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3" r:id="rId2"/>
  </p:sldMasterIdLst>
  <p:notesMasterIdLst>
    <p:notesMasterId r:id="rId38"/>
  </p:notesMasterIdLst>
  <p:handoutMasterIdLst>
    <p:handoutMasterId r:id="rId39"/>
  </p:handoutMasterIdLst>
  <p:sldIdLst>
    <p:sldId id="259" r:id="rId3"/>
    <p:sldId id="257" r:id="rId4"/>
    <p:sldId id="256" r:id="rId5"/>
    <p:sldId id="258" r:id="rId6"/>
    <p:sldId id="260" r:id="rId7"/>
    <p:sldId id="261" r:id="rId8"/>
    <p:sldId id="344" r:id="rId9"/>
    <p:sldId id="345" r:id="rId10"/>
    <p:sldId id="346" r:id="rId11"/>
    <p:sldId id="347" r:id="rId12"/>
    <p:sldId id="348" r:id="rId13"/>
    <p:sldId id="349" r:id="rId14"/>
    <p:sldId id="316" r:id="rId15"/>
    <p:sldId id="350" r:id="rId16"/>
    <p:sldId id="262" r:id="rId17"/>
    <p:sldId id="320" r:id="rId18"/>
    <p:sldId id="342" r:id="rId19"/>
    <p:sldId id="321" r:id="rId20"/>
    <p:sldId id="351" r:id="rId21"/>
    <p:sldId id="352" r:id="rId22"/>
    <p:sldId id="353" r:id="rId23"/>
    <p:sldId id="354" r:id="rId24"/>
    <p:sldId id="355" r:id="rId25"/>
    <p:sldId id="337" r:id="rId26"/>
    <p:sldId id="338" r:id="rId27"/>
    <p:sldId id="339" r:id="rId28"/>
    <p:sldId id="340" r:id="rId29"/>
    <p:sldId id="341" r:id="rId30"/>
    <p:sldId id="356" r:id="rId31"/>
    <p:sldId id="330" r:id="rId32"/>
    <p:sldId id="329" r:id="rId33"/>
    <p:sldId id="357" r:id="rId34"/>
    <p:sldId id="358" r:id="rId35"/>
    <p:sldId id="263" r:id="rId36"/>
    <p:sldId id="266" r:id="rId37"/>
  </p:sldIdLst>
  <p:sldSz cx="9144000" cy="5143500" type="screen16x9"/>
  <p:notesSz cx="6858000" cy="9144000"/>
  <p:embeddedFontLst>
    <p:embeddedFont>
      <p:font typeface="Alef" panose="00000500000000000000" pitchFamily="2" charset="-79"/>
      <p:regular r:id="rId40"/>
      <p:bold r:id="rId41"/>
    </p:embeddedFont>
    <p:embeddedFont>
      <p:font typeface="BioRhyme Expanded" panose="00000505000000000000" charset="0"/>
      <p:regular r:id="rId42"/>
      <p:bold r:id="rId43"/>
    </p:embeddedFont>
    <p:embeddedFont>
      <p:font typeface="Calibri" panose="020F0502020204030204" pitchFamily="34" charset="0"/>
      <p:regular r:id="rId44"/>
      <p:bold r:id="rId45"/>
      <p:italic r:id="rId46"/>
      <p:boldItalic r:id="rId47"/>
    </p:embeddedFont>
    <p:embeddedFont>
      <p:font typeface="Comfortaa Medium" panose="020B0604020202020204" charset="0"/>
      <p:regular r:id="rId48"/>
      <p:bold r:id="rId49"/>
    </p:embeddedFont>
    <p:embeddedFont>
      <p:font typeface="Dosis" pitchFamily="2" charset="0"/>
      <p:regular r:id="rId50"/>
      <p:bold r:id="rId51"/>
    </p:embeddedFont>
    <p:embeddedFont>
      <p:font typeface="Lato Black" panose="020F0502020204030204" pitchFamily="34" charset="0"/>
      <p:bold r:id="rId52"/>
      <p:boldItalic r:id="rId53"/>
    </p:embeddedFont>
    <p:embeddedFont>
      <p:font typeface="Nunito" pitchFamily="2" charset="0"/>
      <p:regular r:id="rId54"/>
      <p:bold r:id="rId55"/>
      <p:italic r:id="rId56"/>
      <p:boldItalic r:id="rId57"/>
    </p:embeddedFont>
    <p:embeddedFont>
      <p:font typeface="Pacifico" panose="00000500000000000000" pitchFamily="2"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F"/>
    <a:srgbClr val="C1EDD6"/>
    <a:srgbClr val="E6E6E6"/>
    <a:srgbClr val="FFE285"/>
    <a:srgbClr val="A2B9EE"/>
    <a:srgbClr val="4BC7C2"/>
    <a:srgbClr val="A2D5F2"/>
    <a:srgbClr val="93DFB8"/>
    <a:srgbClr val="C6E6A2"/>
    <a:srgbClr val="FFF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6E8154-01C6-4828-B8B5-B9CD5E013546}">
  <a:tblStyle styleId="{876E8154-01C6-4828-B8B5-B9CD5E01354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varScale="1">
        <p:scale>
          <a:sx n="103" d="100"/>
          <a:sy n="103" d="100"/>
        </p:scale>
        <p:origin x="888" y="254"/>
      </p:cViewPr>
      <p:guideLst/>
    </p:cSldViewPr>
  </p:slideViewPr>
  <p:notesTextViewPr>
    <p:cViewPr>
      <p:scale>
        <a:sx n="1" d="1"/>
        <a:sy n="1" d="1"/>
      </p:scale>
      <p:origin x="0" y="0"/>
    </p:cViewPr>
  </p:notesTextViewPr>
  <p:notesViewPr>
    <p:cSldViewPr snapToGrid="0">
      <p:cViewPr varScale="1">
        <p:scale>
          <a:sx n="60" d="100"/>
          <a:sy n="60" d="100"/>
        </p:scale>
        <p:origin x="3187"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FC43D4-6322-4E77-88B1-4212B30B50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5BF25F-8A33-48CC-9D3E-60DC49ED35B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0B6DBF-BF23-49A6-8C11-D8837A771FA1}" type="datetimeFigureOut">
              <a:rPr lang="en-US" smtClean="0"/>
              <a:t>12/15/2023</a:t>
            </a:fld>
            <a:endParaRPr lang="en-US"/>
          </a:p>
        </p:txBody>
      </p:sp>
      <p:sp>
        <p:nvSpPr>
          <p:cNvPr id="4" name="Footer Placeholder 3">
            <a:extLst>
              <a:ext uri="{FF2B5EF4-FFF2-40B4-BE49-F238E27FC236}">
                <a16:creationId xmlns:a16="http://schemas.microsoft.com/office/drawing/2014/main" id="{CE900949-3B6D-4E1C-B2C9-8CC55DE49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DDF9DA6-F396-45E8-93AD-04AAECE4B4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A9159E-F696-4244-A314-4AEA5D884C45}" type="slidenum">
              <a:rPr lang="en-US" smtClean="0"/>
              <a:t>‹#›</a:t>
            </a:fld>
            <a:endParaRPr lang="en-US"/>
          </a:p>
        </p:txBody>
      </p:sp>
    </p:spTree>
    <p:extLst>
      <p:ext uri="{BB962C8B-B14F-4D97-AF65-F5344CB8AC3E}">
        <p14:creationId xmlns:p14="http://schemas.microsoft.com/office/powerpoint/2010/main" val="3495082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102091994d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102091994d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102091994d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102091994d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0025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bfe5bae6e8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bfe5bae6e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02091994d2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02091994d2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3043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02091994d2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02091994d2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782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02091994d2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02091994d2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026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102091994d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102091994d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102091994d2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102091994d2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b4b3bfebba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b4b3bfebba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c09ed3ef6e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c09ed3ef6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e029a6e5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e029a6e5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102091994d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102091994d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102091994d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102091994d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61919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102091994d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102091994d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9260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102091994d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102091994d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48067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7800" y="1213950"/>
            <a:ext cx="4479300" cy="20889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Clr>
                <a:schemeClr val="dk1"/>
              </a:buClr>
              <a:buSzPts val="5200"/>
              <a:buNone/>
              <a:defRPr sz="50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7800" y="3380850"/>
            <a:ext cx="4599300" cy="5487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800"/>
              <a:buFont typeface="Dosis"/>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 name="Google Shape;11;p2"/>
          <p:cNvSpPr/>
          <p:nvPr/>
        </p:nvSpPr>
        <p:spPr>
          <a:xfrm flipH="1">
            <a:off x="51" y="0"/>
            <a:ext cx="1841177" cy="1433952"/>
          </a:xfrm>
          <a:custGeom>
            <a:avLst/>
            <a:gdLst/>
            <a:ahLst/>
            <a:cxnLst/>
            <a:rect l="l" t="t" r="r" b="b"/>
            <a:pathLst>
              <a:path w="28783" h="22416" extrusionOk="0">
                <a:moveTo>
                  <a:pt x="1" y="1"/>
                </a:moveTo>
                <a:lnTo>
                  <a:pt x="189" y="57"/>
                </a:lnTo>
                <a:lnTo>
                  <a:pt x="717" y="227"/>
                </a:lnTo>
                <a:lnTo>
                  <a:pt x="1075" y="358"/>
                </a:lnTo>
                <a:lnTo>
                  <a:pt x="1489" y="528"/>
                </a:lnTo>
                <a:lnTo>
                  <a:pt x="1941" y="716"/>
                </a:lnTo>
                <a:lnTo>
                  <a:pt x="2450" y="961"/>
                </a:lnTo>
                <a:lnTo>
                  <a:pt x="2977" y="1225"/>
                </a:lnTo>
                <a:lnTo>
                  <a:pt x="3523" y="1526"/>
                </a:lnTo>
                <a:lnTo>
                  <a:pt x="4088" y="1865"/>
                </a:lnTo>
                <a:lnTo>
                  <a:pt x="4653" y="2261"/>
                </a:lnTo>
                <a:lnTo>
                  <a:pt x="5219" y="2675"/>
                </a:lnTo>
                <a:lnTo>
                  <a:pt x="5765" y="3127"/>
                </a:lnTo>
                <a:lnTo>
                  <a:pt x="6028" y="3372"/>
                </a:lnTo>
                <a:lnTo>
                  <a:pt x="6292" y="3636"/>
                </a:lnTo>
                <a:lnTo>
                  <a:pt x="6537" y="3900"/>
                </a:lnTo>
                <a:lnTo>
                  <a:pt x="6782" y="4182"/>
                </a:lnTo>
                <a:lnTo>
                  <a:pt x="7008" y="4465"/>
                </a:lnTo>
                <a:lnTo>
                  <a:pt x="7196" y="4728"/>
                </a:lnTo>
                <a:lnTo>
                  <a:pt x="7347" y="5011"/>
                </a:lnTo>
                <a:lnTo>
                  <a:pt x="7498" y="5294"/>
                </a:lnTo>
                <a:lnTo>
                  <a:pt x="7611" y="5576"/>
                </a:lnTo>
                <a:lnTo>
                  <a:pt x="7686" y="5840"/>
                </a:lnTo>
                <a:lnTo>
                  <a:pt x="7761" y="6122"/>
                </a:lnTo>
                <a:lnTo>
                  <a:pt x="7818" y="6386"/>
                </a:lnTo>
                <a:lnTo>
                  <a:pt x="7856" y="6669"/>
                </a:lnTo>
                <a:lnTo>
                  <a:pt x="7874" y="6932"/>
                </a:lnTo>
                <a:lnTo>
                  <a:pt x="7874" y="7196"/>
                </a:lnTo>
                <a:lnTo>
                  <a:pt x="7874" y="7478"/>
                </a:lnTo>
                <a:lnTo>
                  <a:pt x="7837" y="8006"/>
                </a:lnTo>
                <a:lnTo>
                  <a:pt x="7799" y="8552"/>
                </a:lnTo>
                <a:lnTo>
                  <a:pt x="7724" y="9080"/>
                </a:lnTo>
                <a:lnTo>
                  <a:pt x="7686" y="9607"/>
                </a:lnTo>
                <a:lnTo>
                  <a:pt x="7648" y="10153"/>
                </a:lnTo>
                <a:lnTo>
                  <a:pt x="7648" y="10417"/>
                </a:lnTo>
                <a:lnTo>
                  <a:pt x="7667" y="10681"/>
                </a:lnTo>
                <a:lnTo>
                  <a:pt x="7686" y="10944"/>
                </a:lnTo>
                <a:lnTo>
                  <a:pt x="7724" y="11227"/>
                </a:lnTo>
                <a:lnTo>
                  <a:pt x="7799" y="11491"/>
                </a:lnTo>
                <a:lnTo>
                  <a:pt x="7874" y="11754"/>
                </a:lnTo>
                <a:lnTo>
                  <a:pt x="7969" y="12018"/>
                </a:lnTo>
                <a:lnTo>
                  <a:pt x="8082" y="12300"/>
                </a:lnTo>
                <a:lnTo>
                  <a:pt x="8232" y="12564"/>
                </a:lnTo>
                <a:lnTo>
                  <a:pt x="8402" y="12847"/>
                </a:lnTo>
                <a:lnTo>
                  <a:pt x="8722" y="13242"/>
                </a:lnTo>
                <a:lnTo>
                  <a:pt x="9023" y="13600"/>
                </a:lnTo>
                <a:lnTo>
                  <a:pt x="9362" y="13902"/>
                </a:lnTo>
                <a:lnTo>
                  <a:pt x="9683" y="14146"/>
                </a:lnTo>
                <a:lnTo>
                  <a:pt x="10041" y="14354"/>
                </a:lnTo>
                <a:lnTo>
                  <a:pt x="10380" y="14523"/>
                </a:lnTo>
                <a:lnTo>
                  <a:pt x="10737" y="14655"/>
                </a:lnTo>
                <a:lnTo>
                  <a:pt x="11114" y="14749"/>
                </a:lnTo>
                <a:lnTo>
                  <a:pt x="11472" y="14825"/>
                </a:lnTo>
                <a:lnTo>
                  <a:pt x="11849" y="14881"/>
                </a:lnTo>
                <a:lnTo>
                  <a:pt x="12244" y="14919"/>
                </a:lnTo>
                <a:lnTo>
                  <a:pt x="12640" y="14938"/>
                </a:lnTo>
                <a:lnTo>
                  <a:pt x="13431" y="14975"/>
                </a:lnTo>
                <a:lnTo>
                  <a:pt x="14260" y="15013"/>
                </a:lnTo>
                <a:lnTo>
                  <a:pt x="14674" y="15051"/>
                </a:lnTo>
                <a:lnTo>
                  <a:pt x="15089" y="15107"/>
                </a:lnTo>
                <a:lnTo>
                  <a:pt x="15503" y="15182"/>
                </a:lnTo>
                <a:lnTo>
                  <a:pt x="15936" y="15277"/>
                </a:lnTo>
                <a:lnTo>
                  <a:pt x="16351" y="15408"/>
                </a:lnTo>
                <a:lnTo>
                  <a:pt x="16784" y="15578"/>
                </a:lnTo>
                <a:lnTo>
                  <a:pt x="17217" y="15766"/>
                </a:lnTo>
                <a:lnTo>
                  <a:pt x="17650" y="16011"/>
                </a:lnTo>
                <a:lnTo>
                  <a:pt x="18083" y="16313"/>
                </a:lnTo>
                <a:lnTo>
                  <a:pt x="18517" y="16652"/>
                </a:lnTo>
                <a:lnTo>
                  <a:pt x="18950" y="17047"/>
                </a:lnTo>
                <a:lnTo>
                  <a:pt x="19383" y="17518"/>
                </a:lnTo>
                <a:lnTo>
                  <a:pt x="19816" y="18045"/>
                </a:lnTo>
                <a:lnTo>
                  <a:pt x="20250" y="18648"/>
                </a:lnTo>
                <a:lnTo>
                  <a:pt x="20683" y="19326"/>
                </a:lnTo>
                <a:lnTo>
                  <a:pt x="21116" y="20080"/>
                </a:lnTo>
                <a:lnTo>
                  <a:pt x="21173" y="20193"/>
                </a:lnTo>
                <a:lnTo>
                  <a:pt x="21361" y="20532"/>
                </a:lnTo>
                <a:lnTo>
                  <a:pt x="21568" y="20833"/>
                </a:lnTo>
                <a:lnTo>
                  <a:pt x="21813" y="21116"/>
                </a:lnTo>
                <a:lnTo>
                  <a:pt x="22058" y="21379"/>
                </a:lnTo>
                <a:lnTo>
                  <a:pt x="22322" y="21587"/>
                </a:lnTo>
                <a:lnTo>
                  <a:pt x="22604" y="21794"/>
                </a:lnTo>
                <a:lnTo>
                  <a:pt x="22887" y="21963"/>
                </a:lnTo>
                <a:lnTo>
                  <a:pt x="23188" y="22095"/>
                </a:lnTo>
                <a:lnTo>
                  <a:pt x="23489" y="22208"/>
                </a:lnTo>
                <a:lnTo>
                  <a:pt x="23791" y="22302"/>
                </a:lnTo>
                <a:lnTo>
                  <a:pt x="24111" y="22359"/>
                </a:lnTo>
                <a:lnTo>
                  <a:pt x="24431" y="22397"/>
                </a:lnTo>
                <a:lnTo>
                  <a:pt x="24751" y="22415"/>
                </a:lnTo>
                <a:lnTo>
                  <a:pt x="25072" y="22397"/>
                </a:lnTo>
                <a:lnTo>
                  <a:pt x="25392" y="22359"/>
                </a:lnTo>
                <a:lnTo>
                  <a:pt x="25712" y="22302"/>
                </a:lnTo>
                <a:lnTo>
                  <a:pt x="26013" y="22208"/>
                </a:lnTo>
                <a:lnTo>
                  <a:pt x="26315" y="22095"/>
                </a:lnTo>
                <a:lnTo>
                  <a:pt x="26616" y="21963"/>
                </a:lnTo>
                <a:lnTo>
                  <a:pt x="26880" y="21813"/>
                </a:lnTo>
                <a:lnTo>
                  <a:pt x="27162" y="21643"/>
                </a:lnTo>
                <a:lnTo>
                  <a:pt x="27407" y="21436"/>
                </a:lnTo>
                <a:lnTo>
                  <a:pt x="27652" y="21229"/>
                </a:lnTo>
                <a:lnTo>
                  <a:pt x="27878" y="20984"/>
                </a:lnTo>
                <a:lnTo>
                  <a:pt x="28067" y="20739"/>
                </a:lnTo>
                <a:lnTo>
                  <a:pt x="28255" y="20456"/>
                </a:lnTo>
                <a:lnTo>
                  <a:pt x="28406" y="20155"/>
                </a:lnTo>
                <a:lnTo>
                  <a:pt x="28537" y="19835"/>
                </a:lnTo>
                <a:lnTo>
                  <a:pt x="28650" y="19496"/>
                </a:lnTo>
                <a:lnTo>
                  <a:pt x="28726" y="19157"/>
                </a:lnTo>
                <a:lnTo>
                  <a:pt x="28763" y="18780"/>
                </a:lnTo>
                <a:lnTo>
                  <a:pt x="28782" y="18385"/>
                </a:lnTo>
                <a:lnTo>
                  <a:pt x="287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5400000" flipH="1">
            <a:off x="7843274" y="3312225"/>
            <a:ext cx="1409853" cy="2288200"/>
          </a:xfrm>
          <a:custGeom>
            <a:avLst/>
            <a:gdLst/>
            <a:ahLst/>
            <a:cxnLst/>
            <a:rect l="l" t="t" r="r" b="b"/>
            <a:pathLst>
              <a:path w="27332" h="44360" extrusionOk="0">
                <a:moveTo>
                  <a:pt x="1" y="1"/>
                </a:moveTo>
                <a:lnTo>
                  <a:pt x="1" y="44359"/>
                </a:lnTo>
                <a:lnTo>
                  <a:pt x="340" y="44246"/>
                </a:lnTo>
                <a:lnTo>
                  <a:pt x="716" y="44133"/>
                </a:lnTo>
                <a:lnTo>
                  <a:pt x="1225" y="43945"/>
                </a:lnTo>
                <a:lnTo>
                  <a:pt x="1828" y="43700"/>
                </a:lnTo>
                <a:lnTo>
                  <a:pt x="2487" y="43380"/>
                </a:lnTo>
                <a:lnTo>
                  <a:pt x="2845" y="43191"/>
                </a:lnTo>
                <a:lnTo>
                  <a:pt x="3222" y="42984"/>
                </a:lnTo>
                <a:lnTo>
                  <a:pt x="3598" y="42758"/>
                </a:lnTo>
                <a:lnTo>
                  <a:pt x="3975" y="42513"/>
                </a:lnTo>
                <a:lnTo>
                  <a:pt x="4352" y="42250"/>
                </a:lnTo>
                <a:lnTo>
                  <a:pt x="4728" y="41967"/>
                </a:lnTo>
                <a:lnTo>
                  <a:pt x="5105" y="41647"/>
                </a:lnTo>
                <a:lnTo>
                  <a:pt x="5482" y="41308"/>
                </a:lnTo>
                <a:lnTo>
                  <a:pt x="5859" y="40950"/>
                </a:lnTo>
                <a:lnTo>
                  <a:pt x="6198" y="40573"/>
                </a:lnTo>
                <a:lnTo>
                  <a:pt x="6556" y="40178"/>
                </a:lnTo>
                <a:lnTo>
                  <a:pt x="6876" y="39744"/>
                </a:lnTo>
                <a:lnTo>
                  <a:pt x="7177" y="39292"/>
                </a:lnTo>
                <a:lnTo>
                  <a:pt x="7460" y="38803"/>
                </a:lnTo>
                <a:lnTo>
                  <a:pt x="7723" y="38294"/>
                </a:lnTo>
                <a:lnTo>
                  <a:pt x="7949" y="37767"/>
                </a:lnTo>
                <a:lnTo>
                  <a:pt x="8157" y="37202"/>
                </a:lnTo>
                <a:lnTo>
                  <a:pt x="8326" y="36599"/>
                </a:lnTo>
                <a:lnTo>
                  <a:pt x="8458" y="35977"/>
                </a:lnTo>
                <a:lnTo>
                  <a:pt x="8571" y="35318"/>
                </a:lnTo>
                <a:lnTo>
                  <a:pt x="8627" y="34659"/>
                </a:lnTo>
                <a:lnTo>
                  <a:pt x="8684" y="34018"/>
                </a:lnTo>
                <a:lnTo>
                  <a:pt x="8759" y="32775"/>
                </a:lnTo>
                <a:lnTo>
                  <a:pt x="8816" y="31588"/>
                </a:lnTo>
                <a:lnTo>
                  <a:pt x="8835" y="30458"/>
                </a:lnTo>
                <a:lnTo>
                  <a:pt x="8854" y="29385"/>
                </a:lnTo>
                <a:lnTo>
                  <a:pt x="8891" y="28349"/>
                </a:lnTo>
                <a:lnTo>
                  <a:pt x="8948" y="27350"/>
                </a:lnTo>
                <a:lnTo>
                  <a:pt x="9004" y="26861"/>
                </a:lnTo>
                <a:lnTo>
                  <a:pt x="9061" y="26390"/>
                </a:lnTo>
                <a:lnTo>
                  <a:pt x="9136" y="25919"/>
                </a:lnTo>
                <a:lnTo>
                  <a:pt x="9230" y="25448"/>
                </a:lnTo>
                <a:lnTo>
                  <a:pt x="9343" y="24977"/>
                </a:lnTo>
                <a:lnTo>
                  <a:pt x="9475" y="24525"/>
                </a:lnTo>
                <a:lnTo>
                  <a:pt x="9645" y="24073"/>
                </a:lnTo>
                <a:lnTo>
                  <a:pt x="9833" y="23640"/>
                </a:lnTo>
                <a:lnTo>
                  <a:pt x="10040" y="23188"/>
                </a:lnTo>
                <a:lnTo>
                  <a:pt x="10285" y="22754"/>
                </a:lnTo>
                <a:lnTo>
                  <a:pt x="10549" y="22321"/>
                </a:lnTo>
                <a:lnTo>
                  <a:pt x="10850" y="21888"/>
                </a:lnTo>
                <a:lnTo>
                  <a:pt x="11189" y="21436"/>
                </a:lnTo>
                <a:lnTo>
                  <a:pt x="11566" y="21003"/>
                </a:lnTo>
                <a:lnTo>
                  <a:pt x="11999" y="20569"/>
                </a:lnTo>
                <a:lnTo>
                  <a:pt x="12451" y="20136"/>
                </a:lnTo>
                <a:lnTo>
                  <a:pt x="12960" y="19703"/>
                </a:lnTo>
                <a:lnTo>
                  <a:pt x="13506" y="19251"/>
                </a:lnTo>
                <a:lnTo>
                  <a:pt x="14071" y="18836"/>
                </a:lnTo>
                <a:lnTo>
                  <a:pt x="14655" y="18460"/>
                </a:lnTo>
                <a:lnTo>
                  <a:pt x="15239" y="18121"/>
                </a:lnTo>
                <a:lnTo>
                  <a:pt x="15823" y="17819"/>
                </a:lnTo>
                <a:lnTo>
                  <a:pt x="16407" y="17556"/>
                </a:lnTo>
                <a:lnTo>
                  <a:pt x="16991" y="17311"/>
                </a:lnTo>
                <a:lnTo>
                  <a:pt x="17556" y="17104"/>
                </a:lnTo>
                <a:lnTo>
                  <a:pt x="18140" y="16915"/>
                </a:lnTo>
                <a:lnTo>
                  <a:pt x="18705" y="16746"/>
                </a:lnTo>
                <a:lnTo>
                  <a:pt x="19270" y="16595"/>
                </a:lnTo>
                <a:lnTo>
                  <a:pt x="20381" y="16350"/>
                </a:lnTo>
                <a:lnTo>
                  <a:pt x="22453" y="15936"/>
                </a:lnTo>
                <a:lnTo>
                  <a:pt x="22943" y="15823"/>
                </a:lnTo>
                <a:lnTo>
                  <a:pt x="23395" y="15710"/>
                </a:lnTo>
                <a:lnTo>
                  <a:pt x="23847" y="15578"/>
                </a:lnTo>
                <a:lnTo>
                  <a:pt x="24280" y="15446"/>
                </a:lnTo>
                <a:lnTo>
                  <a:pt x="24676" y="15295"/>
                </a:lnTo>
                <a:lnTo>
                  <a:pt x="25052" y="15126"/>
                </a:lnTo>
                <a:lnTo>
                  <a:pt x="25410" y="14937"/>
                </a:lnTo>
                <a:lnTo>
                  <a:pt x="25749" y="14711"/>
                </a:lnTo>
                <a:lnTo>
                  <a:pt x="26051" y="14467"/>
                </a:lnTo>
                <a:lnTo>
                  <a:pt x="26314" y="14184"/>
                </a:lnTo>
                <a:lnTo>
                  <a:pt x="26446" y="14033"/>
                </a:lnTo>
                <a:lnTo>
                  <a:pt x="26559" y="13883"/>
                </a:lnTo>
                <a:lnTo>
                  <a:pt x="26672" y="13713"/>
                </a:lnTo>
                <a:lnTo>
                  <a:pt x="26766" y="13525"/>
                </a:lnTo>
                <a:lnTo>
                  <a:pt x="26861" y="13336"/>
                </a:lnTo>
                <a:lnTo>
                  <a:pt x="26955" y="13148"/>
                </a:lnTo>
                <a:lnTo>
                  <a:pt x="27030" y="12941"/>
                </a:lnTo>
                <a:lnTo>
                  <a:pt x="27106" y="12715"/>
                </a:lnTo>
                <a:lnTo>
                  <a:pt x="27162" y="12470"/>
                </a:lnTo>
                <a:lnTo>
                  <a:pt x="27219" y="12225"/>
                </a:lnTo>
                <a:lnTo>
                  <a:pt x="27294" y="11698"/>
                </a:lnTo>
                <a:lnTo>
                  <a:pt x="27313" y="11377"/>
                </a:lnTo>
                <a:lnTo>
                  <a:pt x="27332" y="11057"/>
                </a:lnTo>
                <a:lnTo>
                  <a:pt x="27313" y="10775"/>
                </a:lnTo>
                <a:lnTo>
                  <a:pt x="27294" y="10492"/>
                </a:lnTo>
                <a:lnTo>
                  <a:pt x="27275" y="10210"/>
                </a:lnTo>
                <a:lnTo>
                  <a:pt x="27219" y="9946"/>
                </a:lnTo>
                <a:lnTo>
                  <a:pt x="27162" y="9701"/>
                </a:lnTo>
                <a:lnTo>
                  <a:pt x="27087" y="9456"/>
                </a:lnTo>
                <a:lnTo>
                  <a:pt x="27011" y="9230"/>
                </a:lnTo>
                <a:lnTo>
                  <a:pt x="26917" y="9023"/>
                </a:lnTo>
                <a:lnTo>
                  <a:pt x="26804" y="8816"/>
                </a:lnTo>
                <a:lnTo>
                  <a:pt x="26691" y="8627"/>
                </a:lnTo>
                <a:lnTo>
                  <a:pt x="26559" y="8439"/>
                </a:lnTo>
                <a:lnTo>
                  <a:pt x="26409" y="8269"/>
                </a:lnTo>
                <a:lnTo>
                  <a:pt x="26258" y="8100"/>
                </a:lnTo>
                <a:lnTo>
                  <a:pt x="26107" y="7949"/>
                </a:lnTo>
                <a:lnTo>
                  <a:pt x="25919" y="7799"/>
                </a:lnTo>
                <a:lnTo>
                  <a:pt x="25749" y="7667"/>
                </a:lnTo>
                <a:lnTo>
                  <a:pt x="25542" y="7535"/>
                </a:lnTo>
                <a:lnTo>
                  <a:pt x="25354" y="7422"/>
                </a:lnTo>
                <a:lnTo>
                  <a:pt x="24921" y="7215"/>
                </a:lnTo>
                <a:lnTo>
                  <a:pt x="24450" y="7026"/>
                </a:lnTo>
                <a:lnTo>
                  <a:pt x="23960" y="6876"/>
                </a:lnTo>
                <a:lnTo>
                  <a:pt x="23433" y="6744"/>
                </a:lnTo>
                <a:lnTo>
                  <a:pt x="22886" y="6650"/>
                </a:lnTo>
                <a:lnTo>
                  <a:pt x="22302" y="6574"/>
                </a:lnTo>
                <a:lnTo>
                  <a:pt x="21718" y="6499"/>
                </a:lnTo>
                <a:lnTo>
                  <a:pt x="21097" y="6461"/>
                </a:lnTo>
                <a:lnTo>
                  <a:pt x="20475" y="6442"/>
                </a:lnTo>
                <a:lnTo>
                  <a:pt x="19835" y="6442"/>
                </a:lnTo>
                <a:lnTo>
                  <a:pt x="18516" y="6461"/>
                </a:lnTo>
                <a:lnTo>
                  <a:pt x="17160" y="6518"/>
                </a:lnTo>
                <a:lnTo>
                  <a:pt x="14485" y="6668"/>
                </a:lnTo>
                <a:lnTo>
                  <a:pt x="13186" y="6725"/>
                </a:lnTo>
                <a:lnTo>
                  <a:pt x="11924" y="6763"/>
                </a:lnTo>
                <a:lnTo>
                  <a:pt x="11321" y="6744"/>
                </a:lnTo>
                <a:lnTo>
                  <a:pt x="10718" y="6687"/>
                </a:lnTo>
                <a:lnTo>
                  <a:pt x="10134" y="6612"/>
                </a:lnTo>
                <a:lnTo>
                  <a:pt x="9550" y="6480"/>
                </a:lnTo>
                <a:lnTo>
                  <a:pt x="8967" y="6329"/>
                </a:lnTo>
                <a:lnTo>
                  <a:pt x="8401" y="6160"/>
                </a:lnTo>
                <a:lnTo>
                  <a:pt x="7855" y="5953"/>
                </a:lnTo>
                <a:lnTo>
                  <a:pt x="7309" y="5727"/>
                </a:lnTo>
                <a:lnTo>
                  <a:pt x="6782" y="5482"/>
                </a:lnTo>
                <a:lnTo>
                  <a:pt x="6273" y="5218"/>
                </a:lnTo>
                <a:lnTo>
                  <a:pt x="5783" y="4936"/>
                </a:lnTo>
                <a:lnTo>
                  <a:pt x="5294" y="4653"/>
                </a:lnTo>
                <a:lnTo>
                  <a:pt x="4823" y="4352"/>
                </a:lnTo>
                <a:lnTo>
                  <a:pt x="4371" y="4031"/>
                </a:lnTo>
                <a:lnTo>
                  <a:pt x="3937" y="3730"/>
                </a:lnTo>
                <a:lnTo>
                  <a:pt x="3523" y="3410"/>
                </a:lnTo>
                <a:lnTo>
                  <a:pt x="2751" y="2769"/>
                </a:lnTo>
                <a:lnTo>
                  <a:pt x="2054" y="2167"/>
                </a:lnTo>
                <a:lnTo>
                  <a:pt x="1451" y="1583"/>
                </a:lnTo>
                <a:lnTo>
                  <a:pt x="961" y="1074"/>
                </a:lnTo>
                <a:lnTo>
                  <a:pt x="547" y="641"/>
                </a:lnTo>
                <a:lnTo>
                  <a:pt x="245" y="30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933799" y="0"/>
            <a:ext cx="2210217" cy="548713"/>
          </a:xfrm>
          <a:custGeom>
            <a:avLst/>
            <a:gdLst/>
            <a:ahLst/>
            <a:cxnLst/>
            <a:rect l="l" t="t" r="r" b="b"/>
            <a:pathLst>
              <a:path w="45452" h="11284" extrusionOk="0">
                <a:moveTo>
                  <a:pt x="0" y="1"/>
                </a:moveTo>
                <a:lnTo>
                  <a:pt x="189" y="151"/>
                </a:lnTo>
                <a:lnTo>
                  <a:pt x="660" y="528"/>
                </a:lnTo>
                <a:lnTo>
                  <a:pt x="1394" y="1093"/>
                </a:lnTo>
                <a:lnTo>
                  <a:pt x="1846" y="1413"/>
                </a:lnTo>
                <a:lnTo>
                  <a:pt x="2336" y="1734"/>
                </a:lnTo>
                <a:lnTo>
                  <a:pt x="2863" y="2054"/>
                </a:lnTo>
                <a:lnTo>
                  <a:pt x="3410" y="2374"/>
                </a:lnTo>
                <a:lnTo>
                  <a:pt x="3993" y="2694"/>
                </a:lnTo>
                <a:lnTo>
                  <a:pt x="4596" y="2958"/>
                </a:lnTo>
                <a:lnTo>
                  <a:pt x="5199" y="3203"/>
                </a:lnTo>
                <a:lnTo>
                  <a:pt x="5500" y="3297"/>
                </a:lnTo>
                <a:lnTo>
                  <a:pt x="5821" y="3391"/>
                </a:lnTo>
                <a:lnTo>
                  <a:pt x="6122" y="3467"/>
                </a:lnTo>
                <a:lnTo>
                  <a:pt x="6423" y="3523"/>
                </a:lnTo>
                <a:lnTo>
                  <a:pt x="6725" y="3561"/>
                </a:lnTo>
                <a:lnTo>
                  <a:pt x="7026" y="3598"/>
                </a:lnTo>
                <a:lnTo>
                  <a:pt x="8307" y="3655"/>
                </a:lnTo>
                <a:lnTo>
                  <a:pt x="9776" y="3730"/>
                </a:lnTo>
                <a:lnTo>
                  <a:pt x="10548" y="3787"/>
                </a:lnTo>
                <a:lnTo>
                  <a:pt x="11340" y="3862"/>
                </a:lnTo>
                <a:lnTo>
                  <a:pt x="12149" y="3956"/>
                </a:lnTo>
                <a:lnTo>
                  <a:pt x="12922" y="4088"/>
                </a:lnTo>
                <a:lnTo>
                  <a:pt x="13694" y="4258"/>
                </a:lnTo>
                <a:lnTo>
                  <a:pt x="14071" y="4352"/>
                </a:lnTo>
                <a:lnTo>
                  <a:pt x="14447" y="4465"/>
                </a:lnTo>
                <a:lnTo>
                  <a:pt x="14805" y="4597"/>
                </a:lnTo>
                <a:lnTo>
                  <a:pt x="15163" y="4729"/>
                </a:lnTo>
                <a:lnTo>
                  <a:pt x="15502" y="4879"/>
                </a:lnTo>
                <a:lnTo>
                  <a:pt x="15822" y="5030"/>
                </a:lnTo>
                <a:lnTo>
                  <a:pt x="16143" y="5199"/>
                </a:lnTo>
                <a:lnTo>
                  <a:pt x="16444" y="5388"/>
                </a:lnTo>
                <a:lnTo>
                  <a:pt x="16708" y="5595"/>
                </a:lnTo>
                <a:lnTo>
                  <a:pt x="16971" y="5821"/>
                </a:lnTo>
                <a:lnTo>
                  <a:pt x="17216" y="6066"/>
                </a:lnTo>
                <a:lnTo>
                  <a:pt x="17442" y="6311"/>
                </a:lnTo>
                <a:lnTo>
                  <a:pt x="17650" y="6593"/>
                </a:lnTo>
                <a:lnTo>
                  <a:pt x="17838" y="6876"/>
                </a:lnTo>
                <a:lnTo>
                  <a:pt x="18007" y="7177"/>
                </a:lnTo>
                <a:lnTo>
                  <a:pt x="18215" y="7479"/>
                </a:lnTo>
                <a:lnTo>
                  <a:pt x="18441" y="7780"/>
                </a:lnTo>
                <a:lnTo>
                  <a:pt x="18667" y="8063"/>
                </a:lnTo>
                <a:lnTo>
                  <a:pt x="18912" y="8364"/>
                </a:lnTo>
                <a:lnTo>
                  <a:pt x="19194" y="8628"/>
                </a:lnTo>
                <a:lnTo>
                  <a:pt x="19477" y="8910"/>
                </a:lnTo>
                <a:lnTo>
                  <a:pt x="19759" y="9155"/>
                </a:lnTo>
                <a:lnTo>
                  <a:pt x="20079" y="9419"/>
                </a:lnTo>
                <a:lnTo>
                  <a:pt x="20400" y="9645"/>
                </a:lnTo>
                <a:lnTo>
                  <a:pt x="20739" y="9871"/>
                </a:lnTo>
                <a:lnTo>
                  <a:pt x="21078" y="10097"/>
                </a:lnTo>
                <a:lnTo>
                  <a:pt x="21436" y="10285"/>
                </a:lnTo>
                <a:lnTo>
                  <a:pt x="21793" y="10474"/>
                </a:lnTo>
                <a:lnTo>
                  <a:pt x="22170" y="10643"/>
                </a:lnTo>
                <a:lnTo>
                  <a:pt x="22547" y="10794"/>
                </a:lnTo>
                <a:lnTo>
                  <a:pt x="22924" y="10926"/>
                </a:lnTo>
                <a:lnTo>
                  <a:pt x="23319" y="11039"/>
                </a:lnTo>
                <a:lnTo>
                  <a:pt x="23715" y="11133"/>
                </a:lnTo>
                <a:lnTo>
                  <a:pt x="24110" y="11208"/>
                </a:lnTo>
                <a:lnTo>
                  <a:pt x="24525" y="11246"/>
                </a:lnTo>
                <a:lnTo>
                  <a:pt x="24920" y="11283"/>
                </a:lnTo>
                <a:lnTo>
                  <a:pt x="25335" y="11283"/>
                </a:lnTo>
                <a:lnTo>
                  <a:pt x="25730" y="11246"/>
                </a:lnTo>
                <a:lnTo>
                  <a:pt x="26145" y="11189"/>
                </a:lnTo>
                <a:lnTo>
                  <a:pt x="26559" y="11114"/>
                </a:lnTo>
                <a:lnTo>
                  <a:pt x="26955" y="11001"/>
                </a:lnTo>
                <a:lnTo>
                  <a:pt x="27350" y="10869"/>
                </a:lnTo>
                <a:lnTo>
                  <a:pt x="27746" y="10700"/>
                </a:lnTo>
                <a:lnTo>
                  <a:pt x="28141" y="10492"/>
                </a:lnTo>
                <a:lnTo>
                  <a:pt x="28537" y="10248"/>
                </a:lnTo>
                <a:lnTo>
                  <a:pt x="28913" y="9984"/>
                </a:lnTo>
                <a:lnTo>
                  <a:pt x="29271" y="9682"/>
                </a:lnTo>
                <a:lnTo>
                  <a:pt x="29592" y="9381"/>
                </a:lnTo>
                <a:lnTo>
                  <a:pt x="29893" y="9080"/>
                </a:lnTo>
                <a:lnTo>
                  <a:pt x="30157" y="8778"/>
                </a:lnTo>
                <a:lnTo>
                  <a:pt x="30383" y="8458"/>
                </a:lnTo>
                <a:lnTo>
                  <a:pt x="30609" y="8138"/>
                </a:lnTo>
                <a:lnTo>
                  <a:pt x="30797" y="7799"/>
                </a:lnTo>
                <a:lnTo>
                  <a:pt x="30985" y="7479"/>
                </a:lnTo>
                <a:lnTo>
                  <a:pt x="31136" y="7158"/>
                </a:lnTo>
                <a:lnTo>
                  <a:pt x="31287" y="6838"/>
                </a:lnTo>
                <a:lnTo>
                  <a:pt x="31569" y="6198"/>
                </a:lnTo>
                <a:lnTo>
                  <a:pt x="31833" y="5576"/>
                </a:lnTo>
                <a:lnTo>
                  <a:pt x="32097" y="4973"/>
                </a:lnTo>
                <a:lnTo>
                  <a:pt x="32247" y="4691"/>
                </a:lnTo>
                <a:lnTo>
                  <a:pt x="32398" y="4408"/>
                </a:lnTo>
                <a:lnTo>
                  <a:pt x="32568" y="4145"/>
                </a:lnTo>
                <a:lnTo>
                  <a:pt x="32756" y="3900"/>
                </a:lnTo>
                <a:lnTo>
                  <a:pt x="32944" y="3655"/>
                </a:lnTo>
                <a:lnTo>
                  <a:pt x="33170" y="3429"/>
                </a:lnTo>
                <a:lnTo>
                  <a:pt x="33415" y="3222"/>
                </a:lnTo>
                <a:lnTo>
                  <a:pt x="33698" y="3033"/>
                </a:lnTo>
                <a:lnTo>
                  <a:pt x="33999" y="2864"/>
                </a:lnTo>
                <a:lnTo>
                  <a:pt x="34338" y="2713"/>
                </a:lnTo>
                <a:lnTo>
                  <a:pt x="34696" y="2581"/>
                </a:lnTo>
                <a:lnTo>
                  <a:pt x="35110" y="2468"/>
                </a:lnTo>
                <a:lnTo>
                  <a:pt x="35563" y="2374"/>
                </a:lnTo>
                <a:lnTo>
                  <a:pt x="36052" y="2318"/>
                </a:lnTo>
                <a:lnTo>
                  <a:pt x="36599" y="2280"/>
                </a:lnTo>
                <a:lnTo>
                  <a:pt x="37182" y="2261"/>
                </a:lnTo>
                <a:lnTo>
                  <a:pt x="37861" y="2280"/>
                </a:lnTo>
                <a:lnTo>
                  <a:pt x="38557" y="2299"/>
                </a:lnTo>
                <a:lnTo>
                  <a:pt x="39970" y="2374"/>
                </a:lnTo>
                <a:lnTo>
                  <a:pt x="40686" y="2393"/>
                </a:lnTo>
                <a:lnTo>
                  <a:pt x="41364" y="2412"/>
                </a:lnTo>
                <a:lnTo>
                  <a:pt x="42023" y="2393"/>
                </a:lnTo>
                <a:lnTo>
                  <a:pt x="42645" y="2355"/>
                </a:lnTo>
                <a:lnTo>
                  <a:pt x="42946" y="2318"/>
                </a:lnTo>
                <a:lnTo>
                  <a:pt x="43248" y="2261"/>
                </a:lnTo>
                <a:lnTo>
                  <a:pt x="43511" y="2205"/>
                </a:lnTo>
                <a:lnTo>
                  <a:pt x="43775" y="2148"/>
                </a:lnTo>
                <a:lnTo>
                  <a:pt x="44020" y="2054"/>
                </a:lnTo>
                <a:lnTo>
                  <a:pt x="44246" y="1960"/>
                </a:lnTo>
                <a:lnTo>
                  <a:pt x="44453" y="1847"/>
                </a:lnTo>
                <a:lnTo>
                  <a:pt x="44660" y="1715"/>
                </a:lnTo>
                <a:lnTo>
                  <a:pt x="44830" y="1583"/>
                </a:lnTo>
                <a:lnTo>
                  <a:pt x="44999" y="1413"/>
                </a:lnTo>
                <a:lnTo>
                  <a:pt x="45131" y="1225"/>
                </a:lnTo>
                <a:lnTo>
                  <a:pt x="45244" y="1037"/>
                </a:lnTo>
                <a:lnTo>
                  <a:pt x="45320" y="811"/>
                </a:lnTo>
                <a:lnTo>
                  <a:pt x="45395" y="566"/>
                </a:lnTo>
                <a:lnTo>
                  <a:pt x="45433" y="283"/>
                </a:lnTo>
                <a:lnTo>
                  <a:pt x="45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60850" y="4599425"/>
            <a:ext cx="2609720" cy="548701"/>
          </a:xfrm>
          <a:custGeom>
            <a:avLst/>
            <a:gdLst/>
            <a:ahLst/>
            <a:cxnLst/>
            <a:rect l="l" t="t" r="r" b="b"/>
            <a:pathLst>
              <a:path w="50444" h="10606" extrusionOk="0">
                <a:moveTo>
                  <a:pt x="5068" y="1"/>
                </a:moveTo>
                <a:lnTo>
                  <a:pt x="4804" y="20"/>
                </a:lnTo>
                <a:lnTo>
                  <a:pt x="4522" y="39"/>
                </a:lnTo>
                <a:lnTo>
                  <a:pt x="4258" y="95"/>
                </a:lnTo>
                <a:lnTo>
                  <a:pt x="4013" y="152"/>
                </a:lnTo>
                <a:lnTo>
                  <a:pt x="3768" y="208"/>
                </a:lnTo>
                <a:lnTo>
                  <a:pt x="3523" y="283"/>
                </a:lnTo>
                <a:lnTo>
                  <a:pt x="3278" y="378"/>
                </a:lnTo>
                <a:lnTo>
                  <a:pt x="3052" y="472"/>
                </a:lnTo>
                <a:lnTo>
                  <a:pt x="2619" y="698"/>
                </a:lnTo>
                <a:lnTo>
                  <a:pt x="2186" y="961"/>
                </a:lnTo>
                <a:lnTo>
                  <a:pt x="1809" y="1244"/>
                </a:lnTo>
                <a:lnTo>
                  <a:pt x="1470" y="1564"/>
                </a:lnTo>
                <a:lnTo>
                  <a:pt x="1150" y="1884"/>
                </a:lnTo>
                <a:lnTo>
                  <a:pt x="886" y="2242"/>
                </a:lnTo>
                <a:lnTo>
                  <a:pt x="660" y="2600"/>
                </a:lnTo>
                <a:lnTo>
                  <a:pt x="453" y="2977"/>
                </a:lnTo>
                <a:lnTo>
                  <a:pt x="302" y="3372"/>
                </a:lnTo>
                <a:lnTo>
                  <a:pt x="170" y="3768"/>
                </a:lnTo>
                <a:lnTo>
                  <a:pt x="76" y="4164"/>
                </a:lnTo>
                <a:lnTo>
                  <a:pt x="20" y="4578"/>
                </a:lnTo>
                <a:lnTo>
                  <a:pt x="1" y="4992"/>
                </a:lnTo>
                <a:lnTo>
                  <a:pt x="1" y="5407"/>
                </a:lnTo>
                <a:lnTo>
                  <a:pt x="39" y="5821"/>
                </a:lnTo>
                <a:lnTo>
                  <a:pt x="95" y="6236"/>
                </a:lnTo>
                <a:lnTo>
                  <a:pt x="208" y="6650"/>
                </a:lnTo>
                <a:lnTo>
                  <a:pt x="321" y="7046"/>
                </a:lnTo>
                <a:lnTo>
                  <a:pt x="491" y="7422"/>
                </a:lnTo>
                <a:lnTo>
                  <a:pt x="679" y="7799"/>
                </a:lnTo>
                <a:lnTo>
                  <a:pt x="886" y="8176"/>
                </a:lnTo>
                <a:lnTo>
                  <a:pt x="1131" y="8515"/>
                </a:lnTo>
                <a:lnTo>
                  <a:pt x="1395" y="8835"/>
                </a:lnTo>
                <a:lnTo>
                  <a:pt x="1677" y="9136"/>
                </a:lnTo>
                <a:lnTo>
                  <a:pt x="1998" y="9419"/>
                </a:lnTo>
                <a:lnTo>
                  <a:pt x="2337" y="9683"/>
                </a:lnTo>
                <a:lnTo>
                  <a:pt x="2713" y="9909"/>
                </a:lnTo>
                <a:lnTo>
                  <a:pt x="3090" y="10116"/>
                </a:lnTo>
                <a:lnTo>
                  <a:pt x="3504" y="10285"/>
                </a:lnTo>
                <a:lnTo>
                  <a:pt x="3938" y="10417"/>
                </a:lnTo>
                <a:lnTo>
                  <a:pt x="4390" y="10511"/>
                </a:lnTo>
                <a:lnTo>
                  <a:pt x="4879" y="10587"/>
                </a:lnTo>
                <a:lnTo>
                  <a:pt x="5369" y="10605"/>
                </a:lnTo>
                <a:lnTo>
                  <a:pt x="50444" y="10605"/>
                </a:lnTo>
                <a:lnTo>
                  <a:pt x="50331" y="10530"/>
                </a:lnTo>
                <a:lnTo>
                  <a:pt x="49935" y="10342"/>
                </a:lnTo>
                <a:lnTo>
                  <a:pt x="49332" y="10059"/>
                </a:lnTo>
                <a:lnTo>
                  <a:pt x="48956" y="9909"/>
                </a:lnTo>
                <a:lnTo>
                  <a:pt x="48503" y="9758"/>
                </a:lnTo>
                <a:lnTo>
                  <a:pt x="48033" y="9588"/>
                </a:lnTo>
                <a:lnTo>
                  <a:pt x="47486" y="9438"/>
                </a:lnTo>
                <a:lnTo>
                  <a:pt x="46921" y="9287"/>
                </a:lnTo>
                <a:lnTo>
                  <a:pt x="46300" y="9155"/>
                </a:lnTo>
                <a:lnTo>
                  <a:pt x="45622" y="9042"/>
                </a:lnTo>
                <a:lnTo>
                  <a:pt x="44925" y="8948"/>
                </a:lnTo>
                <a:lnTo>
                  <a:pt x="44190" y="8891"/>
                </a:lnTo>
                <a:lnTo>
                  <a:pt x="43418" y="8854"/>
                </a:lnTo>
                <a:lnTo>
                  <a:pt x="43041" y="8835"/>
                </a:lnTo>
                <a:lnTo>
                  <a:pt x="42664" y="8760"/>
                </a:lnTo>
                <a:lnTo>
                  <a:pt x="42325" y="8665"/>
                </a:lnTo>
                <a:lnTo>
                  <a:pt x="41967" y="8515"/>
                </a:lnTo>
                <a:lnTo>
                  <a:pt x="41647" y="8345"/>
                </a:lnTo>
                <a:lnTo>
                  <a:pt x="41327" y="8138"/>
                </a:lnTo>
                <a:lnTo>
                  <a:pt x="41007" y="7912"/>
                </a:lnTo>
                <a:lnTo>
                  <a:pt x="40705" y="7648"/>
                </a:lnTo>
                <a:lnTo>
                  <a:pt x="40404" y="7385"/>
                </a:lnTo>
                <a:lnTo>
                  <a:pt x="40103" y="7083"/>
                </a:lnTo>
                <a:lnTo>
                  <a:pt x="39820" y="6763"/>
                </a:lnTo>
                <a:lnTo>
                  <a:pt x="39519" y="6424"/>
                </a:lnTo>
                <a:lnTo>
                  <a:pt x="38935" y="5727"/>
                </a:lnTo>
                <a:lnTo>
                  <a:pt x="38351" y="4992"/>
                </a:lnTo>
                <a:lnTo>
                  <a:pt x="37729" y="4239"/>
                </a:lnTo>
                <a:lnTo>
                  <a:pt x="37070" y="3504"/>
                </a:lnTo>
                <a:lnTo>
                  <a:pt x="36731" y="3146"/>
                </a:lnTo>
                <a:lnTo>
                  <a:pt x="36373" y="2789"/>
                </a:lnTo>
                <a:lnTo>
                  <a:pt x="35996" y="2450"/>
                </a:lnTo>
                <a:lnTo>
                  <a:pt x="35601" y="2129"/>
                </a:lnTo>
                <a:lnTo>
                  <a:pt x="35205" y="1809"/>
                </a:lnTo>
                <a:lnTo>
                  <a:pt x="34772" y="1527"/>
                </a:lnTo>
                <a:lnTo>
                  <a:pt x="34339" y="1244"/>
                </a:lnTo>
                <a:lnTo>
                  <a:pt x="33868" y="999"/>
                </a:lnTo>
                <a:lnTo>
                  <a:pt x="33378" y="792"/>
                </a:lnTo>
                <a:lnTo>
                  <a:pt x="32870" y="604"/>
                </a:lnTo>
                <a:lnTo>
                  <a:pt x="32323" y="434"/>
                </a:lnTo>
                <a:lnTo>
                  <a:pt x="31758" y="302"/>
                </a:lnTo>
                <a:lnTo>
                  <a:pt x="31193" y="227"/>
                </a:lnTo>
                <a:lnTo>
                  <a:pt x="30647" y="170"/>
                </a:lnTo>
                <a:lnTo>
                  <a:pt x="30138" y="152"/>
                </a:lnTo>
                <a:lnTo>
                  <a:pt x="29649" y="170"/>
                </a:lnTo>
                <a:lnTo>
                  <a:pt x="29178" y="208"/>
                </a:lnTo>
                <a:lnTo>
                  <a:pt x="28726" y="265"/>
                </a:lnTo>
                <a:lnTo>
                  <a:pt x="28293" y="378"/>
                </a:lnTo>
                <a:lnTo>
                  <a:pt x="27859" y="491"/>
                </a:lnTo>
                <a:lnTo>
                  <a:pt x="27464" y="622"/>
                </a:lnTo>
                <a:lnTo>
                  <a:pt x="27068" y="792"/>
                </a:lnTo>
                <a:lnTo>
                  <a:pt x="26691" y="961"/>
                </a:lnTo>
                <a:lnTo>
                  <a:pt x="26315" y="1150"/>
                </a:lnTo>
                <a:lnTo>
                  <a:pt x="25957" y="1357"/>
                </a:lnTo>
                <a:lnTo>
                  <a:pt x="25599" y="1564"/>
                </a:lnTo>
                <a:lnTo>
                  <a:pt x="24902" y="2016"/>
                </a:lnTo>
                <a:lnTo>
                  <a:pt x="24205" y="2468"/>
                </a:lnTo>
                <a:lnTo>
                  <a:pt x="23489" y="2920"/>
                </a:lnTo>
                <a:lnTo>
                  <a:pt x="22755" y="3372"/>
                </a:lnTo>
                <a:lnTo>
                  <a:pt x="22378" y="3580"/>
                </a:lnTo>
                <a:lnTo>
                  <a:pt x="21982" y="3768"/>
                </a:lnTo>
                <a:lnTo>
                  <a:pt x="21587" y="3956"/>
                </a:lnTo>
                <a:lnTo>
                  <a:pt x="21173" y="4107"/>
                </a:lnTo>
                <a:lnTo>
                  <a:pt x="20739" y="4258"/>
                </a:lnTo>
                <a:lnTo>
                  <a:pt x="20287" y="4390"/>
                </a:lnTo>
                <a:lnTo>
                  <a:pt x="19816" y="4503"/>
                </a:lnTo>
                <a:lnTo>
                  <a:pt x="19327" y="4578"/>
                </a:lnTo>
                <a:lnTo>
                  <a:pt x="18799" y="4634"/>
                </a:lnTo>
                <a:lnTo>
                  <a:pt x="18272" y="4653"/>
                </a:lnTo>
                <a:lnTo>
                  <a:pt x="17726" y="4653"/>
                </a:lnTo>
                <a:lnTo>
                  <a:pt x="17236" y="4634"/>
                </a:lnTo>
                <a:lnTo>
                  <a:pt x="16746" y="4597"/>
                </a:lnTo>
                <a:lnTo>
                  <a:pt x="16313" y="4540"/>
                </a:lnTo>
                <a:lnTo>
                  <a:pt x="15880" y="4465"/>
                </a:lnTo>
                <a:lnTo>
                  <a:pt x="15484" y="4371"/>
                </a:lnTo>
                <a:lnTo>
                  <a:pt x="15089" y="4277"/>
                </a:lnTo>
                <a:lnTo>
                  <a:pt x="14731" y="4164"/>
                </a:lnTo>
                <a:lnTo>
                  <a:pt x="14392" y="4032"/>
                </a:lnTo>
                <a:lnTo>
                  <a:pt x="14071" y="3900"/>
                </a:lnTo>
                <a:lnTo>
                  <a:pt x="13751" y="3749"/>
                </a:lnTo>
                <a:lnTo>
                  <a:pt x="13450" y="3580"/>
                </a:lnTo>
                <a:lnTo>
                  <a:pt x="12866" y="3241"/>
                </a:lnTo>
                <a:lnTo>
                  <a:pt x="12301" y="2883"/>
                </a:lnTo>
                <a:lnTo>
                  <a:pt x="11208" y="2110"/>
                </a:lnTo>
                <a:lnTo>
                  <a:pt x="10624" y="1734"/>
                </a:lnTo>
                <a:lnTo>
                  <a:pt x="10022" y="1376"/>
                </a:lnTo>
                <a:lnTo>
                  <a:pt x="9683" y="1188"/>
                </a:lnTo>
                <a:lnTo>
                  <a:pt x="9344" y="1018"/>
                </a:lnTo>
                <a:lnTo>
                  <a:pt x="8986" y="848"/>
                </a:lnTo>
                <a:lnTo>
                  <a:pt x="8609" y="698"/>
                </a:lnTo>
                <a:lnTo>
                  <a:pt x="8213" y="547"/>
                </a:lnTo>
                <a:lnTo>
                  <a:pt x="7799" y="415"/>
                </a:lnTo>
                <a:lnTo>
                  <a:pt x="7347" y="283"/>
                </a:lnTo>
                <a:lnTo>
                  <a:pt x="6876" y="170"/>
                </a:lnTo>
                <a:lnTo>
                  <a:pt x="6556" y="114"/>
                </a:lnTo>
                <a:lnTo>
                  <a:pt x="6254" y="57"/>
                </a:lnTo>
                <a:lnTo>
                  <a:pt x="5934" y="20"/>
                </a:lnTo>
                <a:lnTo>
                  <a:pt x="56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2822997">
            <a:off x="7656023" y="4430307"/>
            <a:ext cx="1932782" cy="983318"/>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3804508">
            <a:off x="-392722" y="-153694"/>
            <a:ext cx="1865994" cy="1008514"/>
          </a:xfrm>
          <a:custGeom>
            <a:avLst/>
            <a:gdLst/>
            <a:ahLst/>
            <a:cxnLst/>
            <a:rect l="l" t="t" r="r" b="b"/>
            <a:pathLst>
              <a:path w="32135" h="17368" extrusionOk="0">
                <a:moveTo>
                  <a:pt x="377" y="1"/>
                </a:moveTo>
                <a:lnTo>
                  <a:pt x="245" y="472"/>
                </a:lnTo>
                <a:lnTo>
                  <a:pt x="132" y="961"/>
                </a:lnTo>
                <a:lnTo>
                  <a:pt x="57" y="1470"/>
                </a:lnTo>
                <a:lnTo>
                  <a:pt x="19" y="1979"/>
                </a:lnTo>
                <a:lnTo>
                  <a:pt x="1" y="2506"/>
                </a:lnTo>
                <a:lnTo>
                  <a:pt x="19" y="3052"/>
                </a:lnTo>
                <a:lnTo>
                  <a:pt x="76" y="3599"/>
                </a:lnTo>
                <a:lnTo>
                  <a:pt x="170" y="4164"/>
                </a:lnTo>
                <a:lnTo>
                  <a:pt x="264" y="4597"/>
                </a:lnTo>
                <a:lnTo>
                  <a:pt x="377" y="5030"/>
                </a:lnTo>
                <a:lnTo>
                  <a:pt x="509" y="5463"/>
                </a:lnTo>
                <a:lnTo>
                  <a:pt x="641" y="5859"/>
                </a:lnTo>
                <a:lnTo>
                  <a:pt x="811" y="6254"/>
                </a:lnTo>
                <a:lnTo>
                  <a:pt x="980" y="6631"/>
                </a:lnTo>
                <a:lnTo>
                  <a:pt x="1168" y="6989"/>
                </a:lnTo>
                <a:lnTo>
                  <a:pt x="1376" y="7328"/>
                </a:lnTo>
                <a:lnTo>
                  <a:pt x="1602" y="7648"/>
                </a:lnTo>
                <a:lnTo>
                  <a:pt x="1828" y="7950"/>
                </a:lnTo>
                <a:lnTo>
                  <a:pt x="2054" y="8232"/>
                </a:lnTo>
                <a:lnTo>
                  <a:pt x="2317" y="8496"/>
                </a:lnTo>
                <a:lnTo>
                  <a:pt x="2562" y="8722"/>
                </a:lnTo>
                <a:lnTo>
                  <a:pt x="2826" y="8929"/>
                </a:lnTo>
                <a:lnTo>
                  <a:pt x="3109" y="9117"/>
                </a:lnTo>
                <a:lnTo>
                  <a:pt x="3391" y="9268"/>
                </a:lnTo>
                <a:lnTo>
                  <a:pt x="3975" y="9532"/>
                </a:lnTo>
                <a:lnTo>
                  <a:pt x="4597" y="9758"/>
                </a:lnTo>
                <a:lnTo>
                  <a:pt x="5237" y="9965"/>
                </a:lnTo>
                <a:lnTo>
                  <a:pt x="5934" y="10153"/>
                </a:lnTo>
                <a:lnTo>
                  <a:pt x="6669" y="10323"/>
                </a:lnTo>
                <a:lnTo>
                  <a:pt x="7441" y="10455"/>
                </a:lnTo>
                <a:lnTo>
                  <a:pt x="8270" y="10568"/>
                </a:lnTo>
                <a:lnTo>
                  <a:pt x="9155" y="10662"/>
                </a:lnTo>
                <a:lnTo>
                  <a:pt x="9588" y="10718"/>
                </a:lnTo>
                <a:lnTo>
                  <a:pt x="10021" y="10794"/>
                </a:lnTo>
                <a:lnTo>
                  <a:pt x="10455" y="10869"/>
                </a:lnTo>
                <a:lnTo>
                  <a:pt x="10888" y="10963"/>
                </a:lnTo>
                <a:lnTo>
                  <a:pt x="11302" y="11076"/>
                </a:lnTo>
                <a:lnTo>
                  <a:pt x="11717" y="11189"/>
                </a:lnTo>
                <a:lnTo>
                  <a:pt x="12131" y="11340"/>
                </a:lnTo>
                <a:lnTo>
                  <a:pt x="12545" y="11491"/>
                </a:lnTo>
                <a:lnTo>
                  <a:pt x="12941" y="11641"/>
                </a:lnTo>
                <a:lnTo>
                  <a:pt x="13336" y="11830"/>
                </a:lnTo>
                <a:lnTo>
                  <a:pt x="13713" y="12018"/>
                </a:lnTo>
                <a:lnTo>
                  <a:pt x="14090" y="12225"/>
                </a:lnTo>
                <a:lnTo>
                  <a:pt x="14467" y="12451"/>
                </a:lnTo>
                <a:lnTo>
                  <a:pt x="14843" y="12677"/>
                </a:lnTo>
                <a:lnTo>
                  <a:pt x="15201" y="12922"/>
                </a:lnTo>
                <a:lnTo>
                  <a:pt x="15540" y="13186"/>
                </a:lnTo>
                <a:lnTo>
                  <a:pt x="15710" y="13318"/>
                </a:lnTo>
                <a:lnTo>
                  <a:pt x="16595" y="13996"/>
                </a:lnTo>
                <a:lnTo>
                  <a:pt x="17537" y="14693"/>
                </a:lnTo>
                <a:lnTo>
                  <a:pt x="18045" y="15032"/>
                </a:lnTo>
                <a:lnTo>
                  <a:pt x="18573" y="15371"/>
                </a:lnTo>
                <a:lnTo>
                  <a:pt x="19100" y="15691"/>
                </a:lnTo>
                <a:lnTo>
                  <a:pt x="19665" y="15993"/>
                </a:lnTo>
                <a:lnTo>
                  <a:pt x="20230" y="16294"/>
                </a:lnTo>
                <a:lnTo>
                  <a:pt x="20833" y="16539"/>
                </a:lnTo>
                <a:lnTo>
                  <a:pt x="21436" y="16784"/>
                </a:lnTo>
                <a:lnTo>
                  <a:pt x="22076" y="16991"/>
                </a:lnTo>
                <a:lnTo>
                  <a:pt x="22717" y="17142"/>
                </a:lnTo>
                <a:lnTo>
                  <a:pt x="23056" y="17217"/>
                </a:lnTo>
                <a:lnTo>
                  <a:pt x="23395" y="17273"/>
                </a:lnTo>
                <a:lnTo>
                  <a:pt x="23734" y="17311"/>
                </a:lnTo>
                <a:lnTo>
                  <a:pt x="24092" y="17349"/>
                </a:lnTo>
                <a:lnTo>
                  <a:pt x="24431" y="17368"/>
                </a:lnTo>
                <a:lnTo>
                  <a:pt x="24789" y="17368"/>
                </a:lnTo>
                <a:lnTo>
                  <a:pt x="25354" y="17349"/>
                </a:lnTo>
                <a:lnTo>
                  <a:pt x="25938" y="17292"/>
                </a:lnTo>
                <a:lnTo>
                  <a:pt x="26540" y="17217"/>
                </a:lnTo>
                <a:lnTo>
                  <a:pt x="27143" y="17085"/>
                </a:lnTo>
                <a:lnTo>
                  <a:pt x="27463" y="16991"/>
                </a:lnTo>
                <a:lnTo>
                  <a:pt x="27784" y="16878"/>
                </a:lnTo>
                <a:lnTo>
                  <a:pt x="28104" y="16727"/>
                </a:lnTo>
                <a:lnTo>
                  <a:pt x="28424" y="16576"/>
                </a:lnTo>
                <a:lnTo>
                  <a:pt x="28744" y="16388"/>
                </a:lnTo>
                <a:lnTo>
                  <a:pt x="29064" y="16181"/>
                </a:lnTo>
                <a:lnTo>
                  <a:pt x="29385" y="15936"/>
                </a:lnTo>
                <a:lnTo>
                  <a:pt x="29705" y="15691"/>
                </a:lnTo>
                <a:lnTo>
                  <a:pt x="30025" y="15427"/>
                </a:lnTo>
                <a:lnTo>
                  <a:pt x="30326" y="15145"/>
                </a:lnTo>
                <a:lnTo>
                  <a:pt x="30647" y="14844"/>
                </a:lnTo>
                <a:lnTo>
                  <a:pt x="30948" y="14542"/>
                </a:lnTo>
                <a:lnTo>
                  <a:pt x="31551" y="13883"/>
                </a:lnTo>
                <a:lnTo>
                  <a:pt x="32135" y="13205"/>
                </a:lnTo>
                <a:lnTo>
                  <a:pt x="31928" y="13148"/>
                </a:lnTo>
                <a:lnTo>
                  <a:pt x="31344" y="13808"/>
                </a:lnTo>
                <a:lnTo>
                  <a:pt x="30760" y="14448"/>
                </a:lnTo>
                <a:lnTo>
                  <a:pt x="30458" y="14749"/>
                </a:lnTo>
                <a:lnTo>
                  <a:pt x="30157" y="15032"/>
                </a:lnTo>
                <a:lnTo>
                  <a:pt x="29856" y="15296"/>
                </a:lnTo>
                <a:lnTo>
                  <a:pt x="29554" y="15559"/>
                </a:lnTo>
                <a:lnTo>
                  <a:pt x="29253" y="15785"/>
                </a:lnTo>
                <a:lnTo>
                  <a:pt x="28933" y="16011"/>
                </a:lnTo>
                <a:lnTo>
                  <a:pt x="28631" y="16219"/>
                </a:lnTo>
                <a:lnTo>
                  <a:pt x="28311" y="16388"/>
                </a:lnTo>
                <a:lnTo>
                  <a:pt x="28010" y="16558"/>
                </a:lnTo>
                <a:lnTo>
                  <a:pt x="27708" y="16689"/>
                </a:lnTo>
                <a:lnTo>
                  <a:pt x="27388" y="16803"/>
                </a:lnTo>
                <a:lnTo>
                  <a:pt x="27087" y="16878"/>
                </a:lnTo>
                <a:lnTo>
                  <a:pt x="26635" y="16991"/>
                </a:lnTo>
                <a:lnTo>
                  <a:pt x="26183" y="17066"/>
                </a:lnTo>
                <a:lnTo>
                  <a:pt x="25749" y="17123"/>
                </a:lnTo>
                <a:lnTo>
                  <a:pt x="25316" y="17142"/>
                </a:lnTo>
                <a:lnTo>
                  <a:pt x="24883" y="17160"/>
                </a:lnTo>
                <a:lnTo>
                  <a:pt x="24469" y="17160"/>
                </a:lnTo>
                <a:lnTo>
                  <a:pt x="24054" y="17142"/>
                </a:lnTo>
                <a:lnTo>
                  <a:pt x="23640" y="17085"/>
                </a:lnTo>
                <a:lnTo>
                  <a:pt x="23244" y="17029"/>
                </a:lnTo>
                <a:lnTo>
                  <a:pt x="22849" y="16953"/>
                </a:lnTo>
                <a:lnTo>
                  <a:pt x="22472" y="16878"/>
                </a:lnTo>
                <a:lnTo>
                  <a:pt x="22095" y="16765"/>
                </a:lnTo>
                <a:lnTo>
                  <a:pt x="21718" y="16652"/>
                </a:lnTo>
                <a:lnTo>
                  <a:pt x="21342" y="16520"/>
                </a:lnTo>
                <a:lnTo>
                  <a:pt x="20984" y="16388"/>
                </a:lnTo>
                <a:lnTo>
                  <a:pt x="20626" y="16237"/>
                </a:lnTo>
                <a:lnTo>
                  <a:pt x="19948" y="15917"/>
                </a:lnTo>
                <a:lnTo>
                  <a:pt x="19289" y="15559"/>
                </a:lnTo>
                <a:lnTo>
                  <a:pt x="18648" y="15183"/>
                </a:lnTo>
                <a:lnTo>
                  <a:pt x="18027" y="14768"/>
                </a:lnTo>
                <a:lnTo>
                  <a:pt x="17443" y="14373"/>
                </a:lnTo>
                <a:lnTo>
                  <a:pt x="16878" y="13958"/>
                </a:lnTo>
                <a:lnTo>
                  <a:pt x="15823" y="13148"/>
                </a:lnTo>
                <a:lnTo>
                  <a:pt x="15672" y="13016"/>
                </a:lnTo>
                <a:lnTo>
                  <a:pt x="15314" y="12753"/>
                </a:lnTo>
                <a:lnTo>
                  <a:pt x="14956" y="12508"/>
                </a:lnTo>
                <a:lnTo>
                  <a:pt x="14580" y="12282"/>
                </a:lnTo>
                <a:lnTo>
                  <a:pt x="14203" y="12056"/>
                </a:lnTo>
                <a:lnTo>
                  <a:pt x="13807" y="11849"/>
                </a:lnTo>
                <a:lnTo>
                  <a:pt x="13412" y="11641"/>
                </a:lnTo>
                <a:lnTo>
                  <a:pt x="13016" y="11453"/>
                </a:lnTo>
                <a:lnTo>
                  <a:pt x="12621" y="11302"/>
                </a:lnTo>
                <a:lnTo>
                  <a:pt x="12206" y="11133"/>
                </a:lnTo>
                <a:lnTo>
                  <a:pt x="11773" y="11001"/>
                </a:lnTo>
                <a:lnTo>
                  <a:pt x="11359" y="10869"/>
                </a:lnTo>
                <a:lnTo>
                  <a:pt x="10925" y="10756"/>
                </a:lnTo>
                <a:lnTo>
                  <a:pt x="10492" y="10662"/>
                </a:lnTo>
                <a:lnTo>
                  <a:pt x="10059" y="10587"/>
                </a:lnTo>
                <a:lnTo>
                  <a:pt x="9607" y="10511"/>
                </a:lnTo>
                <a:lnTo>
                  <a:pt x="9174" y="10474"/>
                </a:lnTo>
                <a:lnTo>
                  <a:pt x="8288" y="10379"/>
                </a:lnTo>
                <a:lnTo>
                  <a:pt x="7478" y="10248"/>
                </a:lnTo>
                <a:lnTo>
                  <a:pt x="6706" y="10116"/>
                </a:lnTo>
                <a:lnTo>
                  <a:pt x="5990" y="9965"/>
                </a:lnTo>
                <a:lnTo>
                  <a:pt x="5312" y="9777"/>
                </a:lnTo>
                <a:lnTo>
                  <a:pt x="4672" y="9570"/>
                </a:lnTo>
                <a:lnTo>
                  <a:pt x="4050" y="9343"/>
                </a:lnTo>
                <a:lnTo>
                  <a:pt x="3485" y="9080"/>
                </a:lnTo>
                <a:lnTo>
                  <a:pt x="3203" y="8929"/>
                </a:lnTo>
                <a:lnTo>
                  <a:pt x="2939" y="8760"/>
                </a:lnTo>
                <a:lnTo>
                  <a:pt x="2694" y="8552"/>
                </a:lnTo>
                <a:lnTo>
                  <a:pt x="2430" y="8345"/>
                </a:lnTo>
                <a:lnTo>
                  <a:pt x="2204" y="8081"/>
                </a:lnTo>
                <a:lnTo>
                  <a:pt x="1978" y="7818"/>
                </a:lnTo>
                <a:lnTo>
                  <a:pt x="1752" y="7516"/>
                </a:lnTo>
                <a:lnTo>
                  <a:pt x="1545" y="7215"/>
                </a:lnTo>
                <a:lnTo>
                  <a:pt x="1338" y="6876"/>
                </a:lnTo>
                <a:lnTo>
                  <a:pt x="1168" y="6518"/>
                </a:lnTo>
                <a:lnTo>
                  <a:pt x="999" y="6160"/>
                </a:lnTo>
                <a:lnTo>
                  <a:pt x="829" y="5783"/>
                </a:lnTo>
                <a:lnTo>
                  <a:pt x="698" y="5388"/>
                </a:lnTo>
                <a:lnTo>
                  <a:pt x="566" y="4974"/>
                </a:lnTo>
                <a:lnTo>
                  <a:pt x="453" y="4559"/>
                </a:lnTo>
                <a:lnTo>
                  <a:pt x="377" y="4126"/>
                </a:lnTo>
                <a:lnTo>
                  <a:pt x="283" y="3599"/>
                </a:lnTo>
                <a:lnTo>
                  <a:pt x="227" y="3090"/>
                </a:lnTo>
                <a:lnTo>
                  <a:pt x="208" y="2600"/>
                </a:lnTo>
                <a:lnTo>
                  <a:pt x="208" y="2110"/>
                </a:lnTo>
                <a:lnTo>
                  <a:pt x="245" y="1621"/>
                </a:lnTo>
                <a:lnTo>
                  <a:pt x="302" y="1150"/>
                </a:lnTo>
                <a:lnTo>
                  <a:pt x="396" y="698"/>
                </a:lnTo>
                <a:lnTo>
                  <a:pt x="509" y="265"/>
                </a:lnTo>
                <a:lnTo>
                  <a:pt x="37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18225" y="31100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8063" y="2666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313986" y="1586091"/>
            <a:ext cx="241737" cy="241737"/>
            <a:chOff x="10695150" y="4122575"/>
            <a:chExt cx="626100" cy="626100"/>
          </a:xfrm>
        </p:grpSpPr>
        <p:sp>
          <p:nvSpPr>
            <p:cNvPr id="20" name="Google Shape;20;p2"/>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2"/>
          <p:cNvSpPr/>
          <p:nvPr/>
        </p:nvSpPr>
        <p:spPr>
          <a:xfrm>
            <a:off x="243725" y="3023050"/>
            <a:ext cx="166800" cy="166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963" y="419197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a:off x="8840561" y="2728128"/>
            <a:ext cx="241737" cy="241737"/>
            <a:chOff x="10695150" y="4122575"/>
            <a:chExt cx="626100" cy="626100"/>
          </a:xfrm>
        </p:grpSpPr>
        <p:sp>
          <p:nvSpPr>
            <p:cNvPr id="25" name="Google Shape;25;p2"/>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8309911" y="1138478"/>
            <a:ext cx="241737" cy="241737"/>
            <a:chOff x="10695150" y="4122575"/>
            <a:chExt cx="626100" cy="626100"/>
          </a:xfrm>
        </p:grpSpPr>
        <p:sp>
          <p:nvSpPr>
            <p:cNvPr id="28" name="Google Shape;28;p2"/>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8748050" y="3312050"/>
            <a:ext cx="166800" cy="166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749938" y="144785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2120889" y="453487"/>
            <a:ext cx="323880" cy="323880"/>
            <a:chOff x="-222250" y="-3001925"/>
            <a:chExt cx="609600" cy="609600"/>
          </a:xfrm>
        </p:grpSpPr>
        <p:sp>
          <p:nvSpPr>
            <p:cNvPr id="33" name="Google Shape;33;p2"/>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2722280" y="613818"/>
            <a:ext cx="163556" cy="163556"/>
            <a:chOff x="-222250" y="-3001925"/>
            <a:chExt cx="609600" cy="609600"/>
          </a:xfrm>
        </p:grpSpPr>
        <p:sp>
          <p:nvSpPr>
            <p:cNvPr id="36" name="Google Shape;36;p2"/>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8597889" y="2166262"/>
            <a:ext cx="323880" cy="323880"/>
            <a:chOff x="-222250" y="-3001925"/>
            <a:chExt cx="609600" cy="609600"/>
          </a:xfrm>
        </p:grpSpPr>
        <p:sp>
          <p:nvSpPr>
            <p:cNvPr id="39" name="Google Shape;39;p2"/>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8434343" y="2651893"/>
            <a:ext cx="163556" cy="163556"/>
            <a:chOff x="-222250" y="-3001925"/>
            <a:chExt cx="609600" cy="609600"/>
          </a:xfrm>
        </p:grpSpPr>
        <p:sp>
          <p:nvSpPr>
            <p:cNvPr id="42" name="Google Shape;42;p2"/>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12_1">
    <p:spTree>
      <p:nvGrpSpPr>
        <p:cNvPr id="1" name="Shape 610"/>
        <p:cNvGrpSpPr/>
        <p:nvPr/>
      </p:nvGrpSpPr>
      <p:grpSpPr>
        <a:xfrm>
          <a:off x="0" y="0"/>
          <a:ext cx="0" cy="0"/>
          <a:chOff x="0" y="0"/>
          <a:chExt cx="0" cy="0"/>
        </a:xfrm>
      </p:grpSpPr>
      <p:sp>
        <p:nvSpPr>
          <p:cNvPr id="611" name="Google Shape;611;p17"/>
          <p:cNvSpPr txBox="1">
            <a:spLocks noGrp="1"/>
          </p:cNvSpPr>
          <p:nvPr>
            <p:ph type="title"/>
          </p:nvPr>
        </p:nvSpPr>
        <p:spPr>
          <a:xfrm>
            <a:off x="4523525" y="1648500"/>
            <a:ext cx="3907200" cy="91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612" name="Google Shape;612;p17"/>
          <p:cNvSpPr txBox="1">
            <a:spLocks noGrp="1"/>
          </p:cNvSpPr>
          <p:nvPr>
            <p:ph type="subTitle" idx="1"/>
          </p:nvPr>
        </p:nvSpPr>
        <p:spPr>
          <a:xfrm>
            <a:off x="4523525" y="2580600"/>
            <a:ext cx="3712500" cy="9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613" name="Google Shape;613;p17"/>
          <p:cNvSpPr/>
          <p:nvPr/>
        </p:nvSpPr>
        <p:spPr>
          <a:xfrm>
            <a:off x="7166650" y="-20900"/>
            <a:ext cx="1983724" cy="1544911"/>
          </a:xfrm>
          <a:custGeom>
            <a:avLst/>
            <a:gdLst/>
            <a:ahLst/>
            <a:cxnLst/>
            <a:rect l="l" t="t" r="r" b="b"/>
            <a:pathLst>
              <a:path w="28783" h="22416" extrusionOk="0">
                <a:moveTo>
                  <a:pt x="1" y="1"/>
                </a:moveTo>
                <a:lnTo>
                  <a:pt x="189" y="57"/>
                </a:lnTo>
                <a:lnTo>
                  <a:pt x="717" y="227"/>
                </a:lnTo>
                <a:lnTo>
                  <a:pt x="1075" y="358"/>
                </a:lnTo>
                <a:lnTo>
                  <a:pt x="1489" y="528"/>
                </a:lnTo>
                <a:lnTo>
                  <a:pt x="1941" y="716"/>
                </a:lnTo>
                <a:lnTo>
                  <a:pt x="2450" y="961"/>
                </a:lnTo>
                <a:lnTo>
                  <a:pt x="2977" y="1225"/>
                </a:lnTo>
                <a:lnTo>
                  <a:pt x="3523" y="1526"/>
                </a:lnTo>
                <a:lnTo>
                  <a:pt x="4088" y="1865"/>
                </a:lnTo>
                <a:lnTo>
                  <a:pt x="4653" y="2261"/>
                </a:lnTo>
                <a:lnTo>
                  <a:pt x="5219" y="2675"/>
                </a:lnTo>
                <a:lnTo>
                  <a:pt x="5765" y="3127"/>
                </a:lnTo>
                <a:lnTo>
                  <a:pt x="6028" y="3372"/>
                </a:lnTo>
                <a:lnTo>
                  <a:pt x="6292" y="3636"/>
                </a:lnTo>
                <a:lnTo>
                  <a:pt x="6537" y="3900"/>
                </a:lnTo>
                <a:lnTo>
                  <a:pt x="6782" y="4182"/>
                </a:lnTo>
                <a:lnTo>
                  <a:pt x="7008" y="4465"/>
                </a:lnTo>
                <a:lnTo>
                  <a:pt x="7196" y="4728"/>
                </a:lnTo>
                <a:lnTo>
                  <a:pt x="7347" y="5011"/>
                </a:lnTo>
                <a:lnTo>
                  <a:pt x="7498" y="5294"/>
                </a:lnTo>
                <a:lnTo>
                  <a:pt x="7611" y="5576"/>
                </a:lnTo>
                <a:lnTo>
                  <a:pt x="7686" y="5840"/>
                </a:lnTo>
                <a:lnTo>
                  <a:pt x="7761" y="6122"/>
                </a:lnTo>
                <a:lnTo>
                  <a:pt x="7818" y="6386"/>
                </a:lnTo>
                <a:lnTo>
                  <a:pt x="7856" y="6669"/>
                </a:lnTo>
                <a:lnTo>
                  <a:pt x="7874" y="6932"/>
                </a:lnTo>
                <a:lnTo>
                  <a:pt x="7874" y="7196"/>
                </a:lnTo>
                <a:lnTo>
                  <a:pt x="7874" y="7478"/>
                </a:lnTo>
                <a:lnTo>
                  <a:pt x="7837" y="8006"/>
                </a:lnTo>
                <a:lnTo>
                  <a:pt x="7799" y="8552"/>
                </a:lnTo>
                <a:lnTo>
                  <a:pt x="7724" y="9080"/>
                </a:lnTo>
                <a:lnTo>
                  <a:pt x="7686" y="9607"/>
                </a:lnTo>
                <a:lnTo>
                  <a:pt x="7648" y="10153"/>
                </a:lnTo>
                <a:lnTo>
                  <a:pt x="7648" y="10417"/>
                </a:lnTo>
                <a:lnTo>
                  <a:pt x="7667" y="10681"/>
                </a:lnTo>
                <a:lnTo>
                  <a:pt x="7686" y="10944"/>
                </a:lnTo>
                <a:lnTo>
                  <a:pt x="7724" y="11227"/>
                </a:lnTo>
                <a:lnTo>
                  <a:pt x="7799" y="11491"/>
                </a:lnTo>
                <a:lnTo>
                  <a:pt x="7874" y="11754"/>
                </a:lnTo>
                <a:lnTo>
                  <a:pt x="7969" y="12018"/>
                </a:lnTo>
                <a:lnTo>
                  <a:pt x="8082" y="12300"/>
                </a:lnTo>
                <a:lnTo>
                  <a:pt x="8232" y="12564"/>
                </a:lnTo>
                <a:lnTo>
                  <a:pt x="8402" y="12847"/>
                </a:lnTo>
                <a:lnTo>
                  <a:pt x="8722" y="13242"/>
                </a:lnTo>
                <a:lnTo>
                  <a:pt x="9023" y="13600"/>
                </a:lnTo>
                <a:lnTo>
                  <a:pt x="9362" y="13902"/>
                </a:lnTo>
                <a:lnTo>
                  <a:pt x="9683" y="14146"/>
                </a:lnTo>
                <a:lnTo>
                  <a:pt x="10041" y="14354"/>
                </a:lnTo>
                <a:lnTo>
                  <a:pt x="10380" y="14523"/>
                </a:lnTo>
                <a:lnTo>
                  <a:pt x="10737" y="14655"/>
                </a:lnTo>
                <a:lnTo>
                  <a:pt x="11114" y="14749"/>
                </a:lnTo>
                <a:lnTo>
                  <a:pt x="11472" y="14825"/>
                </a:lnTo>
                <a:lnTo>
                  <a:pt x="11849" y="14881"/>
                </a:lnTo>
                <a:lnTo>
                  <a:pt x="12244" y="14919"/>
                </a:lnTo>
                <a:lnTo>
                  <a:pt x="12640" y="14938"/>
                </a:lnTo>
                <a:lnTo>
                  <a:pt x="13431" y="14975"/>
                </a:lnTo>
                <a:lnTo>
                  <a:pt x="14260" y="15013"/>
                </a:lnTo>
                <a:lnTo>
                  <a:pt x="14674" y="15051"/>
                </a:lnTo>
                <a:lnTo>
                  <a:pt x="15089" y="15107"/>
                </a:lnTo>
                <a:lnTo>
                  <a:pt x="15503" y="15182"/>
                </a:lnTo>
                <a:lnTo>
                  <a:pt x="15936" y="15277"/>
                </a:lnTo>
                <a:lnTo>
                  <a:pt x="16351" y="15408"/>
                </a:lnTo>
                <a:lnTo>
                  <a:pt x="16784" y="15578"/>
                </a:lnTo>
                <a:lnTo>
                  <a:pt x="17217" y="15766"/>
                </a:lnTo>
                <a:lnTo>
                  <a:pt x="17650" y="16011"/>
                </a:lnTo>
                <a:lnTo>
                  <a:pt x="18083" y="16313"/>
                </a:lnTo>
                <a:lnTo>
                  <a:pt x="18517" y="16652"/>
                </a:lnTo>
                <a:lnTo>
                  <a:pt x="18950" y="17047"/>
                </a:lnTo>
                <a:lnTo>
                  <a:pt x="19383" y="17518"/>
                </a:lnTo>
                <a:lnTo>
                  <a:pt x="19816" y="18045"/>
                </a:lnTo>
                <a:lnTo>
                  <a:pt x="20250" y="18648"/>
                </a:lnTo>
                <a:lnTo>
                  <a:pt x="20683" y="19326"/>
                </a:lnTo>
                <a:lnTo>
                  <a:pt x="21116" y="20080"/>
                </a:lnTo>
                <a:lnTo>
                  <a:pt x="21173" y="20193"/>
                </a:lnTo>
                <a:lnTo>
                  <a:pt x="21361" y="20532"/>
                </a:lnTo>
                <a:lnTo>
                  <a:pt x="21568" y="20833"/>
                </a:lnTo>
                <a:lnTo>
                  <a:pt x="21813" y="21116"/>
                </a:lnTo>
                <a:lnTo>
                  <a:pt x="22058" y="21379"/>
                </a:lnTo>
                <a:lnTo>
                  <a:pt x="22322" y="21587"/>
                </a:lnTo>
                <a:lnTo>
                  <a:pt x="22604" y="21794"/>
                </a:lnTo>
                <a:lnTo>
                  <a:pt x="22887" y="21963"/>
                </a:lnTo>
                <a:lnTo>
                  <a:pt x="23188" y="22095"/>
                </a:lnTo>
                <a:lnTo>
                  <a:pt x="23489" y="22208"/>
                </a:lnTo>
                <a:lnTo>
                  <a:pt x="23791" y="22302"/>
                </a:lnTo>
                <a:lnTo>
                  <a:pt x="24111" y="22359"/>
                </a:lnTo>
                <a:lnTo>
                  <a:pt x="24431" y="22397"/>
                </a:lnTo>
                <a:lnTo>
                  <a:pt x="24751" y="22415"/>
                </a:lnTo>
                <a:lnTo>
                  <a:pt x="25072" y="22397"/>
                </a:lnTo>
                <a:lnTo>
                  <a:pt x="25392" y="22359"/>
                </a:lnTo>
                <a:lnTo>
                  <a:pt x="25712" y="22302"/>
                </a:lnTo>
                <a:lnTo>
                  <a:pt x="26013" y="22208"/>
                </a:lnTo>
                <a:lnTo>
                  <a:pt x="26315" y="22095"/>
                </a:lnTo>
                <a:lnTo>
                  <a:pt x="26616" y="21963"/>
                </a:lnTo>
                <a:lnTo>
                  <a:pt x="26880" y="21813"/>
                </a:lnTo>
                <a:lnTo>
                  <a:pt x="27162" y="21643"/>
                </a:lnTo>
                <a:lnTo>
                  <a:pt x="27407" y="21436"/>
                </a:lnTo>
                <a:lnTo>
                  <a:pt x="27652" y="21229"/>
                </a:lnTo>
                <a:lnTo>
                  <a:pt x="27878" y="20984"/>
                </a:lnTo>
                <a:lnTo>
                  <a:pt x="28067" y="20739"/>
                </a:lnTo>
                <a:lnTo>
                  <a:pt x="28255" y="20456"/>
                </a:lnTo>
                <a:lnTo>
                  <a:pt x="28406" y="20155"/>
                </a:lnTo>
                <a:lnTo>
                  <a:pt x="28537" y="19835"/>
                </a:lnTo>
                <a:lnTo>
                  <a:pt x="28650" y="19496"/>
                </a:lnTo>
                <a:lnTo>
                  <a:pt x="28726" y="19157"/>
                </a:lnTo>
                <a:lnTo>
                  <a:pt x="28763" y="18780"/>
                </a:lnTo>
                <a:lnTo>
                  <a:pt x="28782" y="18385"/>
                </a:lnTo>
                <a:lnTo>
                  <a:pt x="287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7"/>
          <p:cNvSpPr/>
          <p:nvPr/>
        </p:nvSpPr>
        <p:spPr>
          <a:xfrm>
            <a:off x="-260850" y="4599425"/>
            <a:ext cx="2609720" cy="548701"/>
          </a:xfrm>
          <a:custGeom>
            <a:avLst/>
            <a:gdLst/>
            <a:ahLst/>
            <a:cxnLst/>
            <a:rect l="l" t="t" r="r" b="b"/>
            <a:pathLst>
              <a:path w="50444" h="10606" extrusionOk="0">
                <a:moveTo>
                  <a:pt x="5068" y="1"/>
                </a:moveTo>
                <a:lnTo>
                  <a:pt x="4804" y="20"/>
                </a:lnTo>
                <a:lnTo>
                  <a:pt x="4522" y="39"/>
                </a:lnTo>
                <a:lnTo>
                  <a:pt x="4258" y="95"/>
                </a:lnTo>
                <a:lnTo>
                  <a:pt x="4013" y="152"/>
                </a:lnTo>
                <a:lnTo>
                  <a:pt x="3768" y="208"/>
                </a:lnTo>
                <a:lnTo>
                  <a:pt x="3523" y="283"/>
                </a:lnTo>
                <a:lnTo>
                  <a:pt x="3278" y="378"/>
                </a:lnTo>
                <a:lnTo>
                  <a:pt x="3052" y="472"/>
                </a:lnTo>
                <a:lnTo>
                  <a:pt x="2619" y="698"/>
                </a:lnTo>
                <a:lnTo>
                  <a:pt x="2186" y="961"/>
                </a:lnTo>
                <a:lnTo>
                  <a:pt x="1809" y="1244"/>
                </a:lnTo>
                <a:lnTo>
                  <a:pt x="1470" y="1564"/>
                </a:lnTo>
                <a:lnTo>
                  <a:pt x="1150" y="1884"/>
                </a:lnTo>
                <a:lnTo>
                  <a:pt x="886" y="2242"/>
                </a:lnTo>
                <a:lnTo>
                  <a:pt x="660" y="2600"/>
                </a:lnTo>
                <a:lnTo>
                  <a:pt x="453" y="2977"/>
                </a:lnTo>
                <a:lnTo>
                  <a:pt x="302" y="3372"/>
                </a:lnTo>
                <a:lnTo>
                  <a:pt x="170" y="3768"/>
                </a:lnTo>
                <a:lnTo>
                  <a:pt x="76" y="4164"/>
                </a:lnTo>
                <a:lnTo>
                  <a:pt x="20" y="4578"/>
                </a:lnTo>
                <a:lnTo>
                  <a:pt x="1" y="4992"/>
                </a:lnTo>
                <a:lnTo>
                  <a:pt x="1" y="5407"/>
                </a:lnTo>
                <a:lnTo>
                  <a:pt x="39" y="5821"/>
                </a:lnTo>
                <a:lnTo>
                  <a:pt x="95" y="6236"/>
                </a:lnTo>
                <a:lnTo>
                  <a:pt x="208" y="6650"/>
                </a:lnTo>
                <a:lnTo>
                  <a:pt x="321" y="7046"/>
                </a:lnTo>
                <a:lnTo>
                  <a:pt x="491" y="7422"/>
                </a:lnTo>
                <a:lnTo>
                  <a:pt x="679" y="7799"/>
                </a:lnTo>
                <a:lnTo>
                  <a:pt x="886" y="8176"/>
                </a:lnTo>
                <a:lnTo>
                  <a:pt x="1131" y="8515"/>
                </a:lnTo>
                <a:lnTo>
                  <a:pt x="1395" y="8835"/>
                </a:lnTo>
                <a:lnTo>
                  <a:pt x="1677" y="9136"/>
                </a:lnTo>
                <a:lnTo>
                  <a:pt x="1998" y="9419"/>
                </a:lnTo>
                <a:lnTo>
                  <a:pt x="2337" y="9683"/>
                </a:lnTo>
                <a:lnTo>
                  <a:pt x="2713" y="9909"/>
                </a:lnTo>
                <a:lnTo>
                  <a:pt x="3090" y="10116"/>
                </a:lnTo>
                <a:lnTo>
                  <a:pt x="3504" y="10285"/>
                </a:lnTo>
                <a:lnTo>
                  <a:pt x="3938" y="10417"/>
                </a:lnTo>
                <a:lnTo>
                  <a:pt x="4390" y="10511"/>
                </a:lnTo>
                <a:lnTo>
                  <a:pt x="4879" y="10587"/>
                </a:lnTo>
                <a:lnTo>
                  <a:pt x="5369" y="10605"/>
                </a:lnTo>
                <a:lnTo>
                  <a:pt x="50444" y="10605"/>
                </a:lnTo>
                <a:lnTo>
                  <a:pt x="50331" y="10530"/>
                </a:lnTo>
                <a:lnTo>
                  <a:pt x="49935" y="10342"/>
                </a:lnTo>
                <a:lnTo>
                  <a:pt x="49332" y="10059"/>
                </a:lnTo>
                <a:lnTo>
                  <a:pt x="48956" y="9909"/>
                </a:lnTo>
                <a:lnTo>
                  <a:pt x="48503" y="9758"/>
                </a:lnTo>
                <a:lnTo>
                  <a:pt x="48033" y="9588"/>
                </a:lnTo>
                <a:lnTo>
                  <a:pt x="47486" y="9438"/>
                </a:lnTo>
                <a:lnTo>
                  <a:pt x="46921" y="9287"/>
                </a:lnTo>
                <a:lnTo>
                  <a:pt x="46300" y="9155"/>
                </a:lnTo>
                <a:lnTo>
                  <a:pt x="45622" y="9042"/>
                </a:lnTo>
                <a:lnTo>
                  <a:pt x="44925" y="8948"/>
                </a:lnTo>
                <a:lnTo>
                  <a:pt x="44190" y="8891"/>
                </a:lnTo>
                <a:lnTo>
                  <a:pt x="43418" y="8854"/>
                </a:lnTo>
                <a:lnTo>
                  <a:pt x="43041" y="8835"/>
                </a:lnTo>
                <a:lnTo>
                  <a:pt x="42664" y="8760"/>
                </a:lnTo>
                <a:lnTo>
                  <a:pt x="42325" y="8665"/>
                </a:lnTo>
                <a:lnTo>
                  <a:pt x="41967" y="8515"/>
                </a:lnTo>
                <a:lnTo>
                  <a:pt x="41647" y="8345"/>
                </a:lnTo>
                <a:lnTo>
                  <a:pt x="41327" y="8138"/>
                </a:lnTo>
                <a:lnTo>
                  <a:pt x="41007" y="7912"/>
                </a:lnTo>
                <a:lnTo>
                  <a:pt x="40705" y="7648"/>
                </a:lnTo>
                <a:lnTo>
                  <a:pt x="40404" y="7385"/>
                </a:lnTo>
                <a:lnTo>
                  <a:pt x="40103" y="7083"/>
                </a:lnTo>
                <a:lnTo>
                  <a:pt x="39820" y="6763"/>
                </a:lnTo>
                <a:lnTo>
                  <a:pt x="39519" y="6424"/>
                </a:lnTo>
                <a:lnTo>
                  <a:pt x="38935" y="5727"/>
                </a:lnTo>
                <a:lnTo>
                  <a:pt x="38351" y="4992"/>
                </a:lnTo>
                <a:lnTo>
                  <a:pt x="37729" y="4239"/>
                </a:lnTo>
                <a:lnTo>
                  <a:pt x="37070" y="3504"/>
                </a:lnTo>
                <a:lnTo>
                  <a:pt x="36731" y="3146"/>
                </a:lnTo>
                <a:lnTo>
                  <a:pt x="36373" y="2789"/>
                </a:lnTo>
                <a:lnTo>
                  <a:pt x="35996" y="2450"/>
                </a:lnTo>
                <a:lnTo>
                  <a:pt x="35601" y="2129"/>
                </a:lnTo>
                <a:lnTo>
                  <a:pt x="35205" y="1809"/>
                </a:lnTo>
                <a:lnTo>
                  <a:pt x="34772" y="1527"/>
                </a:lnTo>
                <a:lnTo>
                  <a:pt x="34339" y="1244"/>
                </a:lnTo>
                <a:lnTo>
                  <a:pt x="33868" y="999"/>
                </a:lnTo>
                <a:lnTo>
                  <a:pt x="33378" y="792"/>
                </a:lnTo>
                <a:lnTo>
                  <a:pt x="32870" y="604"/>
                </a:lnTo>
                <a:lnTo>
                  <a:pt x="32323" y="434"/>
                </a:lnTo>
                <a:lnTo>
                  <a:pt x="31758" y="302"/>
                </a:lnTo>
                <a:lnTo>
                  <a:pt x="31193" y="227"/>
                </a:lnTo>
                <a:lnTo>
                  <a:pt x="30647" y="170"/>
                </a:lnTo>
                <a:lnTo>
                  <a:pt x="30138" y="152"/>
                </a:lnTo>
                <a:lnTo>
                  <a:pt x="29649" y="170"/>
                </a:lnTo>
                <a:lnTo>
                  <a:pt x="29178" y="208"/>
                </a:lnTo>
                <a:lnTo>
                  <a:pt x="28726" y="265"/>
                </a:lnTo>
                <a:lnTo>
                  <a:pt x="28293" y="378"/>
                </a:lnTo>
                <a:lnTo>
                  <a:pt x="27859" y="491"/>
                </a:lnTo>
                <a:lnTo>
                  <a:pt x="27464" y="622"/>
                </a:lnTo>
                <a:lnTo>
                  <a:pt x="27068" y="792"/>
                </a:lnTo>
                <a:lnTo>
                  <a:pt x="26691" y="961"/>
                </a:lnTo>
                <a:lnTo>
                  <a:pt x="26315" y="1150"/>
                </a:lnTo>
                <a:lnTo>
                  <a:pt x="25957" y="1357"/>
                </a:lnTo>
                <a:lnTo>
                  <a:pt x="25599" y="1564"/>
                </a:lnTo>
                <a:lnTo>
                  <a:pt x="24902" y="2016"/>
                </a:lnTo>
                <a:lnTo>
                  <a:pt x="24205" y="2468"/>
                </a:lnTo>
                <a:lnTo>
                  <a:pt x="23489" y="2920"/>
                </a:lnTo>
                <a:lnTo>
                  <a:pt x="22755" y="3372"/>
                </a:lnTo>
                <a:lnTo>
                  <a:pt x="22378" y="3580"/>
                </a:lnTo>
                <a:lnTo>
                  <a:pt x="21982" y="3768"/>
                </a:lnTo>
                <a:lnTo>
                  <a:pt x="21587" y="3956"/>
                </a:lnTo>
                <a:lnTo>
                  <a:pt x="21173" y="4107"/>
                </a:lnTo>
                <a:lnTo>
                  <a:pt x="20739" y="4258"/>
                </a:lnTo>
                <a:lnTo>
                  <a:pt x="20287" y="4390"/>
                </a:lnTo>
                <a:lnTo>
                  <a:pt x="19816" y="4503"/>
                </a:lnTo>
                <a:lnTo>
                  <a:pt x="19327" y="4578"/>
                </a:lnTo>
                <a:lnTo>
                  <a:pt x="18799" y="4634"/>
                </a:lnTo>
                <a:lnTo>
                  <a:pt x="18272" y="4653"/>
                </a:lnTo>
                <a:lnTo>
                  <a:pt x="17726" y="4653"/>
                </a:lnTo>
                <a:lnTo>
                  <a:pt x="17236" y="4634"/>
                </a:lnTo>
                <a:lnTo>
                  <a:pt x="16746" y="4597"/>
                </a:lnTo>
                <a:lnTo>
                  <a:pt x="16313" y="4540"/>
                </a:lnTo>
                <a:lnTo>
                  <a:pt x="15880" y="4465"/>
                </a:lnTo>
                <a:lnTo>
                  <a:pt x="15484" y="4371"/>
                </a:lnTo>
                <a:lnTo>
                  <a:pt x="15089" y="4277"/>
                </a:lnTo>
                <a:lnTo>
                  <a:pt x="14731" y="4164"/>
                </a:lnTo>
                <a:lnTo>
                  <a:pt x="14392" y="4032"/>
                </a:lnTo>
                <a:lnTo>
                  <a:pt x="14071" y="3900"/>
                </a:lnTo>
                <a:lnTo>
                  <a:pt x="13751" y="3749"/>
                </a:lnTo>
                <a:lnTo>
                  <a:pt x="13450" y="3580"/>
                </a:lnTo>
                <a:lnTo>
                  <a:pt x="12866" y="3241"/>
                </a:lnTo>
                <a:lnTo>
                  <a:pt x="12301" y="2883"/>
                </a:lnTo>
                <a:lnTo>
                  <a:pt x="11208" y="2110"/>
                </a:lnTo>
                <a:lnTo>
                  <a:pt x="10624" y="1734"/>
                </a:lnTo>
                <a:lnTo>
                  <a:pt x="10022" y="1376"/>
                </a:lnTo>
                <a:lnTo>
                  <a:pt x="9683" y="1188"/>
                </a:lnTo>
                <a:lnTo>
                  <a:pt x="9344" y="1018"/>
                </a:lnTo>
                <a:lnTo>
                  <a:pt x="8986" y="848"/>
                </a:lnTo>
                <a:lnTo>
                  <a:pt x="8609" y="698"/>
                </a:lnTo>
                <a:lnTo>
                  <a:pt x="8213" y="547"/>
                </a:lnTo>
                <a:lnTo>
                  <a:pt x="7799" y="415"/>
                </a:lnTo>
                <a:lnTo>
                  <a:pt x="7347" y="283"/>
                </a:lnTo>
                <a:lnTo>
                  <a:pt x="6876" y="170"/>
                </a:lnTo>
                <a:lnTo>
                  <a:pt x="6556" y="114"/>
                </a:lnTo>
                <a:lnTo>
                  <a:pt x="6254" y="57"/>
                </a:lnTo>
                <a:lnTo>
                  <a:pt x="5934" y="20"/>
                </a:lnTo>
                <a:lnTo>
                  <a:pt x="56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7"/>
          <p:cNvSpPr/>
          <p:nvPr/>
        </p:nvSpPr>
        <p:spPr>
          <a:xfrm rot="4535745">
            <a:off x="-683590" y="424953"/>
            <a:ext cx="1709329" cy="869634"/>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7"/>
          <p:cNvSpPr/>
          <p:nvPr/>
        </p:nvSpPr>
        <p:spPr>
          <a:xfrm rot="9349388">
            <a:off x="6142007" y="4670357"/>
            <a:ext cx="1650278" cy="891926"/>
          </a:xfrm>
          <a:custGeom>
            <a:avLst/>
            <a:gdLst/>
            <a:ahLst/>
            <a:cxnLst/>
            <a:rect l="l" t="t" r="r" b="b"/>
            <a:pathLst>
              <a:path w="32135" h="17368" extrusionOk="0">
                <a:moveTo>
                  <a:pt x="377" y="1"/>
                </a:moveTo>
                <a:lnTo>
                  <a:pt x="245" y="472"/>
                </a:lnTo>
                <a:lnTo>
                  <a:pt x="132" y="961"/>
                </a:lnTo>
                <a:lnTo>
                  <a:pt x="57" y="1470"/>
                </a:lnTo>
                <a:lnTo>
                  <a:pt x="19" y="1979"/>
                </a:lnTo>
                <a:lnTo>
                  <a:pt x="1" y="2506"/>
                </a:lnTo>
                <a:lnTo>
                  <a:pt x="19" y="3052"/>
                </a:lnTo>
                <a:lnTo>
                  <a:pt x="76" y="3599"/>
                </a:lnTo>
                <a:lnTo>
                  <a:pt x="170" y="4164"/>
                </a:lnTo>
                <a:lnTo>
                  <a:pt x="264" y="4597"/>
                </a:lnTo>
                <a:lnTo>
                  <a:pt x="377" y="5030"/>
                </a:lnTo>
                <a:lnTo>
                  <a:pt x="509" y="5463"/>
                </a:lnTo>
                <a:lnTo>
                  <a:pt x="641" y="5859"/>
                </a:lnTo>
                <a:lnTo>
                  <a:pt x="811" y="6254"/>
                </a:lnTo>
                <a:lnTo>
                  <a:pt x="980" y="6631"/>
                </a:lnTo>
                <a:lnTo>
                  <a:pt x="1168" y="6989"/>
                </a:lnTo>
                <a:lnTo>
                  <a:pt x="1376" y="7328"/>
                </a:lnTo>
                <a:lnTo>
                  <a:pt x="1602" y="7648"/>
                </a:lnTo>
                <a:lnTo>
                  <a:pt x="1828" y="7950"/>
                </a:lnTo>
                <a:lnTo>
                  <a:pt x="2054" y="8232"/>
                </a:lnTo>
                <a:lnTo>
                  <a:pt x="2317" y="8496"/>
                </a:lnTo>
                <a:lnTo>
                  <a:pt x="2562" y="8722"/>
                </a:lnTo>
                <a:lnTo>
                  <a:pt x="2826" y="8929"/>
                </a:lnTo>
                <a:lnTo>
                  <a:pt x="3109" y="9117"/>
                </a:lnTo>
                <a:lnTo>
                  <a:pt x="3391" y="9268"/>
                </a:lnTo>
                <a:lnTo>
                  <a:pt x="3975" y="9532"/>
                </a:lnTo>
                <a:lnTo>
                  <a:pt x="4597" y="9758"/>
                </a:lnTo>
                <a:lnTo>
                  <a:pt x="5237" y="9965"/>
                </a:lnTo>
                <a:lnTo>
                  <a:pt x="5934" y="10153"/>
                </a:lnTo>
                <a:lnTo>
                  <a:pt x="6669" y="10323"/>
                </a:lnTo>
                <a:lnTo>
                  <a:pt x="7441" y="10455"/>
                </a:lnTo>
                <a:lnTo>
                  <a:pt x="8270" y="10568"/>
                </a:lnTo>
                <a:lnTo>
                  <a:pt x="9155" y="10662"/>
                </a:lnTo>
                <a:lnTo>
                  <a:pt x="9588" y="10718"/>
                </a:lnTo>
                <a:lnTo>
                  <a:pt x="10021" y="10794"/>
                </a:lnTo>
                <a:lnTo>
                  <a:pt x="10455" y="10869"/>
                </a:lnTo>
                <a:lnTo>
                  <a:pt x="10888" y="10963"/>
                </a:lnTo>
                <a:lnTo>
                  <a:pt x="11302" y="11076"/>
                </a:lnTo>
                <a:lnTo>
                  <a:pt x="11717" y="11189"/>
                </a:lnTo>
                <a:lnTo>
                  <a:pt x="12131" y="11340"/>
                </a:lnTo>
                <a:lnTo>
                  <a:pt x="12545" y="11491"/>
                </a:lnTo>
                <a:lnTo>
                  <a:pt x="12941" y="11641"/>
                </a:lnTo>
                <a:lnTo>
                  <a:pt x="13336" y="11830"/>
                </a:lnTo>
                <a:lnTo>
                  <a:pt x="13713" y="12018"/>
                </a:lnTo>
                <a:lnTo>
                  <a:pt x="14090" y="12225"/>
                </a:lnTo>
                <a:lnTo>
                  <a:pt x="14467" y="12451"/>
                </a:lnTo>
                <a:lnTo>
                  <a:pt x="14843" y="12677"/>
                </a:lnTo>
                <a:lnTo>
                  <a:pt x="15201" y="12922"/>
                </a:lnTo>
                <a:lnTo>
                  <a:pt x="15540" y="13186"/>
                </a:lnTo>
                <a:lnTo>
                  <a:pt x="15710" y="13318"/>
                </a:lnTo>
                <a:lnTo>
                  <a:pt x="16595" y="13996"/>
                </a:lnTo>
                <a:lnTo>
                  <a:pt x="17537" y="14693"/>
                </a:lnTo>
                <a:lnTo>
                  <a:pt x="18045" y="15032"/>
                </a:lnTo>
                <a:lnTo>
                  <a:pt x="18573" y="15371"/>
                </a:lnTo>
                <a:lnTo>
                  <a:pt x="19100" y="15691"/>
                </a:lnTo>
                <a:lnTo>
                  <a:pt x="19665" y="15993"/>
                </a:lnTo>
                <a:lnTo>
                  <a:pt x="20230" y="16294"/>
                </a:lnTo>
                <a:lnTo>
                  <a:pt x="20833" y="16539"/>
                </a:lnTo>
                <a:lnTo>
                  <a:pt x="21436" y="16784"/>
                </a:lnTo>
                <a:lnTo>
                  <a:pt x="22076" y="16991"/>
                </a:lnTo>
                <a:lnTo>
                  <a:pt x="22717" y="17142"/>
                </a:lnTo>
                <a:lnTo>
                  <a:pt x="23056" y="17217"/>
                </a:lnTo>
                <a:lnTo>
                  <a:pt x="23395" y="17273"/>
                </a:lnTo>
                <a:lnTo>
                  <a:pt x="23734" y="17311"/>
                </a:lnTo>
                <a:lnTo>
                  <a:pt x="24092" y="17349"/>
                </a:lnTo>
                <a:lnTo>
                  <a:pt x="24431" y="17368"/>
                </a:lnTo>
                <a:lnTo>
                  <a:pt x="24789" y="17368"/>
                </a:lnTo>
                <a:lnTo>
                  <a:pt x="25354" y="17349"/>
                </a:lnTo>
                <a:lnTo>
                  <a:pt x="25938" y="17292"/>
                </a:lnTo>
                <a:lnTo>
                  <a:pt x="26540" y="17217"/>
                </a:lnTo>
                <a:lnTo>
                  <a:pt x="27143" y="17085"/>
                </a:lnTo>
                <a:lnTo>
                  <a:pt x="27463" y="16991"/>
                </a:lnTo>
                <a:lnTo>
                  <a:pt x="27784" y="16878"/>
                </a:lnTo>
                <a:lnTo>
                  <a:pt x="28104" y="16727"/>
                </a:lnTo>
                <a:lnTo>
                  <a:pt x="28424" y="16576"/>
                </a:lnTo>
                <a:lnTo>
                  <a:pt x="28744" y="16388"/>
                </a:lnTo>
                <a:lnTo>
                  <a:pt x="29064" y="16181"/>
                </a:lnTo>
                <a:lnTo>
                  <a:pt x="29385" y="15936"/>
                </a:lnTo>
                <a:lnTo>
                  <a:pt x="29705" y="15691"/>
                </a:lnTo>
                <a:lnTo>
                  <a:pt x="30025" y="15427"/>
                </a:lnTo>
                <a:lnTo>
                  <a:pt x="30326" y="15145"/>
                </a:lnTo>
                <a:lnTo>
                  <a:pt x="30647" y="14844"/>
                </a:lnTo>
                <a:lnTo>
                  <a:pt x="30948" y="14542"/>
                </a:lnTo>
                <a:lnTo>
                  <a:pt x="31551" y="13883"/>
                </a:lnTo>
                <a:lnTo>
                  <a:pt x="32135" y="13205"/>
                </a:lnTo>
                <a:lnTo>
                  <a:pt x="31928" y="13148"/>
                </a:lnTo>
                <a:lnTo>
                  <a:pt x="31344" y="13808"/>
                </a:lnTo>
                <a:lnTo>
                  <a:pt x="30760" y="14448"/>
                </a:lnTo>
                <a:lnTo>
                  <a:pt x="30458" y="14749"/>
                </a:lnTo>
                <a:lnTo>
                  <a:pt x="30157" y="15032"/>
                </a:lnTo>
                <a:lnTo>
                  <a:pt x="29856" y="15296"/>
                </a:lnTo>
                <a:lnTo>
                  <a:pt x="29554" y="15559"/>
                </a:lnTo>
                <a:lnTo>
                  <a:pt x="29253" y="15785"/>
                </a:lnTo>
                <a:lnTo>
                  <a:pt x="28933" y="16011"/>
                </a:lnTo>
                <a:lnTo>
                  <a:pt x="28631" y="16219"/>
                </a:lnTo>
                <a:lnTo>
                  <a:pt x="28311" y="16388"/>
                </a:lnTo>
                <a:lnTo>
                  <a:pt x="28010" y="16558"/>
                </a:lnTo>
                <a:lnTo>
                  <a:pt x="27708" y="16689"/>
                </a:lnTo>
                <a:lnTo>
                  <a:pt x="27388" y="16803"/>
                </a:lnTo>
                <a:lnTo>
                  <a:pt x="27087" y="16878"/>
                </a:lnTo>
                <a:lnTo>
                  <a:pt x="26635" y="16991"/>
                </a:lnTo>
                <a:lnTo>
                  <a:pt x="26183" y="17066"/>
                </a:lnTo>
                <a:lnTo>
                  <a:pt x="25749" y="17123"/>
                </a:lnTo>
                <a:lnTo>
                  <a:pt x="25316" y="17142"/>
                </a:lnTo>
                <a:lnTo>
                  <a:pt x="24883" y="17160"/>
                </a:lnTo>
                <a:lnTo>
                  <a:pt x="24469" y="17160"/>
                </a:lnTo>
                <a:lnTo>
                  <a:pt x="24054" y="17142"/>
                </a:lnTo>
                <a:lnTo>
                  <a:pt x="23640" y="17085"/>
                </a:lnTo>
                <a:lnTo>
                  <a:pt x="23244" y="17029"/>
                </a:lnTo>
                <a:lnTo>
                  <a:pt x="22849" y="16953"/>
                </a:lnTo>
                <a:lnTo>
                  <a:pt x="22472" y="16878"/>
                </a:lnTo>
                <a:lnTo>
                  <a:pt x="22095" y="16765"/>
                </a:lnTo>
                <a:lnTo>
                  <a:pt x="21718" y="16652"/>
                </a:lnTo>
                <a:lnTo>
                  <a:pt x="21342" y="16520"/>
                </a:lnTo>
                <a:lnTo>
                  <a:pt x="20984" y="16388"/>
                </a:lnTo>
                <a:lnTo>
                  <a:pt x="20626" y="16237"/>
                </a:lnTo>
                <a:lnTo>
                  <a:pt x="19948" y="15917"/>
                </a:lnTo>
                <a:lnTo>
                  <a:pt x="19289" y="15559"/>
                </a:lnTo>
                <a:lnTo>
                  <a:pt x="18648" y="15183"/>
                </a:lnTo>
                <a:lnTo>
                  <a:pt x="18027" y="14768"/>
                </a:lnTo>
                <a:lnTo>
                  <a:pt x="17443" y="14373"/>
                </a:lnTo>
                <a:lnTo>
                  <a:pt x="16878" y="13958"/>
                </a:lnTo>
                <a:lnTo>
                  <a:pt x="15823" y="13148"/>
                </a:lnTo>
                <a:lnTo>
                  <a:pt x="15672" y="13016"/>
                </a:lnTo>
                <a:lnTo>
                  <a:pt x="15314" y="12753"/>
                </a:lnTo>
                <a:lnTo>
                  <a:pt x="14956" y="12508"/>
                </a:lnTo>
                <a:lnTo>
                  <a:pt x="14580" y="12282"/>
                </a:lnTo>
                <a:lnTo>
                  <a:pt x="14203" y="12056"/>
                </a:lnTo>
                <a:lnTo>
                  <a:pt x="13807" y="11849"/>
                </a:lnTo>
                <a:lnTo>
                  <a:pt x="13412" y="11641"/>
                </a:lnTo>
                <a:lnTo>
                  <a:pt x="13016" y="11453"/>
                </a:lnTo>
                <a:lnTo>
                  <a:pt x="12621" y="11302"/>
                </a:lnTo>
                <a:lnTo>
                  <a:pt x="12206" y="11133"/>
                </a:lnTo>
                <a:lnTo>
                  <a:pt x="11773" y="11001"/>
                </a:lnTo>
                <a:lnTo>
                  <a:pt x="11359" y="10869"/>
                </a:lnTo>
                <a:lnTo>
                  <a:pt x="10925" y="10756"/>
                </a:lnTo>
                <a:lnTo>
                  <a:pt x="10492" y="10662"/>
                </a:lnTo>
                <a:lnTo>
                  <a:pt x="10059" y="10587"/>
                </a:lnTo>
                <a:lnTo>
                  <a:pt x="9607" y="10511"/>
                </a:lnTo>
                <a:lnTo>
                  <a:pt x="9174" y="10474"/>
                </a:lnTo>
                <a:lnTo>
                  <a:pt x="8288" y="10379"/>
                </a:lnTo>
                <a:lnTo>
                  <a:pt x="7478" y="10248"/>
                </a:lnTo>
                <a:lnTo>
                  <a:pt x="6706" y="10116"/>
                </a:lnTo>
                <a:lnTo>
                  <a:pt x="5990" y="9965"/>
                </a:lnTo>
                <a:lnTo>
                  <a:pt x="5312" y="9777"/>
                </a:lnTo>
                <a:lnTo>
                  <a:pt x="4672" y="9570"/>
                </a:lnTo>
                <a:lnTo>
                  <a:pt x="4050" y="9343"/>
                </a:lnTo>
                <a:lnTo>
                  <a:pt x="3485" y="9080"/>
                </a:lnTo>
                <a:lnTo>
                  <a:pt x="3203" y="8929"/>
                </a:lnTo>
                <a:lnTo>
                  <a:pt x="2939" y="8760"/>
                </a:lnTo>
                <a:lnTo>
                  <a:pt x="2694" y="8552"/>
                </a:lnTo>
                <a:lnTo>
                  <a:pt x="2430" y="8345"/>
                </a:lnTo>
                <a:lnTo>
                  <a:pt x="2204" y="8081"/>
                </a:lnTo>
                <a:lnTo>
                  <a:pt x="1978" y="7818"/>
                </a:lnTo>
                <a:lnTo>
                  <a:pt x="1752" y="7516"/>
                </a:lnTo>
                <a:lnTo>
                  <a:pt x="1545" y="7215"/>
                </a:lnTo>
                <a:lnTo>
                  <a:pt x="1338" y="6876"/>
                </a:lnTo>
                <a:lnTo>
                  <a:pt x="1168" y="6518"/>
                </a:lnTo>
                <a:lnTo>
                  <a:pt x="999" y="6160"/>
                </a:lnTo>
                <a:lnTo>
                  <a:pt x="829" y="5783"/>
                </a:lnTo>
                <a:lnTo>
                  <a:pt x="698" y="5388"/>
                </a:lnTo>
                <a:lnTo>
                  <a:pt x="566" y="4974"/>
                </a:lnTo>
                <a:lnTo>
                  <a:pt x="453" y="4559"/>
                </a:lnTo>
                <a:lnTo>
                  <a:pt x="377" y="4126"/>
                </a:lnTo>
                <a:lnTo>
                  <a:pt x="283" y="3599"/>
                </a:lnTo>
                <a:lnTo>
                  <a:pt x="227" y="3090"/>
                </a:lnTo>
                <a:lnTo>
                  <a:pt x="208" y="2600"/>
                </a:lnTo>
                <a:lnTo>
                  <a:pt x="208" y="2110"/>
                </a:lnTo>
                <a:lnTo>
                  <a:pt x="245" y="1621"/>
                </a:lnTo>
                <a:lnTo>
                  <a:pt x="302" y="1150"/>
                </a:lnTo>
                <a:lnTo>
                  <a:pt x="396" y="698"/>
                </a:lnTo>
                <a:lnTo>
                  <a:pt x="509" y="265"/>
                </a:lnTo>
                <a:lnTo>
                  <a:pt x="37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7"/>
          <p:cNvSpPr/>
          <p:nvPr/>
        </p:nvSpPr>
        <p:spPr>
          <a:xfrm>
            <a:off x="8711088" y="17311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8" name="Google Shape;618;p17"/>
          <p:cNvGrpSpPr/>
          <p:nvPr/>
        </p:nvGrpSpPr>
        <p:grpSpPr>
          <a:xfrm>
            <a:off x="8801711" y="2155766"/>
            <a:ext cx="241737" cy="241737"/>
            <a:chOff x="10695150" y="4122575"/>
            <a:chExt cx="626100" cy="626100"/>
          </a:xfrm>
        </p:grpSpPr>
        <p:sp>
          <p:nvSpPr>
            <p:cNvPr id="619" name="Google Shape;619;p17"/>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7"/>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1" name="Google Shape;621;p17"/>
          <p:cNvSpPr/>
          <p:nvPr/>
        </p:nvSpPr>
        <p:spPr>
          <a:xfrm>
            <a:off x="627625" y="187175"/>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7"/>
          <p:cNvSpPr/>
          <p:nvPr/>
        </p:nvSpPr>
        <p:spPr>
          <a:xfrm>
            <a:off x="1507463" y="1428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17"/>
          <p:cNvGrpSpPr/>
          <p:nvPr/>
        </p:nvGrpSpPr>
        <p:grpSpPr>
          <a:xfrm>
            <a:off x="254974" y="4291993"/>
            <a:ext cx="163556" cy="163556"/>
            <a:chOff x="-222250" y="-3001925"/>
            <a:chExt cx="609600" cy="609600"/>
          </a:xfrm>
        </p:grpSpPr>
        <p:sp>
          <p:nvSpPr>
            <p:cNvPr id="624" name="Google Shape;624;p17"/>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7"/>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7"/>
          <p:cNvGrpSpPr/>
          <p:nvPr/>
        </p:nvGrpSpPr>
        <p:grpSpPr>
          <a:xfrm>
            <a:off x="664549" y="4455543"/>
            <a:ext cx="163556" cy="163556"/>
            <a:chOff x="-222250" y="-3001925"/>
            <a:chExt cx="609600" cy="609600"/>
          </a:xfrm>
        </p:grpSpPr>
        <p:sp>
          <p:nvSpPr>
            <p:cNvPr id="627" name="Google Shape;627;p17"/>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7"/>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17"/>
          <p:cNvGrpSpPr/>
          <p:nvPr/>
        </p:nvGrpSpPr>
        <p:grpSpPr>
          <a:xfrm>
            <a:off x="8151939" y="173237"/>
            <a:ext cx="323880" cy="323880"/>
            <a:chOff x="-222250" y="-3001925"/>
            <a:chExt cx="609600" cy="609600"/>
          </a:xfrm>
        </p:grpSpPr>
        <p:sp>
          <p:nvSpPr>
            <p:cNvPr id="630" name="Google Shape;630;p17"/>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7"/>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17"/>
          <p:cNvGrpSpPr/>
          <p:nvPr/>
        </p:nvGrpSpPr>
        <p:grpSpPr>
          <a:xfrm>
            <a:off x="8430724" y="655918"/>
            <a:ext cx="163556" cy="163556"/>
            <a:chOff x="-222250" y="-3001925"/>
            <a:chExt cx="609600" cy="609600"/>
          </a:xfrm>
        </p:grpSpPr>
        <p:sp>
          <p:nvSpPr>
            <p:cNvPr id="633" name="Google Shape;633;p17"/>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7"/>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635;p17"/>
          <p:cNvGrpSpPr/>
          <p:nvPr/>
        </p:nvGrpSpPr>
        <p:grpSpPr>
          <a:xfrm>
            <a:off x="8792674" y="1094068"/>
            <a:ext cx="163556" cy="163556"/>
            <a:chOff x="-222250" y="-3001925"/>
            <a:chExt cx="609600" cy="609600"/>
          </a:xfrm>
        </p:grpSpPr>
        <p:sp>
          <p:nvSpPr>
            <p:cNvPr id="636" name="Google Shape;636;p17"/>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7"/>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17"/>
          <p:cNvGrpSpPr/>
          <p:nvPr/>
        </p:nvGrpSpPr>
        <p:grpSpPr>
          <a:xfrm>
            <a:off x="8315489" y="4211837"/>
            <a:ext cx="323880" cy="323880"/>
            <a:chOff x="-222250" y="-3001925"/>
            <a:chExt cx="609600" cy="609600"/>
          </a:xfrm>
        </p:grpSpPr>
        <p:sp>
          <p:nvSpPr>
            <p:cNvPr id="639" name="Google Shape;639;p17"/>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7"/>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17"/>
          <p:cNvGrpSpPr/>
          <p:nvPr/>
        </p:nvGrpSpPr>
        <p:grpSpPr>
          <a:xfrm>
            <a:off x="8075749" y="4688118"/>
            <a:ext cx="163556" cy="163556"/>
            <a:chOff x="-222250" y="-3001925"/>
            <a:chExt cx="609600" cy="609600"/>
          </a:xfrm>
        </p:grpSpPr>
        <p:sp>
          <p:nvSpPr>
            <p:cNvPr id="642" name="Google Shape;642;p17"/>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7"/>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15">
    <p:spTree>
      <p:nvGrpSpPr>
        <p:cNvPr id="1" name="Shape 644"/>
        <p:cNvGrpSpPr/>
        <p:nvPr/>
      </p:nvGrpSpPr>
      <p:grpSpPr>
        <a:xfrm>
          <a:off x="0" y="0"/>
          <a:ext cx="0" cy="0"/>
          <a:chOff x="0" y="0"/>
          <a:chExt cx="0" cy="0"/>
        </a:xfrm>
      </p:grpSpPr>
      <p:sp>
        <p:nvSpPr>
          <p:cNvPr id="645" name="Google Shape;645;p18"/>
          <p:cNvSpPr txBox="1">
            <a:spLocks noGrp="1"/>
          </p:cNvSpPr>
          <p:nvPr>
            <p:ph type="title"/>
          </p:nvPr>
        </p:nvSpPr>
        <p:spPr>
          <a:xfrm>
            <a:off x="713225" y="548640"/>
            <a:ext cx="77175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646" name="Google Shape;646;p18"/>
          <p:cNvSpPr txBox="1">
            <a:spLocks noGrp="1"/>
          </p:cNvSpPr>
          <p:nvPr>
            <p:ph type="body" idx="1"/>
          </p:nvPr>
        </p:nvSpPr>
        <p:spPr>
          <a:xfrm>
            <a:off x="713225" y="1317625"/>
            <a:ext cx="7717500" cy="3281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5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47" name="Google Shape;647;p18"/>
          <p:cNvSpPr/>
          <p:nvPr/>
        </p:nvSpPr>
        <p:spPr>
          <a:xfrm>
            <a:off x="-674125" y="-394725"/>
            <a:ext cx="2033014" cy="1335638"/>
          </a:xfrm>
          <a:custGeom>
            <a:avLst/>
            <a:gdLst/>
            <a:ahLst/>
            <a:cxnLst/>
            <a:rect l="l" t="t" r="r" b="b"/>
            <a:pathLst>
              <a:path w="64138" h="42137" extrusionOk="0">
                <a:moveTo>
                  <a:pt x="53382" y="0"/>
                </a:moveTo>
                <a:lnTo>
                  <a:pt x="52402" y="19"/>
                </a:lnTo>
                <a:lnTo>
                  <a:pt x="51385" y="76"/>
                </a:lnTo>
                <a:lnTo>
                  <a:pt x="50349" y="170"/>
                </a:lnTo>
                <a:lnTo>
                  <a:pt x="49295" y="283"/>
                </a:lnTo>
                <a:lnTo>
                  <a:pt x="48221" y="433"/>
                </a:lnTo>
                <a:lnTo>
                  <a:pt x="47128" y="622"/>
                </a:lnTo>
                <a:lnTo>
                  <a:pt x="45998" y="829"/>
                </a:lnTo>
                <a:lnTo>
                  <a:pt x="44868" y="1055"/>
                </a:lnTo>
                <a:lnTo>
                  <a:pt x="43719" y="1319"/>
                </a:lnTo>
                <a:lnTo>
                  <a:pt x="42570" y="1601"/>
                </a:lnTo>
                <a:lnTo>
                  <a:pt x="41402" y="1903"/>
                </a:lnTo>
                <a:lnTo>
                  <a:pt x="40234" y="2223"/>
                </a:lnTo>
                <a:lnTo>
                  <a:pt x="39048" y="2562"/>
                </a:lnTo>
                <a:lnTo>
                  <a:pt x="37861" y="2920"/>
                </a:lnTo>
                <a:lnTo>
                  <a:pt x="36674" y="3296"/>
                </a:lnTo>
                <a:lnTo>
                  <a:pt x="35507" y="3673"/>
                </a:lnTo>
                <a:lnTo>
                  <a:pt x="34320" y="4069"/>
                </a:lnTo>
                <a:lnTo>
                  <a:pt x="33152" y="4483"/>
                </a:lnTo>
                <a:lnTo>
                  <a:pt x="30835" y="5331"/>
                </a:lnTo>
                <a:lnTo>
                  <a:pt x="28556" y="6197"/>
                </a:lnTo>
                <a:lnTo>
                  <a:pt x="26352" y="7083"/>
                </a:lnTo>
                <a:lnTo>
                  <a:pt x="24224" y="7968"/>
                </a:lnTo>
                <a:lnTo>
                  <a:pt x="22190" y="8834"/>
                </a:lnTo>
                <a:lnTo>
                  <a:pt x="20268" y="9682"/>
                </a:lnTo>
                <a:lnTo>
                  <a:pt x="18479" y="10492"/>
                </a:lnTo>
                <a:lnTo>
                  <a:pt x="16840" y="11245"/>
                </a:lnTo>
                <a:lnTo>
                  <a:pt x="15371" y="11942"/>
                </a:lnTo>
                <a:lnTo>
                  <a:pt x="12979" y="13110"/>
                </a:lnTo>
                <a:lnTo>
                  <a:pt x="11453" y="13863"/>
                </a:lnTo>
                <a:lnTo>
                  <a:pt x="10907" y="14146"/>
                </a:lnTo>
                <a:lnTo>
                  <a:pt x="10361" y="14485"/>
                </a:lnTo>
                <a:lnTo>
                  <a:pt x="9739" y="14881"/>
                </a:lnTo>
                <a:lnTo>
                  <a:pt x="8929" y="15427"/>
                </a:lnTo>
                <a:lnTo>
                  <a:pt x="7987" y="16086"/>
                </a:lnTo>
                <a:lnTo>
                  <a:pt x="6951" y="16858"/>
                </a:lnTo>
                <a:lnTo>
                  <a:pt x="6424" y="17292"/>
                </a:lnTo>
                <a:lnTo>
                  <a:pt x="5859" y="17744"/>
                </a:lnTo>
                <a:lnTo>
                  <a:pt x="5313" y="18215"/>
                </a:lnTo>
                <a:lnTo>
                  <a:pt x="4766" y="18704"/>
                </a:lnTo>
                <a:lnTo>
                  <a:pt x="4220" y="19194"/>
                </a:lnTo>
                <a:lnTo>
                  <a:pt x="3674" y="19721"/>
                </a:lnTo>
                <a:lnTo>
                  <a:pt x="3165" y="20268"/>
                </a:lnTo>
                <a:lnTo>
                  <a:pt x="2657" y="20814"/>
                </a:lnTo>
                <a:lnTo>
                  <a:pt x="2186" y="21379"/>
                </a:lnTo>
                <a:lnTo>
                  <a:pt x="1753" y="21944"/>
                </a:lnTo>
                <a:lnTo>
                  <a:pt x="1357" y="22528"/>
                </a:lnTo>
                <a:lnTo>
                  <a:pt x="999" y="23112"/>
                </a:lnTo>
                <a:lnTo>
                  <a:pt x="830" y="23413"/>
                </a:lnTo>
                <a:lnTo>
                  <a:pt x="679" y="23715"/>
                </a:lnTo>
                <a:lnTo>
                  <a:pt x="547" y="24016"/>
                </a:lnTo>
                <a:lnTo>
                  <a:pt x="415" y="24299"/>
                </a:lnTo>
                <a:lnTo>
                  <a:pt x="302" y="24600"/>
                </a:lnTo>
                <a:lnTo>
                  <a:pt x="208" y="24901"/>
                </a:lnTo>
                <a:lnTo>
                  <a:pt x="133" y="25203"/>
                </a:lnTo>
                <a:lnTo>
                  <a:pt x="76" y="25504"/>
                </a:lnTo>
                <a:lnTo>
                  <a:pt x="39" y="25787"/>
                </a:lnTo>
                <a:lnTo>
                  <a:pt x="1" y="26088"/>
                </a:lnTo>
                <a:lnTo>
                  <a:pt x="1" y="26389"/>
                </a:lnTo>
                <a:lnTo>
                  <a:pt x="1" y="26691"/>
                </a:lnTo>
                <a:lnTo>
                  <a:pt x="39" y="26973"/>
                </a:lnTo>
                <a:lnTo>
                  <a:pt x="76" y="27275"/>
                </a:lnTo>
                <a:lnTo>
                  <a:pt x="152" y="27557"/>
                </a:lnTo>
                <a:lnTo>
                  <a:pt x="246" y="27859"/>
                </a:lnTo>
                <a:lnTo>
                  <a:pt x="396" y="28254"/>
                </a:lnTo>
                <a:lnTo>
                  <a:pt x="547" y="28631"/>
                </a:lnTo>
                <a:lnTo>
                  <a:pt x="717" y="28989"/>
                </a:lnTo>
                <a:lnTo>
                  <a:pt x="886" y="29347"/>
                </a:lnTo>
                <a:lnTo>
                  <a:pt x="1075" y="29667"/>
                </a:lnTo>
                <a:lnTo>
                  <a:pt x="1263" y="29987"/>
                </a:lnTo>
                <a:lnTo>
                  <a:pt x="1470" y="30270"/>
                </a:lnTo>
                <a:lnTo>
                  <a:pt x="1677" y="30552"/>
                </a:lnTo>
                <a:lnTo>
                  <a:pt x="1903" y="30816"/>
                </a:lnTo>
                <a:lnTo>
                  <a:pt x="2129" y="31061"/>
                </a:lnTo>
                <a:lnTo>
                  <a:pt x="2355" y="31287"/>
                </a:lnTo>
                <a:lnTo>
                  <a:pt x="2600" y="31494"/>
                </a:lnTo>
                <a:lnTo>
                  <a:pt x="2845" y="31701"/>
                </a:lnTo>
                <a:lnTo>
                  <a:pt x="3109" y="31889"/>
                </a:lnTo>
                <a:lnTo>
                  <a:pt x="3391" y="32059"/>
                </a:lnTo>
                <a:lnTo>
                  <a:pt x="3655" y="32229"/>
                </a:lnTo>
                <a:lnTo>
                  <a:pt x="3938" y="32379"/>
                </a:lnTo>
                <a:lnTo>
                  <a:pt x="4239" y="32530"/>
                </a:lnTo>
                <a:lnTo>
                  <a:pt x="4540" y="32662"/>
                </a:lnTo>
                <a:lnTo>
                  <a:pt x="4842" y="32775"/>
                </a:lnTo>
                <a:lnTo>
                  <a:pt x="5162" y="32888"/>
                </a:lnTo>
                <a:lnTo>
                  <a:pt x="5482" y="32982"/>
                </a:lnTo>
                <a:lnTo>
                  <a:pt x="6160" y="33151"/>
                </a:lnTo>
                <a:lnTo>
                  <a:pt x="6857" y="33302"/>
                </a:lnTo>
                <a:lnTo>
                  <a:pt x="7592" y="33415"/>
                </a:lnTo>
                <a:lnTo>
                  <a:pt x="8364" y="33509"/>
                </a:lnTo>
                <a:lnTo>
                  <a:pt x="9155" y="33566"/>
                </a:lnTo>
                <a:lnTo>
                  <a:pt x="9984" y="33622"/>
                </a:lnTo>
                <a:lnTo>
                  <a:pt x="10832" y="33679"/>
                </a:lnTo>
                <a:lnTo>
                  <a:pt x="12621" y="33754"/>
                </a:lnTo>
                <a:lnTo>
                  <a:pt x="14523" y="33830"/>
                </a:lnTo>
                <a:lnTo>
                  <a:pt x="15522" y="33867"/>
                </a:lnTo>
                <a:lnTo>
                  <a:pt x="16539" y="33924"/>
                </a:lnTo>
                <a:lnTo>
                  <a:pt x="17594" y="34018"/>
                </a:lnTo>
                <a:lnTo>
                  <a:pt x="18667" y="34112"/>
                </a:lnTo>
                <a:lnTo>
                  <a:pt x="19760" y="34225"/>
                </a:lnTo>
                <a:lnTo>
                  <a:pt x="20890" y="34376"/>
                </a:lnTo>
                <a:lnTo>
                  <a:pt x="22039" y="34564"/>
                </a:lnTo>
                <a:lnTo>
                  <a:pt x="23207" y="34790"/>
                </a:lnTo>
                <a:lnTo>
                  <a:pt x="24412" y="35054"/>
                </a:lnTo>
                <a:lnTo>
                  <a:pt x="25637" y="35355"/>
                </a:lnTo>
                <a:lnTo>
                  <a:pt x="26578" y="35619"/>
                </a:lnTo>
                <a:lnTo>
                  <a:pt x="27483" y="35920"/>
                </a:lnTo>
                <a:lnTo>
                  <a:pt x="28330" y="36222"/>
                </a:lnTo>
                <a:lnTo>
                  <a:pt x="29159" y="36561"/>
                </a:lnTo>
                <a:lnTo>
                  <a:pt x="29950" y="36900"/>
                </a:lnTo>
                <a:lnTo>
                  <a:pt x="30703" y="37258"/>
                </a:lnTo>
                <a:lnTo>
                  <a:pt x="31438" y="37616"/>
                </a:lnTo>
                <a:lnTo>
                  <a:pt x="32135" y="37992"/>
                </a:lnTo>
                <a:lnTo>
                  <a:pt x="33472" y="38727"/>
                </a:lnTo>
                <a:lnTo>
                  <a:pt x="34734" y="39443"/>
                </a:lnTo>
                <a:lnTo>
                  <a:pt x="35940" y="40121"/>
                </a:lnTo>
                <a:lnTo>
                  <a:pt x="36524" y="40441"/>
                </a:lnTo>
                <a:lnTo>
                  <a:pt x="37089" y="40742"/>
                </a:lnTo>
                <a:lnTo>
                  <a:pt x="37654" y="41025"/>
                </a:lnTo>
                <a:lnTo>
                  <a:pt x="38238" y="41270"/>
                </a:lnTo>
                <a:lnTo>
                  <a:pt x="38803" y="41515"/>
                </a:lnTo>
                <a:lnTo>
                  <a:pt x="39368" y="41703"/>
                </a:lnTo>
                <a:lnTo>
                  <a:pt x="39933" y="41873"/>
                </a:lnTo>
                <a:lnTo>
                  <a:pt x="40517" y="41986"/>
                </a:lnTo>
                <a:lnTo>
                  <a:pt x="41101" y="42080"/>
                </a:lnTo>
                <a:lnTo>
                  <a:pt x="41704" y="42136"/>
                </a:lnTo>
                <a:lnTo>
                  <a:pt x="42306" y="42136"/>
                </a:lnTo>
                <a:lnTo>
                  <a:pt x="42627" y="42117"/>
                </a:lnTo>
                <a:lnTo>
                  <a:pt x="42947" y="42080"/>
                </a:lnTo>
                <a:lnTo>
                  <a:pt x="43267" y="42042"/>
                </a:lnTo>
                <a:lnTo>
                  <a:pt x="43587" y="41986"/>
                </a:lnTo>
                <a:lnTo>
                  <a:pt x="43926" y="41910"/>
                </a:lnTo>
                <a:lnTo>
                  <a:pt x="44247" y="41835"/>
                </a:lnTo>
                <a:lnTo>
                  <a:pt x="44604" y="41741"/>
                </a:lnTo>
                <a:lnTo>
                  <a:pt x="44943" y="41628"/>
                </a:lnTo>
                <a:lnTo>
                  <a:pt x="45301" y="41496"/>
                </a:lnTo>
                <a:lnTo>
                  <a:pt x="45659" y="41345"/>
                </a:lnTo>
                <a:lnTo>
                  <a:pt x="46017" y="41194"/>
                </a:lnTo>
                <a:lnTo>
                  <a:pt x="46394" y="41025"/>
                </a:lnTo>
                <a:lnTo>
                  <a:pt x="46789" y="40818"/>
                </a:lnTo>
                <a:lnTo>
                  <a:pt x="47166" y="40611"/>
                </a:lnTo>
                <a:lnTo>
                  <a:pt x="47373" y="40497"/>
                </a:lnTo>
                <a:lnTo>
                  <a:pt x="47562" y="40366"/>
                </a:lnTo>
                <a:lnTo>
                  <a:pt x="47750" y="40215"/>
                </a:lnTo>
                <a:lnTo>
                  <a:pt x="47920" y="40064"/>
                </a:lnTo>
                <a:lnTo>
                  <a:pt x="48070" y="39914"/>
                </a:lnTo>
                <a:lnTo>
                  <a:pt x="48221" y="39725"/>
                </a:lnTo>
                <a:lnTo>
                  <a:pt x="48353" y="39537"/>
                </a:lnTo>
                <a:lnTo>
                  <a:pt x="48466" y="39348"/>
                </a:lnTo>
                <a:lnTo>
                  <a:pt x="48579" y="39141"/>
                </a:lnTo>
                <a:lnTo>
                  <a:pt x="48692" y="38934"/>
                </a:lnTo>
                <a:lnTo>
                  <a:pt x="48861" y="38482"/>
                </a:lnTo>
                <a:lnTo>
                  <a:pt x="49012" y="38011"/>
                </a:lnTo>
                <a:lnTo>
                  <a:pt x="49144" y="37484"/>
                </a:lnTo>
                <a:lnTo>
                  <a:pt x="49238" y="36956"/>
                </a:lnTo>
                <a:lnTo>
                  <a:pt x="49295" y="36391"/>
                </a:lnTo>
                <a:lnTo>
                  <a:pt x="49351" y="35807"/>
                </a:lnTo>
                <a:lnTo>
                  <a:pt x="49389" y="35205"/>
                </a:lnTo>
                <a:lnTo>
                  <a:pt x="49389" y="34583"/>
                </a:lnTo>
                <a:lnTo>
                  <a:pt x="49408" y="33961"/>
                </a:lnTo>
                <a:lnTo>
                  <a:pt x="49389" y="32662"/>
                </a:lnTo>
                <a:lnTo>
                  <a:pt x="49370" y="31343"/>
                </a:lnTo>
                <a:lnTo>
                  <a:pt x="49389" y="30025"/>
                </a:lnTo>
                <a:lnTo>
                  <a:pt x="49389" y="29365"/>
                </a:lnTo>
                <a:lnTo>
                  <a:pt x="49426" y="28706"/>
                </a:lnTo>
                <a:lnTo>
                  <a:pt x="49464" y="28085"/>
                </a:lnTo>
                <a:lnTo>
                  <a:pt x="49539" y="27444"/>
                </a:lnTo>
                <a:lnTo>
                  <a:pt x="49634" y="26841"/>
                </a:lnTo>
                <a:lnTo>
                  <a:pt x="49747" y="26239"/>
                </a:lnTo>
                <a:lnTo>
                  <a:pt x="49878" y="25674"/>
                </a:lnTo>
                <a:lnTo>
                  <a:pt x="50067" y="25109"/>
                </a:lnTo>
                <a:lnTo>
                  <a:pt x="50274" y="24581"/>
                </a:lnTo>
                <a:lnTo>
                  <a:pt x="50387" y="24336"/>
                </a:lnTo>
                <a:lnTo>
                  <a:pt x="50519" y="24091"/>
                </a:lnTo>
                <a:lnTo>
                  <a:pt x="50670" y="23847"/>
                </a:lnTo>
                <a:lnTo>
                  <a:pt x="50820" y="23620"/>
                </a:lnTo>
                <a:lnTo>
                  <a:pt x="50971" y="23394"/>
                </a:lnTo>
                <a:lnTo>
                  <a:pt x="51159" y="23187"/>
                </a:lnTo>
                <a:lnTo>
                  <a:pt x="51800" y="22453"/>
                </a:lnTo>
                <a:lnTo>
                  <a:pt x="52440" y="21793"/>
                </a:lnTo>
                <a:lnTo>
                  <a:pt x="53099" y="21172"/>
                </a:lnTo>
                <a:lnTo>
                  <a:pt x="53759" y="20588"/>
                </a:lnTo>
                <a:lnTo>
                  <a:pt x="54418" y="20060"/>
                </a:lnTo>
                <a:lnTo>
                  <a:pt x="55077" y="19552"/>
                </a:lnTo>
                <a:lnTo>
                  <a:pt x="55736" y="19081"/>
                </a:lnTo>
                <a:lnTo>
                  <a:pt x="56377" y="18629"/>
                </a:lnTo>
                <a:lnTo>
                  <a:pt x="57639" y="17800"/>
                </a:lnTo>
                <a:lnTo>
                  <a:pt x="58844" y="17028"/>
                </a:lnTo>
                <a:lnTo>
                  <a:pt x="59975" y="16293"/>
                </a:lnTo>
                <a:lnTo>
                  <a:pt x="60502" y="15917"/>
                </a:lnTo>
                <a:lnTo>
                  <a:pt x="61011" y="15540"/>
                </a:lnTo>
                <a:lnTo>
                  <a:pt x="61481" y="15163"/>
                </a:lnTo>
                <a:lnTo>
                  <a:pt x="61933" y="14768"/>
                </a:lnTo>
                <a:lnTo>
                  <a:pt x="62348" y="14353"/>
                </a:lnTo>
                <a:lnTo>
                  <a:pt x="62725" y="13920"/>
                </a:lnTo>
                <a:lnTo>
                  <a:pt x="62894" y="13694"/>
                </a:lnTo>
                <a:lnTo>
                  <a:pt x="63064" y="13468"/>
                </a:lnTo>
                <a:lnTo>
                  <a:pt x="63214" y="13223"/>
                </a:lnTo>
                <a:lnTo>
                  <a:pt x="63346" y="12978"/>
                </a:lnTo>
                <a:lnTo>
                  <a:pt x="63478" y="12733"/>
                </a:lnTo>
                <a:lnTo>
                  <a:pt x="63610" y="12470"/>
                </a:lnTo>
                <a:lnTo>
                  <a:pt x="63723" y="12206"/>
                </a:lnTo>
                <a:lnTo>
                  <a:pt x="63817" y="11923"/>
                </a:lnTo>
                <a:lnTo>
                  <a:pt x="63892" y="11622"/>
                </a:lnTo>
                <a:lnTo>
                  <a:pt x="63968" y="11321"/>
                </a:lnTo>
                <a:lnTo>
                  <a:pt x="64024" y="11019"/>
                </a:lnTo>
                <a:lnTo>
                  <a:pt x="64081" y="10699"/>
                </a:lnTo>
                <a:lnTo>
                  <a:pt x="64118" y="10360"/>
                </a:lnTo>
                <a:lnTo>
                  <a:pt x="64137" y="10002"/>
                </a:lnTo>
                <a:lnTo>
                  <a:pt x="64137" y="9644"/>
                </a:lnTo>
                <a:lnTo>
                  <a:pt x="64137" y="9267"/>
                </a:lnTo>
                <a:lnTo>
                  <a:pt x="64118" y="8891"/>
                </a:lnTo>
                <a:lnTo>
                  <a:pt x="64081" y="8495"/>
                </a:lnTo>
                <a:lnTo>
                  <a:pt x="64024" y="8062"/>
                </a:lnTo>
                <a:lnTo>
                  <a:pt x="63968" y="7629"/>
                </a:lnTo>
                <a:lnTo>
                  <a:pt x="63874" y="7196"/>
                </a:lnTo>
                <a:lnTo>
                  <a:pt x="63779" y="6725"/>
                </a:lnTo>
                <a:lnTo>
                  <a:pt x="63666" y="6254"/>
                </a:lnTo>
                <a:lnTo>
                  <a:pt x="63535" y="5745"/>
                </a:lnTo>
                <a:lnTo>
                  <a:pt x="63422" y="5368"/>
                </a:lnTo>
                <a:lnTo>
                  <a:pt x="63290" y="4992"/>
                </a:lnTo>
                <a:lnTo>
                  <a:pt x="63139" y="4634"/>
                </a:lnTo>
                <a:lnTo>
                  <a:pt x="62988" y="4295"/>
                </a:lnTo>
                <a:lnTo>
                  <a:pt x="62800" y="3975"/>
                </a:lnTo>
                <a:lnTo>
                  <a:pt x="62612" y="3673"/>
                </a:lnTo>
                <a:lnTo>
                  <a:pt x="62404" y="3372"/>
                </a:lnTo>
                <a:lnTo>
                  <a:pt x="62197" y="3089"/>
                </a:lnTo>
                <a:lnTo>
                  <a:pt x="61952" y="2826"/>
                </a:lnTo>
                <a:lnTo>
                  <a:pt x="61707" y="2562"/>
                </a:lnTo>
                <a:lnTo>
                  <a:pt x="61444" y="2317"/>
                </a:lnTo>
                <a:lnTo>
                  <a:pt x="61180" y="2091"/>
                </a:lnTo>
                <a:lnTo>
                  <a:pt x="60897" y="1884"/>
                </a:lnTo>
                <a:lnTo>
                  <a:pt x="60596" y="1677"/>
                </a:lnTo>
                <a:lnTo>
                  <a:pt x="60276" y="1488"/>
                </a:lnTo>
                <a:lnTo>
                  <a:pt x="59956" y="1300"/>
                </a:lnTo>
                <a:lnTo>
                  <a:pt x="59635" y="1149"/>
                </a:lnTo>
                <a:lnTo>
                  <a:pt x="59278" y="998"/>
                </a:lnTo>
                <a:lnTo>
                  <a:pt x="58920" y="848"/>
                </a:lnTo>
                <a:lnTo>
                  <a:pt x="58562" y="716"/>
                </a:lnTo>
                <a:lnTo>
                  <a:pt x="58185" y="603"/>
                </a:lnTo>
                <a:lnTo>
                  <a:pt x="57790" y="490"/>
                </a:lnTo>
                <a:lnTo>
                  <a:pt x="57394" y="396"/>
                </a:lnTo>
                <a:lnTo>
                  <a:pt x="56980" y="320"/>
                </a:lnTo>
                <a:lnTo>
                  <a:pt x="56565" y="245"/>
                </a:lnTo>
                <a:lnTo>
                  <a:pt x="56132" y="170"/>
                </a:lnTo>
                <a:lnTo>
                  <a:pt x="55247" y="76"/>
                </a:lnTo>
                <a:lnTo>
                  <a:pt x="54324" y="19"/>
                </a:lnTo>
                <a:lnTo>
                  <a:pt x="533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8"/>
          <p:cNvSpPr/>
          <p:nvPr/>
        </p:nvSpPr>
        <p:spPr>
          <a:xfrm>
            <a:off x="7626350" y="4483775"/>
            <a:ext cx="2270069" cy="659736"/>
          </a:xfrm>
          <a:custGeom>
            <a:avLst/>
            <a:gdLst/>
            <a:ahLst/>
            <a:cxnLst/>
            <a:rect l="l" t="t" r="r" b="b"/>
            <a:pathLst>
              <a:path w="46149" h="13412" extrusionOk="0">
                <a:moveTo>
                  <a:pt x="21982" y="0"/>
                </a:moveTo>
                <a:lnTo>
                  <a:pt x="21681" y="19"/>
                </a:lnTo>
                <a:lnTo>
                  <a:pt x="21380" y="57"/>
                </a:lnTo>
                <a:lnTo>
                  <a:pt x="21078" y="94"/>
                </a:lnTo>
                <a:lnTo>
                  <a:pt x="20777" y="151"/>
                </a:lnTo>
                <a:lnTo>
                  <a:pt x="20494" y="226"/>
                </a:lnTo>
                <a:lnTo>
                  <a:pt x="20212" y="302"/>
                </a:lnTo>
                <a:lnTo>
                  <a:pt x="19929" y="396"/>
                </a:lnTo>
                <a:lnTo>
                  <a:pt x="19383" y="603"/>
                </a:lnTo>
                <a:lnTo>
                  <a:pt x="18837" y="867"/>
                </a:lnTo>
                <a:lnTo>
                  <a:pt x="18328" y="1149"/>
                </a:lnTo>
                <a:lnTo>
                  <a:pt x="17801" y="1469"/>
                </a:lnTo>
                <a:lnTo>
                  <a:pt x="17311" y="1808"/>
                </a:lnTo>
                <a:lnTo>
                  <a:pt x="16821" y="2185"/>
                </a:lnTo>
                <a:lnTo>
                  <a:pt x="16350" y="2562"/>
                </a:lnTo>
                <a:lnTo>
                  <a:pt x="15880" y="2976"/>
                </a:lnTo>
                <a:lnTo>
                  <a:pt x="15427" y="3391"/>
                </a:lnTo>
                <a:lnTo>
                  <a:pt x="14975" y="3824"/>
                </a:lnTo>
                <a:lnTo>
                  <a:pt x="14071" y="4709"/>
                </a:lnTo>
                <a:lnTo>
                  <a:pt x="13205" y="5594"/>
                </a:lnTo>
                <a:lnTo>
                  <a:pt x="12338" y="6442"/>
                </a:lnTo>
                <a:lnTo>
                  <a:pt x="11924" y="6856"/>
                </a:lnTo>
                <a:lnTo>
                  <a:pt x="11491" y="7233"/>
                </a:lnTo>
                <a:lnTo>
                  <a:pt x="11058" y="7610"/>
                </a:lnTo>
                <a:lnTo>
                  <a:pt x="10624" y="7949"/>
                </a:lnTo>
                <a:lnTo>
                  <a:pt x="10172" y="8269"/>
                </a:lnTo>
                <a:lnTo>
                  <a:pt x="9739" y="8571"/>
                </a:lnTo>
                <a:lnTo>
                  <a:pt x="9287" y="8815"/>
                </a:lnTo>
                <a:lnTo>
                  <a:pt x="8835" y="9023"/>
                </a:lnTo>
                <a:lnTo>
                  <a:pt x="8364" y="9211"/>
                </a:lnTo>
                <a:lnTo>
                  <a:pt x="8138" y="9267"/>
                </a:lnTo>
                <a:lnTo>
                  <a:pt x="7912" y="9343"/>
                </a:lnTo>
                <a:lnTo>
                  <a:pt x="7667" y="9380"/>
                </a:lnTo>
                <a:lnTo>
                  <a:pt x="7422" y="9418"/>
                </a:lnTo>
                <a:lnTo>
                  <a:pt x="7177" y="9437"/>
                </a:lnTo>
                <a:lnTo>
                  <a:pt x="6932" y="9437"/>
                </a:lnTo>
                <a:lnTo>
                  <a:pt x="6518" y="9456"/>
                </a:lnTo>
                <a:lnTo>
                  <a:pt x="6123" y="9475"/>
                </a:lnTo>
                <a:lnTo>
                  <a:pt x="5708" y="9512"/>
                </a:lnTo>
                <a:lnTo>
                  <a:pt x="5313" y="9550"/>
                </a:lnTo>
                <a:lnTo>
                  <a:pt x="4503" y="9682"/>
                </a:lnTo>
                <a:lnTo>
                  <a:pt x="3730" y="9851"/>
                </a:lnTo>
                <a:lnTo>
                  <a:pt x="2977" y="10059"/>
                </a:lnTo>
                <a:lnTo>
                  <a:pt x="2223" y="10285"/>
                </a:lnTo>
                <a:lnTo>
                  <a:pt x="1527" y="10529"/>
                </a:lnTo>
                <a:lnTo>
                  <a:pt x="848" y="10793"/>
                </a:lnTo>
                <a:lnTo>
                  <a:pt x="717" y="10850"/>
                </a:lnTo>
                <a:lnTo>
                  <a:pt x="604" y="10925"/>
                </a:lnTo>
                <a:lnTo>
                  <a:pt x="509" y="11000"/>
                </a:lnTo>
                <a:lnTo>
                  <a:pt x="415" y="11076"/>
                </a:lnTo>
                <a:lnTo>
                  <a:pt x="265" y="11245"/>
                </a:lnTo>
                <a:lnTo>
                  <a:pt x="133" y="11452"/>
                </a:lnTo>
                <a:lnTo>
                  <a:pt x="57" y="11660"/>
                </a:lnTo>
                <a:lnTo>
                  <a:pt x="20" y="11867"/>
                </a:lnTo>
                <a:lnTo>
                  <a:pt x="1" y="12093"/>
                </a:lnTo>
                <a:lnTo>
                  <a:pt x="38" y="12319"/>
                </a:lnTo>
                <a:lnTo>
                  <a:pt x="95" y="12526"/>
                </a:lnTo>
                <a:lnTo>
                  <a:pt x="189" y="12733"/>
                </a:lnTo>
                <a:lnTo>
                  <a:pt x="321" y="12922"/>
                </a:lnTo>
                <a:lnTo>
                  <a:pt x="472" y="13072"/>
                </a:lnTo>
                <a:lnTo>
                  <a:pt x="641" y="13204"/>
                </a:lnTo>
                <a:lnTo>
                  <a:pt x="867" y="13317"/>
                </a:lnTo>
                <a:lnTo>
                  <a:pt x="980" y="13355"/>
                </a:lnTo>
                <a:lnTo>
                  <a:pt x="1093" y="13374"/>
                </a:lnTo>
                <a:lnTo>
                  <a:pt x="1225" y="13393"/>
                </a:lnTo>
                <a:lnTo>
                  <a:pt x="1357" y="13411"/>
                </a:lnTo>
                <a:lnTo>
                  <a:pt x="44435" y="13411"/>
                </a:lnTo>
                <a:lnTo>
                  <a:pt x="44623" y="13393"/>
                </a:lnTo>
                <a:lnTo>
                  <a:pt x="44812" y="13374"/>
                </a:lnTo>
                <a:lnTo>
                  <a:pt x="44981" y="13317"/>
                </a:lnTo>
                <a:lnTo>
                  <a:pt x="45132" y="13261"/>
                </a:lnTo>
                <a:lnTo>
                  <a:pt x="45282" y="13204"/>
                </a:lnTo>
                <a:lnTo>
                  <a:pt x="45414" y="13110"/>
                </a:lnTo>
                <a:lnTo>
                  <a:pt x="45546" y="13016"/>
                </a:lnTo>
                <a:lnTo>
                  <a:pt x="45659" y="12922"/>
                </a:lnTo>
                <a:lnTo>
                  <a:pt x="45753" y="12809"/>
                </a:lnTo>
                <a:lnTo>
                  <a:pt x="45848" y="12677"/>
                </a:lnTo>
                <a:lnTo>
                  <a:pt x="45923" y="12545"/>
                </a:lnTo>
                <a:lnTo>
                  <a:pt x="45998" y="12413"/>
                </a:lnTo>
                <a:lnTo>
                  <a:pt x="46055" y="12262"/>
                </a:lnTo>
                <a:lnTo>
                  <a:pt x="46092" y="12112"/>
                </a:lnTo>
                <a:lnTo>
                  <a:pt x="46130" y="11961"/>
                </a:lnTo>
                <a:lnTo>
                  <a:pt x="46149" y="11810"/>
                </a:lnTo>
                <a:lnTo>
                  <a:pt x="46149" y="11660"/>
                </a:lnTo>
                <a:lnTo>
                  <a:pt x="46149" y="11509"/>
                </a:lnTo>
                <a:lnTo>
                  <a:pt x="46130" y="11358"/>
                </a:lnTo>
                <a:lnTo>
                  <a:pt x="46092" y="11208"/>
                </a:lnTo>
                <a:lnTo>
                  <a:pt x="46055" y="11057"/>
                </a:lnTo>
                <a:lnTo>
                  <a:pt x="45998" y="10925"/>
                </a:lnTo>
                <a:lnTo>
                  <a:pt x="45923" y="10793"/>
                </a:lnTo>
                <a:lnTo>
                  <a:pt x="45848" y="10661"/>
                </a:lnTo>
                <a:lnTo>
                  <a:pt x="45734" y="10529"/>
                </a:lnTo>
                <a:lnTo>
                  <a:pt x="45640" y="10416"/>
                </a:lnTo>
                <a:lnTo>
                  <a:pt x="45508" y="10322"/>
                </a:lnTo>
                <a:lnTo>
                  <a:pt x="45377" y="10228"/>
                </a:lnTo>
                <a:lnTo>
                  <a:pt x="45226" y="10153"/>
                </a:lnTo>
                <a:lnTo>
                  <a:pt x="45075" y="10077"/>
                </a:lnTo>
                <a:lnTo>
                  <a:pt x="44887" y="10021"/>
                </a:lnTo>
                <a:lnTo>
                  <a:pt x="44699" y="9983"/>
                </a:lnTo>
                <a:lnTo>
                  <a:pt x="44002" y="9889"/>
                </a:lnTo>
                <a:lnTo>
                  <a:pt x="43248" y="9795"/>
                </a:lnTo>
                <a:lnTo>
                  <a:pt x="42457" y="9719"/>
                </a:lnTo>
                <a:lnTo>
                  <a:pt x="41609" y="9644"/>
                </a:lnTo>
                <a:lnTo>
                  <a:pt x="39782" y="9531"/>
                </a:lnTo>
                <a:lnTo>
                  <a:pt x="37767" y="9437"/>
                </a:lnTo>
                <a:lnTo>
                  <a:pt x="37032" y="9399"/>
                </a:lnTo>
                <a:lnTo>
                  <a:pt x="36674" y="9362"/>
                </a:lnTo>
                <a:lnTo>
                  <a:pt x="36354" y="9305"/>
                </a:lnTo>
                <a:lnTo>
                  <a:pt x="36034" y="9249"/>
                </a:lnTo>
                <a:lnTo>
                  <a:pt x="35733" y="9192"/>
                </a:lnTo>
                <a:lnTo>
                  <a:pt x="35431" y="9117"/>
                </a:lnTo>
                <a:lnTo>
                  <a:pt x="35168" y="9023"/>
                </a:lnTo>
                <a:lnTo>
                  <a:pt x="34904" y="8947"/>
                </a:lnTo>
                <a:lnTo>
                  <a:pt x="34640" y="8834"/>
                </a:lnTo>
                <a:lnTo>
                  <a:pt x="34414" y="8740"/>
                </a:lnTo>
                <a:lnTo>
                  <a:pt x="34188" y="8627"/>
                </a:lnTo>
                <a:lnTo>
                  <a:pt x="33755" y="8382"/>
                </a:lnTo>
                <a:lnTo>
                  <a:pt x="33378" y="8100"/>
                </a:lnTo>
                <a:lnTo>
                  <a:pt x="33020" y="7817"/>
                </a:lnTo>
                <a:lnTo>
                  <a:pt x="32700" y="7497"/>
                </a:lnTo>
                <a:lnTo>
                  <a:pt x="32399" y="7158"/>
                </a:lnTo>
                <a:lnTo>
                  <a:pt x="32116" y="6819"/>
                </a:lnTo>
                <a:lnTo>
                  <a:pt x="31852" y="6461"/>
                </a:lnTo>
                <a:lnTo>
                  <a:pt x="31589" y="6084"/>
                </a:lnTo>
                <a:lnTo>
                  <a:pt x="31099" y="5312"/>
                </a:lnTo>
                <a:lnTo>
                  <a:pt x="30590" y="4540"/>
                </a:lnTo>
                <a:lnTo>
                  <a:pt x="30327" y="4144"/>
                </a:lnTo>
                <a:lnTo>
                  <a:pt x="30044" y="3749"/>
                </a:lnTo>
                <a:lnTo>
                  <a:pt x="29724" y="3372"/>
                </a:lnTo>
                <a:lnTo>
                  <a:pt x="29404" y="2976"/>
                </a:lnTo>
                <a:lnTo>
                  <a:pt x="29027" y="2618"/>
                </a:lnTo>
                <a:lnTo>
                  <a:pt x="28631" y="2260"/>
                </a:lnTo>
                <a:lnTo>
                  <a:pt x="28198" y="1921"/>
                </a:lnTo>
                <a:lnTo>
                  <a:pt x="27727" y="1601"/>
                </a:lnTo>
                <a:lnTo>
                  <a:pt x="27181" y="1281"/>
                </a:lnTo>
                <a:lnTo>
                  <a:pt x="26616" y="998"/>
                </a:lnTo>
                <a:lnTo>
                  <a:pt x="26296" y="867"/>
                </a:lnTo>
                <a:lnTo>
                  <a:pt x="25976" y="735"/>
                </a:lnTo>
                <a:lnTo>
                  <a:pt x="25618" y="622"/>
                </a:lnTo>
                <a:lnTo>
                  <a:pt x="25260" y="509"/>
                </a:lnTo>
                <a:lnTo>
                  <a:pt x="24883" y="396"/>
                </a:lnTo>
                <a:lnTo>
                  <a:pt x="24506" y="302"/>
                </a:lnTo>
                <a:lnTo>
                  <a:pt x="24092" y="207"/>
                </a:lnTo>
                <a:lnTo>
                  <a:pt x="23659" y="113"/>
                </a:lnTo>
                <a:lnTo>
                  <a:pt x="23320" y="57"/>
                </a:lnTo>
                <a:lnTo>
                  <a:pt x="22962" y="19"/>
                </a:lnTo>
                <a:lnTo>
                  <a:pt x="226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8"/>
          <p:cNvSpPr/>
          <p:nvPr/>
        </p:nvSpPr>
        <p:spPr>
          <a:xfrm rot="4109598">
            <a:off x="8323049" y="3261497"/>
            <a:ext cx="1650314" cy="891945"/>
          </a:xfrm>
          <a:custGeom>
            <a:avLst/>
            <a:gdLst/>
            <a:ahLst/>
            <a:cxnLst/>
            <a:rect l="l" t="t" r="r" b="b"/>
            <a:pathLst>
              <a:path w="32135" h="17368" extrusionOk="0">
                <a:moveTo>
                  <a:pt x="377" y="1"/>
                </a:moveTo>
                <a:lnTo>
                  <a:pt x="245" y="472"/>
                </a:lnTo>
                <a:lnTo>
                  <a:pt x="132" y="961"/>
                </a:lnTo>
                <a:lnTo>
                  <a:pt x="57" y="1470"/>
                </a:lnTo>
                <a:lnTo>
                  <a:pt x="19" y="1979"/>
                </a:lnTo>
                <a:lnTo>
                  <a:pt x="1" y="2506"/>
                </a:lnTo>
                <a:lnTo>
                  <a:pt x="19" y="3052"/>
                </a:lnTo>
                <a:lnTo>
                  <a:pt x="76" y="3599"/>
                </a:lnTo>
                <a:lnTo>
                  <a:pt x="170" y="4164"/>
                </a:lnTo>
                <a:lnTo>
                  <a:pt x="264" y="4597"/>
                </a:lnTo>
                <a:lnTo>
                  <a:pt x="377" y="5030"/>
                </a:lnTo>
                <a:lnTo>
                  <a:pt x="509" y="5463"/>
                </a:lnTo>
                <a:lnTo>
                  <a:pt x="641" y="5859"/>
                </a:lnTo>
                <a:lnTo>
                  <a:pt x="811" y="6254"/>
                </a:lnTo>
                <a:lnTo>
                  <a:pt x="980" y="6631"/>
                </a:lnTo>
                <a:lnTo>
                  <a:pt x="1168" y="6989"/>
                </a:lnTo>
                <a:lnTo>
                  <a:pt x="1376" y="7328"/>
                </a:lnTo>
                <a:lnTo>
                  <a:pt x="1602" y="7648"/>
                </a:lnTo>
                <a:lnTo>
                  <a:pt x="1828" y="7950"/>
                </a:lnTo>
                <a:lnTo>
                  <a:pt x="2054" y="8232"/>
                </a:lnTo>
                <a:lnTo>
                  <a:pt x="2317" y="8496"/>
                </a:lnTo>
                <a:lnTo>
                  <a:pt x="2562" y="8722"/>
                </a:lnTo>
                <a:lnTo>
                  <a:pt x="2826" y="8929"/>
                </a:lnTo>
                <a:lnTo>
                  <a:pt x="3109" y="9117"/>
                </a:lnTo>
                <a:lnTo>
                  <a:pt x="3391" y="9268"/>
                </a:lnTo>
                <a:lnTo>
                  <a:pt x="3975" y="9532"/>
                </a:lnTo>
                <a:lnTo>
                  <a:pt x="4597" y="9758"/>
                </a:lnTo>
                <a:lnTo>
                  <a:pt x="5237" y="9965"/>
                </a:lnTo>
                <a:lnTo>
                  <a:pt x="5934" y="10153"/>
                </a:lnTo>
                <a:lnTo>
                  <a:pt x="6669" y="10323"/>
                </a:lnTo>
                <a:lnTo>
                  <a:pt x="7441" y="10455"/>
                </a:lnTo>
                <a:lnTo>
                  <a:pt x="8270" y="10568"/>
                </a:lnTo>
                <a:lnTo>
                  <a:pt x="9155" y="10662"/>
                </a:lnTo>
                <a:lnTo>
                  <a:pt x="9588" y="10718"/>
                </a:lnTo>
                <a:lnTo>
                  <a:pt x="10021" y="10794"/>
                </a:lnTo>
                <a:lnTo>
                  <a:pt x="10455" y="10869"/>
                </a:lnTo>
                <a:lnTo>
                  <a:pt x="10888" y="10963"/>
                </a:lnTo>
                <a:lnTo>
                  <a:pt x="11302" y="11076"/>
                </a:lnTo>
                <a:lnTo>
                  <a:pt x="11717" y="11189"/>
                </a:lnTo>
                <a:lnTo>
                  <a:pt x="12131" y="11340"/>
                </a:lnTo>
                <a:lnTo>
                  <a:pt x="12545" y="11491"/>
                </a:lnTo>
                <a:lnTo>
                  <a:pt x="12941" y="11641"/>
                </a:lnTo>
                <a:lnTo>
                  <a:pt x="13336" y="11830"/>
                </a:lnTo>
                <a:lnTo>
                  <a:pt x="13713" y="12018"/>
                </a:lnTo>
                <a:lnTo>
                  <a:pt x="14090" y="12225"/>
                </a:lnTo>
                <a:lnTo>
                  <a:pt x="14467" y="12451"/>
                </a:lnTo>
                <a:lnTo>
                  <a:pt x="14843" y="12677"/>
                </a:lnTo>
                <a:lnTo>
                  <a:pt x="15201" y="12922"/>
                </a:lnTo>
                <a:lnTo>
                  <a:pt x="15540" y="13186"/>
                </a:lnTo>
                <a:lnTo>
                  <a:pt x="15710" y="13318"/>
                </a:lnTo>
                <a:lnTo>
                  <a:pt x="16595" y="13996"/>
                </a:lnTo>
                <a:lnTo>
                  <a:pt x="17537" y="14693"/>
                </a:lnTo>
                <a:lnTo>
                  <a:pt x="18045" y="15032"/>
                </a:lnTo>
                <a:lnTo>
                  <a:pt x="18573" y="15371"/>
                </a:lnTo>
                <a:lnTo>
                  <a:pt x="19100" y="15691"/>
                </a:lnTo>
                <a:lnTo>
                  <a:pt x="19665" y="15993"/>
                </a:lnTo>
                <a:lnTo>
                  <a:pt x="20230" y="16294"/>
                </a:lnTo>
                <a:lnTo>
                  <a:pt x="20833" y="16539"/>
                </a:lnTo>
                <a:lnTo>
                  <a:pt x="21436" y="16784"/>
                </a:lnTo>
                <a:lnTo>
                  <a:pt x="22076" y="16991"/>
                </a:lnTo>
                <a:lnTo>
                  <a:pt x="22717" y="17142"/>
                </a:lnTo>
                <a:lnTo>
                  <a:pt x="23056" y="17217"/>
                </a:lnTo>
                <a:lnTo>
                  <a:pt x="23395" y="17273"/>
                </a:lnTo>
                <a:lnTo>
                  <a:pt x="23734" y="17311"/>
                </a:lnTo>
                <a:lnTo>
                  <a:pt x="24092" y="17349"/>
                </a:lnTo>
                <a:lnTo>
                  <a:pt x="24431" y="17368"/>
                </a:lnTo>
                <a:lnTo>
                  <a:pt x="24789" y="17368"/>
                </a:lnTo>
                <a:lnTo>
                  <a:pt x="25354" y="17349"/>
                </a:lnTo>
                <a:lnTo>
                  <a:pt x="25938" y="17292"/>
                </a:lnTo>
                <a:lnTo>
                  <a:pt x="26540" y="17217"/>
                </a:lnTo>
                <a:lnTo>
                  <a:pt x="27143" y="17085"/>
                </a:lnTo>
                <a:lnTo>
                  <a:pt x="27463" y="16991"/>
                </a:lnTo>
                <a:lnTo>
                  <a:pt x="27784" y="16878"/>
                </a:lnTo>
                <a:lnTo>
                  <a:pt x="28104" y="16727"/>
                </a:lnTo>
                <a:lnTo>
                  <a:pt x="28424" y="16576"/>
                </a:lnTo>
                <a:lnTo>
                  <a:pt x="28744" y="16388"/>
                </a:lnTo>
                <a:lnTo>
                  <a:pt x="29064" y="16181"/>
                </a:lnTo>
                <a:lnTo>
                  <a:pt x="29385" y="15936"/>
                </a:lnTo>
                <a:lnTo>
                  <a:pt x="29705" y="15691"/>
                </a:lnTo>
                <a:lnTo>
                  <a:pt x="30025" y="15427"/>
                </a:lnTo>
                <a:lnTo>
                  <a:pt x="30326" y="15145"/>
                </a:lnTo>
                <a:lnTo>
                  <a:pt x="30647" y="14844"/>
                </a:lnTo>
                <a:lnTo>
                  <a:pt x="30948" y="14542"/>
                </a:lnTo>
                <a:lnTo>
                  <a:pt x="31551" y="13883"/>
                </a:lnTo>
                <a:lnTo>
                  <a:pt x="32135" y="13205"/>
                </a:lnTo>
                <a:lnTo>
                  <a:pt x="31928" y="13148"/>
                </a:lnTo>
                <a:lnTo>
                  <a:pt x="31344" y="13808"/>
                </a:lnTo>
                <a:lnTo>
                  <a:pt x="30760" y="14448"/>
                </a:lnTo>
                <a:lnTo>
                  <a:pt x="30458" y="14749"/>
                </a:lnTo>
                <a:lnTo>
                  <a:pt x="30157" y="15032"/>
                </a:lnTo>
                <a:lnTo>
                  <a:pt x="29856" y="15296"/>
                </a:lnTo>
                <a:lnTo>
                  <a:pt x="29554" y="15559"/>
                </a:lnTo>
                <a:lnTo>
                  <a:pt x="29253" y="15785"/>
                </a:lnTo>
                <a:lnTo>
                  <a:pt x="28933" y="16011"/>
                </a:lnTo>
                <a:lnTo>
                  <a:pt x="28631" y="16219"/>
                </a:lnTo>
                <a:lnTo>
                  <a:pt x="28311" y="16388"/>
                </a:lnTo>
                <a:lnTo>
                  <a:pt x="28010" y="16558"/>
                </a:lnTo>
                <a:lnTo>
                  <a:pt x="27708" y="16689"/>
                </a:lnTo>
                <a:lnTo>
                  <a:pt x="27388" y="16803"/>
                </a:lnTo>
                <a:lnTo>
                  <a:pt x="27087" y="16878"/>
                </a:lnTo>
                <a:lnTo>
                  <a:pt x="26635" y="16991"/>
                </a:lnTo>
                <a:lnTo>
                  <a:pt x="26183" y="17066"/>
                </a:lnTo>
                <a:lnTo>
                  <a:pt x="25749" y="17123"/>
                </a:lnTo>
                <a:lnTo>
                  <a:pt x="25316" y="17142"/>
                </a:lnTo>
                <a:lnTo>
                  <a:pt x="24883" y="17160"/>
                </a:lnTo>
                <a:lnTo>
                  <a:pt x="24469" y="17160"/>
                </a:lnTo>
                <a:lnTo>
                  <a:pt x="24054" y="17142"/>
                </a:lnTo>
                <a:lnTo>
                  <a:pt x="23640" y="17085"/>
                </a:lnTo>
                <a:lnTo>
                  <a:pt x="23244" y="17029"/>
                </a:lnTo>
                <a:lnTo>
                  <a:pt x="22849" y="16953"/>
                </a:lnTo>
                <a:lnTo>
                  <a:pt x="22472" y="16878"/>
                </a:lnTo>
                <a:lnTo>
                  <a:pt x="22095" y="16765"/>
                </a:lnTo>
                <a:lnTo>
                  <a:pt x="21718" y="16652"/>
                </a:lnTo>
                <a:lnTo>
                  <a:pt x="21342" y="16520"/>
                </a:lnTo>
                <a:lnTo>
                  <a:pt x="20984" y="16388"/>
                </a:lnTo>
                <a:lnTo>
                  <a:pt x="20626" y="16237"/>
                </a:lnTo>
                <a:lnTo>
                  <a:pt x="19948" y="15917"/>
                </a:lnTo>
                <a:lnTo>
                  <a:pt x="19289" y="15559"/>
                </a:lnTo>
                <a:lnTo>
                  <a:pt x="18648" y="15183"/>
                </a:lnTo>
                <a:lnTo>
                  <a:pt x="18027" y="14768"/>
                </a:lnTo>
                <a:lnTo>
                  <a:pt x="17443" y="14373"/>
                </a:lnTo>
                <a:lnTo>
                  <a:pt x="16878" y="13958"/>
                </a:lnTo>
                <a:lnTo>
                  <a:pt x="15823" y="13148"/>
                </a:lnTo>
                <a:lnTo>
                  <a:pt x="15672" y="13016"/>
                </a:lnTo>
                <a:lnTo>
                  <a:pt x="15314" y="12753"/>
                </a:lnTo>
                <a:lnTo>
                  <a:pt x="14956" y="12508"/>
                </a:lnTo>
                <a:lnTo>
                  <a:pt x="14580" y="12282"/>
                </a:lnTo>
                <a:lnTo>
                  <a:pt x="14203" y="12056"/>
                </a:lnTo>
                <a:lnTo>
                  <a:pt x="13807" y="11849"/>
                </a:lnTo>
                <a:lnTo>
                  <a:pt x="13412" y="11641"/>
                </a:lnTo>
                <a:lnTo>
                  <a:pt x="13016" y="11453"/>
                </a:lnTo>
                <a:lnTo>
                  <a:pt x="12621" y="11302"/>
                </a:lnTo>
                <a:lnTo>
                  <a:pt x="12206" y="11133"/>
                </a:lnTo>
                <a:lnTo>
                  <a:pt x="11773" y="11001"/>
                </a:lnTo>
                <a:lnTo>
                  <a:pt x="11359" y="10869"/>
                </a:lnTo>
                <a:lnTo>
                  <a:pt x="10925" y="10756"/>
                </a:lnTo>
                <a:lnTo>
                  <a:pt x="10492" y="10662"/>
                </a:lnTo>
                <a:lnTo>
                  <a:pt x="10059" y="10587"/>
                </a:lnTo>
                <a:lnTo>
                  <a:pt x="9607" y="10511"/>
                </a:lnTo>
                <a:lnTo>
                  <a:pt x="9174" y="10474"/>
                </a:lnTo>
                <a:lnTo>
                  <a:pt x="8288" y="10379"/>
                </a:lnTo>
                <a:lnTo>
                  <a:pt x="7478" y="10248"/>
                </a:lnTo>
                <a:lnTo>
                  <a:pt x="6706" y="10116"/>
                </a:lnTo>
                <a:lnTo>
                  <a:pt x="5990" y="9965"/>
                </a:lnTo>
                <a:lnTo>
                  <a:pt x="5312" y="9777"/>
                </a:lnTo>
                <a:lnTo>
                  <a:pt x="4672" y="9570"/>
                </a:lnTo>
                <a:lnTo>
                  <a:pt x="4050" y="9343"/>
                </a:lnTo>
                <a:lnTo>
                  <a:pt x="3485" y="9080"/>
                </a:lnTo>
                <a:lnTo>
                  <a:pt x="3203" y="8929"/>
                </a:lnTo>
                <a:lnTo>
                  <a:pt x="2939" y="8760"/>
                </a:lnTo>
                <a:lnTo>
                  <a:pt x="2694" y="8552"/>
                </a:lnTo>
                <a:lnTo>
                  <a:pt x="2430" y="8345"/>
                </a:lnTo>
                <a:lnTo>
                  <a:pt x="2204" y="8081"/>
                </a:lnTo>
                <a:lnTo>
                  <a:pt x="1978" y="7818"/>
                </a:lnTo>
                <a:lnTo>
                  <a:pt x="1752" y="7516"/>
                </a:lnTo>
                <a:lnTo>
                  <a:pt x="1545" y="7215"/>
                </a:lnTo>
                <a:lnTo>
                  <a:pt x="1338" y="6876"/>
                </a:lnTo>
                <a:lnTo>
                  <a:pt x="1168" y="6518"/>
                </a:lnTo>
                <a:lnTo>
                  <a:pt x="999" y="6160"/>
                </a:lnTo>
                <a:lnTo>
                  <a:pt x="829" y="5783"/>
                </a:lnTo>
                <a:lnTo>
                  <a:pt x="698" y="5388"/>
                </a:lnTo>
                <a:lnTo>
                  <a:pt x="566" y="4974"/>
                </a:lnTo>
                <a:lnTo>
                  <a:pt x="453" y="4559"/>
                </a:lnTo>
                <a:lnTo>
                  <a:pt x="377" y="4126"/>
                </a:lnTo>
                <a:lnTo>
                  <a:pt x="283" y="3599"/>
                </a:lnTo>
                <a:lnTo>
                  <a:pt x="227" y="3090"/>
                </a:lnTo>
                <a:lnTo>
                  <a:pt x="208" y="2600"/>
                </a:lnTo>
                <a:lnTo>
                  <a:pt x="208" y="2110"/>
                </a:lnTo>
                <a:lnTo>
                  <a:pt x="245" y="1621"/>
                </a:lnTo>
                <a:lnTo>
                  <a:pt x="302" y="1150"/>
                </a:lnTo>
                <a:lnTo>
                  <a:pt x="396" y="698"/>
                </a:lnTo>
                <a:lnTo>
                  <a:pt x="509" y="265"/>
                </a:lnTo>
                <a:lnTo>
                  <a:pt x="37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8"/>
          <p:cNvSpPr/>
          <p:nvPr/>
        </p:nvSpPr>
        <p:spPr>
          <a:xfrm rot="4201385">
            <a:off x="-893139" y="3808749"/>
            <a:ext cx="1709352" cy="869646"/>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 name="Google Shape;651;p18"/>
          <p:cNvGrpSpPr/>
          <p:nvPr/>
        </p:nvGrpSpPr>
        <p:grpSpPr>
          <a:xfrm flipH="1">
            <a:off x="8357200" y="195766"/>
            <a:ext cx="241737" cy="241737"/>
            <a:chOff x="10695150" y="4122575"/>
            <a:chExt cx="626100" cy="626100"/>
          </a:xfrm>
        </p:grpSpPr>
        <p:sp>
          <p:nvSpPr>
            <p:cNvPr id="652" name="Google Shape;652;p18"/>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8"/>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4" name="Google Shape;654;p18"/>
          <p:cNvSpPr/>
          <p:nvPr/>
        </p:nvSpPr>
        <p:spPr>
          <a:xfrm flipH="1">
            <a:off x="8146723" y="16645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8"/>
          <p:cNvSpPr/>
          <p:nvPr/>
        </p:nvSpPr>
        <p:spPr>
          <a:xfrm flipH="1">
            <a:off x="7845873" y="250075"/>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8"/>
          <p:cNvSpPr/>
          <p:nvPr/>
        </p:nvSpPr>
        <p:spPr>
          <a:xfrm flipH="1">
            <a:off x="7117236" y="2057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18"/>
          <p:cNvGrpSpPr/>
          <p:nvPr/>
        </p:nvGrpSpPr>
        <p:grpSpPr>
          <a:xfrm>
            <a:off x="649761" y="4628741"/>
            <a:ext cx="241737" cy="241737"/>
            <a:chOff x="10695150" y="4122575"/>
            <a:chExt cx="626100" cy="626100"/>
          </a:xfrm>
        </p:grpSpPr>
        <p:sp>
          <p:nvSpPr>
            <p:cNvPr id="658" name="Google Shape;658;p18"/>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8"/>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0" name="Google Shape;660;p18"/>
          <p:cNvSpPr/>
          <p:nvPr/>
        </p:nvSpPr>
        <p:spPr>
          <a:xfrm>
            <a:off x="1011375" y="45994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8"/>
          <p:cNvSpPr/>
          <p:nvPr/>
        </p:nvSpPr>
        <p:spPr>
          <a:xfrm>
            <a:off x="1161025" y="468305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8"/>
          <p:cNvSpPr/>
          <p:nvPr/>
        </p:nvSpPr>
        <p:spPr>
          <a:xfrm>
            <a:off x="2040863" y="463867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18"/>
          <p:cNvGrpSpPr/>
          <p:nvPr/>
        </p:nvGrpSpPr>
        <p:grpSpPr>
          <a:xfrm>
            <a:off x="68151" y="317462"/>
            <a:ext cx="323880" cy="323880"/>
            <a:chOff x="-222250" y="-3001925"/>
            <a:chExt cx="609600" cy="609600"/>
          </a:xfrm>
        </p:grpSpPr>
        <p:sp>
          <p:nvSpPr>
            <p:cNvPr id="664" name="Google Shape;664;p1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18"/>
          <p:cNvGrpSpPr/>
          <p:nvPr/>
        </p:nvGrpSpPr>
        <p:grpSpPr>
          <a:xfrm>
            <a:off x="491211" y="548643"/>
            <a:ext cx="163556" cy="163556"/>
            <a:chOff x="-222250" y="-3001925"/>
            <a:chExt cx="609600" cy="609600"/>
          </a:xfrm>
        </p:grpSpPr>
        <p:sp>
          <p:nvSpPr>
            <p:cNvPr id="667" name="Google Shape;667;p1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8"/>
          <p:cNvGrpSpPr/>
          <p:nvPr/>
        </p:nvGrpSpPr>
        <p:grpSpPr>
          <a:xfrm>
            <a:off x="8711001" y="1712512"/>
            <a:ext cx="323880" cy="323880"/>
            <a:chOff x="-222250" y="-3001925"/>
            <a:chExt cx="609600" cy="609600"/>
          </a:xfrm>
        </p:grpSpPr>
        <p:sp>
          <p:nvSpPr>
            <p:cNvPr id="670" name="Google Shape;670;p18"/>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8"/>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18"/>
          <p:cNvGrpSpPr/>
          <p:nvPr/>
        </p:nvGrpSpPr>
        <p:grpSpPr>
          <a:xfrm>
            <a:off x="8858124" y="2459968"/>
            <a:ext cx="163556" cy="163556"/>
            <a:chOff x="-222250" y="-3001925"/>
            <a:chExt cx="609600" cy="609600"/>
          </a:xfrm>
        </p:grpSpPr>
        <p:sp>
          <p:nvSpPr>
            <p:cNvPr id="673" name="Google Shape;673;p18"/>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8"/>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CUSTOM_17">
    <p:spTree>
      <p:nvGrpSpPr>
        <p:cNvPr id="1" name="Shape 716"/>
        <p:cNvGrpSpPr/>
        <p:nvPr/>
      </p:nvGrpSpPr>
      <p:grpSpPr>
        <a:xfrm>
          <a:off x="0" y="0"/>
          <a:ext cx="0" cy="0"/>
          <a:chOff x="0" y="0"/>
          <a:chExt cx="0" cy="0"/>
        </a:xfrm>
      </p:grpSpPr>
      <p:sp>
        <p:nvSpPr>
          <p:cNvPr id="717" name="Google Shape;717;p20"/>
          <p:cNvSpPr txBox="1">
            <a:spLocks noGrp="1"/>
          </p:cNvSpPr>
          <p:nvPr>
            <p:ph type="subTitle" idx="1"/>
          </p:nvPr>
        </p:nvSpPr>
        <p:spPr>
          <a:xfrm>
            <a:off x="4570850" y="2249424"/>
            <a:ext cx="3840600" cy="1280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718" name="Google Shape;718;p20"/>
          <p:cNvSpPr txBox="1">
            <a:spLocks noGrp="1"/>
          </p:cNvSpPr>
          <p:nvPr>
            <p:ph type="title"/>
          </p:nvPr>
        </p:nvSpPr>
        <p:spPr>
          <a:xfrm>
            <a:off x="4570850" y="1618488"/>
            <a:ext cx="2151600" cy="548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719" name="Google Shape;719;p20"/>
          <p:cNvSpPr/>
          <p:nvPr/>
        </p:nvSpPr>
        <p:spPr>
          <a:xfrm flipH="1">
            <a:off x="51" y="0"/>
            <a:ext cx="1841177" cy="1433952"/>
          </a:xfrm>
          <a:custGeom>
            <a:avLst/>
            <a:gdLst/>
            <a:ahLst/>
            <a:cxnLst/>
            <a:rect l="l" t="t" r="r" b="b"/>
            <a:pathLst>
              <a:path w="28783" h="22416" extrusionOk="0">
                <a:moveTo>
                  <a:pt x="1" y="1"/>
                </a:moveTo>
                <a:lnTo>
                  <a:pt x="189" y="57"/>
                </a:lnTo>
                <a:lnTo>
                  <a:pt x="717" y="227"/>
                </a:lnTo>
                <a:lnTo>
                  <a:pt x="1075" y="358"/>
                </a:lnTo>
                <a:lnTo>
                  <a:pt x="1489" y="528"/>
                </a:lnTo>
                <a:lnTo>
                  <a:pt x="1941" y="716"/>
                </a:lnTo>
                <a:lnTo>
                  <a:pt x="2450" y="961"/>
                </a:lnTo>
                <a:lnTo>
                  <a:pt x="2977" y="1225"/>
                </a:lnTo>
                <a:lnTo>
                  <a:pt x="3523" y="1526"/>
                </a:lnTo>
                <a:lnTo>
                  <a:pt x="4088" y="1865"/>
                </a:lnTo>
                <a:lnTo>
                  <a:pt x="4653" y="2261"/>
                </a:lnTo>
                <a:lnTo>
                  <a:pt x="5219" y="2675"/>
                </a:lnTo>
                <a:lnTo>
                  <a:pt x="5765" y="3127"/>
                </a:lnTo>
                <a:lnTo>
                  <a:pt x="6028" y="3372"/>
                </a:lnTo>
                <a:lnTo>
                  <a:pt x="6292" y="3636"/>
                </a:lnTo>
                <a:lnTo>
                  <a:pt x="6537" y="3900"/>
                </a:lnTo>
                <a:lnTo>
                  <a:pt x="6782" y="4182"/>
                </a:lnTo>
                <a:lnTo>
                  <a:pt x="7008" y="4465"/>
                </a:lnTo>
                <a:lnTo>
                  <a:pt x="7196" y="4728"/>
                </a:lnTo>
                <a:lnTo>
                  <a:pt x="7347" y="5011"/>
                </a:lnTo>
                <a:lnTo>
                  <a:pt x="7498" y="5294"/>
                </a:lnTo>
                <a:lnTo>
                  <a:pt x="7611" y="5576"/>
                </a:lnTo>
                <a:lnTo>
                  <a:pt x="7686" y="5840"/>
                </a:lnTo>
                <a:lnTo>
                  <a:pt x="7761" y="6122"/>
                </a:lnTo>
                <a:lnTo>
                  <a:pt x="7818" y="6386"/>
                </a:lnTo>
                <a:lnTo>
                  <a:pt x="7856" y="6669"/>
                </a:lnTo>
                <a:lnTo>
                  <a:pt x="7874" y="6932"/>
                </a:lnTo>
                <a:lnTo>
                  <a:pt x="7874" y="7196"/>
                </a:lnTo>
                <a:lnTo>
                  <a:pt x="7874" y="7478"/>
                </a:lnTo>
                <a:lnTo>
                  <a:pt x="7837" y="8006"/>
                </a:lnTo>
                <a:lnTo>
                  <a:pt x="7799" y="8552"/>
                </a:lnTo>
                <a:lnTo>
                  <a:pt x="7724" y="9080"/>
                </a:lnTo>
                <a:lnTo>
                  <a:pt x="7686" y="9607"/>
                </a:lnTo>
                <a:lnTo>
                  <a:pt x="7648" y="10153"/>
                </a:lnTo>
                <a:lnTo>
                  <a:pt x="7648" y="10417"/>
                </a:lnTo>
                <a:lnTo>
                  <a:pt x="7667" y="10681"/>
                </a:lnTo>
                <a:lnTo>
                  <a:pt x="7686" y="10944"/>
                </a:lnTo>
                <a:lnTo>
                  <a:pt x="7724" y="11227"/>
                </a:lnTo>
                <a:lnTo>
                  <a:pt x="7799" y="11491"/>
                </a:lnTo>
                <a:lnTo>
                  <a:pt x="7874" y="11754"/>
                </a:lnTo>
                <a:lnTo>
                  <a:pt x="7969" y="12018"/>
                </a:lnTo>
                <a:lnTo>
                  <a:pt x="8082" y="12300"/>
                </a:lnTo>
                <a:lnTo>
                  <a:pt x="8232" y="12564"/>
                </a:lnTo>
                <a:lnTo>
                  <a:pt x="8402" y="12847"/>
                </a:lnTo>
                <a:lnTo>
                  <a:pt x="8722" y="13242"/>
                </a:lnTo>
                <a:lnTo>
                  <a:pt x="9023" y="13600"/>
                </a:lnTo>
                <a:lnTo>
                  <a:pt x="9362" y="13902"/>
                </a:lnTo>
                <a:lnTo>
                  <a:pt x="9683" y="14146"/>
                </a:lnTo>
                <a:lnTo>
                  <a:pt x="10041" y="14354"/>
                </a:lnTo>
                <a:lnTo>
                  <a:pt x="10380" y="14523"/>
                </a:lnTo>
                <a:lnTo>
                  <a:pt x="10737" y="14655"/>
                </a:lnTo>
                <a:lnTo>
                  <a:pt x="11114" y="14749"/>
                </a:lnTo>
                <a:lnTo>
                  <a:pt x="11472" y="14825"/>
                </a:lnTo>
                <a:lnTo>
                  <a:pt x="11849" y="14881"/>
                </a:lnTo>
                <a:lnTo>
                  <a:pt x="12244" y="14919"/>
                </a:lnTo>
                <a:lnTo>
                  <a:pt x="12640" y="14938"/>
                </a:lnTo>
                <a:lnTo>
                  <a:pt x="13431" y="14975"/>
                </a:lnTo>
                <a:lnTo>
                  <a:pt x="14260" y="15013"/>
                </a:lnTo>
                <a:lnTo>
                  <a:pt x="14674" y="15051"/>
                </a:lnTo>
                <a:lnTo>
                  <a:pt x="15089" y="15107"/>
                </a:lnTo>
                <a:lnTo>
                  <a:pt x="15503" y="15182"/>
                </a:lnTo>
                <a:lnTo>
                  <a:pt x="15936" y="15277"/>
                </a:lnTo>
                <a:lnTo>
                  <a:pt x="16351" y="15408"/>
                </a:lnTo>
                <a:lnTo>
                  <a:pt x="16784" y="15578"/>
                </a:lnTo>
                <a:lnTo>
                  <a:pt x="17217" y="15766"/>
                </a:lnTo>
                <a:lnTo>
                  <a:pt x="17650" y="16011"/>
                </a:lnTo>
                <a:lnTo>
                  <a:pt x="18083" y="16313"/>
                </a:lnTo>
                <a:lnTo>
                  <a:pt x="18517" y="16652"/>
                </a:lnTo>
                <a:lnTo>
                  <a:pt x="18950" y="17047"/>
                </a:lnTo>
                <a:lnTo>
                  <a:pt x="19383" y="17518"/>
                </a:lnTo>
                <a:lnTo>
                  <a:pt x="19816" y="18045"/>
                </a:lnTo>
                <a:lnTo>
                  <a:pt x="20250" y="18648"/>
                </a:lnTo>
                <a:lnTo>
                  <a:pt x="20683" y="19326"/>
                </a:lnTo>
                <a:lnTo>
                  <a:pt x="21116" y="20080"/>
                </a:lnTo>
                <a:lnTo>
                  <a:pt x="21173" y="20193"/>
                </a:lnTo>
                <a:lnTo>
                  <a:pt x="21361" y="20532"/>
                </a:lnTo>
                <a:lnTo>
                  <a:pt x="21568" y="20833"/>
                </a:lnTo>
                <a:lnTo>
                  <a:pt x="21813" y="21116"/>
                </a:lnTo>
                <a:lnTo>
                  <a:pt x="22058" y="21379"/>
                </a:lnTo>
                <a:lnTo>
                  <a:pt x="22322" y="21587"/>
                </a:lnTo>
                <a:lnTo>
                  <a:pt x="22604" y="21794"/>
                </a:lnTo>
                <a:lnTo>
                  <a:pt x="22887" y="21963"/>
                </a:lnTo>
                <a:lnTo>
                  <a:pt x="23188" y="22095"/>
                </a:lnTo>
                <a:lnTo>
                  <a:pt x="23489" y="22208"/>
                </a:lnTo>
                <a:lnTo>
                  <a:pt x="23791" y="22302"/>
                </a:lnTo>
                <a:lnTo>
                  <a:pt x="24111" y="22359"/>
                </a:lnTo>
                <a:lnTo>
                  <a:pt x="24431" y="22397"/>
                </a:lnTo>
                <a:lnTo>
                  <a:pt x="24751" y="22415"/>
                </a:lnTo>
                <a:lnTo>
                  <a:pt x="25072" y="22397"/>
                </a:lnTo>
                <a:lnTo>
                  <a:pt x="25392" y="22359"/>
                </a:lnTo>
                <a:lnTo>
                  <a:pt x="25712" y="22302"/>
                </a:lnTo>
                <a:lnTo>
                  <a:pt x="26013" y="22208"/>
                </a:lnTo>
                <a:lnTo>
                  <a:pt x="26315" y="22095"/>
                </a:lnTo>
                <a:lnTo>
                  <a:pt x="26616" y="21963"/>
                </a:lnTo>
                <a:lnTo>
                  <a:pt x="26880" y="21813"/>
                </a:lnTo>
                <a:lnTo>
                  <a:pt x="27162" y="21643"/>
                </a:lnTo>
                <a:lnTo>
                  <a:pt x="27407" y="21436"/>
                </a:lnTo>
                <a:lnTo>
                  <a:pt x="27652" y="21229"/>
                </a:lnTo>
                <a:lnTo>
                  <a:pt x="27878" y="20984"/>
                </a:lnTo>
                <a:lnTo>
                  <a:pt x="28067" y="20739"/>
                </a:lnTo>
                <a:lnTo>
                  <a:pt x="28255" y="20456"/>
                </a:lnTo>
                <a:lnTo>
                  <a:pt x="28406" y="20155"/>
                </a:lnTo>
                <a:lnTo>
                  <a:pt x="28537" y="19835"/>
                </a:lnTo>
                <a:lnTo>
                  <a:pt x="28650" y="19496"/>
                </a:lnTo>
                <a:lnTo>
                  <a:pt x="28726" y="19157"/>
                </a:lnTo>
                <a:lnTo>
                  <a:pt x="28763" y="18780"/>
                </a:lnTo>
                <a:lnTo>
                  <a:pt x="28782" y="18385"/>
                </a:lnTo>
                <a:lnTo>
                  <a:pt x="287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0"/>
          <p:cNvSpPr/>
          <p:nvPr/>
        </p:nvSpPr>
        <p:spPr>
          <a:xfrm rot="5400000" flipH="1">
            <a:off x="7843274" y="3312225"/>
            <a:ext cx="1409853" cy="2288200"/>
          </a:xfrm>
          <a:custGeom>
            <a:avLst/>
            <a:gdLst/>
            <a:ahLst/>
            <a:cxnLst/>
            <a:rect l="l" t="t" r="r" b="b"/>
            <a:pathLst>
              <a:path w="27332" h="44360" extrusionOk="0">
                <a:moveTo>
                  <a:pt x="1" y="1"/>
                </a:moveTo>
                <a:lnTo>
                  <a:pt x="1" y="44359"/>
                </a:lnTo>
                <a:lnTo>
                  <a:pt x="340" y="44246"/>
                </a:lnTo>
                <a:lnTo>
                  <a:pt x="716" y="44133"/>
                </a:lnTo>
                <a:lnTo>
                  <a:pt x="1225" y="43945"/>
                </a:lnTo>
                <a:lnTo>
                  <a:pt x="1828" y="43700"/>
                </a:lnTo>
                <a:lnTo>
                  <a:pt x="2487" y="43380"/>
                </a:lnTo>
                <a:lnTo>
                  <a:pt x="2845" y="43191"/>
                </a:lnTo>
                <a:lnTo>
                  <a:pt x="3222" y="42984"/>
                </a:lnTo>
                <a:lnTo>
                  <a:pt x="3598" y="42758"/>
                </a:lnTo>
                <a:lnTo>
                  <a:pt x="3975" y="42513"/>
                </a:lnTo>
                <a:lnTo>
                  <a:pt x="4352" y="42250"/>
                </a:lnTo>
                <a:lnTo>
                  <a:pt x="4728" y="41967"/>
                </a:lnTo>
                <a:lnTo>
                  <a:pt x="5105" y="41647"/>
                </a:lnTo>
                <a:lnTo>
                  <a:pt x="5482" y="41308"/>
                </a:lnTo>
                <a:lnTo>
                  <a:pt x="5859" y="40950"/>
                </a:lnTo>
                <a:lnTo>
                  <a:pt x="6198" y="40573"/>
                </a:lnTo>
                <a:lnTo>
                  <a:pt x="6556" y="40178"/>
                </a:lnTo>
                <a:lnTo>
                  <a:pt x="6876" y="39744"/>
                </a:lnTo>
                <a:lnTo>
                  <a:pt x="7177" y="39292"/>
                </a:lnTo>
                <a:lnTo>
                  <a:pt x="7460" y="38803"/>
                </a:lnTo>
                <a:lnTo>
                  <a:pt x="7723" y="38294"/>
                </a:lnTo>
                <a:lnTo>
                  <a:pt x="7949" y="37767"/>
                </a:lnTo>
                <a:lnTo>
                  <a:pt x="8157" y="37202"/>
                </a:lnTo>
                <a:lnTo>
                  <a:pt x="8326" y="36599"/>
                </a:lnTo>
                <a:lnTo>
                  <a:pt x="8458" y="35977"/>
                </a:lnTo>
                <a:lnTo>
                  <a:pt x="8571" y="35318"/>
                </a:lnTo>
                <a:lnTo>
                  <a:pt x="8627" y="34659"/>
                </a:lnTo>
                <a:lnTo>
                  <a:pt x="8684" y="34018"/>
                </a:lnTo>
                <a:lnTo>
                  <a:pt x="8759" y="32775"/>
                </a:lnTo>
                <a:lnTo>
                  <a:pt x="8816" y="31588"/>
                </a:lnTo>
                <a:lnTo>
                  <a:pt x="8835" y="30458"/>
                </a:lnTo>
                <a:lnTo>
                  <a:pt x="8854" y="29385"/>
                </a:lnTo>
                <a:lnTo>
                  <a:pt x="8891" y="28349"/>
                </a:lnTo>
                <a:lnTo>
                  <a:pt x="8948" y="27350"/>
                </a:lnTo>
                <a:lnTo>
                  <a:pt x="9004" y="26861"/>
                </a:lnTo>
                <a:lnTo>
                  <a:pt x="9061" y="26390"/>
                </a:lnTo>
                <a:lnTo>
                  <a:pt x="9136" y="25919"/>
                </a:lnTo>
                <a:lnTo>
                  <a:pt x="9230" y="25448"/>
                </a:lnTo>
                <a:lnTo>
                  <a:pt x="9343" y="24977"/>
                </a:lnTo>
                <a:lnTo>
                  <a:pt x="9475" y="24525"/>
                </a:lnTo>
                <a:lnTo>
                  <a:pt x="9645" y="24073"/>
                </a:lnTo>
                <a:lnTo>
                  <a:pt x="9833" y="23640"/>
                </a:lnTo>
                <a:lnTo>
                  <a:pt x="10040" y="23188"/>
                </a:lnTo>
                <a:lnTo>
                  <a:pt x="10285" y="22754"/>
                </a:lnTo>
                <a:lnTo>
                  <a:pt x="10549" y="22321"/>
                </a:lnTo>
                <a:lnTo>
                  <a:pt x="10850" y="21888"/>
                </a:lnTo>
                <a:lnTo>
                  <a:pt x="11189" y="21436"/>
                </a:lnTo>
                <a:lnTo>
                  <a:pt x="11566" y="21003"/>
                </a:lnTo>
                <a:lnTo>
                  <a:pt x="11999" y="20569"/>
                </a:lnTo>
                <a:lnTo>
                  <a:pt x="12451" y="20136"/>
                </a:lnTo>
                <a:lnTo>
                  <a:pt x="12960" y="19703"/>
                </a:lnTo>
                <a:lnTo>
                  <a:pt x="13506" y="19251"/>
                </a:lnTo>
                <a:lnTo>
                  <a:pt x="14071" y="18836"/>
                </a:lnTo>
                <a:lnTo>
                  <a:pt x="14655" y="18460"/>
                </a:lnTo>
                <a:lnTo>
                  <a:pt x="15239" y="18121"/>
                </a:lnTo>
                <a:lnTo>
                  <a:pt x="15823" y="17819"/>
                </a:lnTo>
                <a:lnTo>
                  <a:pt x="16407" y="17556"/>
                </a:lnTo>
                <a:lnTo>
                  <a:pt x="16991" y="17311"/>
                </a:lnTo>
                <a:lnTo>
                  <a:pt x="17556" y="17104"/>
                </a:lnTo>
                <a:lnTo>
                  <a:pt x="18140" y="16915"/>
                </a:lnTo>
                <a:lnTo>
                  <a:pt x="18705" y="16746"/>
                </a:lnTo>
                <a:lnTo>
                  <a:pt x="19270" y="16595"/>
                </a:lnTo>
                <a:lnTo>
                  <a:pt x="20381" y="16350"/>
                </a:lnTo>
                <a:lnTo>
                  <a:pt x="22453" y="15936"/>
                </a:lnTo>
                <a:lnTo>
                  <a:pt x="22943" y="15823"/>
                </a:lnTo>
                <a:lnTo>
                  <a:pt x="23395" y="15710"/>
                </a:lnTo>
                <a:lnTo>
                  <a:pt x="23847" y="15578"/>
                </a:lnTo>
                <a:lnTo>
                  <a:pt x="24280" y="15446"/>
                </a:lnTo>
                <a:lnTo>
                  <a:pt x="24676" y="15295"/>
                </a:lnTo>
                <a:lnTo>
                  <a:pt x="25052" y="15126"/>
                </a:lnTo>
                <a:lnTo>
                  <a:pt x="25410" y="14937"/>
                </a:lnTo>
                <a:lnTo>
                  <a:pt x="25749" y="14711"/>
                </a:lnTo>
                <a:lnTo>
                  <a:pt x="26051" y="14467"/>
                </a:lnTo>
                <a:lnTo>
                  <a:pt x="26314" y="14184"/>
                </a:lnTo>
                <a:lnTo>
                  <a:pt x="26446" y="14033"/>
                </a:lnTo>
                <a:lnTo>
                  <a:pt x="26559" y="13883"/>
                </a:lnTo>
                <a:lnTo>
                  <a:pt x="26672" y="13713"/>
                </a:lnTo>
                <a:lnTo>
                  <a:pt x="26766" y="13525"/>
                </a:lnTo>
                <a:lnTo>
                  <a:pt x="26861" y="13336"/>
                </a:lnTo>
                <a:lnTo>
                  <a:pt x="26955" y="13148"/>
                </a:lnTo>
                <a:lnTo>
                  <a:pt x="27030" y="12941"/>
                </a:lnTo>
                <a:lnTo>
                  <a:pt x="27106" y="12715"/>
                </a:lnTo>
                <a:lnTo>
                  <a:pt x="27162" y="12470"/>
                </a:lnTo>
                <a:lnTo>
                  <a:pt x="27219" y="12225"/>
                </a:lnTo>
                <a:lnTo>
                  <a:pt x="27294" y="11698"/>
                </a:lnTo>
                <a:lnTo>
                  <a:pt x="27313" y="11377"/>
                </a:lnTo>
                <a:lnTo>
                  <a:pt x="27332" y="11057"/>
                </a:lnTo>
                <a:lnTo>
                  <a:pt x="27313" y="10775"/>
                </a:lnTo>
                <a:lnTo>
                  <a:pt x="27294" y="10492"/>
                </a:lnTo>
                <a:lnTo>
                  <a:pt x="27275" y="10210"/>
                </a:lnTo>
                <a:lnTo>
                  <a:pt x="27219" y="9946"/>
                </a:lnTo>
                <a:lnTo>
                  <a:pt x="27162" y="9701"/>
                </a:lnTo>
                <a:lnTo>
                  <a:pt x="27087" y="9456"/>
                </a:lnTo>
                <a:lnTo>
                  <a:pt x="27011" y="9230"/>
                </a:lnTo>
                <a:lnTo>
                  <a:pt x="26917" y="9023"/>
                </a:lnTo>
                <a:lnTo>
                  <a:pt x="26804" y="8816"/>
                </a:lnTo>
                <a:lnTo>
                  <a:pt x="26691" y="8627"/>
                </a:lnTo>
                <a:lnTo>
                  <a:pt x="26559" y="8439"/>
                </a:lnTo>
                <a:lnTo>
                  <a:pt x="26409" y="8269"/>
                </a:lnTo>
                <a:lnTo>
                  <a:pt x="26258" y="8100"/>
                </a:lnTo>
                <a:lnTo>
                  <a:pt x="26107" y="7949"/>
                </a:lnTo>
                <a:lnTo>
                  <a:pt x="25919" y="7799"/>
                </a:lnTo>
                <a:lnTo>
                  <a:pt x="25749" y="7667"/>
                </a:lnTo>
                <a:lnTo>
                  <a:pt x="25542" y="7535"/>
                </a:lnTo>
                <a:lnTo>
                  <a:pt x="25354" y="7422"/>
                </a:lnTo>
                <a:lnTo>
                  <a:pt x="24921" y="7215"/>
                </a:lnTo>
                <a:lnTo>
                  <a:pt x="24450" y="7026"/>
                </a:lnTo>
                <a:lnTo>
                  <a:pt x="23960" y="6876"/>
                </a:lnTo>
                <a:lnTo>
                  <a:pt x="23433" y="6744"/>
                </a:lnTo>
                <a:lnTo>
                  <a:pt x="22886" y="6650"/>
                </a:lnTo>
                <a:lnTo>
                  <a:pt x="22302" y="6574"/>
                </a:lnTo>
                <a:lnTo>
                  <a:pt x="21718" y="6499"/>
                </a:lnTo>
                <a:lnTo>
                  <a:pt x="21097" y="6461"/>
                </a:lnTo>
                <a:lnTo>
                  <a:pt x="20475" y="6442"/>
                </a:lnTo>
                <a:lnTo>
                  <a:pt x="19835" y="6442"/>
                </a:lnTo>
                <a:lnTo>
                  <a:pt x="18516" y="6461"/>
                </a:lnTo>
                <a:lnTo>
                  <a:pt x="17160" y="6518"/>
                </a:lnTo>
                <a:lnTo>
                  <a:pt x="14485" y="6668"/>
                </a:lnTo>
                <a:lnTo>
                  <a:pt x="13186" y="6725"/>
                </a:lnTo>
                <a:lnTo>
                  <a:pt x="11924" y="6763"/>
                </a:lnTo>
                <a:lnTo>
                  <a:pt x="11321" y="6744"/>
                </a:lnTo>
                <a:lnTo>
                  <a:pt x="10718" y="6687"/>
                </a:lnTo>
                <a:lnTo>
                  <a:pt x="10134" y="6612"/>
                </a:lnTo>
                <a:lnTo>
                  <a:pt x="9550" y="6480"/>
                </a:lnTo>
                <a:lnTo>
                  <a:pt x="8967" y="6329"/>
                </a:lnTo>
                <a:lnTo>
                  <a:pt x="8401" y="6160"/>
                </a:lnTo>
                <a:lnTo>
                  <a:pt x="7855" y="5953"/>
                </a:lnTo>
                <a:lnTo>
                  <a:pt x="7309" y="5727"/>
                </a:lnTo>
                <a:lnTo>
                  <a:pt x="6782" y="5482"/>
                </a:lnTo>
                <a:lnTo>
                  <a:pt x="6273" y="5218"/>
                </a:lnTo>
                <a:lnTo>
                  <a:pt x="5783" y="4936"/>
                </a:lnTo>
                <a:lnTo>
                  <a:pt x="5294" y="4653"/>
                </a:lnTo>
                <a:lnTo>
                  <a:pt x="4823" y="4352"/>
                </a:lnTo>
                <a:lnTo>
                  <a:pt x="4371" y="4031"/>
                </a:lnTo>
                <a:lnTo>
                  <a:pt x="3937" y="3730"/>
                </a:lnTo>
                <a:lnTo>
                  <a:pt x="3523" y="3410"/>
                </a:lnTo>
                <a:lnTo>
                  <a:pt x="2751" y="2769"/>
                </a:lnTo>
                <a:lnTo>
                  <a:pt x="2054" y="2167"/>
                </a:lnTo>
                <a:lnTo>
                  <a:pt x="1451" y="1583"/>
                </a:lnTo>
                <a:lnTo>
                  <a:pt x="961" y="1074"/>
                </a:lnTo>
                <a:lnTo>
                  <a:pt x="547" y="641"/>
                </a:lnTo>
                <a:lnTo>
                  <a:pt x="245" y="30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0"/>
          <p:cNvSpPr/>
          <p:nvPr/>
        </p:nvSpPr>
        <p:spPr>
          <a:xfrm rot="-4252359">
            <a:off x="57172" y="-247939"/>
            <a:ext cx="1046670" cy="1106653"/>
          </a:xfrm>
          <a:custGeom>
            <a:avLst/>
            <a:gdLst/>
            <a:ahLst/>
            <a:cxnLst/>
            <a:rect l="l" t="t" r="r" b="b"/>
            <a:pathLst>
              <a:path w="20381" h="21549" extrusionOk="0">
                <a:moveTo>
                  <a:pt x="2468" y="1"/>
                </a:moveTo>
                <a:lnTo>
                  <a:pt x="2242" y="20"/>
                </a:lnTo>
                <a:lnTo>
                  <a:pt x="2016" y="57"/>
                </a:lnTo>
                <a:lnTo>
                  <a:pt x="1808" y="95"/>
                </a:lnTo>
                <a:lnTo>
                  <a:pt x="1601" y="151"/>
                </a:lnTo>
                <a:lnTo>
                  <a:pt x="1413" y="227"/>
                </a:lnTo>
                <a:lnTo>
                  <a:pt x="1243" y="302"/>
                </a:lnTo>
                <a:lnTo>
                  <a:pt x="1074" y="415"/>
                </a:lnTo>
                <a:lnTo>
                  <a:pt x="923" y="528"/>
                </a:lnTo>
                <a:lnTo>
                  <a:pt x="772" y="679"/>
                </a:lnTo>
                <a:lnTo>
                  <a:pt x="641" y="829"/>
                </a:lnTo>
                <a:lnTo>
                  <a:pt x="509" y="1018"/>
                </a:lnTo>
                <a:lnTo>
                  <a:pt x="396" y="1225"/>
                </a:lnTo>
                <a:lnTo>
                  <a:pt x="302" y="1451"/>
                </a:lnTo>
                <a:lnTo>
                  <a:pt x="207" y="1696"/>
                </a:lnTo>
                <a:lnTo>
                  <a:pt x="132" y="1978"/>
                </a:lnTo>
                <a:lnTo>
                  <a:pt x="76" y="2280"/>
                </a:lnTo>
                <a:lnTo>
                  <a:pt x="38" y="2525"/>
                </a:lnTo>
                <a:lnTo>
                  <a:pt x="19" y="2751"/>
                </a:lnTo>
                <a:lnTo>
                  <a:pt x="0" y="2977"/>
                </a:lnTo>
                <a:lnTo>
                  <a:pt x="19" y="3203"/>
                </a:lnTo>
                <a:lnTo>
                  <a:pt x="38" y="3410"/>
                </a:lnTo>
                <a:lnTo>
                  <a:pt x="76" y="3617"/>
                </a:lnTo>
                <a:lnTo>
                  <a:pt x="113" y="3824"/>
                </a:lnTo>
                <a:lnTo>
                  <a:pt x="170" y="4013"/>
                </a:lnTo>
                <a:lnTo>
                  <a:pt x="245" y="4201"/>
                </a:lnTo>
                <a:lnTo>
                  <a:pt x="339" y="4389"/>
                </a:lnTo>
                <a:lnTo>
                  <a:pt x="433" y="4578"/>
                </a:lnTo>
                <a:lnTo>
                  <a:pt x="546" y="4747"/>
                </a:lnTo>
                <a:lnTo>
                  <a:pt x="791" y="5086"/>
                </a:lnTo>
                <a:lnTo>
                  <a:pt x="1074" y="5425"/>
                </a:lnTo>
                <a:lnTo>
                  <a:pt x="1394" y="5727"/>
                </a:lnTo>
                <a:lnTo>
                  <a:pt x="1752" y="6028"/>
                </a:lnTo>
                <a:lnTo>
                  <a:pt x="2129" y="6330"/>
                </a:lnTo>
                <a:lnTo>
                  <a:pt x="2543" y="6612"/>
                </a:lnTo>
                <a:lnTo>
                  <a:pt x="2976" y="6895"/>
                </a:lnTo>
                <a:lnTo>
                  <a:pt x="3428" y="7177"/>
                </a:lnTo>
                <a:lnTo>
                  <a:pt x="4370" y="7742"/>
                </a:lnTo>
                <a:lnTo>
                  <a:pt x="5576" y="8477"/>
                </a:lnTo>
                <a:lnTo>
                  <a:pt x="6178" y="8854"/>
                </a:lnTo>
                <a:lnTo>
                  <a:pt x="6762" y="9268"/>
                </a:lnTo>
                <a:lnTo>
                  <a:pt x="7327" y="9701"/>
                </a:lnTo>
                <a:lnTo>
                  <a:pt x="7892" y="10153"/>
                </a:lnTo>
                <a:lnTo>
                  <a:pt x="8137" y="10379"/>
                </a:lnTo>
                <a:lnTo>
                  <a:pt x="8401" y="10643"/>
                </a:lnTo>
                <a:lnTo>
                  <a:pt x="8646" y="10888"/>
                </a:lnTo>
                <a:lnTo>
                  <a:pt x="8872" y="11152"/>
                </a:lnTo>
                <a:lnTo>
                  <a:pt x="9098" y="11434"/>
                </a:lnTo>
                <a:lnTo>
                  <a:pt x="9305" y="11717"/>
                </a:lnTo>
                <a:lnTo>
                  <a:pt x="9493" y="12018"/>
                </a:lnTo>
                <a:lnTo>
                  <a:pt x="9682" y="12319"/>
                </a:lnTo>
                <a:lnTo>
                  <a:pt x="9851" y="12640"/>
                </a:lnTo>
                <a:lnTo>
                  <a:pt x="10002" y="12979"/>
                </a:lnTo>
                <a:lnTo>
                  <a:pt x="10134" y="13318"/>
                </a:lnTo>
                <a:lnTo>
                  <a:pt x="10247" y="13676"/>
                </a:lnTo>
                <a:lnTo>
                  <a:pt x="10341" y="14052"/>
                </a:lnTo>
                <a:lnTo>
                  <a:pt x="10416" y="14448"/>
                </a:lnTo>
                <a:lnTo>
                  <a:pt x="10473" y="14843"/>
                </a:lnTo>
                <a:lnTo>
                  <a:pt x="10511" y="15258"/>
                </a:lnTo>
                <a:lnTo>
                  <a:pt x="10529" y="15710"/>
                </a:lnTo>
                <a:lnTo>
                  <a:pt x="10511" y="16162"/>
                </a:lnTo>
                <a:lnTo>
                  <a:pt x="10473" y="16614"/>
                </a:lnTo>
                <a:lnTo>
                  <a:pt x="10416" y="17104"/>
                </a:lnTo>
                <a:lnTo>
                  <a:pt x="10398" y="17367"/>
                </a:lnTo>
                <a:lnTo>
                  <a:pt x="10379" y="17612"/>
                </a:lnTo>
                <a:lnTo>
                  <a:pt x="10379" y="17857"/>
                </a:lnTo>
                <a:lnTo>
                  <a:pt x="10398" y="18102"/>
                </a:lnTo>
                <a:lnTo>
                  <a:pt x="10435" y="18328"/>
                </a:lnTo>
                <a:lnTo>
                  <a:pt x="10473" y="18573"/>
                </a:lnTo>
                <a:lnTo>
                  <a:pt x="10529" y="18799"/>
                </a:lnTo>
                <a:lnTo>
                  <a:pt x="10605" y="19025"/>
                </a:lnTo>
                <a:lnTo>
                  <a:pt x="10699" y="19251"/>
                </a:lnTo>
                <a:lnTo>
                  <a:pt x="10793" y="19458"/>
                </a:lnTo>
                <a:lnTo>
                  <a:pt x="10906" y="19665"/>
                </a:lnTo>
                <a:lnTo>
                  <a:pt x="11019" y="19873"/>
                </a:lnTo>
                <a:lnTo>
                  <a:pt x="11151" y="20061"/>
                </a:lnTo>
                <a:lnTo>
                  <a:pt x="11302" y="20249"/>
                </a:lnTo>
                <a:lnTo>
                  <a:pt x="11471" y="20419"/>
                </a:lnTo>
                <a:lnTo>
                  <a:pt x="11641" y="20588"/>
                </a:lnTo>
                <a:lnTo>
                  <a:pt x="11923" y="20814"/>
                </a:lnTo>
                <a:lnTo>
                  <a:pt x="12225" y="21003"/>
                </a:lnTo>
                <a:lnTo>
                  <a:pt x="12545" y="21172"/>
                </a:lnTo>
                <a:lnTo>
                  <a:pt x="12884" y="21304"/>
                </a:lnTo>
                <a:lnTo>
                  <a:pt x="13223" y="21417"/>
                </a:lnTo>
                <a:lnTo>
                  <a:pt x="13600" y="21492"/>
                </a:lnTo>
                <a:lnTo>
                  <a:pt x="13976" y="21549"/>
                </a:lnTo>
                <a:lnTo>
                  <a:pt x="14711" y="21549"/>
                </a:lnTo>
                <a:lnTo>
                  <a:pt x="15050" y="21511"/>
                </a:lnTo>
                <a:lnTo>
                  <a:pt x="15408" y="21455"/>
                </a:lnTo>
                <a:lnTo>
                  <a:pt x="15766" y="21361"/>
                </a:lnTo>
                <a:lnTo>
                  <a:pt x="16124" y="21248"/>
                </a:lnTo>
                <a:lnTo>
                  <a:pt x="16482" y="21116"/>
                </a:lnTo>
                <a:lnTo>
                  <a:pt x="16840" y="20946"/>
                </a:lnTo>
                <a:lnTo>
                  <a:pt x="17216" y="20739"/>
                </a:lnTo>
                <a:lnTo>
                  <a:pt x="17593" y="20532"/>
                </a:lnTo>
                <a:lnTo>
                  <a:pt x="17970" y="20287"/>
                </a:lnTo>
                <a:lnTo>
                  <a:pt x="18742" y="19797"/>
                </a:lnTo>
                <a:lnTo>
                  <a:pt x="19571" y="19270"/>
                </a:lnTo>
                <a:lnTo>
                  <a:pt x="19966" y="19025"/>
                </a:lnTo>
                <a:lnTo>
                  <a:pt x="20381" y="18780"/>
                </a:lnTo>
                <a:lnTo>
                  <a:pt x="20230" y="18629"/>
                </a:lnTo>
                <a:lnTo>
                  <a:pt x="19834" y="18855"/>
                </a:lnTo>
                <a:lnTo>
                  <a:pt x="19439" y="19119"/>
                </a:lnTo>
                <a:lnTo>
                  <a:pt x="18629" y="19628"/>
                </a:lnTo>
                <a:lnTo>
                  <a:pt x="17875" y="20117"/>
                </a:lnTo>
                <a:lnTo>
                  <a:pt x="17499" y="20344"/>
                </a:lnTo>
                <a:lnTo>
                  <a:pt x="17122" y="20551"/>
                </a:lnTo>
                <a:lnTo>
                  <a:pt x="16764" y="20758"/>
                </a:lnTo>
                <a:lnTo>
                  <a:pt x="16406" y="20927"/>
                </a:lnTo>
                <a:lnTo>
                  <a:pt x="16067" y="21059"/>
                </a:lnTo>
                <a:lnTo>
                  <a:pt x="15728" y="21172"/>
                </a:lnTo>
                <a:lnTo>
                  <a:pt x="15427" y="21229"/>
                </a:lnTo>
                <a:lnTo>
                  <a:pt x="15144" y="21285"/>
                </a:lnTo>
                <a:lnTo>
                  <a:pt x="14862" y="21323"/>
                </a:lnTo>
                <a:lnTo>
                  <a:pt x="14598" y="21361"/>
                </a:lnTo>
                <a:lnTo>
                  <a:pt x="14316" y="21361"/>
                </a:lnTo>
                <a:lnTo>
                  <a:pt x="14052" y="21342"/>
                </a:lnTo>
                <a:lnTo>
                  <a:pt x="13807" y="21323"/>
                </a:lnTo>
                <a:lnTo>
                  <a:pt x="13543" y="21285"/>
                </a:lnTo>
                <a:lnTo>
                  <a:pt x="13298" y="21229"/>
                </a:lnTo>
                <a:lnTo>
                  <a:pt x="13053" y="21153"/>
                </a:lnTo>
                <a:lnTo>
                  <a:pt x="12827" y="21078"/>
                </a:lnTo>
                <a:lnTo>
                  <a:pt x="12601" y="20984"/>
                </a:lnTo>
                <a:lnTo>
                  <a:pt x="12375" y="20871"/>
                </a:lnTo>
                <a:lnTo>
                  <a:pt x="12168" y="20739"/>
                </a:lnTo>
                <a:lnTo>
                  <a:pt x="11961" y="20588"/>
                </a:lnTo>
                <a:lnTo>
                  <a:pt x="11773" y="20438"/>
                </a:lnTo>
                <a:lnTo>
                  <a:pt x="11622" y="20268"/>
                </a:lnTo>
                <a:lnTo>
                  <a:pt x="11452" y="20117"/>
                </a:lnTo>
                <a:lnTo>
                  <a:pt x="11321" y="19948"/>
                </a:lnTo>
                <a:lnTo>
                  <a:pt x="11189" y="19760"/>
                </a:lnTo>
                <a:lnTo>
                  <a:pt x="11076" y="19571"/>
                </a:lnTo>
                <a:lnTo>
                  <a:pt x="10963" y="19364"/>
                </a:lnTo>
                <a:lnTo>
                  <a:pt x="10869" y="19176"/>
                </a:lnTo>
                <a:lnTo>
                  <a:pt x="10793" y="18968"/>
                </a:lnTo>
                <a:lnTo>
                  <a:pt x="10737" y="18742"/>
                </a:lnTo>
                <a:lnTo>
                  <a:pt x="10680" y="18516"/>
                </a:lnTo>
                <a:lnTo>
                  <a:pt x="10624" y="18309"/>
                </a:lnTo>
                <a:lnTo>
                  <a:pt x="10605" y="18083"/>
                </a:lnTo>
                <a:lnTo>
                  <a:pt x="10586" y="17838"/>
                </a:lnTo>
                <a:lnTo>
                  <a:pt x="10586" y="17612"/>
                </a:lnTo>
                <a:lnTo>
                  <a:pt x="10605" y="17367"/>
                </a:lnTo>
                <a:lnTo>
                  <a:pt x="10624" y="17141"/>
                </a:lnTo>
                <a:lnTo>
                  <a:pt x="10680" y="16633"/>
                </a:lnTo>
                <a:lnTo>
                  <a:pt x="10718" y="16162"/>
                </a:lnTo>
                <a:lnTo>
                  <a:pt x="10737" y="15691"/>
                </a:lnTo>
                <a:lnTo>
                  <a:pt x="10718" y="15239"/>
                </a:lnTo>
                <a:lnTo>
                  <a:pt x="10680" y="14825"/>
                </a:lnTo>
                <a:lnTo>
                  <a:pt x="10624" y="14410"/>
                </a:lnTo>
                <a:lnTo>
                  <a:pt x="10548" y="14015"/>
                </a:lnTo>
                <a:lnTo>
                  <a:pt x="10454" y="13619"/>
                </a:lnTo>
                <a:lnTo>
                  <a:pt x="10322" y="13261"/>
                </a:lnTo>
                <a:lnTo>
                  <a:pt x="10190" y="12903"/>
                </a:lnTo>
                <a:lnTo>
                  <a:pt x="10040" y="12564"/>
                </a:lnTo>
                <a:lnTo>
                  <a:pt x="9870" y="12225"/>
                </a:lnTo>
                <a:lnTo>
                  <a:pt x="9682" y="11924"/>
                </a:lnTo>
                <a:lnTo>
                  <a:pt x="9493" y="11622"/>
                </a:lnTo>
                <a:lnTo>
                  <a:pt x="9286" y="11321"/>
                </a:lnTo>
                <a:lnTo>
                  <a:pt x="9060" y="11039"/>
                </a:lnTo>
                <a:lnTo>
                  <a:pt x="8815" y="10775"/>
                </a:lnTo>
                <a:lnTo>
                  <a:pt x="8571" y="10511"/>
                </a:lnTo>
                <a:lnTo>
                  <a:pt x="8307" y="10266"/>
                </a:lnTo>
                <a:lnTo>
                  <a:pt x="8043" y="10021"/>
                </a:lnTo>
                <a:lnTo>
                  <a:pt x="7497" y="9551"/>
                </a:lnTo>
                <a:lnTo>
                  <a:pt x="6913" y="9117"/>
                </a:lnTo>
                <a:lnTo>
                  <a:pt x="6310" y="8703"/>
                </a:lnTo>
                <a:lnTo>
                  <a:pt x="5707" y="8307"/>
                </a:lnTo>
                <a:lnTo>
                  <a:pt x="4464" y="7573"/>
                </a:lnTo>
                <a:lnTo>
                  <a:pt x="3560" y="7026"/>
                </a:lnTo>
                <a:lnTo>
                  <a:pt x="3108" y="6744"/>
                </a:lnTo>
                <a:lnTo>
                  <a:pt x="2694" y="6461"/>
                </a:lnTo>
                <a:lnTo>
                  <a:pt x="2298" y="6179"/>
                </a:lnTo>
                <a:lnTo>
                  <a:pt x="1921" y="5896"/>
                </a:lnTo>
                <a:lnTo>
                  <a:pt x="1582" y="5614"/>
                </a:lnTo>
                <a:lnTo>
                  <a:pt x="1262" y="5312"/>
                </a:lnTo>
                <a:lnTo>
                  <a:pt x="980" y="4992"/>
                </a:lnTo>
                <a:lnTo>
                  <a:pt x="735" y="4672"/>
                </a:lnTo>
                <a:lnTo>
                  <a:pt x="641" y="4502"/>
                </a:lnTo>
                <a:lnTo>
                  <a:pt x="546" y="4333"/>
                </a:lnTo>
                <a:lnTo>
                  <a:pt x="452" y="4145"/>
                </a:lnTo>
                <a:lnTo>
                  <a:pt x="377" y="3975"/>
                </a:lnTo>
                <a:lnTo>
                  <a:pt x="320" y="3787"/>
                </a:lnTo>
                <a:lnTo>
                  <a:pt x="283" y="3598"/>
                </a:lnTo>
                <a:lnTo>
                  <a:pt x="245" y="3391"/>
                </a:lnTo>
                <a:lnTo>
                  <a:pt x="226" y="3184"/>
                </a:lnTo>
                <a:lnTo>
                  <a:pt x="207" y="2977"/>
                </a:lnTo>
                <a:lnTo>
                  <a:pt x="226" y="2770"/>
                </a:lnTo>
                <a:lnTo>
                  <a:pt x="245" y="2544"/>
                </a:lnTo>
                <a:lnTo>
                  <a:pt x="283" y="2317"/>
                </a:lnTo>
                <a:lnTo>
                  <a:pt x="339" y="2035"/>
                </a:lnTo>
                <a:lnTo>
                  <a:pt x="396" y="1790"/>
                </a:lnTo>
                <a:lnTo>
                  <a:pt x="490" y="1564"/>
                </a:lnTo>
                <a:lnTo>
                  <a:pt x="565" y="1357"/>
                </a:lnTo>
                <a:lnTo>
                  <a:pt x="678" y="1169"/>
                </a:lnTo>
                <a:lnTo>
                  <a:pt x="772" y="999"/>
                </a:lnTo>
                <a:lnTo>
                  <a:pt x="904" y="848"/>
                </a:lnTo>
                <a:lnTo>
                  <a:pt x="1036" y="716"/>
                </a:lnTo>
                <a:lnTo>
                  <a:pt x="1168" y="603"/>
                </a:lnTo>
                <a:lnTo>
                  <a:pt x="1319" y="509"/>
                </a:lnTo>
                <a:lnTo>
                  <a:pt x="1488" y="415"/>
                </a:lnTo>
                <a:lnTo>
                  <a:pt x="1658" y="359"/>
                </a:lnTo>
                <a:lnTo>
                  <a:pt x="1827" y="302"/>
                </a:lnTo>
                <a:lnTo>
                  <a:pt x="2016" y="264"/>
                </a:lnTo>
                <a:lnTo>
                  <a:pt x="2223" y="227"/>
                </a:lnTo>
                <a:lnTo>
                  <a:pt x="2430" y="208"/>
                </a:lnTo>
                <a:lnTo>
                  <a:pt x="246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0"/>
          <p:cNvSpPr/>
          <p:nvPr/>
        </p:nvSpPr>
        <p:spPr>
          <a:xfrm rot="-3274334">
            <a:off x="74355" y="4270439"/>
            <a:ext cx="1166712" cy="1347588"/>
          </a:xfrm>
          <a:custGeom>
            <a:avLst/>
            <a:gdLst/>
            <a:ahLst/>
            <a:cxnLst/>
            <a:rect l="l" t="t" r="r" b="b"/>
            <a:pathLst>
              <a:path w="22718" h="26240" extrusionOk="0">
                <a:moveTo>
                  <a:pt x="6725" y="1"/>
                </a:moveTo>
                <a:lnTo>
                  <a:pt x="6349" y="39"/>
                </a:lnTo>
                <a:lnTo>
                  <a:pt x="5972" y="76"/>
                </a:lnTo>
                <a:lnTo>
                  <a:pt x="5633" y="152"/>
                </a:lnTo>
                <a:lnTo>
                  <a:pt x="5313" y="227"/>
                </a:lnTo>
                <a:lnTo>
                  <a:pt x="4974" y="340"/>
                </a:lnTo>
                <a:lnTo>
                  <a:pt x="4616" y="472"/>
                </a:lnTo>
                <a:lnTo>
                  <a:pt x="4258" y="641"/>
                </a:lnTo>
                <a:lnTo>
                  <a:pt x="3900" y="830"/>
                </a:lnTo>
                <a:lnTo>
                  <a:pt x="3523" y="1018"/>
                </a:lnTo>
                <a:lnTo>
                  <a:pt x="3146" y="1244"/>
                </a:lnTo>
                <a:lnTo>
                  <a:pt x="2374" y="1715"/>
                </a:lnTo>
                <a:lnTo>
                  <a:pt x="1583" y="2242"/>
                </a:lnTo>
                <a:lnTo>
                  <a:pt x="792" y="2807"/>
                </a:lnTo>
                <a:lnTo>
                  <a:pt x="1" y="3391"/>
                </a:lnTo>
                <a:lnTo>
                  <a:pt x="283" y="3448"/>
                </a:lnTo>
                <a:lnTo>
                  <a:pt x="1056" y="2883"/>
                </a:lnTo>
                <a:lnTo>
                  <a:pt x="1828" y="2337"/>
                </a:lnTo>
                <a:lnTo>
                  <a:pt x="2563" y="1847"/>
                </a:lnTo>
                <a:lnTo>
                  <a:pt x="3316" y="1376"/>
                </a:lnTo>
                <a:lnTo>
                  <a:pt x="3674" y="1169"/>
                </a:lnTo>
                <a:lnTo>
                  <a:pt x="4032" y="980"/>
                </a:lnTo>
                <a:lnTo>
                  <a:pt x="4371" y="811"/>
                </a:lnTo>
                <a:lnTo>
                  <a:pt x="4710" y="660"/>
                </a:lnTo>
                <a:lnTo>
                  <a:pt x="5049" y="528"/>
                </a:lnTo>
                <a:lnTo>
                  <a:pt x="5369" y="415"/>
                </a:lnTo>
                <a:lnTo>
                  <a:pt x="5689" y="340"/>
                </a:lnTo>
                <a:lnTo>
                  <a:pt x="5991" y="283"/>
                </a:lnTo>
                <a:lnTo>
                  <a:pt x="6367" y="246"/>
                </a:lnTo>
                <a:lnTo>
                  <a:pt x="6744" y="208"/>
                </a:lnTo>
                <a:lnTo>
                  <a:pt x="7460" y="208"/>
                </a:lnTo>
                <a:lnTo>
                  <a:pt x="7799" y="227"/>
                </a:lnTo>
                <a:lnTo>
                  <a:pt x="8138" y="283"/>
                </a:lnTo>
                <a:lnTo>
                  <a:pt x="8458" y="340"/>
                </a:lnTo>
                <a:lnTo>
                  <a:pt x="8797" y="415"/>
                </a:lnTo>
                <a:lnTo>
                  <a:pt x="9117" y="528"/>
                </a:lnTo>
                <a:lnTo>
                  <a:pt x="9419" y="641"/>
                </a:lnTo>
                <a:lnTo>
                  <a:pt x="9739" y="792"/>
                </a:lnTo>
                <a:lnTo>
                  <a:pt x="10040" y="961"/>
                </a:lnTo>
                <a:lnTo>
                  <a:pt x="10342" y="1150"/>
                </a:lnTo>
                <a:lnTo>
                  <a:pt x="10643" y="1357"/>
                </a:lnTo>
                <a:lnTo>
                  <a:pt x="10945" y="1602"/>
                </a:lnTo>
                <a:lnTo>
                  <a:pt x="11227" y="1866"/>
                </a:lnTo>
                <a:lnTo>
                  <a:pt x="11528" y="2148"/>
                </a:lnTo>
                <a:lnTo>
                  <a:pt x="11830" y="2450"/>
                </a:lnTo>
                <a:lnTo>
                  <a:pt x="12112" y="2789"/>
                </a:lnTo>
                <a:lnTo>
                  <a:pt x="12414" y="3146"/>
                </a:lnTo>
                <a:lnTo>
                  <a:pt x="12715" y="3542"/>
                </a:lnTo>
                <a:lnTo>
                  <a:pt x="12998" y="3956"/>
                </a:lnTo>
                <a:lnTo>
                  <a:pt x="13299" y="4390"/>
                </a:lnTo>
                <a:lnTo>
                  <a:pt x="13600" y="4861"/>
                </a:lnTo>
                <a:lnTo>
                  <a:pt x="13921" y="5350"/>
                </a:lnTo>
                <a:lnTo>
                  <a:pt x="14222" y="5878"/>
                </a:lnTo>
                <a:lnTo>
                  <a:pt x="14862" y="7027"/>
                </a:lnTo>
                <a:lnTo>
                  <a:pt x="15503" y="8289"/>
                </a:lnTo>
                <a:lnTo>
                  <a:pt x="16200" y="9683"/>
                </a:lnTo>
                <a:lnTo>
                  <a:pt x="16577" y="10436"/>
                </a:lnTo>
                <a:lnTo>
                  <a:pt x="16972" y="11152"/>
                </a:lnTo>
                <a:lnTo>
                  <a:pt x="17386" y="11849"/>
                </a:lnTo>
                <a:lnTo>
                  <a:pt x="17820" y="12508"/>
                </a:lnTo>
                <a:lnTo>
                  <a:pt x="18253" y="13148"/>
                </a:lnTo>
                <a:lnTo>
                  <a:pt x="18686" y="13770"/>
                </a:lnTo>
                <a:lnTo>
                  <a:pt x="19553" y="14938"/>
                </a:lnTo>
                <a:lnTo>
                  <a:pt x="20231" y="15861"/>
                </a:lnTo>
                <a:lnTo>
                  <a:pt x="20852" y="16765"/>
                </a:lnTo>
                <a:lnTo>
                  <a:pt x="21154" y="17198"/>
                </a:lnTo>
                <a:lnTo>
                  <a:pt x="21417" y="17612"/>
                </a:lnTo>
                <a:lnTo>
                  <a:pt x="21662" y="18046"/>
                </a:lnTo>
                <a:lnTo>
                  <a:pt x="21869" y="18460"/>
                </a:lnTo>
                <a:lnTo>
                  <a:pt x="22058" y="18893"/>
                </a:lnTo>
                <a:lnTo>
                  <a:pt x="22227" y="19308"/>
                </a:lnTo>
                <a:lnTo>
                  <a:pt x="22340" y="19722"/>
                </a:lnTo>
                <a:lnTo>
                  <a:pt x="22434" y="20155"/>
                </a:lnTo>
                <a:lnTo>
                  <a:pt x="22491" y="20589"/>
                </a:lnTo>
                <a:lnTo>
                  <a:pt x="22510" y="21022"/>
                </a:lnTo>
                <a:lnTo>
                  <a:pt x="22491" y="21474"/>
                </a:lnTo>
                <a:lnTo>
                  <a:pt x="22416" y="21926"/>
                </a:lnTo>
                <a:lnTo>
                  <a:pt x="22359" y="22190"/>
                </a:lnTo>
                <a:lnTo>
                  <a:pt x="22284" y="22453"/>
                </a:lnTo>
                <a:lnTo>
                  <a:pt x="22208" y="22717"/>
                </a:lnTo>
                <a:lnTo>
                  <a:pt x="22114" y="22962"/>
                </a:lnTo>
                <a:lnTo>
                  <a:pt x="22020" y="23188"/>
                </a:lnTo>
                <a:lnTo>
                  <a:pt x="21907" y="23433"/>
                </a:lnTo>
                <a:lnTo>
                  <a:pt x="21794" y="23640"/>
                </a:lnTo>
                <a:lnTo>
                  <a:pt x="21662" y="23847"/>
                </a:lnTo>
                <a:lnTo>
                  <a:pt x="21530" y="24054"/>
                </a:lnTo>
                <a:lnTo>
                  <a:pt x="21380" y="24243"/>
                </a:lnTo>
                <a:lnTo>
                  <a:pt x="21229" y="24431"/>
                </a:lnTo>
                <a:lnTo>
                  <a:pt x="21059" y="24601"/>
                </a:lnTo>
                <a:lnTo>
                  <a:pt x="20890" y="24751"/>
                </a:lnTo>
                <a:lnTo>
                  <a:pt x="20702" y="24902"/>
                </a:lnTo>
                <a:lnTo>
                  <a:pt x="20513" y="25053"/>
                </a:lnTo>
                <a:lnTo>
                  <a:pt x="20306" y="25185"/>
                </a:lnTo>
                <a:lnTo>
                  <a:pt x="20005" y="25354"/>
                </a:lnTo>
                <a:lnTo>
                  <a:pt x="19684" y="25524"/>
                </a:lnTo>
                <a:lnTo>
                  <a:pt x="19364" y="25655"/>
                </a:lnTo>
                <a:lnTo>
                  <a:pt x="19006" y="25768"/>
                </a:lnTo>
                <a:lnTo>
                  <a:pt x="18648" y="25863"/>
                </a:lnTo>
                <a:lnTo>
                  <a:pt x="18272" y="25938"/>
                </a:lnTo>
                <a:lnTo>
                  <a:pt x="17876" y="25994"/>
                </a:lnTo>
                <a:lnTo>
                  <a:pt x="17462" y="26013"/>
                </a:lnTo>
                <a:lnTo>
                  <a:pt x="17029" y="26032"/>
                </a:lnTo>
                <a:lnTo>
                  <a:pt x="16595" y="26032"/>
                </a:lnTo>
                <a:lnTo>
                  <a:pt x="16143" y="26013"/>
                </a:lnTo>
                <a:lnTo>
                  <a:pt x="15691" y="25957"/>
                </a:lnTo>
                <a:lnTo>
                  <a:pt x="15220" y="25900"/>
                </a:lnTo>
                <a:lnTo>
                  <a:pt x="14731" y="25806"/>
                </a:lnTo>
                <a:lnTo>
                  <a:pt x="14222" y="25712"/>
                </a:lnTo>
                <a:lnTo>
                  <a:pt x="13713" y="25580"/>
                </a:lnTo>
                <a:lnTo>
                  <a:pt x="12225" y="25203"/>
                </a:lnTo>
                <a:lnTo>
                  <a:pt x="11528" y="25053"/>
                </a:lnTo>
                <a:lnTo>
                  <a:pt x="10888" y="24902"/>
                </a:lnTo>
                <a:lnTo>
                  <a:pt x="10606" y="25053"/>
                </a:lnTo>
                <a:lnTo>
                  <a:pt x="11302" y="25203"/>
                </a:lnTo>
                <a:lnTo>
                  <a:pt x="12037" y="25373"/>
                </a:lnTo>
                <a:lnTo>
                  <a:pt x="13657" y="25787"/>
                </a:lnTo>
                <a:lnTo>
                  <a:pt x="14184" y="25919"/>
                </a:lnTo>
                <a:lnTo>
                  <a:pt x="14693" y="26013"/>
                </a:lnTo>
                <a:lnTo>
                  <a:pt x="15201" y="26107"/>
                </a:lnTo>
                <a:lnTo>
                  <a:pt x="15672" y="26164"/>
                </a:lnTo>
                <a:lnTo>
                  <a:pt x="16143" y="26220"/>
                </a:lnTo>
                <a:lnTo>
                  <a:pt x="16614" y="26239"/>
                </a:lnTo>
                <a:lnTo>
                  <a:pt x="17066" y="26239"/>
                </a:lnTo>
                <a:lnTo>
                  <a:pt x="17499" y="26220"/>
                </a:lnTo>
                <a:lnTo>
                  <a:pt x="17914" y="26183"/>
                </a:lnTo>
                <a:lnTo>
                  <a:pt x="18309" y="26126"/>
                </a:lnTo>
                <a:lnTo>
                  <a:pt x="18705" y="26051"/>
                </a:lnTo>
                <a:lnTo>
                  <a:pt x="19082" y="25957"/>
                </a:lnTo>
                <a:lnTo>
                  <a:pt x="19440" y="25844"/>
                </a:lnTo>
                <a:lnTo>
                  <a:pt x="19779" y="25693"/>
                </a:lnTo>
                <a:lnTo>
                  <a:pt x="20099" y="25542"/>
                </a:lnTo>
                <a:lnTo>
                  <a:pt x="20419" y="25354"/>
                </a:lnTo>
                <a:lnTo>
                  <a:pt x="20626" y="25222"/>
                </a:lnTo>
                <a:lnTo>
                  <a:pt x="20833" y="25072"/>
                </a:lnTo>
                <a:lnTo>
                  <a:pt x="21022" y="24921"/>
                </a:lnTo>
                <a:lnTo>
                  <a:pt x="21210" y="24751"/>
                </a:lnTo>
                <a:lnTo>
                  <a:pt x="21380" y="24563"/>
                </a:lnTo>
                <a:lnTo>
                  <a:pt x="21530" y="24375"/>
                </a:lnTo>
                <a:lnTo>
                  <a:pt x="21681" y="24167"/>
                </a:lnTo>
                <a:lnTo>
                  <a:pt x="21832" y="23960"/>
                </a:lnTo>
                <a:lnTo>
                  <a:pt x="21964" y="23753"/>
                </a:lnTo>
                <a:lnTo>
                  <a:pt x="22095" y="23527"/>
                </a:lnTo>
                <a:lnTo>
                  <a:pt x="22208" y="23282"/>
                </a:lnTo>
                <a:lnTo>
                  <a:pt x="22303" y="23037"/>
                </a:lnTo>
                <a:lnTo>
                  <a:pt x="22397" y="22792"/>
                </a:lnTo>
                <a:lnTo>
                  <a:pt x="22472" y="22529"/>
                </a:lnTo>
                <a:lnTo>
                  <a:pt x="22548" y="22246"/>
                </a:lnTo>
                <a:lnTo>
                  <a:pt x="22623" y="21964"/>
                </a:lnTo>
                <a:lnTo>
                  <a:pt x="22661" y="21738"/>
                </a:lnTo>
                <a:lnTo>
                  <a:pt x="22679" y="21493"/>
                </a:lnTo>
                <a:lnTo>
                  <a:pt x="22717" y="21041"/>
                </a:lnTo>
                <a:lnTo>
                  <a:pt x="22698" y="20570"/>
                </a:lnTo>
                <a:lnTo>
                  <a:pt x="22642" y="20118"/>
                </a:lnTo>
                <a:lnTo>
                  <a:pt x="22529" y="19684"/>
                </a:lnTo>
                <a:lnTo>
                  <a:pt x="22397" y="19251"/>
                </a:lnTo>
                <a:lnTo>
                  <a:pt x="22246" y="18799"/>
                </a:lnTo>
                <a:lnTo>
                  <a:pt x="22039" y="18366"/>
                </a:lnTo>
                <a:lnTo>
                  <a:pt x="21813" y="17933"/>
                </a:lnTo>
                <a:lnTo>
                  <a:pt x="21568" y="17499"/>
                </a:lnTo>
                <a:lnTo>
                  <a:pt x="21304" y="17066"/>
                </a:lnTo>
                <a:lnTo>
                  <a:pt x="21022" y="16614"/>
                </a:lnTo>
                <a:lnTo>
                  <a:pt x="20381" y="15729"/>
                </a:lnTo>
                <a:lnTo>
                  <a:pt x="19722" y="14825"/>
                </a:lnTo>
                <a:lnTo>
                  <a:pt x="18856" y="13657"/>
                </a:lnTo>
                <a:lnTo>
                  <a:pt x="18422" y="13035"/>
                </a:lnTo>
                <a:lnTo>
                  <a:pt x="17989" y="12414"/>
                </a:lnTo>
                <a:lnTo>
                  <a:pt x="17575" y="11736"/>
                </a:lnTo>
                <a:lnTo>
                  <a:pt x="17160" y="11058"/>
                </a:lnTo>
                <a:lnTo>
                  <a:pt x="16746" y="10342"/>
                </a:lnTo>
                <a:lnTo>
                  <a:pt x="16369" y="9588"/>
                </a:lnTo>
                <a:lnTo>
                  <a:pt x="15691" y="8176"/>
                </a:lnTo>
                <a:lnTo>
                  <a:pt x="15013" y="6895"/>
                </a:lnTo>
                <a:lnTo>
                  <a:pt x="14373" y="5746"/>
                </a:lnTo>
                <a:lnTo>
                  <a:pt x="14071" y="5218"/>
                </a:lnTo>
                <a:lnTo>
                  <a:pt x="13751" y="4710"/>
                </a:lnTo>
                <a:lnTo>
                  <a:pt x="13450" y="4239"/>
                </a:lnTo>
                <a:lnTo>
                  <a:pt x="13148" y="3787"/>
                </a:lnTo>
                <a:lnTo>
                  <a:pt x="12828" y="3372"/>
                </a:lnTo>
                <a:lnTo>
                  <a:pt x="12546" y="2977"/>
                </a:lnTo>
                <a:lnTo>
                  <a:pt x="12244" y="2600"/>
                </a:lnTo>
                <a:lnTo>
                  <a:pt x="11943" y="2261"/>
                </a:lnTo>
                <a:lnTo>
                  <a:pt x="11641" y="1960"/>
                </a:lnTo>
                <a:lnTo>
                  <a:pt x="11340" y="1677"/>
                </a:lnTo>
                <a:lnTo>
                  <a:pt x="11039" y="1414"/>
                </a:lnTo>
                <a:lnTo>
                  <a:pt x="10737" y="1169"/>
                </a:lnTo>
                <a:lnTo>
                  <a:pt x="10417" y="961"/>
                </a:lnTo>
                <a:lnTo>
                  <a:pt x="10116" y="754"/>
                </a:lnTo>
                <a:lnTo>
                  <a:pt x="9796" y="585"/>
                </a:lnTo>
                <a:lnTo>
                  <a:pt x="9494" y="453"/>
                </a:lnTo>
                <a:lnTo>
                  <a:pt x="9155" y="321"/>
                </a:lnTo>
                <a:lnTo>
                  <a:pt x="8835" y="227"/>
                </a:lnTo>
                <a:lnTo>
                  <a:pt x="8496" y="133"/>
                </a:lnTo>
                <a:lnTo>
                  <a:pt x="8157" y="76"/>
                </a:lnTo>
                <a:lnTo>
                  <a:pt x="7818" y="20"/>
                </a:lnTo>
                <a:lnTo>
                  <a:pt x="74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0"/>
          <p:cNvSpPr/>
          <p:nvPr/>
        </p:nvSpPr>
        <p:spPr>
          <a:xfrm rot="-5400000">
            <a:off x="8776055" y="28053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4" name="Google Shape;724;p20"/>
          <p:cNvGrpSpPr/>
          <p:nvPr/>
        </p:nvGrpSpPr>
        <p:grpSpPr>
          <a:xfrm rot="-5400000">
            <a:off x="8255321" y="155832"/>
            <a:ext cx="241737" cy="241737"/>
            <a:chOff x="10695150" y="4122575"/>
            <a:chExt cx="626100" cy="626100"/>
          </a:xfrm>
        </p:grpSpPr>
        <p:sp>
          <p:nvSpPr>
            <p:cNvPr id="725" name="Google Shape;725;p20"/>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0"/>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7" name="Google Shape;727;p20"/>
          <p:cNvSpPr/>
          <p:nvPr/>
        </p:nvSpPr>
        <p:spPr>
          <a:xfrm rot="-5400000">
            <a:off x="7843680" y="522343"/>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0"/>
          <p:cNvSpPr/>
          <p:nvPr/>
        </p:nvSpPr>
        <p:spPr>
          <a:xfrm>
            <a:off x="240788" y="2542613"/>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20"/>
          <p:cNvGrpSpPr/>
          <p:nvPr/>
        </p:nvGrpSpPr>
        <p:grpSpPr>
          <a:xfrm>
            <a:off x="365548" y="2021878"/>
            <a:ext cx="241737" cy="241737"/>
            <a:chOff x="10695150" y="4122575"/>
            <a:chExt cx="626100" cy="626100"/>
          </a:xfrm>
        </p:grpSpPr>
        <p:sp>
          <p:nvSpPr>
            <p:cNvPr id="730" name="Google Shape;730;p20"/>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0"/>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20"/>
          <p:cNvSpPr/>
          <p:nvPr/>
        </p:nvSpPr>
        <p:spPr>
          <a:xfrm>
            <a:off x="150175" y="1610238"/>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20"/>
          <p:cNvGrpSpPr/>
          <p:nvPr/>
        </p:nvGrpSpPr>
        <p:grpSpPr>
          <a:xfrm>
            <a:off x="8701476" y="957537"/>
            <a:ext cx="323880" cy="323880"/>
            <a:chOff x="-222250" y="-3001925"/>
            <a:chExt cx="609600" cy="609600"/>
          </a:xfrm>
        </p:grpSpPr>
        <p:sp>
          <p:nvSpPr>
            <p:cNvPr id="734" name="Google Shape;734;p20"/>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0"/>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0"/>
          <p:cNvGrpSpPr/>
          <p:nvPr/>
        </p:nvGrpSpPr>
        <p:grpSpPr>
          <a:xfrm>
            <a:off x="8476836" y="1204893"/>
            <a:ext cx="163556" cy="163556"/>
            <a:chOff x="-222250" y="-3001925"/>
            <a:chExt cx="609600" cy="609600"/>
          </a:xfrm>
        </p:grpSpPr>
        <p:sp>
          <p:nvSpPr>
            <p:cNvPr id="737" name="Google Shape;737;p20"/>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0"/>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20"/>
          <p:cNvGrpSpPr/>
          <p:nvPr/>
        </p:nvGrpSpPr>
        <p:grpSpPr>
          <a:xfrm>
            <a:off x="176601" y="3100662"/>
            <a:ext cx="323880" cy="323880"/>
            <a:chOff x="-222250" y="-3001925"/>
            <a:chExt cx="609600" cy="609600"/>
          </a:xfrm>
        </p:grpSpPr>
        <p:sp>
          <p:nvSpPr>
            <p:cNvPr id="740" name="Google Shape;740;p20"/>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0"/>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20"/>
          <p:cNvGrpSpPr/>
          <p:nvPr/>
        </p:nvGrpSpPr>
        <p:grpSpPr>
          <a:xfrm>
            <a:off x="256761" y="3669643"/>
            <a:ext cx="163556" cy="163556"/>
            <a:chOff x="-222250" y="-3001925"/>
            <a:chExt cx="609600" cy="609600"/>
          </a:xfrm>
        </p:grpSpPr>
        <p:sp>
          <p:nvSpPr>
            <p:cNvPr id="743" name="Google Shape;743;p20"/>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0"/>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CUSTOM_12_1_1_1">
    <p:spTree>
      <p:nvGrpSpPr>
        <p:cNvPr id="1" name="Shape 777"/>
        <p:cNvGrpSpPr/>
        <p:nvPr/>
      </p:nvGrpSpPr>
      <p:grpSpPr>
        <a:xfrm>
          <a:off x="0" y="0"/>
          <a:ext cx="0" cy="0"/>
          <a:chOff x="0" y="0"/>
          <a:chExt cx="0" cy="0"/>
        </a:xfrm>
      </p:grpSpPr>
      <p:sp>
        <p:nvSpPr>
          <p:cNvPr id="778" name="Google Shape;778;p22"/>
          <p:cNvSpPr txBox="1">
            <a:spLocks noGrp="1"/>
          </p:cNvSpPr>
          <p:nvPr>
            <p:ph type="title"/>
          </p:nvPr>
        </p:nvSpPr>
        <p:spPr>
          <a:xfrm>
            <a:off x="713225" y="548640"/>
            <a:ext cx="77175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779" name="Google Shape;779;p22"/>
          <p:cNvSpPr txBox="1">
            <a:spLocks noGrp="1"/>
          </p:cNvSpPr>
          <p:nvPr>
            <p:ph type="subTitle" idx="1"/>
          </p:nvPr>
        </p:nvSpPr>
        <p:spPr>
          <a:xfrm>
            <a:off x="876931" y="3225292"/>
            <a:ext cx="1463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000">
                <a:solidFill>
                  <a:schemeClr val="dk1"/>
                </a:solidFill>
                <a:latin typeface="Lato Black"/>
                <a:ea typeface="Lato Black"/>
                <a:cs typeface="Lato Black"/>
                <a:sym typeface="Lato Black"/>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780" name="Google Shape;780;p22"/>
          <p:cNvSpPr txBox="1">
            <a:spLocks noGrp="1"/>
          </p:cNvSpPr>
          <p:nvPr>
            <p:ph type="subTitle" idx="2"/>
          </p:nvPr>
        </p:nvSpPr>
        <p:spPr>
          <a:xfrm>
            <a:off x="711181" y="3585356"/>
            <a:ext cx="1794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781" name="Google Shape;781;p22"/>
          <p:cNvSpPr txBox="1">
            <a:spLocks noGrp="1"/>
          </p:cNvSpPr>
          <p:nvPr>
            <p:ph type="subTitle" idx="3"/>
          </p:nvPr>
        </p:nvSpPr>
        <p:spPr>
          <a:xfrm>
            <a:off x="2943856" y="3225292"/>
            <a:ext cx="1463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000">
                <a:solidFill>
                  <a:schemeClr val="dk1"/>
                </a:solidFill>
                <a:latin typeface="Lato Black"/>
                <a:ea typeface="Lato Black"/>
                <a:cs typeface="Lato Black"/>
                <a:sym typeface="Lato Black"/>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782" name="Google Shape;782;p22"/>
          <p:cNvSpPr txBox="1">
            <a:spLocks noGrp="1"/>
          </p:cNvSpPr>
          <p:nvPr>
            <p:ph type="subTitle" idx="4"/>
          </p:nvPr>
        </p:nvSpPr>
        <p:spPr>
          <a:xfrm>
            <a:off x="2778106" y="3585356"/>
            <a:ext cx="1794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783" name="Google Shape;783;p22"/>
          <p:cNvSpPr txBox="1">
            <a:spLocks noGrp="1"/>
          </p:cNvSpPr>
          <p:nvPr>
            <p:ph type="subTitle" idx="5"/>
          </p:nvPr>
        </p:nvSpPr>
        <p:spPr>
          <a:xfrm>
            <a:off x="717200" y="1566375"/>
            <a:ext cx="4167300" cy="613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84" name="Google Shape;784;p22"/>
          <p:cNvSpPr/>
          <p:nvPr/>
        </p:nvSpPr>
        <p:spPr>
          <a:xfrm>
            <a:off x="0" y="0"/>
            <a:ext cx="2210217" cy="548713"/>
          </a:xfrm>
          <a:custGeom>
            <a:avLst/>
            <a:gdLst/>
            <a:ahLst/>
            <a:cxnLst/>
            <a:rect l="l" t="t" r="r" b="b"/>
            <a:pathLst>
              <a:path w="45452" h="11284" extrusionOk="0">
                <a:moveTo>
                  <a:pt x="0" y="1"/>
                </a:moveTo>
                <a:lnTo>
                  <a:pt x="189" y="151"/>
                </a:lnTo>
                <a:lnTo>
                  <a:pt x="660" y="528"/>
                </a:lnTo>
                <a:lnTo>
                  <a:pt x="1394" y="1093"/>
                </a:lnTo>
                <a:lnTo>
                  <a:pt x="1846" y="1413"/>
                </a:lnTo>
                <a:lnTo>
                  <a:pt x="2336" y="1734"/>
                </a:lnTo>
                <a:lnTo>
                  <a:pt x="2863" y="2054"/>
                </a:lnTo>
                <a:lnTo>
                  <a:pt x="3410" y="2374"/>
                </a:lnTo>
                <a:lnTo>
                  <a:pt x="3993" y="2694"/>
                </a:lnTo>
                <a:lnTo>
                  <a:pt x="4596" y="2958"/>
                </a:lnTo>
                <a:lnTo>
                  <a:pt x="5199" y="3203"/>
                </a:lnTo>
                <a:lnTo>
                  <a:pt x="5500" y="3297"/>
                </a:lnTo>
                <a:lnTo>
                  <a:pt x="5821" y="3391"/>
                </a:lnTo>
                <a:lnTo>
                  <a:pt x="6122" y="3467"/>
                </a:lnTo>
                <a:lnTo>
                  <a:pt x="6423" y="3523"/>
                </a:lnTo>
                <a:lnTo>
                  <a:pt x="6725" y="3561"/>
                </a:lnTo>
                <a:lnTo>
                  <a:pt x="7026" y="3598"/>
                </a:lnTo>
                <a:lnTo>
                  <a:pt x="8307" y="3655"/>
                </a:lnTo>
                <a:lnTo>
                  <a:pt x="9776" y="3730"/>
                </a:lnTo>
                <a:lnTo>
                  <a:pt x="10548" y="3787"/>
                </a:lnTo>
                <a:lnTo>
                  <a:pt x="11340" y="3862"/>
                </a:lnTo>
                <a:lnTo>
                  <a:pt x="12149" y="3956"/>
                </a:lnTo>
                <a:lnTo>
                  <a:pt x="12922" y="4088"/>
                </a:lnTo>
                <a:lnTo>
                  <a:pt x="13694" y="4258"/>
                </a:lnTo>
                <a:lnTo>
                  <a:pt x="14071" y="4352"/>
                </a:lnTo>
                <a:lnTo>
                  <a:pt x="14447" y="4465"/>
                </a:lnTo>
                <a:lnTo>
                  <a:pt x="14805" y="4597"/>
                </a:lnTo>
                <a:lnTo>
                  <a:pt x="15163" y="4729"/>
                </a:lnTo>
                <a:lnTo>
                  <a:pt x="15502" y="4879"/>
                </a:lnTo>
                <a:lnTo>
                  <a:pt x="15822" y="5030"/>
                </a:lnTo>
                <a:lnTo>
                  <a:pt x="16143" y="5199"/>
                </a:lnTo>
                <a:lnTo>
                  <a:pt x="16444" y="5388"/>
                </a:lnTo>
                <a:lnTo>
                  <a:pt x="16708" y="5595"/>
                </a:lnTo>
                <a:lnTo>
                  <a:pt x="16971" y="5821"/>
                </a:lnTo>
                <a:lnTo>
                  <a:pt x="17216" y="6066"/>
                </a:lnTo>
                <a:lnTo>
                  <a:pt x="17442" y="6311"/>
                </a:lnTo>
                <a:lnTo>
                  <a:pt x="17650" y="6593"/>
                </a:lnTo>
                <a:lnTo>
                  <a:pt x="17838" y="6876"/>
                </a:lnTo>
                <a:lnTo>
                  <a:pt x="18007" y="7177"/>
                </a:lnTo>
                <a:lnTo>
                  <a:pt x="18215" y="7479"/>
                </a:lnTo>
                <a:lnTo>
                  <a:pt x="18441" y="7780"/>
                </a:lnTo>
                <a:lnTo>
                  <a:pt x="18667" y="8063"/>
                </a:lnTo>
                <a:lnTo>
                  <a:pt x="18912" y="8364"/>
                </a:lnTo>
                <a:lnTo>
                  <a:pt x="19194" y="8628"/>
                </a:lnTo>
                <a:lnTo>
                  <a:pt x="19477" y="8910"/>
                </a:lnTo>
                <a:lnTo>
                  <a:pt x="19759" y="9155"/>
                </a:lnTo>
                <a:lnTo>
                  <a:pt x="20079" y="9419"/>
                </a:lnTo>
                <a:lnTo>
                  <a:pt x="20400" y="9645"/>
                </a:lnTo>
                <a:lnTo>
                  <a:pt x="20739" y="9871"/>
                </a:lnTo>
                <a:lnTo>
                  <a:pt x="21078" y="10097"/>
                </a:lnTo>
                <a:lnTo>
                  <a:pt x="21436" y="10285"/>
                </a:lnTo>
                <a:lnTo>
                  <a:pt x="21793" y="10474"/>
                </a:lnTo>
                <a:lnTo>
                  <a:pt x="22170" y="10643"/>
                </a:lnTo>
                <a:lnTo>
                  <a:pt x="22547" y="10794"/>
                </a:lnTo>
                <a:lnTo>
                  <a:pt x="22924" y="10926"/>
                </a:lnTo>
                <a:lnTo>
                  <a:pt x="23319" y="11039"/>
                </a:lnTo>
                <a:lnTo>
                  <a:pt x="23715" y="11133"/>
                </a:lnTo>
                <a:lnTo>
                  <a:pt x="24110" y="11208"/>
                </a:lnTo>
                <a:lnTo>
                  <a:pt x="24525" y="11246"/>
                </a:lnTo>
                <a:lnTo>
                  <a:pt x="24920" y="11283"/>
                </a:lnTo>
                <a:lnTo>
                  <a:pt x="25335" y="11283"/>
                </a:lnTo>
                <a:lnTo>
                  <a:pt x="25730" y="11246"/>
                </a:lnTo>
                <a:lnTo>
                  <a:pt x="26145" y="11189"/>
                </a:lnTo>
                <a:lnTo>
                  <a:pt x="26559" y="11114"/>
                </a:lnTo>
                <a:lnTo>
                  <a:pt x="26955" y="11001"/>
                </a:lnTo>
                <a:lnTo>
                  <a:pt x="27350" y="10869"/>
                </a:lnTo>
                <a:lnTo>
                  <a:pt x="27746" y="10700"/>
                </a:lnTo>
                <a:lnTo>
                  <a:pt x="28141" y="10492"/>
                </a:lnTo>
                <a:lnTo>
                  <a:pt x="28537" y="10248"/>
                </a:lnTo>
                <a:lnTo>
                  <a:pt x="28913" y="9984"/>
                </a:lnTo>
                <a:lnTo>
                  <a:pt x="29271" y="9682"/>
                </a:lnTo>
                <a:lnTo>
                  <a:pt x="29592" y="9381"/>
                </a:lnTo>
                <a:lnTo>
                  <a:pt x="29893" y="9080"/>
                </a:lnTo>
                <a:lnTo>
                  <a:pt x="30157" y="8778"/>
                </a:lnTo>
                <a:lnTo>
                  <a:pt x="30383" y="8458"/>
                </a:lnTo>
                <a:lnTo>
                  <a:pt x="30609" y="8138"/>
                </a:lnTo>
                <a:lnTo>
                  <a:pt x="30797" y="7799"/>
                </a:lnTo>
                <a:lnTo>
                  <a:pt x="30985" y="7479"/>
                </a:lnTo>
                <a:lnTo>
                  <a:pt x="31136" y="7158"/>
                </a:lnTo>
                <a:lnTo>
                  <a:pt x="31287" y="6838"/>
                </a:lnTo>
                <a:lnTo>
                  <a:pt x="31569" y="6198"/>
                </a:lnTo>
                <a:lnTo>
                  <a:pt x="31833" y="5576"/>
                </a:lnTo>
                <a:lnTo>
                  <a:pt x="32097" y="4973"/>
                </a:lnTo>
                <a:lnTo>
                  <a:pt x="32247" y="4691"/>
                </a:lnTo>
                <a:lnTo>
                  <a:pt x="32398" y="4408"/>
                </a:lnTo>
                <a:lnTo>
                  <a:pt x="32568" y="4145"/>
                </a:lnTo>
                <a:lnTo>
                  <a:pt x="32756" y="3900"/>
                </a:lnTo>
                <a:lnTo>
                  <a:pt x="32944" y="3655"/>
                </a:lnTo>
                <a:lnTo>
                  <a:pt x="33170" y="3429"/>
                </a:lnTo>
                <a:lnTo>
                  <a:pt x="33415" y="3222"/>
                </a:lnTo>
                <a:lnTo>
                  <a:pt x="33698" y="3033"/>
                </a:lnTo>
                <a:lnTo>
                  <a:pt x="33999" y="2864"/>
                </a:lnTo>
                <a:lnTo>
                  <a:pt x="34338" y="2713"/>
                </a:lnTo>
                <a:lnTo>
                  <a:pt x="34696" y="2581"/>
                </a:lnTo>
                <a:lnTo>
                  <a:pt x="35110" y="2468"/>
                </a:lnTo>
                <a:lnTo>
                  <a:pt x="35563" y="2374"/>
                </a:lnTo>
                <a:lnTo>
                  <a:pt x="36052" y="2318"/>
                </a:lnTo>
                <a:lnTo>
                  <a:pt x="36599" y="2280"/>
                </a:lnTo>
                <a:lnTo>
                  <a:pt x="37182" y="2261"/>
                </a:lnTo>
                <a:lnTo>
                  <a:pt x="37861" y="2280"/>
                </a:lnTo>
                <a:lnTo>
                  <a:pt x="38557" y="2299"/>
                </a:lnTo>
                <a:lnTo>
                  <a:pt x="39970" y="2374"/>
                </a:lnTo>
                <a:lnTo>
                  <a:pt x="40686" y="2393"/>
                </a:lnTo>
                <a:lnTo>
                  <a:pt x="41364" y="2412"/>
                </a:lnTo>
                <a:lnTo>
                  <a:pt x="42023" y="2393"/>
                </a:lnTo>
                <a:lnTo>
                  <a:pt x="42645" y="2355"/>
                </a:lnTo>
                <a:lnTo>
                  <a:pt x="42946" y="2318"/>
                </a:lnTo>
                <a:lnTo>
                  <a:pt x="43248" y="2261"/>
                </a:lnTo>
                <a:lnTo>
                  <a:pt x="43511" y="2205"/>
                </a:lnTo>
                <a:lnTo>
                  <a:pt x="43775" y="2148"/>
                </a:lnTo>
                <a:lnTo>
                  <a:pt x="44020" y="2054"/>
                </a:lnTo>
                <a:lnTo>
                  <a:pt x="44246" y="1960"/>
                </a:lnTo>
                <a:lnTo>
                  <a:pt x="44453" y="1847"/>
                </a:lnTo>
                <a:lnTo>
                  <a:pt x="44660" y="1715"/>
                </a:lnTo>
                <a:lnTo>
                  <a:pt x="44830" y="1583"/>
                </a:lnTo>
                <a:lnTo>
                  <a:pt x="44999" y="1413"/>
                </a:lnTo>
                <a:lnTo>
                  <a:pt x="45131" y="1225"/>
                </a:lnTo>
                <a:lnTo>
                  <a:pt x="45244" y="1037"/>
                </a:lnTo>
                <a:lnTo>
                  <a:pt x="45320" y="811"/>
                </a:lnTo>
                <a:lnTo>
                  <a:pt x="45395" y="566"/>
                </a:lnTo>
                <a:lnTo>
                  <a:pt x="45433" y="283"/>
                </a:lnTo>
                <a:lnTo>
                  <a:pt x="45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2"/>
          <p:cNvSpPr/>
          <p:nvPr/>
        </p:nvSpPr>
        <p:spPr>
          <a:xfrm rot="-5400000">
            <a:off x="7996842" y="3996326"/>
            <a:ext cx="1680518" cy="613807"/>
          </a:xfrm>
          <a:custGeom>
            <a:avLst/>
            <a:gdLst/>
            <a:ahLst/>
            <a:cxnLst/>
            <a:rect l="l" t="t" r="r" b="b"/>
            <a:pathLst>
              <a:path w="26560" h="9701" extrusionOk="0">
                <a:moveTo>
                  <a:pt x="10398" y="0"/>
                </a:moveTo>
                <a:lnTo>
                  <a:pt x="10003" y="19"/>
                </a:lnTo>
                <a:lnTo>
                  <a:pt x="9645" y="57"/>
                </a:lnTo>
                <a:lnTo>
                  <a:pt x="9306" y="113"/>
                </a:lnTo>
                <a:lnTo>
                  <a:pt x="8986" y="188"/>
                </a:lnTo>
                <a:lnTo>
                  <a:pt x="8684" y="283"/>
                </a:lnTo>
                <a:lnTo>
                  <a:pt x="8420" y="396"/>
                </a:lnTo>
                <a:lnTo>
                  <a:pt x="8157" y="509"/>
                </a:lnTo>
                <a:lnTo>
                  <a:pt x="7912" y="640"/>
                </a:lnTo>
                <a:lnTo>
                  <a:pt x="7705" y="791"/>
                </a:lnTo>
                <a:lnTo>
                  <a:pt x="7497" y="961"/>
                </a:lnTo>
                <a:lnTo>
                  <a:pt x="7309" y="1130"/>
                </a:lnTo>
                <a:lnTo>
                  <a:pt x="7140" y="1300"/>
                </a:lnTo>
                <a:lnTo>
                  <a:pt x="6970" y="1507"/>
                </a:lnTo>
                <a:lnTo>
                  <a:pt x="6838" y="1714"/>
                </a:lnTo>
                <a:lnTo>
                  <a:pt x="6706" y="1921"/>
                </a:lnTo>
                <a:lnTo>
                  <a:pt x="6575" y="2147"/>
                </a:lnTo>
                <a:lnTo>
                  <a:pt x="6461" y="2373"/>
                </a:lnTo>
                <a:lnTo>
                  <a:pt x="6367" y="2618"/>
                </a:lnTo>
                <a:lnTo>
                  <a:pt x="6179" y="3108"/>
                </a:lnTo>
                <a:lnTo>
                  <a:pt x="6028" y="3617"/>
                </a:lnTo>
                <a:lnTo>
                  <a:pt x="5896" y="4144"/>
                </a:lnTo>
                <a:lnTo>
                  <a:pt x="5652" y="5218"/>
                </a:lnTo>
                <a:lnTo>
                  <a:pt x="5539" y="5745"/>
                </a:lnTo>
                <a:lnTo>
                  <a:pt x="5407" y="6254"/>
                </a:lnTo>
                <a:lnTo>
                  <a:pt x="5331" y="6517"/>
                </a:lnTo>
                <a:lnTo>
                  <a:pt x="5218" y="6762"/>
                </a:lnTo>
                <a:lnTo>
                  <a:pt x="5105" y="6988"/>
                </a:lnTo>
                <a:lnTo>
                  <a:pt x="4955" y="7195"/>
                </a:lnTo>
                <a:lnTo>
                  <a:pt x="4804" y="7403"/>
                </a:lnTo>
                <a:lnTo>
                  <a:pt x="4634" y="7610"/>
                </a:lnTo>
                <a:lnTo>
                  <a:pt x="4446" y="7779"/>
                </a:lnTo>
                <a:lnTo>
                  <a:pt x="4258" y="7968"/>
                </a:lnTo>
                <a:lnTo>
                  <a:pt x="4050" y="8118"/>
                </a:lnTo>
                <a:lnTo>
                  <a:pt x="3824" y="8269"/>
                </a:lnTo>
                <a:lnTo>
                  <a:pt x="3372" y="8552"/>
                </a:lnTo>
                <a:lnTo>
                  <a:pt x="2901" y="8796"/>
                </a:lnTo>
                <a:lnTo>
                  <a:pt x="2431" y="9004"/>
                </a:lnTo>
                <a:lnTo>
                  <a:pt x="1960" y="9192"/>
                </a:lnTo>
                <a:lnTo>
                  <a:pt x="1508" y="9343"/>
                </a:lnTo>
                <a:lnTo>
                  <a:pt x="1093" y="9456"/>
                </a:lnTo>
                <a:lnTo>
                  <a:pt x="735" y="9550"/>
                </a:lnTo>
                <a:lnTo>
                  <a:pt x="189" y="9663"/>
                </a:lnTo>
                <a:lnTo>
                  <a:pt x="1" y="9701"/>
                </a:lnTo>
                <a:lnTo>
                  <a:pt x="26541" y="9701"/>
                </a:lnTo>
                <a:lnTo>
                  <a:pt x="26541" y="9625"/>
                </a:lnTo>
                <a:lnTo>
                  <a:pt x="26559" y="9399"/>
                </a:lnTo>
                <a:lnTo>
                  <a:pt x="26541" y="9230"/>
                </a:lnTo>
                <a:lnTo>
                  <a:pt x="26522" y="9041"/>
                </a:lnTo>
                <a:lnTo>
                  <a:pt x="26484" y="8834"/>
                </a:lnTo>
                <a:lnTo>
                  <a:pt x="26409" y="8608"/>
                </a:lnTo>
                <a:lnTo>
                  <a:pt x="26296" y="8363"/>
                </a:lnTo>
                <a:lnTo>
                  <a:pt x="26164" y="8118"/>
                </a:lnTo>
                <a:lnTo>
                  <a:pt x="25994" y="7855"/>
                </a:lnTo>
                <a:lnTo>
                  <a:pt x="25768" y="7572"/>
                </a:lnTo>
                <a:lnTo>
                  <a:pt x="25505" y="7308"/>
                </a:lnTo>
                <a:lnTo>
                  <a:pt x="25166" y="7045"/>
                </a:lnTo>
                <a:lnTo>
                  <a:pt x="24789" y="6781"/>
                </a:lnTo>
                <a:lnTo>
                  <a:pt x="24337" y="6536"/>
                </a:lnTo>
                <a:lnTo>
                  <a:pt x="24054" y="6404"/>
                </a:lnTo>
                <a:lnTo>
                  <a:pt x="23772" y="6310"/>
                </a:lnTo>
                <a:lnTo>
                  <a:pt x="23489" y="6235"/>
                </a:lnTo>
                <a:lnTo>
                  <a:pt x="23188" y="6178"/>
                </a:lnTo>
                <a:lnTo>
                  <a:pt x="22868" y="6122"/>
                </a:lnTo>
                <a:lnTo>
                  <a:pt x="22547" y="6103"/>
                </a:lnTo>
                <a:lnTo>
                  <a:pt x="22227" y="6084"/>
                </a:lnTo>
                <a:lnTo>
                  <a:pt x="21888" y="6065"/>
                </a:lnTo>
                <a:lnTo>
                  <a:pt x="21342" y="6084"/>
                </a:lnTo>
                <a:lnTo>
                  <a:pt x="20796" y="6122"/>
                </a:lnTo>
                <a:lnTo>
                  <a:pt x="19665" y="6216"/>
                </a:lnTo>
                <a:lnTo>
                  <a:pt x="18554" y="6310"/>
                </a:lnTo>
                <a:lnTo>
                  <a:pt x="18008" y="6329"/>
                </a:lnTo>
                <a:lnTo>
                  <a:pt x="17481" y="6348"/>
                </a:lnTo>
                <a:lnTo>
                  <a:pt x="17123" y="6348"/>
                </a:lnTo>
                <a:lnTo>
                  <a:pt x="16765" y="6329"/>
                </a:lnTo>
                <a:lnTo>
                  <a:pt x="16426" y="6272"/>
                </a:lnTo>
                <a:lnTo>
                  <a:pt x="16105" y="6216"/>
                </a:lnTo>
                <a:lnTo>
                  <a:pt x="15785" y="6141"/>
                </a:lnTo>
                <a:lnTo>
                  <a:pt x="15503" y="6028"/>
                </a:lnTo>
                <a:lnTo>
                  <a:pt x="15220" y="5896"/>
                </a:lnTo>
                <a:lnTo>
                  <a:pt x="14957" y="5745"/>
                </a:lnTo>
                <a:lnTo>
                  <a:pt x="14768" y="5594"/>
                </a:lnTo>
                <a:lnTo>
                  <a:pt x="14599" y="5425"/>
                </a:lnTo>
                <a:lnTo>
                  <a:pt x="14448" y="5255"/>
                </a:lnTo>
                <a:lnTo>
                  <a:pt x="14316" y="5048"/>
                </a:lnTo>
                <a:lnTo>
                  <a:pt x="14184" y="4860"/>
                </a:lnTo>
                <a:lnTo>
                  <a:pt x="14090" y="4653"/>
                </a:lnTo>
                <a:lnTo>
                  <a:pt x="13996" y="4427"/>
                </a:lnTo>
                <a:lnTo>
                  <a:pt x="13921" y="4200"/>
                </a:lnTo>
                <a:lnTo>
                  <a:pt x="13789" y="3730"/>
                </a:lnTo>
                <a:lnTo>
                  <a:pt x="13676" y="3259"/>
                </a:lnTo>
                <a:lnTo>
                  <a:pt x="13563" y="2769"/>
                </a:lnTo>
                <a:lnTo>
                  <a:pt x="13450" y="2298"/>
                </a:lnTo>
                <a:lnTo>
                  <a:pt x="13318" y="1846"/>
                </a:lnTo>
                <a:lnTo>
                  <a:pt x="13242" y="1620"/>
                </a:lnTo>
                <a:lnTo>
                  <a:pt x="13148" y="1413"/>
                </a:lnTo>
                <a:lnTo>
                  <a:pt x="13035" y="1206"/>
                </a:lnTo>
                <a:lnTo>
                  <a:pt x="12922" y="1017"/>
                </a:lnTo>
                <a:lnTo>
                  <a:pt x="12790" y="848"/>
                </a:lnTo>
                <a:lnTo>
                  <a:pt x="12640" y="678"/>
                </a:lnTo>
                <a:lnTo>
                  <a:pt x="12470" y="527"/>
                </a:lnTo>
                <a:lnTo>
                  <a:pt x="12282" y="396"/>
                </a:lnTo>
                <a:lnTo>
                  <a:pt x="12056" y="283"/>
                </a:lnTo>
                <a:lnTo>
                  <a:pt x="11811" y="188"/>
                </a:lnTo>
                <a:lnTo>
                  <a:pt x="11547" y="113"/>
                </a:lnTo>
                <a:lnTo>
                  <a:pt x="11246" y="57"/>
                </a:lnTo>
                <a:lnTo>
                  <a:pt x="10907" y="19"/>
                </a:lnTo>
                <a:lnTo>
                  <a:pt x="105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2"/>
          <p:cNvSpPr/>
          <p:nvPr/>
        </p:nvSpPr>
        <p:spPr>
          <a:xfrm>
            <a:off x="-116154" y="3965482"/>
            <a:ext cx="1166683" cy="1347555"/>
          </a:xfrm>
          <a:custGeom>
            <a:avLst/>
            <a:gdLst/>
            <a:ahLst/>
            <a:cxnLst/>
            <a:rect l="l" t="t" r="r" b="b"/>
            <a:pathLst>
              <a:path w="22718" h="26240" extrusionOk="0">
                <a:moveTo>
                  <a:pt x="6725" y="1"/>
                </a:moveTo>
                <a:lnTo>
                  <a:pt x="6349" y="39"/>
                </a:lnTo>
                <a:lnTo>
                  <a:pt x="5972" y="76"/>
                </a:lnTo>
                <a:lnTo>
                  <a:pt x="5633" y="152"/>
                </a:lnTo>
                <a:lnTo>
                  <a:pt x="5313" y="227"/>
                </a:lnTo>
                <a:lnTo>
                  <a:pt x="4974" y="340"/>
                </a:lnTo>
                <a:lnTo>
                  <a:pt x="4616" y="472"/>
                </a:lnTo>
                <a:lnTo>
                  <a:pt x="4258" y="641"/>
                </a:lnTo>
                <a:lnTo>
                  <a:pt x="3900" y="830"/>
                </a:lnTo>
                <a:lnTo>
                  <a:pt x="3523" y="1018"/>
                </a:lnTo>
                <a:lnTo>
                  <a:pt x="3146" y="1244"/>
                </a:lnTo>
                <a:lnTo>
                  <a:pt x="2374" y="1715"/>
                </a:lnTo>
                <a:lnTo>
                  <a:pt x="1583" y="2242"/>
                </a:lnTo>
                <a:lnTo>
                  <a:pt x="792" y="2807"/>
                </a:lnTo>
                <a:lnTo>
                  <a:pt x="1" y="3391"/>
                </a:lnTo>
                <a:lnTo>
                  <a:pt x="283" y="3448"/>
                </a:lnTo>
                <a:lnTo>
                  <a:pt x="1056" y="2883"/>
                </a:lnTo>
                <a:lnTo>
                  <a:pt x="1828" y="2337"/>
                </a:lnTo>
                <a:lnTo>
                  <a:pt x="2563" y="1847"/>
                </a:lnTo>
                <a:lnTo>
                  <a:pt x="3316" y="1376"/>
                </a:lnTo>
                <a:lnTo>
                  <a:pt x="3674" y="1169"/>
                </a:lnTo>
                <a:lnTo>
                  <a:pt x="4032" y="980"/>
                </a:lnTo>
                <a:lnTo>
                  <a:pt x="4371" y="811"/>
                </a:lnTo>
                <a:lnTo>
                  <a:pt x="4710" y="660"/>
                </a:lnTo>
                <a:lnTo>
                  <a:pt x="5049" y="528"/>
                </a:lnTo>
                <a:lnTo>
                  <a:pt x="5369" y="415"/>
                </a:lnTo>
                <a:lnTo>
                  <a:pt x="5689" y="340"/>
                </a:lnTo>
                <a:lnTo>
                  <a:pt x="5991" y="283"/>
                </a:lnTo>
                <a:lnTo>
                  <a:pt x="6367" y="246"/>
                </a:lnTo>
                <a:lnTo>
                  <a:pt x="6744" y="208"/>
                </a:lnTo>
                <a:lnTo>
                  <a:pt x="7460" y="208"/>
                </a:lnTo>
                <a:lnTo>
                  <a:pt x="7799" y="227"/>
                </a:lnTo>
                <a:lnTo>
                  <a:pt x="8138" y="283"/>
                </a:lnTo>
                <a:lnTo>
                  <a:pt x="8458" y="340"/>
                </a:lnTo>
                <a:lnTo>
                  <a:pt x="8797" y="415"/>
                </a:lnTo>
                <a:lnTo>
                  <a:pt x="9117" y="528"/>
                </a:lnTo>
                <a:lnTo>
                  <a:pt x="9419" y="641"/>
                </a:lnTo>
                <a:lnTo>
                  <a:pt x="9739" y="792"/>
                </a:lnTo>
                <a:lnTo>
                  <a:pt x="10040" y="961"/>
                </a:lnTo>
                <a:lnTo>
                  <a:pt x="10342" y="1150"/>
                </a:lnTo>
                <a:lnTo>
                  <a:pt x="10643" y="1357"/>
                </a:lnTo>
                <a:lnTo>
                  <a:pt x="10945" y="1602"/>
                </a:lnTo>
                <a:lnTo>
                  <a:pt x="11227" y="1866"/>
                </a:lnTo>
                <a:lnTo>
                  <a:pt x="11528" y="2148"/>
                </a:lnTo>
                <a:lnTo>
                  <a:pt x="11830" y="2450"/>
                </a:lnTo>
                <a:lnTo>
                  <a:pt x="12112" y="2789"/>
                </a:lnTo>
                <a:lnTo>
                  <a:pt x="12414" y="3146"/>
                </a:lnTo>
                <a:lnTo>
                  <a:pt x="12715" y="3542"/>
                </a:lnTo>
                <a:lnTo>
                  <a:pt x="12998" y="3956"/>
                </a:lnTo>
                <a:lnTo>
                  <a:pt x="13299" y="4390"/>
                </a:lnTo>
                <a:lnTo>
                  <a:pt x="13600" y="4861"/>
                </a:lnTo>
                <a:lnTo>
                  <a:pt x="13921" y="5350"/>
                </a:lnTo>
                <a:lnTo>
                  <a:pt x="14222" y="5878"/>
                </a:lnTo>
                <a:lnTo>
                  <a:pt x="14862" y="7027"/>
                </a:lnTo>
                <a:lnTo>
                  <a:pt x="15503" y="8289"/>
                </a:lnTo>
                <a:lnTo>
                  <a:pt x="16200" y="9683"/>
                </a:lnTo>
                <a:lnTo>
                  <a:pt x="16577" y="10436"/>
                </a:lnTo>
                <a:lnTo>
                  <a:pt x="16972" y="11152"/>
                </a:lnTo>
                <a:lnTo>
                  <a:pt x="17386" y="11849"/>
                </a:lnTo>
                <a:lnTo>
                  <a:pt x="17820" y="12508"/>
                </a:lnTo>
                <a:lnTo>
                  <a:pt x="18253" y="13148"/>
                </a:lnTo>
                <a:lnTo>
                  <a:pt x="18686" y="13770"/>
                </a:lnTo>
                <a:lnTo>
                  <a:pt x="19553" y="14938"/>
                </a:lnTo>
                <a:lnTo>
                  <a:pt x="20231" y="15861"/>
                </a:lnTo>
                <a:lnTo>
                  <a:pt x="20852" y="16765"/>
                </a:lnTo>
                <a:lnTo>
                  <a:pt x="21154" y="17198"/>
                </a:lnTo>
                <a:lnTo>
                  <a:pt x="21417" y="17612"/>
                </a:lnTo>
                <a:lnTo>
                  <a:pt x="21662" y="18046"/>
                </a:lnTo>
                <a:lnTo>
                  <a:pt x="21869" y="18460"/>
                </a:lnTo>
                <a:lnTo>
                  <a:pt x="22058" y="18893"/>
                </a:lnTo>
                <a:lnTo>
                  <a:pt x="22227" y="19308"/>
                </a:lnTo>
                <a:lnTo>
                  <a:pt x="22340" y="19722"/>
                </a:lnTo>
                <a:lnTo>
                  <a:pt x="22434" y="20155"/>
                </a:lnTo>
                <a:lnTo>
                  <a:pt x="22491" y="20589"/>
                </a:lnTo>
                <a:lnTo>
                  <a:pt x="22510" y="21022"/>
                </a:lnTo>
                <a:lnTo>
                  <a:pt x="22491" y="21474"/>
                </a:lnTo>
                <a:lnTo>
                  <a:pt x="22416" y="21926"/>
                </a:lnTo>
                <a:lnTo>
                  <a:pt x="22359" y="22190"/>
                </a:lnTo>
                <a:lnTo>
                  <a:pt x="22284" y="22453"/>
                </a:lnTo>
                <a:lnTo>
                  <a:pt x="22208" y="22717"/>
                </a:lnTo>
                <a:lnTo>
                  <a:pt x="22114" y="22962"/>
                </a:lnTo>
                <a:lnTo>
                  <a:pt x="22020" y="23188"/>
                </a:lnTo>
                <a:lnTo>
                  <a:pt x="21907" y="23433"/>
                </a:lnTo>
                <a:lnTo>
                  <a:pt x="21794" y="23640"/>
                </a:lnTo>
                <a:lnTo>
                  <a:pt x="21662" y="23847"/>
                </a:lnTo>
                <a:lnTo>
                  <a:pt x="21530" y="24054"/>
                </a:lnTo>
                <a:lnTo>
                  <a:pt x="21380" y="24243"/>
                </a:lnTo>
                <a:lnTo>
                  <a:pt x="21229" y="24431"/>
                </a:lnTo>
                <a:lnTo>
                  <a:pt x="21059" y="24601"/>
                </a:lnTo>
                <a:lnTo>
                  <a:pt x="20890" y="24751"/>
                </a:lnTo>
                <a:lnTo>
                  <a:pt x="20702" y="24902"/>
                </a:lnTo>
                <a:lnTo>
                  <a:pt x="20513" y="25053"/>
                </a:lnTo>
                <a:lnTo>
                  <a:pt x="20306" y="25185"/>
                </a:lnTo>
                <a:lnTo>
                  <a:pt x="20005" y="25354"/>
                </a:lnTo>
                <a:lnTo>
                  <a:pt x="19684" y="25524"/>
                </a:lnTo>
                <a:lnTo>
                  <a:pt x="19364" y="25655"/>
                </a:lnTo>
                <a:lnTo>
                  <a:pt x="19006" y="25768"/>
                </a:lnTo>
                <a:lnTo>
                  <a:pt x="18648" y="25863"/>
                </a:lnTo>
                <a:lnTo>
                  <a:pt x="18272" y="25938"/>
                </a:lnTo>
                <a:lnTo>
                  <a:pt x="17876" y="25994"/>
                </a:lnTo>
                <a:lnTo>
                  <a:pt x="17462" y="26013"/>
                </a:lnTo>
                <a:lnTo>
                  <a:pt x="17029" y="26032"/>
                </a:lnTo>
                <a:lnTo>
                  <a:pt x="16595" y="26032"/>
                </a:lnTo>
                <a:lnTo>
                  <a:pt x="16143" y="26013"/>
                </a:lnTo>
                <a:lnTo>
                  <a:pt x="15691" y="25957"/>
                </a:lnTo>
                <a:lnTo>
                  <a:pt x="15220" y="25900"/>
                </a:lnTo>
                <a:lnTo>
                  <a:pt x="14731" y="25806"/>
                </a:lnTo>
                <a:lnTo>
                  <a:pt x="14222" y="25712"/>
                </a:lnTo>
                <a:lnTo>
                  <a:pt x="13713" y="25580"/>
                </a:lnTo>
                <a:lnTo>
                  <a:pt x="12225" y="25203"/>
                </a:lnTo>
                <a:lnTo>
                  <a:pt x="11528" y="25053"/>
                </a:lnTo>
                <a:lnTo>
                  <a:pt x="10888" y="24902"/>
                </a:lnTo>
                <a:lnTo>
                  <a:pt x="10606" y="25053"/>
                </a:lnTo>
                <a:lnTo>
                  <a:pt x="11302" y="25203"/>
                </a:lnTo>
                <a:lnTo>
                  <a:pt x="12037" y="25373"/>
                </a:lnTo>
                <a:lnTo>
                  <a:pt x="13657" y="25787"/>
                </a:lnTo>
                <a:lnTo>
                  <a:pt x="14184" y="25919"/>
                </a:lnTo>
                <a:lnTo>
                  <a:pt x="14693" y="26013"/>
                </a:lnTo>
                <a:lnTo>
                  <a:pt x="15201" y="26107"/>
                </a:lnTo>
                <a:lnTo>
                  <a:pt x="15672" y="26164"/>
                </a:lnTo>
                <a:lnTo>
                  <a:pt x="16143" y="26220"/>
                </a:lnTo>
                <a:lnTo>
                  <a:pt x="16614" y="26239"/>
                </a:lnTo>
                <a:lnTo>
                  <a:pt x="17066" y="26239"/>
                </a:lnTo>
                <a:lnTo>
                  <a:pt x="17499" y="26220"/>
                </a:lnTo>
                <a:lnTo>
                  <a:pt x="17914" y="26183"/>
                </a:lnTo>
                <a:lnTo>
                  <a:pt x="18309" y="26126"/>
                </a:lnTo>
                <a:lnTo>
                  <a:pt x="18705" y="26051"/>
                </a:lnTo>
                <a:lnTo>
                  <a:pt x="19082" y="25957"/>
                </a:lnTo>
                <a:lnTo>
                  <a:pt x="19440" y="25844"/>
                </a:lnTo>
                <a:lnTo>
                  <a:pt x="19779" y="25693"/>
                </a:lnTo>
                <a:lnTo>
                  <a:pt x="20099" y="25542"/>
                </a:lnTo>
                <a:lnTo>
                  <a:pt x="20419" y="25354"/>
                </a:lnTo>
                <a:lnTo>
                  <a:pt x="20626" y="25222"/>
                </a:lnTo>
                <a:lnTo>
                  <a:pt x="20833" y="25072"/>
                </a:lnTo>
                <a:lnTo>
                  <a:pt x="21022" y="24921"/>
                </a:lnTo>
                <a:lnTo>
                  <a:pt x="21210" y="24751"/>
                </a:lnTo>
                <a:lnTo>
                  <a:pt x="21380" y="24563"/>
                </a:lnTo>
                <a:lnTo>
                  <a:pt x="21530" y="24375"/>
                </a:lnTo>
                <a:lnTo>
                  <a:pt x="21681" y="24167"/>
                </a:lnTo>
                <a:lnTo>
                  <a:pt x="21832" y="23960"/>
                </a:lnTo>
                <a:lnTo>
                  <a:pt x="21964" y="23753"/>
                </a:lnTo>
                <a:lnTo>
                  <a:pt x="22095" y="23527"/>
                </a:lnTo>
                <a:lnTo>
                  <a:pt x="22208" y="23282"/>
                </a:lnTo>
                <a:lnTo>
                  <a:pt x="22303" y="23037"/>
                </a:lnTo>
                <a:lnTo>
                  <a:pt x="22397" y="22792"/>
                </a:lnTo>
                <a:lnTo>
                  <a:pt x="22472" y="22529"/>
                </a:lnTo>
                <a:lnTo>
                  <a:pt x="22548" y="22246"/>
                </a:lnTo>
                <a:lnTo>
                  <a:pt x="22623" y="21964"/>
                </a:lnTo>
                <a:lnTo>
                  <a:pt x="22661" y="21738"/>
                </a:lnTo>
                <a:lnTo>
                  <a:pt x="22679" y="21493"/>
                </a:lnTo>
                <a:lnTo>
                  <a:pt x="22717" y="21041"/>
                </a:lnTo>
                <a:lnTo>
                  <a:pt x="22698" y="20570"/>
                </a:lnTo>
                <a:lnTo>
                  <a:pt x="22642" y="20118"/>
                </a:lnTo>
                <a:lnTo>
                  <a:pt x="22529" y="19684"/>
                </a:lnTo>
                <a:lnTo>
                  <a:pt x="22397" y="19251"/>
                </a:lnTo>
                <a:lnTo>
                  <a:pt x="22246" y="18799"/>
                </a:lnTo>
                <a:lnTo>
                  <a:pt x="22039" y="18366"/>
                </a:lnTo>
                <a:lnTo>
                  <a:pt x="21813" y="17933"/>
                </a:lnTo>
                <a:lnTo>
                  <a:pt x="21568" y="17499"/>
                </a:lnTo>
                <a:lnTo>
                  <a:pt x="21304" y="17066"/>
                </a:lnTo>
                <a:lnTo>
                  <a:pt x="21022" y="16614"/>
                </a:lnTo>
                <a:lnTo>
                  <a:pt x="20381" y="15729"/>
                </a:lnTo>
                <a:lnTo>
                  <a:pt x="19722" y="14825"/>
                </a:lnTo>
                <a:lnTo>
                  <a:pt x="18856" y="13657"/>
                </a:lnTo>
                <a:lnTo>
                  <a:pt x="18422" y="13035"/>
                </a:lnTo>
                <a:lnTo>
                  <a:pt x="17989" y="12414"/>
                </a:lnTo>
                <a:lnTo>
                  <a:pt x="17575" y="11736"/>
                </a:lnTo>
                <a:lnTo>
                  <a:pt x="17160" y="11058"/>
                </a:lnTo>
                <a:lnTo>
                  <a:pt x="16746" y="10342"/>
                </a:lnTo>
                <a:lnTo>
                  <a:pt x="16369" y="9588"/>
                </a:lnTo>
                <a:lnTo>
                  <a:pt x="15691" y="8176"/>
                </a:lnTo>
                <a:lnTo>
                  <a:pt x="15013" y="6895"/>
                </a:lnTo>
                <a:lnTo>
                  <a:pt x="14373" y="5746"/>
                </a:lnTo>
                <a:lnTo>
                  <a:pt x="14071" y="5218"/>
                </a:lnTo>
                <a:lnTo>
                  <a:pt x="13751" y="4710"/>
                </a:lnTo>
                <a:lnTo>
                  <a:pt x="13450" y="4239"/>
                </a:lnTo>
                <a:lnTo>
                  <a:pt x="13148" y="3787"/>
                </a:lnTo>
                <a:lnTo>
                  <a:pt x="12828" y="3372"/>
                </a:lnTo>
                <a:lnTo>
                  <a:pt x="12546" y="2977"/>
                </a:lnTo>
                <a:lnTo>
                  <a:pt x="12244" y="2600"/>
                </a:lnTo>
                <a:lnTo>
                  <a:pt x="11943" y="2261"/>
                </a:lnTo>
                <a:lnTo>
                  <a:pt x="11641" y="1960"/>
                </a:lnTo>
                <a:lnTo>
                  <a:pt x="11340" y="1677"/>
                </a:lnTo>
                <a:lnTo>
                  <a:pt x="11039" y="1414"/>
                </a:lnTo>
                <a:lnTo>
                  <a:pt x="10737" y="1169"/>
                </a:lnTo>
                <a:lnTo>
                  <a:pt x="10417" y="961"/>
                </a:lnTo>
                <a:lnTo>
                  <a:pt x="10116" y="754"/>
                </a:lnTo>
                <a:lnTo>
                  <a:pt x="9796" y="585"/>
                </a:lnTo>
                <a:lnTo>
                  <a:pt x="9494" y="453"/>
                </a:lnTo>
                <a:lnTo>
                  <a:pt x="9155" y="321"/>
                </a:lnTo>
                <a:lnTo>
                  <a:pt x="8835" y="227"/>
                </a:lnTo>
                <a:lnTo>
                  <a:pt x="8496" y="133"/>
                </a:lnTo>
                <a:lnTo>
                  <a:pt x="8157" y="76"/>
                </a:lnTo>
                <a:lnTo>
                  <a:pt x="7818" y="20"/>
                </a:lnTo>
                <a:lnTo>
                  <a:pt x="74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2"/>
          <p:cNvSpPr/>
          <p:nvPr/>
        </p:nvSpPr>
        <p:spPr>
          <a:xfrm>
            <a:off x="263475" y="1324575"/>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22"/>
          <p:cNvGrpSpPr/>
          <p:nvPr/>
        </p:nvGrpSpPr>
        <p:grpSpPr>
          <a:xfrm>
            <a:off x="388236" y="803841"/>
            <a:ext cx="241737" cy="241737"/>
            <a:chOff x="10695150" y="4122575"/>
            <a:chExt cx="626100" cy="626100"/>
          </a:xfrm>
        </p:grpSpPr>
        <p:sp>
          <p:nvSpPr>
            <p:cNvPr id="789" name="Google Shape;789;p22"/>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2"/>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22"/>
          <p:cNvSpPr/>
          <p:nvPr/>
        </p:nvSpPr>
        <p:spPr>
          <a:xfrm>
            <a:off x="172863" y="3922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2" name="Google Shape;792;p22"/>
          <p:cNvGrpSpPr/>
          <p:nvPr/>
        </p:nvGrpSpPr>
        <p:grpSpPr>
          <a:xfrm rot="-1755997">
            <a:off x="8247011" y="318063"/>
            <a:ext cx="554154" cy="709387"/>
            <a:chOff x="10855675" y="3289800"/>
            <a:chExt cx="554125" cy="709350"/>
          </a:xfrm>
        </p:grpSpPr>
        <p:sp>
          <p:nvSpPr>
            <p:cNvPr id="793" name="Google Shape;793;p22"/>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2"/>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22"/>
          <p:cNvSpPr/>
          <p:nvPr/>
        </p:nvSpPr>
        <p:spPr>
          <a:xfrm>
            <a:off x="8711088" y="17311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 name="Google Shape;796;p22"/>
          <p:cNvGrpSpPr/>
          <p:nvPr/>
        </p:nvGrpSpPr>
        <p:grpSpPr>
          <a:xfrm>
            <a:off x="8801711" y="2155766"/>
            <a:ext cx="241737" cy="241737"/>
            <a:chOff x="10695150" y="4122575"/>
            <a:chExt cx="626100" cy="626100"/>
          </a:xfrm>
        </p:grpSpPr>
        <p:sp>
          <p:nvSpPr>
            <p:cNvPr id="797" name="Google Shape;797;p22"/>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2"/>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 name="Google Shape;799;p22"/>
          <p:cNvGrpSpPr/>
          <p:nvPr/>
        </p:nvGrpSpPr>
        <p:grpSpPr>
          <a:xfrm>
            <a:off x="76201" y="2051962"/>
            <a:ext cx="323880" cy="323880"/>
            <a:chOff x="-222250" y="-3001925"/>
            <a:chExt cx="609600" cy="609600"/>
          </a:xfrm>
        </p:grpSpPr>
        <p:sp>
          <p:nvSpPr>
            <p:cNvPr id="800" name="Google Shape;800;p22"/>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2"/>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22"/>
          <p:cNvGrpSpPr/>
          <p:nvPr/>
        </p:nvGrpSpPr>
        <p:grpSpPr>
          <a:xfrm>
            <a:off x="280349" y="2686918"/>
            <a:ext cx="163556" cy="163556"/>
            <a:chOff x="-222250" y="-3001925"/>
            <a:chExt cx="609600" cy="609600"/>
          </a:xfrm>
        </p:grpSpPr>
        <p:sp>
          <p:nvSpPr>
            <p:cNvPr id="803" name="Google Shape;803;p22"/>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2"/>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805"/>
        <p:cNvGrpSpPr/>
        <p:nvPr/>
      </p:nvGrpSpPr>
      <p:grpSpPr>
        <a:xfrm>
          <a:off x="0" y="0"/>
          <a:ext cx="0" cy="0"/>
          <a:chOff x="0" y="0"/>
          <a:chExt cx="0" cy="0"/>
        </a:xfrm>
      </p:grpSpPr>
      <p:sp>
        <p:nvSpPr>
          <p:cNvPr id="806" name="Google Shape;806;p23"/>
          <p:cNvSpPr txBox="1">
            <a:spLocks noGrp="1"/>
          </p:cNvSpPr>
          <p:nvPr>
            <p:ph type="subTitle" idx="1"/>
          </p:nvPr>
        </p:nvSpPr>
        <p:spPr>
          <a:xfrm>
            <a:off x="713489" y="290779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dk1"/>
                </a:solidFill>
                <a:latin typeface="Lato Black"/>
                <a:ea typeface="Lato Black"/>
                <a:cs typeface="Lato Black"/>
                <a:sym typeface="Lato Black"/>
              </a:defRPr>
            </a:lvl1pPr>
            <a:lvl2pPr lvl="1" algn="ctr" rtl="0">
              <a:lnSpc>
                <a:spcPct val="100000"/>
              </a:lnSpc>
              <a:spcBef>
                <a:spcPts val="0"/>
              </a:spcBef>
              <a:spcAft>
                <a:spcPts val="0"/>
              </a:spcAft>
              <a:buNone/>
              <a:defRPr sz="2000">
                <a:solidFill>
                  <a:schemeClr val="dk1"/>
                </a:solidFill>
                <a:latin typeface="Lato Black"/>
                <a:ea typeface="Lato Black"/>
                <a:cs typeface="Lato Black"/>
                <a:sym typeface="Lato Black"/>
              </a:defRPr>
            </a:lvl2pPr>
            <a:lvl3pPr lvl="2" algn="ctr" rtl="0">
              <a:lnSpc>
                <a:spcPct val="100000"/>
              </a:lnSpc>
              <a:spcBef>
                <a:spcPts val="0"/>
              </a:spcBef>
              <a:spcAft>
                <a:spcPts val="0"/>
              </a:spcAft>
              <a:buNone/>
              <a:defRPr sz="2000">
                <a:solidFill>
                  <a:schemeClr val="dk1"/>
                </a:solidFill>
                <a:latin typeface="Lato Black"/>
                <a:ea typeface="Lato Black"/>
                <a:cs typeface="Lato Black"/>
                <a:sym typeface="Lato Black"/>
              </a:defRPr>
            </a:lvl3pPr>
            <a:lvl4pPr lvl="3" algn="ctr" rtl="0">
              <a:lnSpc>
                <a:spcPct val="100000"/>
              </a:lnSpc>
              <a:spcBef>
                <a:spcPts val="0"/>
              </a:spcBef>
              <a:spcAft>
                <a:spcPts val="0"/>
              </a:spcAft>
              <a:buNone/>
              <a:defRPr sz="2000">
                <a:solidFill>
                  <a:schemeClr val="dk1"/>
                </a:solidFill>
                <a:latin typeface="Lato Black"/>
                <a:ea typeface="Lato Black"/>
                <a:cs typeface="Lato Black"/>
                <a:sym typeface="Lato Black"/>
              </a:defRPr>
            </a:lvl4pPr>
            <a:lvl5pPr lvl="4" algn="ctr" rtl="0">
              <a:lnSpc>
                <a:spcPct val="100000"/>
              </a:lnSpc>
              <a:spcBef>
                <a:spcPts val="0"/>
              </a:spcBef>
              <a:spcAft>
                <a:spcPts val="0"/>
              </a:spcAft>
              <a:buNone/>
              <a:defRPr sz="2000">
                <a:solidFill>
                  <a:schemeClr val="dk1"/>
                </a:solidFill>
                <a:latin typeface="Lato Black"/>
                <a:ea typeface="Lato Black"/>
                <a:cs typeface="Lato Black"/>
                <a:sym typeface="Lato Black"/>
              </a:defRPr>
            </a:lvl5pPr>
            <a:lvl6pPr lvl="5" algn="ctr" rtl="0">
              <a:lnSpc>
                <a:spcPct val="100000"/>
              </a:lnSpc>
              <a:spcBef>
                <a:spcPts val="0"/>
              </a:spcBef>
              <a:spcAft>
                <a:spcPts val="0"/>
              </a:spcAft>
              <a:buNone/>
              <a:defRPr sz="2000">
                <a:solidFill>
                  <a:schemeClr val="dk1"/>
                </a:solidFill>
                <a:latin typeface="Lato Black"/>
                <a:ea typeface="Lato Black"/>
                <a:cs typeface="Lato Black"/>
                <a:sym typeface="Lato Black"/>
              </a:defRPr>
            </a:lvl6pPr>
            <a:lvl7pPr lvl="6" algn="ctr" rtl="0">
              <a:lnSpc>
                <a:spcPct val="100000"/>
              </a:lnSpc>
              <a:spcBef>
                <a:spcPts val="0"/>
              </a:spcBef>
              <a:spcAft>
                <a:spcPts val="0"/>
              </a:spcAft>
              <a:buNone/>
              <a:defRPr sz="2000">
                <a:solidFill>
                  <a:schemeClr val="dk1"/>
                </a:solidFill>
                <a:latin typeface="Lato Black"/>
                <a:ea typeface="Lato Black"/>
                <a:cs typeface="Lato Black"/>
                <a:sym typeface="Lato Black"/>
              </a:defRPr>
            </a:lvl7pPr>
            <a:lvl8pPr lvl="7" algn="ctr" rtl="0">
              <a:lnSpc>
                <a:spcPct val="100000"/>
              </a:lnSpc>
              <a:spcBef>
                <a:spcPts val="0"/>
              </a:spcBef>
              <a:spcAft>
                <a:spcPts val="0"/>
              </a:spcAft>
              <a:buNone/>
              <a:defRPr sz="2000">
                <a:solidFill>
                  <a:schemeClr val="dk1"/>
                </a:solidFill>
                <a:latin typeface="Lato Black"/>
                <a:ea typeface="Lato Black"/>
                <a:cs typeface="Lato Black"/>
                <a:sym typeface="Lato Black"/>
              </a:defRPr>
            </a:lvl8pPr>
            <a:lvl9pPr lvl="8" algn="ctr" rtl="0">
              <a:lnSpc>
                <a:spcPct val="100000"/>
              </a:lnSpc>
              <a:spcBef>
                <a:spcPts val="0"/>
              </a:spcBef>
              <a:spcAft>
                <a:spcPts val="0"/>
              </a:spcAft>
              <a:buNone/>
              <a:defRPr sz="2000">
                <a:solidFill>
                  <a:schemeClr val="dk1"/>
                </a:solidFill>
                <a:latin typeface="Lato Black"/>
                <a:ea typeface="Lato Black"/>
                <a:cs typeface="Lato Black"/>
                <a:sym typeface="Lato Black"/>
              </a:defRPr>
            </a:lvl9pPr>
          </a:lstStyle>
          <a:p>
            <a:endParaRPr/>
          </a:p>
        </p:txBody>
      </p:sp>
      <p:sp>
        <p:nvSpPr>
          <p:cNvPr id="807" name="Google Shape;807;p23"/>
          <p:cNvSpPr txBox="1">
            <a:spLocks noGrp="1"/>
          </p:cNvSpPr>
          <p:nvPr>
            <p:ph type="subTitle" idx="2"/>
          </p:nvPr>
        </p:nvSpPr>
        <p:spPr>
          <a:xfrm>
            <a:off x="713489" y="3291848"/>
            <a:ext cx="20118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808" name="Google Shape;808;p23"/>
          <p:cNvSpPr txBox="1">
            <a:spLocks noGrp="1"/>
          </p:cNvSpPr>
          <p:nvPr>
            <p:ph type="subTitle" idx="3"/>
          </p:nvPr>
        </p:nvSpPr>
        <p:spPr>
          <a:xfrm>
            <a:off x="3566762" y="290779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dk1"/>
                </a:solidFill>
                <a:latin typeface="Lato Black"/>
                <a:ea typeface="Lato Black"/>
                <a:cs typeface="Lato Black"/>
                <a:sym typeface="Lato Black"/>
              </a:defRPr>
            </a:lvl1pPr>
            <a:lvl2pPr lvl="1" algn="ctr" rtl="0">
              <a:lnSpc>
                <a:spcPct val="100000"/>
              </a:lnSpc>
              <a:spcBef>
                <a:spcPts val="0"/>
              </a:spcBef>
              <a:spcAft>
                <a:spcPts val="0"/>
              </a:spcAft>
              <a:buNone/>
              <a:defRPr sz="2000">
                <a:solidFill>
                  <a:schemeClr val="dk1"/>
                </a:solidFill>
                <a:latin typeface="Lato Black"/>
                <a:ea typeface="Lato Black"/>
                <a:cs typeface="Lato Black"/>
                <a:sym typeface="Lato Black"/>
              </a:defRPr>
            </a:lvl2pPr>
            <a:lvl3pPr lvl="2" algn="ctr" rtl="0">
              <a:lnSpc>
                <a:spcPct val="100000"/>
              </a:lnSpc>
              <a:spcBef>
                <a:spcPts val="0"/>
              </a:spcBef>
              <a:spcAft>
                <a:spcPts val="0"/>
              </a:spcAft>
              <a:buNone/>
              <a:defRPr sz="2000">
                <a:solidFill>
                  <a:schemeClr val="dk1"/>
                </a:solidFill>
                <a:latin typeface="Lato Black"/>
                <a:ea typeface="Lato Black"/>
                <a:cs typeface="Lato Black"/>
                <a:sym typeface="Lato Black"/>
              </a:defRPr>
            </a:lvl3pPr>
            <a:lvl4pPr lvl="3" algn="ctr" rtl="0">
              <a:lnSpc>
                <a:spcPct val="100000"/>
              </a:lnSpc>
              <a:spcBef>
                <a:spcPts val="0"/>
              </a:spcBef>
              <a:spcAft>
                <a:spcPts val="0"/>
              </a:spcAft>
              <a:buNone/>
              <a:defRPr sz="2000">
                <a:solidFill>
                  <a:schemeClr val="dk1"/>
                </a:solidFill>
                <a:latin typeface="Lato Black"/>
                <a:ea typeface="Lato Black"/>
                <a:cs typeface="Lato Black"/>
                <a:sym typeface="Lato Black"/>
              </a:defRPr>
            </a:lvl4pPr>
            <a:lvl5pPr lvl="4" algn="ctr" rtl="0">
              <a:lnSpc>
                <a:spcPct val="100000"/>
              </a:lnSpc>
              <a:spcBef>
                <a:spcPts val="0"/>
              </a:spcBef>
              <a:spcAft>
                <a:spcPts val="0"/>
              </a:spcAft>
              <a:buNone/>
              <a:defRPr sz="2000">
                <a:solidFill>
                  <a:schemeClr val="dk1"/>
                </a:solidFill>
                <a:latin typeface="Lato Black"/>
                <a:ea typeface="Lato Black"/>
                <a:cs typeface="Lato Black"/>
                <a:sym typeface="Lato Black"/>
              </a:defRPr>
            </a:lvl5pPr>
            <a:lvl6pPr lvl="5" algn="ctr" rtl="0">
              <a:lnSpc>
                <a:spcPct val="100000"/>
              </a:lnSpc>
              <a:spcBef>
                <a:spcPts val="0"/>
              </a:spcBef>
              <a:spcAft>
                <a:spcPts val="0"/>
              </a:spcAft>
              <a:buNone/>
              <a:defRPr sz="2000">
                <a:solidFill>
                  <a:schemeClr val="dk1"/>
                </a:solidFill>
                <a:latin typeface="Lato Black"/>
                <a:ea typeface="Lato Black"/>
                <a:cs typeface="Lato Black"/>
                <a:sym typeface="Lato Black"/>
              </a:defRPr>
            </a:lvl6pPr>
            <a:lvl7pPr lvl="6" algn="ctr" rtl="0">
              <a:lnSpc>
                <a:spcPct val="100000"/>
              </a:lnSpc>
              <a:spcBef>
                <a:spcPts val="0"/>
              </a:spcBef>
              <a:spcAft>
                <a:spcPts val="0"/>
              </a:spcAft>
              <a:buNone/>
              <a:defRPr sz="2000">
                <a:solidFill>
                  <a:schemeClr val="dk1"/>
                </a:solidFill>
                <a:latin typeface="Lato Black"/>
                <a:ea typeface="Lato Black"/>
                <a:cs typeface="Lato Black"/>
                <a:sym typeface="Lato Black"/>
              </a:defRPr>
            </a:lvl7pPr>
            <a:lvl8pPr lvl="7" algn="ctr" rtl="0">
              <a:lnSpc>
                <a:spcPct val="100000"/>
              </a:lnSpc>
              <a:spcBef>
                <a:spcPts val="0"/>
              </a:spcBef>
              <a:spcAft>
                <a:spcPts val="0"/>
              </a:spcAft>
              <a:buNone/>
              <a:defRPr sz="2000">
                <a:solidFill>
                  <a:schemeClr val="dk1"/>
                </a:solidFill>
                <a:latin typeface="Lato Black"/>
                <a:ea typeface="Lato Black"/>
                <a:cs typeface="Lato Black"/>
                <a:sym typeface="Lato Black"/>
              </a:defRPr>
            </a:lvl8pPr>
            <a:lvl9pPr lvl="8" algn="ctr" rtl="0">
              <a:lnSpc>
                <a:spcPct val="100000"/>
              </a:lnSpc>
              <a:spcBef>
                <a:spcPts val="0"/>
              </a:spcBef>
              <a:spcAft>
                <a:spcPts val="0"/>
              </a:spcAft>
              <a:buNone/>
              <a:defRPr sz="2000">
                <a:solidFill>
                  <a:schemeClr val="dk1"/>
                </a:solidFill>
                <a:latin typeface="Lato Black"/>
                <a:ea typeface="Lato Black"/>
                <a:cs typeface="Lato Black"/>
                <a:sym typeface="Lato Black"/>
              </a:defRPr>
            </a:lvl9pPr>
          </a:lstStyle>
          <a:p>
            <a:endParaRPr/>
          </a:p>
        </p:txBody>
      </p:sp>
      <p:sp>
        <p:nvSpPr>
          <p:cNvPr id="809" name="Google Shape;809;p23"/>
          <p:cNvSpPr txBox="1">
            <a:spLocks noGrp="1"/>
          </p:cNvSpPr>
          <p:nvPr>
            <p:ph type="subTitle" idx="4"/>
          </p:nvPr>
        </p:nvSpPr>
        <p:spPr>
          <a:xfrm>
            <a:off x="3566762" y="3291840"/>
            <a:ext cx="20118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810" name="Google Shape;810;p23"/>
          <p:cNvSpPr txBox="1">
            <a:spLocks noGrp="1"/>
          </p:cNvSpPr>
          <p:nvPr>
            <p:ph type="subTitle" idx="5"/>
          </p:nvPr>
        </p:nvSpPr>
        <p:spPr>
          <a:xfrm>
            <a:off x="6421361" y="290779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dk1"/>
                </a:solidFill>
                <a:latin typeface="Lato Black"/>
                <a:ea typeface="Lato Black"/>
                <a:cs typeface="Lato Black"/>
                <a:sym typeface="Lato Black"/>
              </a:defRPr>
            </a:lvl1pPr>
            <a:lvl2pPr lvl="1" algn="ctr" rtl="0">
              <a:lnSpc>
                <a:spcPct val="100000"/>
              </a:lnSpc>
              <a:spcBef>
                <a:spcPts val="0"/>
              </a:spcBef>
              <a:spcAft>
                <a:spcPts val="0"/>
              </a:spcAft>
              <a:buNone/>
              <a:defRPr sz="2000">
                <a:solidFill>
                  <a:schemeClr val="dk1"/>
                </a:solidFill>
                <a:latin typeface="Lato Black"/>
                <a:ea typeface="Lato Black"/>
                <a:cs typeface="Lato Black"/>
                <a:sym typeface="Lato Black"/>
              </a:defRPr>
            </a:lvl2pPr>
            <a:lvl3pPr lvl="2" algn="ctr" rtl="0">
              <a:lnSpc>
                <a:spcPct val="100000"/>
              </a:lnSpc>
              <a:spcBef>
                <a:spcPts val="0"/>
              </a:spcBef>
              <a:spcAft>
                <a:spcPts val="0"/>
              </a:spcAft>
              <a:buNone/>
              <a:defRPr sz="2000">
                <a:solidFill>
                  <a:schemeClr val="dk1"/>
                </a:solidFill>
                <a:latin typeface="Lato Black"/>
                <a:ea typeface="Lato Black"/>
                <a:cs typeface="Lato Black"/>
                <a:sym typeface="Lato Black"/>
              </a:defRPr>
            </a:lvl3pPr>
            <a:lvl4pPr lvl="3" algn="ctr" rtl="0">
              <a:lnSpc>
                <a:spcPct val="100000"/>
              </a:lnSpc>
              <a:spcBef>
                <a:spcPts val="0"/>
              </a:spcBef>
              <a:spcAft>
                <a:spcPts val="0"/>
              </a:spcAft>
              <a:buNone/>
              <a:defRPr sz="2000">
                <a:solidFill>
                  <a:schemeClr val="dk1"/>
                </a:solidFill>
                <a:latin typeface="Lato Black"/>
                <a:ea typeface="Lato Black"/>
                <a:cs typeface="Lato Black"/>
                <a:sym typeface="Lato Black"/>
              </a:defRPr>
            </a:lvl4pPr>
            <a:lvl5pPr lvl="4" algn="ctr" rtl="0">
              <a:lnSpc>
                <a:spcPct val="100000"/>
              </a:lnSpc>
              <a:spcBef>
                <a:spcPts val="0"/>
              </a:spcBef>
              <a:spcAft>
                <a:spcPts val="0"/>
              </a:spcAft>
              <a:buNone/>
              <a:defRPr sz="2000">
                <a:solidFill>
                  <a:schemeClr val="dk1"/>
                </a:solidFill>
                <a:latin typeface="Lato Black"/>
                <a:ea typeface="Lato Black"/>
                <a:cs typeface="Lato Black"/>
                <a:sym typeface="Lato Black"/>
              </a:defRPr>
            </a:lvl5pPr>
            <a:lvl6pPr lvl="5" algn="ctr" rtl="0">
              <a:lnSpc>
                <a:spcPct val="100000"/>
              </a:lnSpc>
              <a:spcBef>
                <a:spcPts val="0"/>
              </a:spcBef>
              <a:spcAft>
                <a:spcPts val="0"/>
              </a:spcAft>
              <a:buNone/>
              <a:defRPr sz="2000">
                <a:solidFill>
                  <a:schemeClr val="dk1"/>
                </a:solidFill>
                <a:latin typeface="Lato Black"/>
                <a:ea typeface="Lato Black"/>
                <a:cs typeface="Lato Black"/>
                <a:sym typeface="Lato Black"/>
              </a:defRPr>
            </a:lvl6pPr>
            <a:lvl7pPr lvl="6" algn="ctr" rtl="0">
              <a:lnSpc>
                <a:spcPct val="100000"/>
              </a:lnSpc>
              <a:spcBef>
                <a:spcPts val="0"/>
              </a:spcBef>
              <a:spcAft>
                <a:spcPts val="0"/>
              </a:spcAft>
              <a:buNone/>
              <a:defRPr sz="2000">
                <a:solidFill>
                  <a:schemeClr val="dk1"/>
                </a:solidFill>
                <a:latin typeface="Lato Black"/>
                <a:ea typeface="Lato Black"/>
                <a:cs typeface="Lato Black"/>
                <a:sym typeface="Lato Black"/>
              </a:defRPr>
            </a:lvl7pPr>
            <a:lvl8pPr lvl="7" algn="ctr" rtl="0">
              <a:lnSpc>
                <a:spcPct val="100000"/>
              </a:lnSpc>
              <a:spcBef>
                <a:spcPts val="0"/>
              </a:spcBef>
              <a:spcAft>
                <a:spcPts val="0"/>
              </a:spcAft>
              <a:buNone/>
              <a:defRPr sz="2000">
                <a:solidFill>
                  <a:schemeClr val="dk1"/>
                </a:solidFill>
                <a:latin typeface="Lato Black"/>
                <a:ea typeface="Lato Black"/>
                <a:cs typeface="Lato Black"/>
                <a:sym typeface="Lato Black"/>
              </a:defRPr>
            </a:lvl8pPr>
            <a:lvl9pPr lvl="8" algn="ctr" rtl="0">
              <a:lnSpc>
                <a:spcPct val="100000"/>
              </a:lnSpc>
              <a:spcBef>
                <a:spcPts val="0"/>
              </a:spcBef>
              <a:spcAft>
                <a:spcPts val="0"/>
              </a:spcAft>
              <a:buNone/>
              <a:defRPr sz="2000">
                <a:solidFill>
                  <a:schemeClr val="dk1"/>
                </a:solidFill>
                <a:latin typeface="Lato Black"/>
                <a:ea typeface="Lato Black"/>
                <a:cs typeface="Lato Black"/>
                <a:sym typeface="Lato Black"/>
              </a:defRPr>
            </a:lvl9pPr>
          </a:lstStyle>
          <a:p>
            <a:endParaRPr/>
          </a:p>
        </p:txBody>
      </p:sp>
      <p:sp>
        <p:nvSpPr>
          <p:cNvPr id="811" name="Google Shape;811;p23"/>
          <p:cNvSpPr txBox="1">
            <a:spLocks noGrp="1"/>
          </p:cNvSpPr>
          <p:nvPr>
            <p:ph type="subTitle" idx="6"/>
          </p:nvPr>
        </p:nvSpPr>
        <p:spPr>
          <a:xfrm>
            <a:off x="6421361" y="3291840"/>
            <a:ext cx="20118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812" name="Google Shape;812;p23"/>
          <p:cNvSpPr txBox="1">
            <a:spLocks noGrp="1"/>
          </p:cNvSpPr>
          <p:nvPr>
            <p:ph type="title"/>
          </p:nvPr>
        </p:nvSpPr>
        <p:spPr>
          <a:xfrm>
            <a:off x="713225" y="548640"/>
            <a:ext cx="77175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813" name="Google Shape;813;p23"/>
          <p:cNvSpPr/>
          <p:nvPr/>
        </p:nvSpPr>
        <p:spPr>
          <a:xfrm>
            <a:off x="7763725" y="-611000"/>
            <a:ext cx="2491338" cy="1555962"/>
          </a:xfrm>
          <a:custGeom>
            <a:avLst/>
            <a:gdLst/>
            <a:ahLst/>
            <a:cxnLst/>
            <a:rect l="l" t="t" r="r" b="b"/>
            <a:pathLst>
              <a:path w="66171" h="41327" extrusionOk="0">
                <a:moveTo>
                  <a:pt x="10021" y="0"/>
                </a:moveTo>
                <a:lnTo>
                  <a:pt x="9286" y="19"/>
                </a:lnTo>
                <a:lnTo>
                  <a:pt x="8570" y="75"/>
                </a:lnTo>
                <a:lnTo>
                  <a:pt x="7873" y="151"/>
                </a:lnTo>
                <a:lnTo>
                  <a:pt x="7214" y="283"/>
                </a:lnTo>
                <a:lnTo>
                  <a:pt x="6875" y="358"/>
                </a:lnTo>
                <a:lnTo>
                  <a:pt x="6555" y="433"/>
                </a:lnTo>
                <a:lnTo>
                  <a:pt x="6254" y="546"/>
                </a:lnTo>
                <a:lnTo>
                  <a:pt x="5933" y="640"/>
                </a:lnTo>
                <a:lnTo>
                  <a:pt x="5632" y="772"/>
                </a:lnTo>
                <a:lnTo>
                  <a:pt x="5349" y="904"/>
                </a:lnTo>
                <a:lnTo>
                  <a:pt x="5067" y="1036"/>
                </a:lnTo>
                <a:lnTo>
                  <a:pt x="4784" y="1187"/>
                </a:lnTo>
                <a:lnTo>
                  <a:pt x="4502" y="1356"/>
                </a:lnTo>
                <a:lnTo>
                  <a:pt x="4238" y="1526"/>
                </a:lnTo>
                <a:lnTo>
                  <a:pt x="3974" y="1714"/>
                </a:lnTo>
                <a:lnTo>
                  <a:pt x="3730" y="1921"/>
                </a:lnTo>
                <a:lnTo>
                  <a:pt x="3485" y="2147"/>
                </a:lnTo>
                <a:lnTo>
                  <a:pt x="3240" y="2373"/>
                </a:lnTo>
                <a:lnTo>
                  <a:pt x="2995" y="2637"/>
                </a:lnTo>
                <a:lnTo>
                  <a:pt x="2750" y="2920"/>
                </a:lnTo>
                <a:lnTo>
                  <a:pt x="2524" y="3240"/>
                </a:lnTo>
                <a:lnTo>
                  <a:pt x="2317" y="3579"/>
                </a:lnTo>
                <a:lnTo>
                  <a:pt x="2091" y="3937"/>
                </a:lnTo>
                <a:lnTo>
                  <a:pt x="1902" y="4313"/>
                </a:lnTo>
                <a:lnTo>
                  <a:pt x="1695" y="4709"/>
                </a:lnTo>
                <a:lnTo>
                  <a:pt x="1526" y="5123"/>
                </a:lnTo>
                <a:lnTo>
                  <a:pt x="1337" y="5575"/>
                </a:lnTo>
                <a:lnTo>
                  <a:pt x="1187" y="6028"/>
                </a:lnTo>
                <a:lnTo>
                  <a:pt x="1017" y="6498"/>
                </a:lnTo>
                <a:lnTo>
                  <a:pt x="885" y="6988"/>
                </a:lnTo>
                <a:lnTo>
                  <a:pt x="753" y="7478"/>
                </a:lnTo>
                <a:lnTo>
                  <a:pt x="622" y="8005"/>
                </a:lnTo>
                <a:lnTo>
                  <a:pt x="509" y="8533"/>
                </a:lnTo>
                <a:lnTo>
                  <a:pt x="396" y="9079"/>
                </a:lnTo>
                <a:lnTo>
                  <a:pt x="320" y="9625"/>
                </a:lnTo>
                <a:lnTo>
                  <a:pt x="226" y="10190"/>
                </a:lnTo>
                <a:lnTo>
                  <a:pt x="170" y="10774"/>
                </a:lnTo>
                <a:lnTo>
                  <a:pt x="113" y="11358"/>
                </a:lnTo>
                <a:lnTo>
                  <a:pt x="57" y="11942"/>
                </a:lnTo>
                <a:lnTo>
                  <a:pt x="19" y="12545"/>
                </a:lnTo>
                <a:lnTo>
                  <a:pt x="0" y="13147"/>
                </a:lnTo>
                <a:lnTo>
                  <a:pt x="0" y="13769"/>
                </a:lnTo>
                <a:lnTo>
                  <a:pt x="0" y="14372"/>
                </a:lnTo>
                <a:lnTo>
                  <a:pt x="19" y="14993"/>
                </a:lnTo>
                <a:lnTo>
                  <a:pt x="38" y="15615"/>
                </a:lnTo>
                <a:lnTo>
                  <a:pt x="94" y="16237"/>
                </a:lnTo>
                <a:lnTo>
                  <a:pt x="151" y="16858"/>
                </a:lnTo>
                <a:lnTo>
                  <a:pt x="207" y="17480"/>
                </a:lnTo>
                <a:lnTo>
                  <a:pt x="301" y="18101"/>
                </a:lnTo>
                <a:lnTo>
                  <a:pt x="396" y="18704"/>
                </a:lnTo>
                <a:lnTo>
                  <a:pt x="509" y="19326"/>
                </a:lnTo>
                <a:lnTo>
                  <a:pt x="622" y="19928"/>
                </a:lnTo>
                <a:lnTo>
                  <a:pt x="772" y="20550"/>
                </a:lnTo>
                <a:lnTo>
                  <a:pt x="923" y="21134"/>
                </a:lnTo>
                <a:lnTo>
                  <a:pt x="1092" y="21737"/>
                </a:lnTo>
                <a:lnTo>
                  <a:pt x="1281" y="22321"/>
                </a:lnTo>
                <a:lnTo>
                  <a:pt x="1469" y="22905"/>
                </a:lnTo>
                <a:lnTo>
                  <a:pt x="1695" y="23470"/>
                </a:lnTo>
                <a:lnTo>
                  <a:pt x="1921" y="24035"/>
                </a:lnTo>
                <a:lnTo>
                  <a:pt x="2166" y="24581"/>
                </a:lnTo>
                <a:lnTo>
                  <a:pt x="2430" y="25108"/>
                </a:lnTo>
                <a:lnTo>
                  <a:pt x="2712" y="25636"/>
                </a:lnTo>
                <a:lnTo>
                  <a:pt x="2995" y="26144"/>
                </a:lnTo>
                <a:lnTo>
                  <a:pt x="3315" y="26634"/>
                </a:lnTo>
                <a:lnTo>
                  <a:pt x="3635" y="27105"/>
                </a:lnTo>
                <a:lnTo>
                  <a:pt x="3974" y="27576"/>
                </a:lnTo>
                <a:lnTo>
                  <a:pt x="4332" y="28028"/>
                </a:lnTo>
                <a:lnTo>
                  <a:pt x="4728" y="28442"/>
                </a:lnTo>
                <a:lnTo>
                  <a:pt x="5123" y="28857"/>
                </a:lnTo>
                <a:lnTo>
                  <a:pt x="5538" y="29233"/>
                </a:lnTo>
                <a:lnTo>
                  <a:pt x="5952" y="29610"/>
                </a:lnTo>
                <a:lnTo>
                  <a:pt x="6404" y="29949"/>
                </a:lnTo>
                <a:lnTo>
                  <a:pt x="6875" y="30269"/>
                </a:lnTo>
                <a:lnTo>
                  <a:pt x="7365" y="30571"/>
                </a:lnTo>
                <a:lnTo>
                  <a:pt x="7873" y="30834"/>
                </a:lnTo>
                <a:lnTo>
                  <a:pt x="8382" y="31079"/>
                </a:lnTo>
                <a:lnTo>
                  <a:pt x="8928" y="31305"/>
                </a:lnTo>
                <a:lnTo>
                  <a:pt x="9493" y="31494"/>
                </a:lnTo>
                <a:lnTo>
                  <a:pt x="10077" y="31663"/>
                </a:lnTo>
                <a:lnTo>
                  <a:pt x="10680" y="31795"/>
                </a:lnTo>
                <a:lnTo>
                  <a:pt x="11302" y="31908"/>
                </a:lnTo>
                <a:lnTo>
                  <a:pt x="11942" y="31983"/>
                </a:lnTo>
                <a:lnTo>
                  <a:pt x="13505" y="32134"/>
                </a:lnTo>
                <a:lnTo>
                  <a:pt x="14993" y="32285"/>
                </a:lnTo>
                <a:lnTo>
                  <a:pt x="16387" y="32436"/>
                </a:lnTo>
                <a:lnTo>
                  <a:pt x="17668" y="32605"/>
                </a:lnTo>
                <a:lnTo>
                  <a:pt x="18874" y="32775"/>
                </a:lnTo>
                <a:lnTo>
                  <a:pt x="19985" y="32963"/>
                </a:lnTo>
                <a:lnTo>
                  <a:pt x="21002" y="33170"/>
                </a:lnTo>
                <a:lnTo>
                  <a:pt x="21944" y="33396"/>
                </a:lnTo>
                <a:lnTo>
                  <a:pt x="22773" y="33641"/>
                </a:lnTo>
                <a:lnTo>
                  <a:pt x="23168" y="33754"/>
                </a:lnTo>
                <a:lnTo>
                  <a:pt x="23526" y="33886"/>
                </a:lnTo>
                <a:lnTo>
                  <a:pt x="23865" y="34037"/>
                </a:lnTo>
                <a:lnTo>
                  <a:pt x="24185" y="34187"/>
                </a:lnTo>
                <a:lnTo>
                  <a:pt x="24487" y="34338"/>
                </a:lnTo>
                <a:lnTo>
                  <a:pt x="24769" y="34489"/>
                </a:lnTo>
                <a:lnTo>
                  <a:pt x="25033" y="34658"/>
                </a:lnTo>
                <a:lnTo>
                  <a:pt x="25278" y="34847"/>
                </a:lnTo>
                <a:lnTo>
                  <a:pt x="25485" y="35035"/>
                </a:lnTo>
                <a:lnTo>
                  <a:pt x="25692" y="35223"/>
                </a:lnTo>
                <a:lnTo>
                  <a:pt x="25862" y="35412"/>
                </a:lnTo>
                <a:lnTo>
                  <a:pt x="26012" y="35638"/>
                </a:lnTo>
                <a:lnTo>
                  <a:pt x="26144" y="35845"/>
                </a:lnTo>
                <a:lnTo>
                  <a:pt x="26257" y="36071"/>
                </a:lnTo>
                <a:lnTo>
                  <a:pt x="26483" y="36523"/>
                </a:lnTo>
                <a:lnTo>
                  <a:pt x="26728" y="36956"/>
                </a:lnTo>
                <a:lnTo>
                  <a:pt x="26992" y="37352"/>
                </a:lnTo>
                <a:lnTo>
                  <a:pt x="27274" y="37728"/>
                </a:lnTo>
                <a:lnTo>
                  <a:pt x="27595" y="38086"/>
                </a:lnTo>
                <a:lnTo>
                  <a:pt x="27915" y="38425"/>
                </a:lnTo>
                <a:lnTo>
                  <a:pt x="28254" y="38746"/>
                </a:lnTo>
                <a:lnTo>
                  <a:pt x="28612" y="39047"/>
                </a:lnTo>
                <a:lnTo>
                  <a:pt x="28989" y="39329"/>
                </a:lnTo>
                <a:lnTo>
                  <a:pt x="29365" y="39593"/>
                </a:lnTo>
                <a:lnTo>
                  <a:pt x="29761" y="39819"/>
                </a:lnTo>
                <a:lnTo>
                  <a:pt x="30156" y="40045"/>
                </a:lnTo>
                <a:lnTo>
                  <a:pt x="30571" y="40234"/>
                </a:lnTo>
                <a:lnTo>
                  <a:pt x="31004" y="40422"/>
                </a:lnTo>
                <a:lnTo>
                  <a:pt x="31418" y="40591"/>
                </a:lnTo>
                <a:lnTo>
                  <a:pt x="31852" y="40742"/>
                </a:lnTo>
                <a:lnTo>
                  <a:pt x="32285" y="40855"/>
                </a:lnTo>
                <a:lnTo>
                  <a:pt x="32737" y="40968"/>
                </a:lnTo>
                <a:lnTo>
                  <a:pt x="33170" y="41081"/>
                </a:lnTo>
                <a:lnTo>
                  <a:pt x="33603" y="41157"/>
                </a:lnTo>
                <a:lnTo>
                  <a:pt x="34037" y="41213"/>
                </a:lnTo>
                <a:lnTo>
                  <a:pt x="34470" y="41270"/>
                </a:lnTo>
                <a:lnTo>
                  <a:pt x="34884" y="41288"/>
                </a:lnTo>
                <a:lnTo>
                  <a:pt x="35317" y="41326"/>
                </a:lnTo>
                <a:lnTo>
                  <a:pt x="35713" y="41326"/>
                </a:lnTo>
                <a:lnTo>
                  <a:pt x="36127" y="41307"/>
                </a:lnTo>
                <a:lnTo>
                  <a:pt x="36504" y="41288"/>
                </a:lnTo>
                <a:lnTo>
                  <a:pt x="36900" y="41251"/>
                </a:lnTo>
                <a:lnTo>
                  <a:pt x="37258" y="41213"/>
                </a:lnTo>
                <a:lnTo>
                  <a:pt x="37615" y="41138"/>
                </a:lnTo>
                <a:lnTo>
                  <a:pt x="37954" y="41062"/>
                </a:lnTo>
                <a:lnTo>
                  <a:pt x="38256" y="40987"/>
                </a:lnTo>
                <a:lnTo>
                  <a:pt x="39311" y="40667"/>
                </a:lnTo>
                <a:lnTo>
                  <a:pt x="40271" y="40328"/>
                </a:lnTo>
                <a:lnTo>
                  <a:pt x="41138" y="40008"/>
                </a:lnTo>
                <a:lnTo>
                  <a:pt x="41966" y="39650"/>
                </a:lnTo>
                <a:lnTo>
                  <a:pt x="42776" y="39292"/>
                </a:lnTo>
                <a:lnTo>
                  <a:pt x="43586" y="38877"/>
                </a:lnTo>
                <a:lnTo>
                  <a:pt x="44434" y="38425"/>
                </a:lnTo>
                <a:lnTo>
                  <a:pt x="45338" y="37936"/>
                </a:lnTo>
                <a:lnTo>
                  <a:pt x="47429" y="36768"/>
                </a:lnTo>
                <a:lnTo>
                  <a:pt x="50066" y="35299"/>
                </a:lnTo>
                <a:lnTo>
                  <a:pt x="51667" y="34432"/>
                </a:lnTo>
                <a:lnTo>
                  <a:pt x="53494" y="33453"/>
                </a:lnTo>
                <a:lnTo>
                  <a:pt x="55566" y="32379"/>
                </a:lnTo>
                <a:lnTo>
                  <a:pt x="57902" y="31192"/>
                </a:lnTo>
                <a:lnTo>
                  <a:pt x="58617" y="30816"/>
                </a:lnTo>
                <a:lnTo>
                  <a:pt x="59296" y="30420"/>
                </a:lnTo>
                <a:lnTo>
                  <a:pt x="59936" y="30025"/>
                </a:lnTo>
                <a:lnTo>
                  <a:pt x="60558" y="29610"/>
                </a:lnTo>
                <a:lnTo>
                  <a:pt x="61123" y="29177"/>
                </a:lnTo>
                <a:lnTo>
                  <a:pt x="61669" y="28725"/>
                </a:lnTo>
                <a:lnTo>
                  <a:pt x="62159" y="28292"/>
                </a:lnTo>
                <a:lnTo>
                  <a:pt x="62630" y="27821"/>
                </a:lnTo>
                <a:lnTo>
                  <a:pt x="63063" y="27350"/>
                </a:lnTo>
                <a:lnTo>
                  <a:pt x="63477" y="26879"/>
                </a:lnTo>
                <a:lnTo>
                  <a:pt x="63854" y="26389"/>
                </a:lnTo>
                <a:lnTo>
                  <a:pt x="64193" y="25899"/>
                </a:lnTo>
                <a:lnTo>
                  <a:pt x="64513" y="25391"/>
                </a:lnTo>
                <a:lnTo>
                  <a:pt x="64796" y="24882"/>
                </a:lnTo>
                <a:lnTo>
                  <a:pt x="65041" y="24374"/>
                </a:lnTo>
                <a:lnTo>
                  <a:pt x="65267" y="23846"/>
                </a:lnTo>
                <a:lnTo>
                  <a:pt x="65474" y="23338"/>
                </a:lnTo>
                <a:lnTo>
                  <a:pt x="65643" y="22810"/>
                </a:lnTo>
                <a:lnTo>
                  <a:pt x="65794" y="22264"/>
                </a:lnTo>
                <a:lnTo>
                  <a:pt x="65907" y="21737"/>
                </a:lnTo>
                <a:lnTo>
                  <a:pt x="66001" y="21190"/>
                </a:lnTo>
                <a:lnTo>
                  <a:pt x="66076" y="20663"/>
                </a:lnTo>
                <a:lnTo>
                  <a:pt x="66133" y="20117"/>
                </a:lnTo>
                <a:lnTo>
                  <a:pt x="66152" y="19571"/>
                </a:lnTo>
                <a:lnTo>
                  <a:pt x="66171" y="19043"/>
                </a:lnTo>
                <a:lnTo>
                  <a:pt x="66152" y="18497"/>
                </a:lnTo>
                <a:lnTo>
                  <a:pt x="66114" y="17951"/>
                </a:lnTo>
                <a:lnTo>
                  <a:pt x="66058" y="17423"/>
                </a:lnTo>
                <a:lnTo>
                  <a:pt x="65982" y="16877"/>
                </a:lnTo>
                <a:lnTo>
                  <a:pt x="65888" y="16350"/>
                </a:lnTo>
                <a:lnTo>
                  <a:pt x="65775" y="15822"/>
                </a:lnTo>
                <a:lnTo>
                  <a:pt x="65643" y="15276"/>
                </a:lnTo>
                <a:lnTo>
                  <a:pt x="65493" y="14767"/>
                </a:lnTo>
                <a:lnTo>
                  <a:pt x="65323" y="14240"/>
                </a:lnTo>
                <a:lnTo>
                  <a:pt x="65154" y="13731"/>
                </a:lnTo>
                <a:lnTo>
                  <a:pt x="64965" y="13223"/>
                </a:lnTo>
                <a:lnTo>
                  <a:pt x="64758" y="12733"/>
                </a:lnTo>
                <a:lnTo>
                  <a:pt x="64532" y="12225"/>
                </a:lnTo>
                <a:lnTo>
                  <a:pt x="64306" y="11754"/>
                </a:lnTo>
                <a:lnTo>
                  <a:pt x="64061" y="11264"/>
                </a:lnTo>
                <a:lnTo>
                  <a:pt x="63816" y="10793"/>
                </a:lnTo>
                <a:lnTo>
                  <a:pt x="63552" y="10341"/>
                </a:lnTo>
                <a:lnTo>
                  <a:pt x="63270" y="9889"/>
                </a:lnTo>
                <a:lnTo>
                  <a:pt x="62987" y="9456"/>
                </a:lnTo>
                <a:lnTo>
                  <a:pt x="62686" y="9022"/>
                </a:lnTo>
                <a:lnTo>
                  <a:pt x="62385" y="8608"/>
                </a:lnTo>
                <a:lnTo>
                  <a:pt x="62083" y="8212"/>
                </a:lnTo>
                <a:lnTo>
                  <a:pt x="61782" y="7817"/>
                </a:lnTo>
                <a:lnTo>
                  <a:pt x="61462" y="7440"/>
                </a:lnTo>
                <a:lnTo>
                  <a:pt x="61123" y="7082"/>
                </a:lnTo>
                <a:lnTo>
                  <a:pt x="60802" y="6724"/>
                </a:lnTo>
                <a:lnTo>
                  <a:pt x="60463" y="6404"/>
                </a:lnTo>
                <a:lnTo>
                  <a:pt x="60143" y="6084"/>
                </a:lnTo>
                <a:lnTo>
                  <a:pt x="59804" y="5783"/>
                </a:lnTo>
                <a:lnTo>
                  <a:pt x="59465" y="5500"/>
                </a:lnTo>
                <a:lnTo>
                  <a:pt x="59126" y="5236"/>
                </a:lnTo>
                <a:lnTo>
                  <a:pt x="58768" y="4973"/>
                </a:lnTo>
                <a:lnTo>
                  <a:pt x="58429" y="4747"/>
                </a:lnTo>
                <a:lnTo>
                  <a:pt x="58090" y="4539"/>
                </a:lnTo>
                <a:lnTo>
                  <a:pt x="57751" y="4351"/>
                </a:lnTo>
                <a:lnTo>
                  <a:pt x="57431" y="4182"/>
                </a:lnTo>
                <a:lnTo>
                  <a:pt x="57092" y="4031"/>
                </a:lnTo>
                <a:lnTo>
                  <a:pt x="56772" y="3899"/>
                </a:lnTo>
                <a:lnTo>
                  <a:pt x="56432" y="3786"/>
                </a:lnTo>
                <a:lnTo>
                  <a:pt x="55792" y="3617"/>
                </a:lnTo>
                <a:lnTo>
                  <a:pt x="55133" y="3466"/>
                </a:lnTo>
                <a:lnTo>
                  <a:pt x="54455" y="3353"/>
                </a:lnTo>
                <a:lnTo>
                  <a:pt x="53777" y="3277"/>
                </a:lnTo>
                <a:lnTo>
                  <a:pt x="53080" y="3221"/>
                </a:lnTo>
                <a:lnTo>
                  <a:pt x="52383" y="3183"/>
                </a:lnTo>
                <a:lnTo>
                  <a:pt x="50932" y="3183"/>
                </a:lnTo>
                <a:lnTo>
                  <a:pt x="50179" y="3221"/>
                </a:lnTo>
                <a:lnTo>
                  <a:pt x="49426" y="3259"/>
                </a:lnTo>
                <a:lnTo>
                  <a:pt x="47881" y="3372"/>
                </a:lnTo>
                <a:lnTo>
                  <a:pt x="46280" y="3541"/>
                </a:lnTo>
                <a:lnTo>
                  <a:pt x="44641" y="3711"/>
                </a:lnTo>
                <a:lnTo>
                  <a:pt x="42946" y="3880"/>
                </a:lnTo>
                <a:lnTo>
                  <a:pt x="41194" y="4031"/>
                </a:lnTo>
                <a:lnTo>
                  <a:pt x="40290" y="4106"/>
                </a:lnTo>
                <a:lnTo>
                  <a:pt x="39386" y="4163"/>
                </a:lnTo>
                <a:lnTo>
                  <a:pt x="38463" y="4200"/>
                </a:lnTo>
                <a:lnTo>
                  <a:pt x="37521" y="4238"/>
                </a:lnTo>
                <a:lnTo>
                  <a:pt x="35619" y="4238"/>
                </a:lnTo>
                <a:lnTo>
                  <a:pt x="34639" y="4200"/>
                </a:lnTo>
                <a:lnTo>
                  <a:pt x="33641" y="4144"/>
                </a:lnTo>
                <a:lnTo>
                  <a:pt x="32643" y="4050"/>
                </a:lnTo>
                <a:lnTo>
                  <a:pt x="31607" y="3956"/>
                </a:lnTo>
                <a:lnTo>
                  <a:pt x="30571" y="3805"/>
                </a:lnTo>
                <a:lnTo>
                  <a:pt x="29516" y="3635"/>
                </a:lnTo>
                <a:lnTo>
                  <a:pt x="28461" y="3428"/>
                </a:lnTo>
                <a:lnTo>
                  <a:pt x="27425" y="3221"/>
                </a:lnTo>
                <a:lnTo>
                  <a:pt x="25353" y="2788"/>
                </a:lnTo>
                <a:lnTo>
                  <a:pt x="23338" y="2317"/>
                </a:lnTo>
                <a:lnTo>
                  <a:pt x="21360" y="1865"/>
                </a:lnTo>
                <a:lnTo>
                  <a:pt x="19439" y="1413"/>
                </a:lnTo>
                <a:lnTo>
                  <a:pt x="17574" y="998"/>
                </a:lnTo>
                <a:lnTo>
                  <a:pt x="16651" y="810"/>
                </a:lnTo>
                <a:lnTo>
                  <a:pt x="15766" y="640"/>
                </a:lnTo>
                <a:lnTo>
                  <a:pt x="14880" y="490"/>
                </a:lnTo>
                <a:lnTo>
                  <a:pt x="14033" y="339"/>
                </a:lnTo>
                <a:lnTo>
                  <a:pt x="13185" y="226"/>
                </a:lnTo>
                <a:lnTo>
                  <a:pt x="12356" y="132"/>
                </a:lnTo>
                <a:lnTo>
                  <a:pt x="11565" y="57"/>
                </a:lnTo>
                <a:lnTo>
                  <a:pt x="10774" y="19"/>
                </a:lnTo>
                <a:lnTo>
                  <a:pt x="100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3"/>
          <p:cNvSpPr/>
          <p:nvPr/>
        </p:nvSpPr>
        <p:spPr>
          <a:xfrm rot="-7200068">
            <a:off x="-1030319" y="4005164"/>
            <a:ext cx="2401244" cy="1577555"/>
          </a:xfrm>
          <a:custGeom>
            <a:avLst/>
            <a:gdLst/>
            <a:ahLst/>
            <a:cxnLst/>
            <a:rect l="l" t="t" r="r" b="b"/>
            <a:pathLst>
              <a:path w="64138" h="42137" extrusionOk="0">
                <a:moveTo>
                  <a:pt x="53382" y="0"/>
                </a:moveTo>
                <a:lnTo>
                  <a:pt x="52402" y="19"/>
                </a:lnTo>
                <a:lnTo>
                  <a:pt x="51385" y="76"/>
                </a:lnTo>
                <a:lnTo>
                  <a:pt x="50349" y="170"/>
                </a:lnTo>
                <a:lnTo>
                  <a:pt x="49295" y="283"/>
                </a:lnTo>
                <a:lnTo>
                  <a:pt x="48221" y="433"/>
                </a:lnTo>
                <a:lnTo>
                  <a:pt x="47128" y="622"/>
                </a:lnTo>
                <a:lnTo>
                  <a:pt x="45998" y="829"/>
                </a:lnTo>
                <a:lnTo>
                  <a:pt x="44868" y="1055"/>
                </a:lnTo>
                <a:lnTo>
                  <a:pt x="43719" y="1319"/>
                </a:lnTo>
                <a:lnTo>
                  <a:pt x="42570" y="1601"/>
                </a:lnTo>
                <a:lnTo>
                  <a:pt x="41402" y="1903"/>
                </a:lnTo>
                <a:lnTo>
                  <a:pt x="40234" y="2223"/>
                </a:lnTo>
                <a:lnTo>
                  <a:pt x="39048" y="2562"/>
                </a:lnTo>
                <a:lnTo>
                  <a:pt x="37861" y="2920"/>
                </a:lnTo>
                <a:lnTo>
                  <a:pt x="36674" y="3296"/>
                </a:lnTo>
                <a:lnTo>
                  <a:pt x="35507" y="3673"/>
                </a:lnTo>
                <a:lnTo>
                  <a:pt x="34320" y="4069"/>
                </a:lnTo>
                <a:lnTo>
                  <a:pt x="33152" y="4483"/>
                </a:lnTo>
                <a:lnTo>
                  <a:pt x="30835" y="5331"/>
                </a:lnTo>
                <a:lnTo>
                  <a:pt x="28556" y="6197"/>
                </a:lnTo>
                <a:lnTo>
                  <a:pt x="26352" y="7083"/>
                </a:lnTo>
                <a:lnTo>
                  <a:pt x="24224" y="7968"/>
                </a:lnTo>
                <a:lnTo>
                  <a:pt x="22190" y="8834"/>
                </a:lnTo>
                <a:lnTo>
                  <a:pt x="20268" y="9682"/>
                </a:lnTo>
                <a:lnTo>
                  <a:pt x="18479" y="10492"/>
                </a:lnTo>
                <a:lnTo>
                  <a:pt x="16840" y="11245"/>
                </a:lnTo>
                <a:lnTo>
                  <a:pt x="15371" y="11942"/>
                </a:lnTo>
                <a:lnTo>
                  <a:pt x="12979" y="13110"/>
                </a:lnTo>
                <a:lnTo>
                  <a:pt x="11453" y="13863"/>
                </a:lnTo>
                <a:lnTo>
                  <a:pt x="10907" y="14146"/>
                </a:lnTo>
                <a:lnTo>
                  <a:pt x="10361" y="14485"/>
                </a:lnTo>
                <a:lnTo>
                  <a:pt x="9739" y="14881"/>
                </a:lnTo>
                <a:lnTo>
                  <a:pt x="8929" y="15427"/>
                </a:lnTo>
                <a:lnTo>
                  <a:pt x="7987" y="16086"/>
                </a:lnTo>
                <a:lnTo>
                  <a:pt x="6951" y="16858"/>
                </a:lnTo>
                <a:lnTo>
                  <a:pt x="6424" y="17292"/>
                </a:lnTo>
                <a:lnTo>
                  <a:pt x="5859" y="17744"/>
                </a:lnTo>
                <a:lnTo>
                  <a:pt x="5313" y="18215"/>
                </a:lnTo>
                <a:lnTo>
                  <a:pt x="4766" y="18704"/>
                </a:lnTo>
                <a:lnTo>
                  <a:pt x="4220" y="19194"/>
                </a:lnTo>
                <a:lnTo>
                  <a:pt x="3674" y="19721"/>
                </a:lnTo>
                <a:lnTo>
                  <a:pt x="3165" y="20268"/>
                </a:lnTo>
                <a:lnTo>
                  <a:pt x="2657" y="20814"/>
                </a:lnTo>
                <a:lnTo>
                  <a:pt x="2186" y="21379"/>
                </a:lnTo>
                <a:lnTo>
                  <a:pt x="1753" y="21944"/>
                </a:lnTo>
                <a:lnTo>
                  <a:pt x="1357" y="22528"/>
                </a:lnTo>
                <a:lnTo>
                  <a:pt x="999" y="23112"/>
                </a:lnTo>
                <a:lnTo>
                  <a:pt x="830" y="23413"/>
                </a:lnTo>
                <a:lnTo>
                  <a:pt x="679" y="23715"/>
                </a:lnTo>
                <a:lnTo>
                  <a:pt x="547" y="24016"/>
                </a:lnTo>
                <a:lnTo>
                  <a:pt x="415" y="24299"/>
                </a:lnTo>
                <a:lnTo>
                  <a:pt x="302" y="24600"/>
                </a:lnTo>
                <a:lnTo>
                  <a:pt x="208" y="24901"/>
                </a:lnTo>
                <a:lnTo>
                  <a:pt x="133" y="25203"/>
                </a:lnTo>
                <a:lnTo>
                  <a:pt x="76" y="25504"/>
                </a:lnTo>
                <a:lnTo>
                  <a:pt x="39" y="25787"/>
                </a:lnTo>
                <a:lnTo>
                  <a:pt x="1" y="26088"/>
                </a:lnTo>
                <a:lnTo>
                  <a:pt x="1" y="26389"/>
                </a:lnTo>
                <a:lnTo>
                  <a:pt x="1" y="26691"/>
                </a:lnTo>
                <a:lnTo>
                  <a:pt x="39" y="26973"/>
                </a:lnTo>
                <a:lnTo>
                  <a:pt x="76" y="27275"/>
                </a:lnTo>
                <a:lnTo>
                  <a:pt x="152" y="27557"/>
                </a:lnTo>
                <a:lnTo>
                  <a:pt x="246" y="27859"/>
                </a:lnTo>
                <a:lnTo>
                  <a:pt x="396" y="28254"/>
                </a:lnTo>
                <a:lnTo>
                  <a:pt x="547" y="28631"/>
                </a:lnTo>
                <a:lnTo>
                  <a:pt x="717" y="28989"/>
                </a:lnTo>
                <a:lnTo>
                  <a:pt x="886" y="29347"/>
                </a:lnTo>
                <a:lnTo>
                  <a:pt x="1075" y="29667"/>
                </a:lnTo>
                <a:lnTo>
                  <a:pt x="1263" y="29987"/>
                </a:lnTo>
                <a:lnTo>
                  <a:pt x="1470" y="30270"/>
                </a:lnTo>
                <a:lnTo>
                  <a:pt x="1677" y="30552"/>
                </a:lnTo>
                <a:lnTo>
                  <a:pt x="1903" y="30816"/>
                </a:lnTo>
                <a:lnTo>
                  <a:pt x="2129" y="31061"/>
                </a:lnTo>
                <a:lnTo>
                  <a:pt x="2355" y="31287"/>
                </a:lnTo>
                <a:lnTo>
                  <a:pt x="2600" y="31494"/>
                </a:lnTo>
                <a:lnTo>
                  <a:pt x="2845" y="31701"/>
                </a:lnTo>
                <a:lnTo>
                  <a:pt x="3109" y="31889"/>
                </a:lnTo>
                <a:lnTo>
                  <a:pt x="3391" y="32059"/>
                </a:lnTo>
                <a:lnTo>
                  <a:pt x="3655" y="32229"/>
                </a:lnTo>
                <a:lnTo>
                  <a:pt x="3938" y="32379"/>
                </a:lnTo>
                <a:lnTo>
                  <a:pt x="4239" y="32530"/>
                </a:lnTo>
                <a:lnTo>
                  <a:pt x="4540" y="32662"/>
                </a:lnTo>
                <a:lnTo>
                  <a:pt x="4842" y="32775"/>
                </a:lnTo>
                <a:lnTo>
                  <a:pt x="5162" y="32888"/>
                </a:lnTo>
                <a:lnTo>
                  <a:pt x="5482" y="32982"/>
                </a:lnTo>
                <a:lnTo>
                  <a:pt x="6160" y="33151"/>
                </a:lnTo>
                <a:lnTo>
                  <a:pt x="6857" y="33302"/>
                </a:lnTo>
                <a:lnTo>
                  <a:pt x="7592" y="33415"/>
                </a:lnTo>
                <a:lnTo>
                  <a:pt x="8364" y="33509"/>
                </a:lnTo>
                <a:lnTo>
                  <a:pt x="9155" y="33566"/>
                </a:lnTo>
                <a:lnTo>
                  <a:pt x="9984" y="33622"/>
                </a:lnTo>
                <a:lnTo>
                  <a:pt x="10832" y="33679"/>
                </a:lnTo>
                <a:lnTo>
                  <a:pt x="12621" y="33754"/>
                </a:lnTo>
                <a:lnTo>
                  <a:pt x="14523" y="33830"/>
                </a:lnTo>
                <a:lnTo>
                  <a:pt x="15522" y="33867"/>
                </a:lnTo>
                <a:lnTo>
                  <a:pt x="16539" y="33924"/>
                </a:lnTo>
                <a:lnTo>
                  <a:pt x="17594" y="34018"/>
                </a:lnTo>
                <a:lnTo>
                  <a:pt x="18667" y="34112"/>
                </a:lnTo>
                <a:lnTo>
                  <a:pt x="19760" y="34225"/>
                </a:lnTo>
                <a:lnTo>
                  <a:pt x="20890" y="34376"/>
                </a:lnTo>
                <a:lnTo>
                  <a:pt x="22039" y="34564"/>
                </a:lnTo>
                <a:lnTo>
                  <a:pt x="23207" y="34790"/>
                </a:lnTo>
                <a:lnTo>
                  <a:pt x="24412" y="35054"/>
                </a:lnTo>
                <a:lnTo>
                  <a:pt x="25637" y="35355"/>
                </a:lnTo>
                <a:lnTo>
                  <a:pt x="26578" y="35619"/>
                </a:lnTo>
                <a:lnTo>
                  <a:pt x="27483" y="35920"/>
                </a:lnTo>
                <a:lnTo>
                  <a:pt x="28330" y="36222"/>
                </a:lnTo>
                <a:lnTo>
                  <a:pt x="29159" y="36561"/>
                </a:lnTo>
                <a:lnTo>
                  <a:pt x="29950" y="36900"/>
                </a:lnTo>
                <a:lnTo>
                  <a:pt x="30703" y="37258"/>
                </a:lnTo>
                <a:lnTo>
                  <a:pt x="31438" y="37616"/>
                </a:lnTo>
                <a:lnTo>
                  <a:pt x="32135" y="37992"/>
                </a:lnTo>
                <a:lnTo>
                  <a:pt x="33472" y="38727"/>
                </a:lnTo>
                <a:lnTo>
                  <a:pt x="34734" y="39443"/>
                </a:lnTo>
                <a:lnTo>
                  <a:pt x="35940" y="40121"/>
                </a:lnTo>
                <a:lnTo>
                  <a:pt x="36524" y="40441"/>
                </a:lnTo>
                <a:lnTo>
                  <a:pt x="37089" y="40742"/>
                </a:lnTo>
                <a:lnTo>
                  <a:pt x="37654" y="41025"/>
                </a:lnTo>
                <a:lnTo>
                  <a:pt x="38238" y="41270"/>
                </a:lnTo>
                <a:lnTo>
                  <a:pt x="38803" y="41515"/>
                </a:lnTo>
                <a:lnTo>
                  <a:pt x="39368" y="41703"/>
                </a:lnTo>
                <a:lnTo>
                  <a:pt x="39933" y="41873"/>
                </a:lnTo>
                <a:lnTo>
                  <a:pt x="40517" y="41986"/>
                </a:lnTo>
                <a:lnTo>
                  <a:pt x="41101" y="42080"/>
                </a:lnTo>
                <a:lnTo>
                  <a:pt x="41704" y="42136"/>
                </a:lnTo>
                <a:lnTo>
                  <a:pt x="42306" y="42136"/>
                </a:lnTo>
                <a:lnTo>
                  <a:pt x="42627" y="42117"/>
                </a:lnTo>
                <a:lnTo>
                  <a:pt x="42947" y="42080"/>
                </a:lnTo>
                <a:lnTo>
                  <a:pt x="43267" y="42042"/>
                </a:lnTo>
                <a:lnTo>
                  <a:pt x="43587" y="41986"/>
                </a:lnTo>
                <a:lnTo>
                  <a:pt x="43926" y="41910"/>
                </a:lnTo>
                <a:lnTo>
                  <a:pt x="44247" y="41835"/>
                </a:lnTo>
                <a:lnTo>
                  <a:pt x="44604" y="41741"/>
                </a:lnTo>
                <a:lnTo>
                  <a:pt x="44943" y="41628"/>
                </a:lnTo>
                <a:lnTo>
                  <a:pt x="45301" y="41496"/>
                </a:lnTo>
                <a:lnTo>
                  <a:pt x="45659" y="41345"/>
                </a:lnTo>
                <a:lnTo>
                  <a:pt x="46017" y="41194"/>
                </a:lnTo>
                <a:lnTo>
                  <a:pt x="46394" y="41025"/>
                </a:lnTo>
                <a:lnTo>
                  <a:pt x="46789" y="40818"/>
                </a:lnTo>
                <a:lnTo>
                  <a:pt x="47166" y="40611"/>
                </a:lnTo>
                <a:lnTo>
                  <a:pt x="47373" y="40497"/>
                </a:lnTo>
                <a:lnTo>
                  <a:pt x="47562" y="40366"/>
                </a:lnTo>
                <a:lnTo>
                  <a:pt x="47750" y="40215"/>
                </a:lnTo>
                <a:lnTo>
                  <a:pt x="47920" y="40064"/>
                </a:lnTo>
                <a:lnTo>
                  <a:pt x="48070" y="39914"/>
                </a:lnTo>
                <a:lnTo>
                  <a:pt x="48221" y="39725"/>
                </a:lnTo>
                <a:lnTo>
                  <a:pt x="48353" y="39537"/>
                </a:lnTo>
                <a:lnTo>
                  <a:pt x="48466" y="39348"/>
                </a:lnTo>
                <a:lnTo>
                  <a:pt x="48579" y="39141"/>
                </a:lnTo>
                <a:lnTo>
                  <a:pt x="48692" y="38934"/>
                </a:lnTo>
                <a:lnTo>
                  <a:pt x="48861" y="38482"/>
                </a:lnTo>
                <a:lnTo>
                  <a:pt x="49012" y="38011"/>
                </a:lnTo>
                <a:lnTo>
                  <a:pt x="49144" y="37484"/>
                </a:lnTo>
                <a:lnTo>
                  <a:pt x="49238" y="36956"/>
                </a:lnTo>
                <a:lnTo>
                  <a:pt x="49295" y="36391"/>
                </a:lnTo>
                <a:lnTo>
                  <a:pt x="49351" y="35807"/>
                </a:lnTo>
                <a:lnTo>
                  <a:pt x="49389" y="35205"/>
                </a:lnTo>
                <a:lnTo>
                  <a:pt x="49389" y="34583"/>
                </a:lnTo>
                <a:lnTo>
                  <a:pt x="49408" y="33961"/>
                </a:lnTo>
                <a:lnTo>
                  <a:pt x="49389" y="32662"/>
                </a:lnTo>
                <a:lnTo>
                  <a:pt x="49370" y="31343"/>
                </a:lnTo>
                <a:lnTo>
                  <a:pt x="49389" y="30025"/>
                </a:lnTo>
                <a:lnTo>
                  <a:pt x="49389" y="29365"/>
                </a:lnTo>
                <a:lnTo>
                  <a:pt x="49426" y="28706"/>
                </a:lnTo>
                <a:lnTo>
                  <a:pt x="49464" y="28085"/>
                </a:lnTo>
                <a:lnTo>
                  <a:pt x="49539" y="27444"/>
                </a:lnTo>
                <a:lnTo>
                  <a:pt x="49634" y="26841"/>
                </a:lnTo>
                <a:lnTo>
                  <a:pt x="49747" y="26239"/>
                </a:lnTo>
                <a:lnTo>
                  <a:pt x="49878" y="25674"/>
                </a:lnTo>
                <a:lnTo>
                  <a:pt x="50067" y="25109"/>
                </a:lnTo>
                <a:lnTo>
                  <a:pt x="50274" y="24581"/>
                </a:lnTo>
                <a:lnTo>
                  <a:pt x="50387" y="24336"/>
                </a:lnTo>
                <a:lnTo>
                  <a:pt x="50519" y="24091"/>
                </a:lnTo>
                <a:lnTo>
                  <a:pt x="50670" y="23847"/>
                </a:lnTo>
                <a:lnTo>
                  <a:pt x="50820" y="23620"/>
                </a:lnTo>
                <a:lnTo>
                  <a:pt x="50971" y="23394"/>
                </a:lnTo>
                <a:lnTo>
                  <a:pt x="51159" y="23187"/>
                </a:lnTo>
                <a:lnTo>
                  <a:pt x="51800" y="22453"/>
                </a:lnTo>
                <a:lnTo>
                  <a:pt x="52440" y="21793"/>
                </a:lnTo>
                <a:lnTo>
                  <a:pt x="53099" y="21172"/>
                </a:lnTo>
                <a:lnTo>
                  <a:pt x="53759" y="20588"/>
                </a:lnTo>
                <a:lnTo>
                  <a:pt x="54418" y="20060"/>
                </a:lnTo>
                <a:lnTo>
                  <a:pt x="55077" y="19552"/>
                </a:lnTo>
                <a:lnTo>
                  <a:pt x="55736" y="19081"/>
                </a:lnTo>
                <a:lnTo>
                  <a:pt x="56377" y="18629"/>
                </a:lnTo>
                <a:lnTo>
                  <a:pt x="57639" y="17800"/>
                </a:lnTo>
                <a:lnTo>
                  <a:pt x="58844" y="17028"/>
                </a:lnTo>
                <a:lnTo>
                  <a:pt x="59975" y="16293"/>
                </a:lnTo>
                <a:lnTo>
                  <a:pt x="60502" y="15917"/>
                </a:lnTo>
                <a:lnTo>
                  <a:pt x="61011" y="15540"/>
                </a:lnTo>
                <a:lnTo>
                  <a:pt x="61481" y="15163"/>
                </a:lnTo>
                <a:lnTo>
                  <a:pt x="61933" y="14768"/>
                </a:lnTo>
                <a:lnTo>
                  <a:pt x="62348" y="14353"/>
                </a:lnTo>
                <a:lnTo>
                  <a:pt x="62725" y="13920"/>
                </a:lnTo>
                <a:lnTo>
                  <a:pt x="62894" y="13694"/>
                </a:lnTo>
                <a:lnTo>
                  <a:pt x="63064" y="13468"/>
                </a:lnTo>
                <a:lnTo>
                  <a:pt x="63214" y="13223"/>
                </a:lnTo>
                <a:lnTo>
                  <a:pt x="63346" y="12978"/>
                </a:lnTo>
                <a:lnTo>
                  <a:pt x="63478" y="12733"/>
                </a:lnTo>
                <a:lnTo>
                  <a:pt x="63610" y="12470"/>
                </a:lnTo>
                <a:lnTo>
                  <a:pt x="63723" y="12206"/>
                </a:lnTo>
                <a:lnTo>
                  <a:pt x="63817" y="11923"/>
                </a:lnTo>
                <a:lnTo>
                  <a:pt x="63892" y="11622"/>
                </a:lnTo>
                <a:lnTo>
                  <a:pt x="63968" y="11321"/>
                </a:lnTo>
                <a:lnTo>
                  <a:pt x="64024" y="11019"/>
                </a:lnTo>
                <a:lnTo>
                  <a:pt x="64081" y="10699"/>
                </a:lnTo>
                <a:lnTo>
                  <a:pt x="64118" y="10360"/>
                </a:lnTo>
                <a:lnTo>
                  <a:pt x="64137" y="10002"/>
                </a:lnTo>
                <a:lnTo>
                  <a:pt x="64137" y="9644"/>
                </a:lnTo>
                <a:lnTo>
                  <a:pt x="64137" y="9267"/>
                </a:lnTo>
                <a:lnTo>
                  <a:pt x="64118" y="8891"/>
                </a:lnTo>
                <a:lnTo>
                  <a:pt x="64081" y="8495"/>
                </a:lnTo>
                <a:lnTo>
                  <a:pt x="64024" y="8062"/>
                </a:lnTo>
                <a:lnTo>
                  <a:pt x="63968" y="7629"/>
                </a:lnTo>
                <a:lnTo>
                  <a:pt x="63874" y="7196"/>
                </a:lnTo>
                <a:lnTo>
                  <a:pt x="63779" y="6725"/>
                </a:lnTo>
                <a:lnTo>
                  <a:pt x="63666" y="6254"/>
                </a:lnTo>
                <a:lnTo>
                  <a:pt x="63535" y="5745"/>
                </a:lnTo>
                <a:lnTo>
                  <a:pt x="63422" y="5368"/>
                </a:lnTo>
                <a:lnTo>
                  <a:pt x="63290" y="4992"/>
                </a:lnTo>
                <a:lnTo>
                  <a:pt x="63139" y="4634"/>
                </a:lnTo>
                <a:lnTo>
                  <a:pt x="62988" y="4295"/>
                </a:lnTo>
                <a:lnTo>
                  <a:pt x="62800" y="3975"/>
                </a:lnTo>
                <a:lnTo>
                  <a:pt x="62612" y="3673"/>
                </a:lnTo>
                <a:lnTo>
                  <a:pt x="62404" y="3372"/>
                </a:lnTo>
                <a:lnTo>
                  <a:pt x="62197" y="3089"/>
                </a:lnTo>
                <a:lnTo>
                  <a:pt x="61952" y="2826"/>
                </a:lnTo>
                <a:lnTo>
                  <a:pt x="61707" y="2562"/>
                </a:lnTo>
                <a:lnTo>
                  <a:pt x="61444" y="2317"/>
                </a:lnTo>
                <a:lnTo>
                  <a:pt x="61180" y="2091"/>
                </a:lnTo>
                <a:lnTo>
                  <a:pt x="60897" y="1884"/>
                </a:lnTo>
                <a:lnTo>
                  <a:pt x="60596" y="1677"/>
                </a:lnTo>
                <a:lnTo>
                  <a:pt x="60276" y="1488"/>
                </a:lnTo>
                <a:lnTo>
                  <a:pt x="59956" y="1300"/>
                </a:lnTo>
                <a:lnTo>
                  <a:pt x="59635" y="1149"/>
                </a:lnTo>
                <a:lnTo>
                  <a:pt x="59278" y="998"/>
                </a:lnTo>
                <a:lnTo>
                  <a:pt x="58920" y="848"/>
                </a:lnTo>
                <a:lnTo>
                  <a:pt x="58562" y="716"/>
                </a:lnTo>
                <a:lnTo>
                  <a:pt x="58185" y="603"/>
                </a:lnTo>
                <a:lnTo>
                  <a:pt x="57790" y="490"/>
                </a:lnTo>
                <a:lnTo>
                  <a:pt x="57394" y="396"/>
                </a:lnTo>
                <a:lnTo>
                  <a:pt x="56980" y="320"/>
                </a:lnTo>
                <a:lnTo>
                  <a:pt x="56565" y="245"/>
                </a:lnTo>
                <a:lnTo>
                  <a:pt x="56132" y="170"/>
                </a:lnTo>
                <a:lnTo>
                  <a:pt x="55247" y="76"/>
                </a:lnTo>
                <a:lnTo>
                  <a:pt x="54324" y="19"/>
                </a:lnTo>
                <a:lnTo>
                  <a:pt x="533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3"/>
          <p:cNvSpPr/>
          <p:nvPr/>
        </p:nvSpPr>
        <p:spPr>
          <a:xfrm rot="-5022361">
            <a:off x="-363581" y="307911"/>
            <a:ext cx="1650278" cy="891926"/>
          </a:xfrm>
          <a:custGeom>
            <a:avLst/>
            <a:gdLst/>
            <a:ahLst/>
            <a:cxnLst/>
            <a:rect l="l" t="t" r="r" b="b"/>
            <a:pathLst>
              <a:path w="32135" h="17368" extrusionOk="0">
                <a:moveTo>
                  <a:pt x="377" y="1"/>
                </a:moveTo>
                <a:lnTo>
                  <a:pt x="245" y="472"/>
                </a:lnTo>
                <a:lnTo>
                  <a:pt x="132" y="961"/>
                </a:lnTo>
                <a:lnTo>
                  <a:pt x="57" y="1470"/>
                </a:lnTo>
                <a:lnTo>
                  <a:pt x="19" y="1979"/>
                </a:lnTo>
                <a:lnTo>
                  <a:pt x="1" y="2506"/>
                </a:lnTo>
                <a:lnTo>
                  <a:pt x="19" y="3052"/>
                </a:lnTo>
                <a:lnTo>
                  <a:pt x="76" y="3599"/>
                </a:lnTo>
                <a:lnTo>
                  <a:pt x="170" y="4164"/>
                </a:lnTo>
                <a:lnTo>
                  <a:pt x="264" y="4597"/>
                </a:lnTo>
                <a:lnTo>
                  <a:pt x="377" y="5030"/>
                </a:lnTo>
                <a:lnTo>
                  <a:pt x="509" y="5463"/>
                </a:lnTo>
                <a:lnTo>
                  <a:pt x="641" y="5859"/>
                </a:lnTo>
                <a:lnTo>
                  <a:pt x="811" y="6254"/>
                </a:lnTo>
                <a:lnTo>
                  <a:pt x="980" y="6631"/>
                </a:lnTo>
                <a:lnTo>
                  <a:pt x="1168" y="6989"/>
                </a:lnTo>
                <a:lnTo>
                  <a:pt x="1376" y="7328"/>
                </a:lnTo>
                <a:lnTo>
                  <a:pt x="1602" y="7648"/>
                </a:lnTo>
                <a:lnTo>
                  <a:pt x="1828" y="7950"/>
                </a:lnTo>
                <a:lnTo>
                  <a:pt x="2054" y="8232"/>
                </a:lnTo>
                <a:lnTo>
                  <a:pt x="2317" y="8496"/>
                </a:lnTo>
                <a:lnTo>
                  <a:pt x="2562" y="8722"/>
                </a:lnTo>
                <a:lnTo>
                  <a:pt x="2826" y="8929"/>
                </a:lnTo>
                <a:lnTo>
                  <a:pt x="3109" y="9117"/>
                </a:lnTo>
                <a:lnTo>
                  <a:pt x="3391" y="9268"/>
                </a:lnTo>
                <a:lnTo>
                  <a:pt x="3975" y="9532"/>
                </a:lnTo>
                <a:lnTo>
                  <a:pt x="4597" y="9758"/>
                </a:lnTo>
                <a:lnTo>
                  <a:pt x="5237" y="9965"/>
                </a:lnTo>
                <a:lnTo>
                  <a:pt x="5934" y="10153"/>
                </a:lnTo>
                <a:lnTo>
                  <a:pt x="6669" y="10323"/>
                </a:lnTo>
                <a:lnTo>
                  <a:pt x="7441" y="10455"/>
                </a:lnTo>
                <a:lnTo>
                  <a:pt x="8270" y="10568"/>
                </a:lnTo>
                <a:lnTo>
                  <a:pt x="9155" y="10662"/>
                </a:lnTo>
                <a:lnTo>
                  <a:pt x="9588" y="10718"/>
                </a:lnTo>
                <a:lnTo>
                  <a:pt x="10021" y="10794"/>
                </a:lnTo>
                <a:lnTo>
                  <a:pt x="10455" y="10869"/>
                </a:lnTo>
                <a:lnTo>
                  <a:pt x="10888" y="10963"/>
                </a:lnTo>
                <a:lnTo>
                  <a:pt x="11302" y="11076"/>
                </a:lnTo>
                <a:lnTo>
                  <a:pt x="11717" y="11189"/>
                </a:lnTo>
                <a:lnTo>
                  <a:pt x="12131" y="11340"/>
                </a:lnTo>
                <a:lnTo>
                  <a:pt x="12545" y="11491"/>
                </a:lnTo>
                <a:lnTo>
                  <a:pt x="12941" y="11641"/>
                </a:lnTo>
                <a:lnTo>
                  <a:pt x="13336" y="11830"/>
                </a:lnTo>
                <a:lnTo>
                  <a:pt x="13713" y="12018"/>
                </a:lnTo>
                <a:lnTo>
                  <a:pt x="14090" y="12225"/>
                </a:lnTo>
                <a:lnTo>
                  <a:pt x="14467" y="12451"/>
                </a:lnTo>
                <a:lnTo>
                  <a:pt x="14843" y="12677"/>
                </a:lnTo>
                <a:lnTo>
                  <a:pt x="15201" y="12922"/>
                </a:lnTo>
                <a:lnTo>
                  <a:pt x="15540" y="13186"/>
                </a:lnTo>
                <a:lnTo>
                  <a:pt x="15710" y="13318"/>
                </a:lnTo>
                <a:lnTo>
                  <a:pt x="16595" y="13996"/>
                </a:lnTo>
                <a:lnTo>
                  <a:pt x="17537" y="14693"/>
                </a:lnTo>
                <a:lnTo>
                  <a:pt x="18045" y="15032"/>
                </a:lnTo>
                <a:lnTo>
                  <a:pt x="18573" y="15371"/>
                </a:lnTo>
                <a:lnTo>
                  <a:pt x="19100" y="15691"/>
                </a:lnTo>
                <a:lnTo>
                  <a:pt x="19665" y="15993"/>
                </a:lnTo>
                <a:lnTo>
                  <a:pt x="20230" y="16294"/>
                </a:lnTo>
                <a:lnTo>
                  <a:pt x="20833" y="16539"/>
                </a:lnTo>
                <a:lnTo>
                  <a:pt x="21436" y="16784"/>
                </a:lnTo>
                <a:lnTo>
                  <a:pt x="22076" y="16991"/>
                </a:lnTo>
                <a:lnTo>
                  <a:pt x="22717" y="17142"/>
                </a:lnTo>
                <a:lnTo>
                  <a:pt x="23056" y="17217"/>
                </a:lnTo>
                <a:lnTo>
                  <a:pt x="23395" y="17273"/>
                </a:lnTo>
                <a:lnTo>
                  <a:pt x="23734" y="17311"/>
                </a:lnTo>
                <a:lnTo>
                  <a:pt x="24092" y="17349"/>
                </a:lnTo>
                <a:lnTo>
                  <a:pt x="24431" y="17368"/>
                </a:lnTo>
                <a:lnTo>
                  <a:pt x="24789" y="17368"/>
                </a:lnTo>
                <a:lnTo>
                  <a:pt x="25354" y="17349"/>
                </a:lnTo>
                <a:lnTo>
                  <a:pt x="25938" y="17292"/>
                </a:lnTo>
                <a:lnTo>
                  <a:pt x="26540" y="17217"/>
                </a:lnTo>
                <a:lnTo>
                  <a:pt x="27143" y="17085"/>
                </a:lnTo>
                <a:lnTo>
                  <a:pt x="27463" y="16991"/>
                </a:lnTo>
                <a:lnTo>
                  <a:pt x="27784" y="16878"/>
                </a:lnTo>
                <a:lnTo>
                  <a:pt x="28104" y="16727"/>
                </a:lnTo>
                <a:lnTo>
                  <a:pt x="28424" y="16576"/>
                </a:lnTo>
                <a:lnTo>
                  <a:pt x="28744" y="16388"/>
                </a:lnTo>
                <a:lnTo>
                  <a:pt x="29064" y="16181"/>
                </a:lnTo>
                <a:lnTo>
                  <a:pt x="29385" y="15936"/>
                </a:lnTo>
                <a:lnTo>
                  <a:pt x="29705" y="15691"/>
                </a:lnTo>
                <a:lnTo>
                  <a:pt x="30025" y="15427"/>
                </a:lnTo>
                <a:lnTo>
                  <a:pt x="30326" y="15145"/>
                </a:lnTo>
                <a:lnTo>
                  <a:pt x="30647" y="14844"/>
                </a:lnTo>
                <a:lnTo>
                  <a:pt x="30948" y="14542"/>
                </a:lnTo>
                <a:lnTo>
                  <a:pt x="31551" y="13883"/>
                </a:lnTo>
                <a:lnTo>
                  <a:pt x="32135" y="13205"/>
                </a:lnTo>
                <a:lnTo>
                  <a:pt x="31928" y="13148"/>
                </a:lnTo>
                <a:lnTo>
                  <a:pt x="31344" y="13808"/>
                </a:lnTo>
                <a:lnTo>
                  <a:pt x="30760" y="14448"/>
                </a:lnTo>
                <a:lnTo>
                  <a:pt x="30458" y="14749"/>
                </a:lnTo>
                <a:lnTo>
                  <a:pt x="30157" y="15032"/>
                </a:lnTo>
                <a:lnTo>
                  <a:pt x="29856" y="15296"/>
                </a:lnTo>
                <a:lnTo>
                  <a:pt x="29554" y="15559"/>
                </a:lnTo>
                <a:lnTo>
                  <a:pt x="29253" y="15785"/>
                </a:lnTo>
                <a:lnTo>
                  <a:pt x="28933" y="16011"/>
                </a:lnTo>
                <a:lnTo>
                  <a:pt x="28631" y="16219"/>
                </a:lnTo>
                <a:lnTo>
                  <a:pt x="28311" y="16388"/>
                </a:lnTo>
                <a:lnTo>
                  <a:pt x="28010" y="16558"/>
                </a:lnTo>
                <a:lnTo>
                  <a:pt x="27708" y="16689"/>
                </a:lnTo>
                <a:lnTo>
                  <a:pt x="27388" y="16803"/>
                </a:lnTo>
                <a:lnTo>
                  <a:pt x="27087" y="16878"/>
                </a:lnTo>
                <a:lnTo>
                  <a:pt x="26635" y="16991"/>
                </a:lnTo>
                <a:lnTo>
                  <a:pt x="26183" y="17066"/>
                </a:lnTo>
                <a:lnTo>
                  <a:pt x="25749" y="17123"/>
                </a:lnTo>
                <a:lnTo>
                  <a:pt x="25316" y="17142"/>
                </a:lnTo>
                <a:lnTo>
                  <a:pt x="24883" y="17160"/>
                </a:lnTo>
                <a:lnTo>
                  <a:pt x="24469" y="17160"/>
                </a:lnTo>
                <a:lnTo>
                  <a:pt x="24054" y="17142"/>
                </a:lnTo>
                <a:lnTo>
                  <a:pt x="23640" y="17085"/>
                </a:lnTo>
                <a:lnTo>
                  <a:pt x="23244" y="17029"/>
                </a:lnTo>
                <a:lnTo>
                  <a:pt x="22849" y="16953"/>
                </a:lnTo>
                <a:lnTo>
                  <a:pt x="22472" y="16878"/>
                </a:lnTo>
                <a:lnTo>
                  <a:pt x="22095" y="16765"/>
                </a:lnTo>
                <a:lnTo>
                  <a:pt x="21718" y="16652"/>
                </a:lnTo>
                <a:lnTo>
                  <a:pt x="21342" y="16520"/>
                </a:lnTo>
                <a:lnTo>
                  <a:pt x="20984" y="16388"/>
                </a:lnTo>
                <a:lnTo>
                  <a:pt x="20626" y="16237"/>
                </a:lnTo>
                <a:lnTo>
                  <a:pt x="19948" y="15917"/>
                </a:lnTo>
                <a:lnTo>
                  <a:pt x="19289" y="15559"/>
                </a:lnTo>
                <a:lnTo>
                  <a:pt x="18648" y="15183"/>
                </a:lnTo>
                <a:lnTo>
                  <a:pt x="18027" y="14768"/>
                </a:lnTo>
                <a:lnTo>
                  <a:pt x="17443" y="14373"/>
                </a:lnTo>
                <a:lnTo>
                  <a:pt x="16878" y="13958"/>
                </a:lnTo>
                <a:lnTo>
                  <a:pt x="15823" y="13148"/>
                </a:lnTo>
                <a:lnTo>
                  <a:pt x="15672" y="13016"/>
                </a:lnTo>
                <a:lnTo>
                  <a:pt x="15314" y="12753"/>
                </a:lnTo>
                <a:lnTo>
                  <a:pt x="14956" y="12508"/>
                </a:lnTo>
                <a:lnTo>
                  <a:pt x="14580" y="12282"/>
                </a:lnTo>
                <a:lnTo>
                  <a:pt x="14203" y="12056"/>
                </a:lnTo>
                <a:lnTo>
                  <a:pt x="13807" y="11849"/>
                </a:lnTo>
                <a:lnTo>
                  <a:pt x="13412" y="11641"/>
                </a:lnTo>
                <a:lnTo>
                  <a:pt x="13016" y="11453"/>
                </a:lnTo>
                <a:lnTo>
                  <a:pt x="12621" y="11302"/>
                </a:lnTo>
                <a:lnTo>
                  <a:pt x="12206" y="11133"/>
                </a:lnTo>
                <a:lnTo>
                  <a:pt x="11773" y="11001"/>
                </a:lnTo>
                <a:lnTo>
                  <a:pt x="11359" y="10869"/>
                </a:lnTo>
                <a:lnTo>
                  <a:pt x="10925" y="10756"/>
                </a:lnTo>
                <a:lnTo>
                  <a:pt x="10492" y="10662"/>
                </a:lnTo>
                <a:lnTo>
                  <a:pt x="10059" y="10587"/>
                </a:lnTo>
                <a:lnTo>
                  <a:pt x="9607" y="10511"/>
                </a:lnTo>
                <a:lnTo>
                  <a:pt x="9174" y="10474"/>
                </a:lnTo>
                <a:lnTo>
                  <a:pt x="8288" y="10379"/>
                </a:lnTo>
                <a:lnTo>
                  <a:pt x="7478" y="10248"/>
                </a:lnTo>
                <a:lnTo>
                  <a:pt x="6706" y="10116"/>
                </a:lnTo>
                <a:lnTo>
                  <a:pt x="5990" y="9965"/>
                </a:lnTo>
                <a:lnTo>
                  <a:pt x="5312" y="9777"/>
                </a:lnTo>
                <a:lnTo>
                  <a:pt x="4672" y="9570"/>
                </a:lnTo>
                <a:lnTo>
                  <a:pt x="4050" y="9343"/>
                </a:lnTo>
                <a:lnTo>
                  <a:pt x="3485" y="9080"/>
                </a:lnTo>
                <a:lnTo>
                  <a:pt x="3203" y="8929"/>
                </a:lnTo>
                <a:lnTo>
                  <a:pt x="2939" y="8760"/>
                </a:lnTo>
                <a:lnTo>
                  <a:pt x="2694" y="8552"/>
                </a:lnTo>
                <a:lnTo>
                  <a:pt x="2430" y="8345"/>
                </a:lnTo>
                <a:lnTo>
                  <a:pt x="2204" y="8081"/>
                </a:lnTo>
                <a:lnTo>
                  <a:pt x="1978" y="7818"/>
                </a:lnTo>
                <a:lnTo>
                  <a:pt x="1752" y="7516"/>
                </a:lnTo>
                <a:lnTo>
                  <a:pt x="1545" y="7215"/>
                </a:lnTo>
                <a:lnTo>
                  <a:pt x="1338" y="6876"/>
                </a:lnTo>
                <a:lnTo>
                  <a:pt x="1168" y="6518"/>
                </a:lnTo>
                <a:lnTo>
                  <a:pt x="999" y="6160"/>
                </a:lnTo>
                <a:lnTo>
                  <a:pt x="829" y="5783"/>
                </a:lnTo>
                <a:lnTo>
                  <a:pt x="698" y="5388"/>
                </a:lnTo>
                <a:lnTo>
                  <a:pt x="566" y="4974"/>
                </a:lnTo>
                <a:lnTo>
                  <a:pt x="453" y="4559"/>
                </a:lnTo>
                <a:lnTo>
                  <a:pt x="377" y="4126"/>
                </a:lnTo>
                <a:lnTo>
                  <a:pt x="283" y="3599"/>
                </a:lnTo>
                <a:lnTo>
                  <a:pt x="227" y="3090"/>
                </a:lnTo>
                <a:lnTo>
                  <a:pt x="208" y="2600"/>
                </a:lnTo>
                <a:lnTo>
                  <a:pt x="208" y="2110"/>
                </a:lnTo>
                <a:lnTo>
                  <a:pt x="245" y="1621"/>
                </a:lnTo>
                <a:lnTo>
                  <a:pt x="302" y="1150"/>
                </a:lnTo>
                <a:lnTo>
                  <a:pt x="396" y="698"/>
                </a:lnTo>
                <a:lnTo>
                  <a:pt x="509" y="265"/>
                </a:lnTo>
                <a:lnTo>
                  <a:pt x="37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3"/>
          <p:cNvSpPr/>
          <p:nvPr/>
        </p:nvSpPr>
        <p:spPr>
          <a:xfrm rot="-8100000">
            <a:off x="8170610" y="3782524"/>
            <a:ext cx="1166652" cy="1347519"/>
          </a:xfrm>
          <a:custGeom>
            <a:avLst/>
            <a:gdLst/>
            <a:ahLst/>
            <a:cxnLst/>
            <a:rect l="l" t="t" r="r" b="b"/>
            <a:pathLst>
              <a:path w="22718" h="26240" extrusionOk="0">
                <a:moveTo>
                  <a:pt x="6725" y="1"/>
                </a:moveTo>
                <a:lnTo>
                  <a:pt x="6349" y="39"/>
                </a:lnTo>
                <a:lnTo>
                  <a:pt x="5972" y="76"/>
                </a:lnTo>
                <a:lnTo>
                  <a:pt x="5633" y="152"/>
                </a:lnTo>
                <a:lnTo>
                  <a:pt x="5313" y="227"/>
                </a:lnTo>
                <a:lnTo>
                  <a:pt x="4974" y="340"/>
                </a:lnTo>
                <a:lnTo>
                  <a:pt x="4616" y="472"/>
                </a:lnTo>
                <a:lnTo>
                  <a:pt x="4258" y="641"/>
                </a:lnTo>
                <a:lnTo>
                  <a:pt x="3900" y="830"/>
                </a:lnTo>
                <a:lnTo>
                  <a:pt x="3523" y="1018"/>
                </a:lnTo>
                <a:lnTo>
                  <a:pt x="3146" y="1244"/>
                </a:lnTo>
                <a:lnTo>
                  <a:pt x="2374" y="1715"/>
                </a:lnTo>
                <a:lnTo>
                  <a:pt x="1583" y="2242"/>
                </a:lnTo>
                <a:lnTo>
                  <a:pt x="792" y="2807"/>
                </a:lnTo>
                <a:lnTo>
                  <a:pt x="1" y="3391"/>
                </a:lnTo>
                <a:lnTo>
                  <a:pt x="283" y="3448"/>
                </a:lnTo>
                <a:lnTo>
                  <a:pt x="1056" y="2883"/>
                </a:lnTo>
                <a:lnTo>
                  <a:pt x="1828" y="2337"/>
                </a:lnTo>
                <a:lnTo>
                  <a:pt x="2563" y="1847"/>
                </a:lnTo>
                <a:lnTo>
                  <a:pt x="3316" y="1376"/>
                </a:lnTo>
                <a:lnTo>
                  <a:pt x="3674" y="1169"/>
                </a:lnTo>
                <a:lnTo>
                  <a:pt x="4032" y="980"/>
                </a:lnTo>
                <a:lnTo>
                  <a:pt x="4371" y="811"/>
                </a:lnTo>
                <a:lnTo>
                  <a:pt x="4710" y="660"/>
                </a:lnTo>
                <a:lnTo>
                  <a:pt x="5049" y="528"/>
                </a:lnTo>
                <a:lnTo>
                  <a:pt x="5369" y="415"/>
                </a:lnTo>
                <a:lnTo>
                  <a:pt x="5689" y="340"/>
                </a:lnTo>
                <a:lnTo>
                  <a:pt x="5991" y="283"/>
                </a:lnTo>
                <a:lnTo>
                  <a:pt x="6367" y="246"/>
                </a:lnTo>
                <a:lnTo>
                  <a:pt x="6744" y="208"/>
                </a:lnTo>
                <a:lnTo>
                  <a:pt x="7460" y="208"/>
                </a:lnTo>
                <a:lnTo>
                  <a:pt x="7799" y="227"/>
                </a:lnTo>
                <a:lnTo>
                  <a:pt x="8138" y="283"/>
                </a:lnTo>
                <a:lnTo>
                  <a:pt x="8458" y="340"/>
                </a:lnTo>
                <a:lnTo>
                  <a:pt x="8797" y="415"/>
                </a:lnTo>
                <a:lnTo>
                  <a:pt x="9117" y="528"/>
                </a:lnTo>
                <a:lnTo>
                  <a:pt x="9419" y="641"/>
                </a:lnTo>
                <a:lnTo>
                  <a:pt x="9739" y="792"/>
                </a:lnTo>
                <a:lnTo>
                  <a:pt x="10040" y="961"/>
                </a:lnTo>
                <a:lnTo>
                  <a:pt x="10342" y="1150"/>
                </a:lnTo>
                <a:lnTo>
                  <a:pt x="10643" y="1357"/>
                </a:lnTo>
                <a:lnTo>
                  <a:pt x="10945" y="1602"/>
                </a:lnTo>
                <a:lnTo>
                  <a:pt x="11227" y="1866"/>
                </a:lnTo>
                <a:lnTo>
                  <a:pt x="11528" y="2148"/>
                </a:lnTo>
                <a:lnTo>
                  <a:pt x="11830" y="2450"/>
                </a:lnTo>
                <a:lnTo>
                  <a:pt x="12112" y="2789"/>
                </a:lnTo>
                <a:lnTo>
                  <a:pt x="12414" y="3146"/>
                </a:lnTo>
                <a:lnTo>
                  <a:pt x="12715" y="3542"/>
                </a:lnTo>
                <a:lnTo>
                  <a:pt x="12998" y="3956"/>
                </a:lnTo>
                <a:lnTo>
                  <a:pt x="13299" y="4390"/>
                </a:lnTo>
                <a:lnTo>
                  <a:pt x="13600" y="4861"/>
                </a:lnTo>
                <a:lnTo>
                  <a:pt x="13921" y="5350"/>
                </a:lnTo>
                <a:lnTo>
                  <a:pt x="14222" y="5878"/>
                </a:lnTo>
                <a:lnTo>
                  <a:pt x="14862" y="7027"/>
                </a:lnTo>
                <a:lnTo>
                  <a:pt x="15503" y="8289"/>
                </a:lnTo>
                <a:lnTo>
                  <a:pt x="16200" y="9683"/>
                </a:lnTo>
                <a:lnTo>
                  <a:pt x="16577" y="10436"/>
                </a:lnTo>
                <a:lnTo>
                  <a:pt x="16972" y="11152"/>
                </a:lnTo>
                <a:lnTo>
                  <a:pt x="17386" y="11849"/>
                </a:lnTo>
                <a:lnTo>
                  <a:pt x="17820" y="12508"/>
                </a:lnTo>
                <a:lnTo>
                  <a:pt x="18253" y="13148"/>
                </a:lnTo>
                <a:lnTo>
                  <a:pt x="18686" y="13770"/>
                </a:lnTo>
                <a:lnTo>
                  <a:pt x="19553" y="14938"/>
                </a:lnTo>
                <a:lnTo>
                  <a:pt x="20231" y="15861"/>
                </a:lnTo>
                <a:lnTo>
                  <a:pt x="20852" y="16765"/>
                </a:lnTo>
                <a:lnTo>
                  <a:pt x="21154" y="17198"/>
                </a:lnTo>
                <a:lnTo>
                  <a:pt x="21417" y="17612"/>
                </a:lnTo>
                <a:lnTo>
                  <a:pt x="21662" y="18046"/>
                </a:lnTo>
                <a:lnTo>
                  <a:pt x="21869" y="18460"/>
                </a:lnTo>
                <a:lnTo>
                  <a:pt x="22058" y="18893"/>
                </a:lnTo>
                <a:lnTo>
                  <a:pt x="22227" y="19308"/>
                </a:lnTo>
                <a:lnTo>
                  <a:pt x="22340" y="19722"/>
                </a:lnTo>
                <a:lnTo>
                  <a:pt x="22434" y="20155"/>
                </a:lnTo>
                <a:lnTo>
                  <a:pt x="22491" y="20589"/>
                </a:lnTo>
                <a:lnTo>
                  <a:pt x="22510" y="21022"/>
                </a:lnTo>
                <a:lnTo>
                  <a:pt x="22491" y="21474"/>
                </a:lnTo>
                <a:lnTo>
                  <a:pt x="22416" y="21926"/>
                </a:lnTo>
                <a:lnTo>
                  <a:pt x="22359" y="22190"/>
                </a:lnTo>
                <a:lnTo>
                  <a:pt x="22284" y="22453"/>
                </a:lnTo>
                <a:lnTo>
                  <a:pt x="22208" y="22717"/>
                </a:lnTo>
                <a:lnTo>
                  <a:pt x="22114" y="22962"/>
                </a:lnTo>
                <a:lnTo>
                  <a:pt x="22020" y="23188"/>
                </a:lnTo>
                <a:lnTo>
                  <a:pt x="21907" y="23433"/>
                </a:lnTo>
                <a:lnTo>
                  <a:pt x="21794" y="23640"/>
                </a:lnTo>
                <a:lnTo>
                  <a:pt x="21662" y="23847"/>
                </a:lnTo>
                <a:lnTo>
                  <a:pt x="21530" y="24054"/>
                </a:lnTo>
                <a:lnTo>
                  <a:pt x="21380" y="24243"/>
                </a:lnTo>
                <a:lnTo>
                  <a:pt x="21229" y="24431"/>
                </a:lnTo>
                <a:lnTo>
                  <a:pt x="21059" y="24601"/>
                </a:lnTo>
                <a:lnTo>
                  <a:pt x="20890" y="24751"/>
                </a:lnTo>
                <a:lnTo>
                  <a:pt x="20702" y="24902"/>
                </a:lnTo>
                <a:lnTo>
                  <a:pt x="20513" y="25053"/>
                </a:lnTo>
                <a:lnTo>
                  <a:pt x="20306" y="25185"/>
                </a:lnTo>
                <a:lnTo>
                  <a:pt x="20005" y="25354"/>
                </a:lnTo>
                <a:lnTo>
                  <a:pt x="19684" y="25524"/>
                </a:lnTo>
                <a:lnTo>
                  <a:pt x="19364" y="25655"/>
                </a:lnTo>
                <a:lnTo>
                  <a:pt x="19006" y="25768"/>
                </a:lnTo>
                <a:lnTo>
                  <a:pt x="18648" y="25863"/>
                </a:lnTo>
                <a:lnTo>
                  <a:pt x="18272" y="25938"/>
                </a:lnTo>
                <a:lnTo>
                  <a:pt x="17876" y="25994"/>
                </a:lnTo>
                <a:lnTo>
                  <a:pt x="17462" y="26013"/>
                </a:lnTo>
                <a:lnTo>
                  <a:pt x="17029" y="26032"/>
                </a:lnTo>
                <a:lnTo>
                  <a:pt x="16595" y="26032"/>
                </a:lnTo>
                <a:lnTo>
                  <a:pt x="16143" y="26013"/>
                </a:lnTo>
                <a:lnTo>
                  <a:pt x="15691" y="25957"/>
                </a:lnTo>
                <a:lnTo>
                  <a:pt x="15220" y="25900"/>
                </a:lnTo>
                <a:lnTo>
                  <a:pt x="14731" y="25806"/>
                </a:lnTo>
                <a:lnTo>
                  <a:pt x="14222" y="25712"/>
                </a:lnTo>
                <a:lnTo>
                  <a:pt x="13713" y="25580"/>
                </a:lnTo>
                <a:lnTo>
                  <a:pt x="12225" y="25203"/>
                </a:lnTo>
                <a:lnTo>
                  <a:pt x="11528" y="25053"/>
                </a:lnTo>
                <a:lnTo>
                  <a:pt x="10888" y="24902"/>
                </a:lnTo>
                <a:lnTo>
                  <a:pt x="10606" y="25053"/>
                </a:lnTo>
                <a:lnTo>
                  <a:pt x="11302" y="25203"/>
                </a:lnTo>
                <a:lnTo>
                  <a:pt x="12037" y="25373"/>
                </a:lnTo>
                <a:lnTo>
                  <a:pt x="13657" y="25787"/>
                </a:lnTo>
                <a:lnTo>
                  <a:pt x="14184" y="25919"/>
                </a:lnTo>
                <a:lnTo>
                  <a:pt x="14693" y="26013"/>
                </a:lnTo>
                <a:lnTo>
                  <a:pt x="15201" y="26107"/>
                </a:lnTo>
                <a:lnTo>
                  <a:pt x="15672" y="26164"/>
                </a:lnTo>
                <a:lnTo>
                  <a:pt x="16143" y="26220"/>
                </a:lnTo>
                <a:lnTo>
                  <a:pt x="16614" y="26239"/>
                </a:lnTo>
                <a:lnTo>
                  <a:pt x="17066" y="26239"/>
                </a:lnTo>
                <a:lnTo>
                  <a:pt x="17499" y="26220"/>
                </a:lnTo>
                <a:lnTo>
                  <a:pt x="17914" y="26183"/>
                </a:lnTo>
                <a:lnTo>
                  <a:pt x="18309" y="26126"/>
                </a:lnTo>
                <a:lnTo>
                  <a:pt x="18705" y="26051"/>
                </a:lnTo>
                <a:lnTo>
                  <a:pt x="19082" y="25957"/>
                </a:lnTo>
                <a:lnTo>
                  <a:pt x="19440" y="25844"/>
                </a:lnTo>
                <a:lnTo>
                  <a:pt x="19779" y="25693"/>
                </a:lnTo>
                <a:lnTo>
                  <a:pt x="20099" y="25542"/>
                </a:lnTo>
                <a:lnTo>
                  <a:pt x="20419" y="25354"/>
                </a:lnTo>
                <a:lnTo>
                  <a:pt x="20626" y="25222"/>
                </a:lnTo>
                <a:lnTo>
                  <a:pt x="20833" y="25072"/>
                </a:lnTo>
                <a:lnTo>
                  <a:pt x="21022" y="24921"/>
                </a:lnTo>
                <a:lnTo>
                  <a:pt x="21210" y="24751"/>
                </a:lnTo>
                <a:lnTo>
                  <a:pt x="21380" y="24563"/>
                </a:lnTo>
                <a:lnTo>
                  <a:pt x="21530" y="24375"/>
                </a:lnTo>
                <a:lnTo>
                  <a:pt x="21681" y="24167"/>
                </a:lnTo>
                <a:lnTo>
                  <a:pt x="21832" y="23960"/>
                </a:lnTo>
                <a:lnTo>
                  <a:pt x="21964" y="23753"/>
                </a:lnTo>
                <a:lnTo>
                  <a:pt x="22095" y="23527"/>
                </a:lnTo>
                <a:lnTo>
                  <a:pt x="22208" y="23282"/>
                </a:lnTo>
                <a:lnTo>
                  <a:pt x="22303" y="23037"/>
                </a:lnTo>
                <a:lnTo>
                  <a:pt x="22397" y="22792"/>
                </a:lnTo>
                <a:lnTo>
                  <a:pt x="22472" y="22529"/>
                </a:lnTo>
                <a:lnTo>
                  <a:pt x="22548" y="22246"/>
                </a:lnTo>
                <a:lnTo>
                  <a:pt x="22623" y="21964"/>
                </a:lnTo>
                <a:lnTo>
                  <a:pt x="22661" y="21738"/>
                </a:lnTo>
                <a:lnTo>
                  <a:pt x="22679" y="21493"/>
                </a:lnTo>
                <a:lnTo>
                  <a:pt x="22717" y="21041"/>
                </a:lnTo>
                <a:lnTo>
                  <a:pt x="22698" y="20570"/>
                </a:lnTo>
                <a:lnTo>
                  <a:pt x="22642" y="20118"/>
                </a:lnTo>
                <a:lnTo>
                  <a:pt x="22529" y="19684"/>
                </a:lnTo>
                <a:lnTo>
                  <a:pt x="22397" y="19251"/>
                </a:lnTo>
                <a:lnTo>
                  <a:pt x="22246" y="18799"/>
                </a:lnTo>
                <a:lnTo>
                  <a:pt x="22039" y="18366"/>
                </a:lnTo>
                <a:lnTo>
                  <a:pt x="21813" y="17933"/>
                </a:lnTo>
                <a:lnTo>
                  <a:pt x="21568" y="17499"/>
                </a:lnTo>
                <a:lnTo>
                  <a:pt x="21304" y="17066"/>
                </a:lnTo>
                <a:lnTo>
                  <a:pt x="21022" y="16614"/>
                </a:lnTo>
                <a:lnTo>
                  <a:pt x="20381" y="15729"/>
                </a:lnTo>
                <a:lnTo>
                  <a:pt x="19722" y="14825"/>
                </a:lnTo>
                <a:lnTo>
                  <a:pt x="18856" y="13657"/>
                </a:lnTo>
                <a:lnTo>
                  <a:pt x="18422" y="13035"/>
                </a:lnTo>
                <a:lnTo>
                  <a:pt x="17989" y="12414"/>
                </a:lnTo>
                <a:lnTo>
                  <a:pt x="17575" y="11736"/>
                </a:lnTo>
                <a:lnTo>
                  <a:pt x="17160" y="11058"/>
                </a:lnTo>
                <a:lnTo>
                  <a:pt x="16746" y="10342"/>
                </a:lnTo>
                <a:lnTo>
                  <a:pt x="16369" y="9588"/>
                </a:lnTo>
                <a:lnTo>
                  <a:pt x="15691" y="8176"/>
                </a:lnTo>
                <a:lnTo>
                  <a:pt x="15013" y="6895"/>
                </a:lnTo>
                <a:lnTo>
                  <a:pt x="14373" y="5746"/>
                </a:lnTo>
                <a:lnTo>
                  <a:pt x="14071" y="5218"/>
                </a:lnTo>
                <a:lnTo>
                  <a:pt x="13751" y="4710"/>
                </a:lnTo>
                <a:lnTo>
                  <a:pt x="13450" y="4239"/>
                </a:lnTo>
                <a:lnTo>
                  <a:pt x="13148" y="3787"/>
                </a:lnTo>
                <a:lnTo>
                  <a:pt x="12828" y="3372"/>
                </a:lnTo>
                <a:lnTo>
                  <a:pt x="12546" y="2977"/>
                </a:lnTo>
                <a:lnTo>
                  <a:pt x="12244" y="2600"/>
                </a:lnTo>
                <a:lnTo>
                  <a:pt x="11943" y="2261"/>
                </a:lnTo>
                <a:lnTo>
                  <a:pt x="11641" y="1960"/>
                </a:lnTo>
                <a:lnTo>
                  <a:pt x="11340" y="1677"/>
                </a:lnTo>
                <a:lnTo>
                  <a:pt x="11039" y="1414"/>
                </a:lnTo>
                <a:lnTo>
                  <a:pt x="10737" y="1169"/>
                </a:lnTo>
                <a:lnTo>
                  <a:pt x="10417" y="961"/>
                </a:lnTo>
                <a:lnTo>
                  <a:pt x="10116" y="754"/>
                </a:lnTo>
                <a:lnTo>
                  <a:pt x="9796" y="585"/>
                </a:lnTo>
                <a:lnTo>
                  <a:pt x="9494" y="453"/>
                </a:lnTo>
                <a:lnTo>
                  <a:pt x="9155" y="321"/>
                </a:lnTo>
                <a:lnTo>
                  <a:pt x="8835" y="227"/>
                </a:lnTo>
                <a:lnTo>
                  <a:pt x="8496" y="133"/>
                </a:lnTo>
                <a:lnTo>
                  <a:pt x="8157" y="76"/>
                </a:lnTo>
                <a:lnTo>
                  <a:pt x="7818" y="20"/>
                </a:lnTo>
                <a:lnTo>
                  <a:pt x="74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7" name="Google Shape;817;p23"/>
          <p:cNvGrpSpPr/>
          <p:nvPr/>
        </p:nvGrpSpPr>
        <p:grpSpPr>
          <a:xfrm rot="5400000">
            <a:off x="8587946" y="277887"/>
            <a:ext cx="241737" cy="241737"/>
            <a:chOff x="10695150" y="4122575"/>
            <a:chExt cx="626100" cy="626100"/>
          </a:xfrm>
        </p:grpSpPr>
        <p:sp>
          <p:nvSpPr>
            <p:cNvPr id="818" name="Google Shape;818;p23"/>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3"/>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23"/>
          <p:cNvSpPr/>
          <p:nvPr/>
        </p:nvSpPr>
        <p:spPr>
          <a:xfrm rot="5400000">
            <a:off x="8768399" y="639501"/>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3"/>
          <p:cNvSpPr/>
          <p:nvPr/>
        </p:nvSpPr>
        <p:spPr>
          <a:xfrm rot="5400000">
            <a:off x="8533574" y="789151"/>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3"/>
          <p:cNvSpPr/>
          <p:nvPr/>
        </p:nvSpPr>
        <p:spPr>
          <a:xfrm rot="5400000">
            <a:off x="8729149" y="1668988"/>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3"/>
          <p:cNvSpPr/>
          <p:nvPr/>
        </p:nvSpPr>
        <p:spPr>
          <a:xfrm>
            <a:off x="319563" y="286937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4" name="Google Shape;824;p23"/>
          <p:cNvGrpSpPr/>
          <p:nvPr/>
        </p:nvGrpSpPr>
        <p:grpSpPr>
          <a:xfrm>
            <a:off x="410186" y="3294016"/>
            <a:ext cx="241737" cy="241737"/>
            <a:chOff x="10695150" y="4122575"/>
            <a:chExt cx="626100" cy="626100"/>
          </a:xfrm>
        </p:grpSpPr>
        <p:sp>
          <p:nvSpPr>
            <p:cNvPr id="825" name="Google Shape;825;p23"/>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3"/>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23"/>
          <p:cNvGrpSpPr/>
          <p:nvPr/>
        </p:nvGrpSpPr>
        <p:grpSpPr>
          <a:xfrm>
            <a:off x="7865474" y="4745968"/>
            <a:ext cx="163556" cy="163556"/>
            <a:chOff x="-222250" y="-3001925"/>
            <a:chExt cx="609600" cy="609600"/>
          </a:xfrm>
        </p:grpSpPr>
        <p:sp>
          <p:nvSpPr>
            <p:cNvPr id="828" name="Google Shape;828;p23"/>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3"/>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23"/>
          <p:cNvGrpSpPr/>
          <p:nvPr/>
        </p:nvGrpSpPr>
        <p:grpSpPr>
          <a:xfrm>
            <a:off x="8132174" y="4441143"/>
            <a:ext cx="163556" cy="163556"/>
            <a:chOff x="-222250" y="-3001925"/>
            <a:chExt cx="609600" cy="609600"/>
          </a:xfrm>
        </p:grpSpPr>
        <p:sp>
          <p:nvSpPr>
            <p:cNvPr id="831" name="Google Shape;831;p23"/>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3"/>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23"/>
          <p:cNvGrpSpPr/>
          <p:nvPr/>
        </p:nvGrpSpPr>
        <p:grpSpPr>
          <a:xfrm>
            <a:off x="865626" y="4280812"/>
            <a:ext cx="323880" cy="323880"/>
            <a:chOff x="-222250" y="-3001925"/>
            <a:chExt cx="609600" cy="609600"/>
          </a:xfrm>
        </p:grpSpPr>
        <p:sp>
          <p:nvSpPr>
            <p:cNvPr id="834" name="Google Shape;834;p23"/>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3"/>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23"/>
          <p:cNvGrpSpPr/>
          <p:nvPr/>
        </p:nvGrpSpPr>
        <p:grpSpPr>
          <a:xfrm>
            <a:off x="1340849" y="4669768"/>
            <a:ext cx="163556" cy="163556"/>
            <a:chOff x="-222250" y="-3001925"/>
            <a:chExt cx="609600" cy="609600"/>
          </a:xfrm>
        </p:grpSpPr>
        <p:sp>
          <p:nvSpPr>
            <p:cNvPr id="837" name="Google Shape;837;p23"/>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3"/>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926"/>
        <p:cNvGrpSpPr/>
        <p:nvPr/>
      </p:nvGrpSpPr>
      <p:grpSpPr>
        <a:xfrm>
          <a:off x="0" y="0"/>
          <a:ext cx="0" cy="0"/>
          <a:chOff x="0" y="0"/>
          <a:chExt cx="0" cy="0"/>
        </a:xfrm>
      </p:grpSpPr>
      <p:sp>
        <p:nvSpPr>
          <p:cNvPr id="927" name="Google Shape;927;p26"/>
          <p:cNvSpPr txBox="1">
            <a:spLocks noGrp="1"/>
          </p:cNvSpPr>
          <p:nvPr>
            <p:ph type="subTitle" idx="1"/>
          </p:nvPr>
        </p:nvSpPr>
        <p:spPr>
          <a:xfrm>
            <a:off x="797043" y="1856557"/>
            <a:ext cx="16272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000">
                <a:solidFill>
                  <a:schemeClr val="dk1"/>
                </a:solidFill>
                <a:latin typeface="Lato Black"/>
                <a:ea typeface="Lato Black"/>
                <a:cs typeface="Lato Black"/>
                <a:sym typeface="Lato Black"/>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928" name="Google Shape;928;p26"/>
          <p:cNvSpPr txBox="1">
            <a:spLocks noGrp="1"/>
          </p:cNvSpPr>
          <p:nvPr>
            <p:ph type="subTitle" idx="2"/>
          </p:nvPr>
        </p:nvSpPr>
        <p:spPr>
          <a:xfrm>
            <a:off x="714993" y="2214874"/>
            <a:ext cx="17913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929" name="Google Shape;929;p26"/>
          <p:cNvSpPr txBox="1">
            <a:spLocks noGrp="1"/>
          </p:cNvSpPr>
          <p:nvPr>
            <p:ph type="subTitle" idx="3"/>
          </p:nvPr>
        </p:nvSpPr>
        <p:spPr>
          <a:xfrm>
            <a:off x="3840450" y="1856566"/>
            <a:ext cx="1463100" cy="35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000">
                <a:solidFill>
                  <a:schemeClr val="dk1"/>
                </a:solidFill>
                <a:latin typeface="Lato Black"/>
                <a:ea typeface="Lato Black"/>
                <a:cs typeface="Lato Black"/>
                <a:sym typeface="Lato Black"/>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930" name="Google Shape;930;p26"/>
          <p:cNvSpPr txBox="1">
            <a:spLocks noGrp="1"/>
          </p:cNvSpPr>
          <p:nvPr>
            <p:ph type="subTitle" idx="4"/>
          </p:nvPr>
        </p:nvSpPr>
        <p:spPr>
          <a:xfrm>
            <a:off x="3674700" y="2214874"/>
            <a:ext cx="1794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931" name="Google Shape;931;p26"/>
          <p:cNvSpPr txBox="1">
            <a:spLocks noGrp="1"/>
          </p:cNvSpPr>
          <p:nvPr>
            <p:ph type="subTitle" idx="5"/>
          </p:nvPr>
        </p:nvSpPr>
        <p:spPr>
          <a:xfrm>
            <a:off x="6801807" y="1856566"/>
            <a:ext cx="1463100" cy="35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000">
                <a:solidFill>
                  <a:schemeClr val="dk1"/>
                </a:solidFill>
                <a:latin typeface="Lato Black"/>
                <a:ea typeface="Lato Black"/>
                <a:cs typeface="Lato Black"/>
                <a:sym typeface="Lato Black"/>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932" name="Google Shape;932;p26"/>
          <p:cNvSpPr txBox="1">
            <a:spLocks noGrp="1"/>
          </p:cNvSpPr>
          <p:nvPr>
            <p:ph type="subTitle" idx="6"/>
          </p:nvPr>
        </p:nvSpPr>
        <p:spPr>
          <a:xfrm>
            <a:off x="6636057" y="2214874"/>
            <a:ext cx="1794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933" name="Google Shape;933;p26"/>
          <p:cNvSpPr txBox="1">
            <a:spLocks noGrp="1"/>
          </p:cNvSpPr>
          <p:nvPr>
            <p:ph type="subTitle" idx="7"/>
          </p:nvPr>
        </p:nvSpPr>
        <p:spPr>
          <a:xfrm>
            <a:off x="879093" y="3574534"/>
            <a:ext cx="1463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000">
                <a:solidFill>
                  <a:schemeClr val="dk1"/>
                </a:solidFill>
                <a:latin typeface="Lato Black"/>
                <a:ea typeface="Lato Black"/>
                <a:cs typeface="Lato Black"/>
                <a:sym typeface="Lato Black"/>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934" name="Google Shape;934;p26"/>
          <p:cNvSpPr txBox="1">
            <a:spLocks noGrp="1"/>
          </p:cNvSpPr>
          <p:nvPr>
            <p:ph type="subTitle" idx="8"/>
          </p:nvPr>
        </p:nvSpPr>
        <p:spPr>
          <a:xfrm>
            <a:off x="713343" y="3935333"/>
            <a:ext cx="1794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935" name="Google Shape;935;p26"/>
          <p:cNvSpPr txBox="1">
            <a:spLocks noGrp="1"/>
          </p:cNvSpPr>
          <p:nvPr>
            <p:ph type="subTitle" idx="9"/>
          </p:nvPr>
        </p:nvSpPr>
        <p:spPr>
          <a:xfrm>
            <a:off x="3840450" y="3574534"/>
            <a:ext cx="1463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000">
                <a:solidFill>
                  <a:schemeClr val="dk1"/>
                </a:solidFill>
                <a:latin typeface="Lato Black"/>
                <a:ea typeface="Lato Black"/>
                <a:cs typeface="Lato Black"/>
                <a:sym typeface="Lato Black"/>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936" name="Google Shape;936;p26"/>
          <p:cNvSpPr txBox="1">
            <a:spLocks noGrp="1"/>
          </p:cNvSpPr>
          <p:nvPr>
            <p:ph type="subTitle" idx="13"/>
          </p:nvPr>
        </p:nvSpPr>
        <p:spPr>
          <a:xfrm>
            <a:off x="3674700" y="3935333"/>
            <a:ext cx="1794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937" name="Google Shape;937;p26"/>
          <p:cNvSpPr txBox="1">
            <a:spLocks noGrp="1"/>
          </p:cNvSpPr>
          <p:nvPr>
            <p:ph type="subTitle" idx="14"/>
          </p:nvPr>
        </p:nvSpPr>
        <p:spPr>
          <a:xfrm>
            <a:off x="6801807" y="3574534"/>
            <a:ext cx="1463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000">
                <a:solidFill>
                  <a:schemeClr val="dk1"/>
                </a:solidFill>
                <a:latin typeface="Lato Black"/>
                <a:ea typeface="Lato Black"/>
                <a:cs typeface="Lato Black"/>
                <a:sym typeface="Lato Black"/>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938" name="Google Shape;938;p26"/>
          <p:cNvSpPr txBox="1">
            <a:spLocks noGrp="1"/>
          </p:cNvSpPr>
          <p:nvPr>
            <p:ph type="subTitle" idx="15"/>
          </p:nvPr>
        </p:nvSpPr>
        <p:spPr>
          <a:xfrm>
            <a:off x="6636057" y="3935333"/>
            <a:ext cx="1794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939" name="Google Shape;939;p26"/>
          <p:cNvSpPr txBox="1">
            <a:spLocks noGrp="1"/>
          </p:cNvSpPr>
          <p:nvPr>
            <p:ph type="title"/>
          </p:nvPr>
        </p:nvSpPr>
        <p:spPr>
          <a:xfrm>
            <a:off x="713225" y="548640"/>
            <a:ext cx="77175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940" name="Google Shape;940;p26"/>
          <p:cNvSpPr/>
          <p:nvPr/>
        </p:nvSpPr>
        <p:spPr>
          <a:xfrm>
            <a:off x="7415123" y="0"/>
            <a:ext cx="1734851" cy="1229540"/>
          </a:xfrm>
          <a:custGeom>
            <a:avLst/>
            <a:gdLst/>
            <a:ahLst/>
            <a:cxnLst/>
            <a:rect l="l" t="t" r="r" b="b"/>
            <a:pathLst>
              <a:path w="49727" h="35243" extrusionOk="0">
                <a:moveTo>
                  <a:pt x="9606" y="0"/>
                </a:moveTo>
                <a:lnTo>
                  <a:pt x="9004" y="19"/>
                </a:lnTo>
                <a:lnTo>
                  <a:pt x="8401" y="75"/>
                </a:lnTo>
                <a:lnTo>
                  <a:pt x="7817" y="170"/>
                </a:lnTo>
                <a:lnTo>
                  <a:pt x="7233" y="283"/>
                </a:lnTo>
                <a:lnTo>
                  <a:pt x="6668" y="452"/>
                </a:lnTo>
                <a:lnTo>
                  <a:pt x="6141" y="641"/>
                </a:lnTo>
                <a:lnTo>
                  <a:pt x="5613" y="867"/>
                </a:lnTo>
                <a:lnTo>
                  <a:pt x="5105" y="1111"/>
                </a:lnTo>
                <a:lnTo>
                  <a:pt x="4615" y="1394"/>
                </a:lnTo>
                <a:lnTo>
                  <a:pt x="4144" y="1695"/>
                </a:lnTo>
                <a:lnTo>
                  <a:pt x="3692" y="2034"/>
                </a:lnTo>
                <a:lnTo>
                  <a:pt x="3259" y="2392"/>
                </a:lnTo>
                <a:lnTo>
                  <a:pt x="2863" y="2769"/>
                </a:lnTo>
                <a:lnTo>
                  <a:pt x="2468" y="3183"/>
                </a:lnTo>
                <a:lnTo>
                  <a:pt x="2110" y="3598"/>
                </a:lnTo>
                <a:lnTo>
                  <a:pt x="1771" y="4050"/>
                </a:lnTo>
                <a:lnTo>
                  <a:pt x="1469" y="4502"/>
                </a:lnTo>
                <a:lnTo>
                  <a:pt x="1187" y="4992"/>
                </a:lnTo>
                <a:lnTo>
                  <a:pt x="942" y="5481"/>
                </a:lnTo>
                <a:lnTo>
                  <a:pt x="716" y="5990"/>
                </a:lnTo>
                <a:lnTo>
                  <a:pt x="509" y="6517"/>
                </a:lnTo>
                <a:lnTo>
                  <a:pt x="358" y="7045"/>
                </a:lnTo>
                <a:lnTo>
                  <a:pt x="226" y="7591"/>
                </a:lnTo>
                <a:lnTo>
                  <a:pt x="113" y="8156"/>
                </a:lnTo>
                <a:lnTo>
                  <a:pt x="38" y="8721"/>
                </a:lnTo>
                <a:lnTo>
                  <a:pt x="19" y="9286"/>
                </a:lnTo>
                <a:lnTo>
                  <a:pt x="0" y="9870"/>
                </a:lnTo>
                <a:lnTo>
                  <a:pt x="38" y="10435"/>
                </a:lnTo>
                <a:lnTo>
                  <a:pt x="113" y="11019"/>
                </a:lnTo>
                <a:lnTo>
                  <a:pt x="226" y="11622"/>
                </a:lnTo>
                <a:lnTo>
                  <a:pt x="377" y="12206"/>
                </a:lnTo>
                <a:lnTo>
                  <a:pt x="565" y="12790"/>
                </a:lnTo>
                <a:lnTo>
                  <a:pt x="810" y="13487"/>
                </a:lnTo>
                <a:lnTo>
                  <a:pt x="1111" y="14184"/>
                </a:lnTo>
                <a:lnTo>
                  <a:pt x="1432" y="14881"/>
                </a:lnTo>
                <a:lnTo>
                  <a:pt x="1771" y="15540"/>
                </a:lnTo>
                <a:lnTo>
                  <a:pt x="2147" y="16199"/>
                </a:lnTo>
                <a:lnTo>
                  <a:pt x="2562" y="16821"/>
                </a:lnTo>
                <a:lnTo>
                  <a:pt x="3014" y="17423"/>
                </a:lnTo>
                <a:lnTo>
                  <a:pt x="3240" y="17725"/>
                </a:lnTo>
                <a:lnTo>
                  <a:pt x="3485" y="18007"/>
                </a:lnTo>
                <a:lnTo>
                  <a:pt x="3748" y="18290"/>
                </a:lnTo>
                <a:lnTo>
                  <a:pt x="4012" y="18572"/>
                </a:lnTo>
                <a:lnTo>
                  <a:pt x="4276" y="18836"/>
                </a:lnTo>
                <a:lnTo>
                  <a:pt x="4558" y="19081"/>
                </a:lnTo>
                <a:lnTo>
                  <a:pt x="4860" y="19326"/>
                </a:lnTo>
                <a:lnTo>
                  <a:pt x="5161" y="19571"/>
                </a:lnTo>
                <a:lnTo>
                  <a:pt x="5463" y="19797"/>
                </a:lnTo>
                <a:lnTo>
                  <a:pt x="5783" y="20023"/>
                </a:lnTo>
                <a:lnTo>
                  <a:pt x="6122" y="20230"/>
                </a:lnTo>
                <a:lnTo>
                  <a:pt x="6461" y="20437"/>
                </a:lnTo>
                <a:lnTo>
                  <a:pt x="6819" y="20626"/>
                </a:lnTo>
                <a:lnTo>
                  <a:pt x="7177" y="20795"/>
                </a:lnTo>
                <a:lnTo>
                  <a:pt x="7553" y="20965"/>
                </a:lnTo>
                <a:lnTo>
                  <a:pt x="7930" y="21134"/>
                </a:lnTo>
                <a:lnTo>
                  <a:pt x="8326" y="21266"/>
                </a:lnTo>
                <a:lnTo>
                  <a:pt x="8740" y="21398"/>
                </a:lnTo>
                <a:lnTo>
                  <a:pt x="9701" y="21680"/>
                </a:lnTo>
                <a:lnTo>
                  <a:pt x="10642" y="21906"/>
                </a:lnTo>
                <a:lnTo>
                  <a:pt x="11565" y="22076"/>
                </a:lnTo>
                <a:lnTo>
                  <a:pt x="12451" y="22227"/>
                </a:lnTo>
                <a:lnTo>
                  <a:pt x="13317" y="22340"/>
                </a:lnTo>
                <a:lnTo>
                  <a:pt x="14165" y="22396"/>
                </a:lnTo>
                <a:lnTo>
                  <a:pt x="14993" y="22453"/>
                </a:lnTo>
                <a:lnTo>
                  <a:pt x="16708" y="22453"/>
                </a:lnTo>
                <a:lnTo>
                  <a:pt x="17574" y="22396"/>
                </a:lnTo>
                <a:lnTo>
                  <a:pt x="18422" y="22340"/>
                </a:lnTo>
                <a:lnTo>
                  <a:pt x="19250" y="22245"/>
                </a:lnTo>
                <a:lnTo>
                  <a:pt x="20060" y="22151"/>
                </a:lnTo>
                <a:lnTo>
                  <a:pt x="20870" y="22038"/>
                </a:lnTo>
                <a:lnTo>
                  <a:pt x="22434" y="21793"/>
                </a:lnTo>
                <a:lnTo>
                  <a:pt x="23959" y="21530"/>
                </a:lnTo>
                <a:lnTo>
                  <a:pt x="24694" y="21417"/>
                </a:lnTo>
                <a:lnTo>
                  <a:pt x="25447" y="21322"/>
                </a:lnTo>
                <a:lnTo>
                  <a:pt x="26182" y="21228"/>
                </a:lnTo>
                <a:lnTo>
                  <a:pt x="26917" y="21172"/>
                </a:lnTo>
                <a:lnTo>
                  <a:pt x="27651" y="21134"/>
                </a:lnTo>
                <a:lnTo>
                  <a:pt x="28386" y="21115"/>
                </a:lnTo>
                <a:lnTo>
                  <a:pt x="29120" y="21134"/>
                </a:lnTo>
                <a:lnTo>
                  <a:pt x="29855" y="21172"/>
                </a:lnTo>
                <a:lnTo>
                  <a:pt x="30608" y="21266"/>
                </a:lnTo>
                <a:lnTo>
                  <a:pt x="31343" y="21398"/>
                </a:lnTo>
                <a:lnTo>
                  <a:pt x="31720" y="21492"/>
                </a:lnTo>
                <a:lnTo>
                  <a:pt x="32097" y="21586"/>
                </a:lnTo>
                <a:lnTo>
                  <a:pt x="32492" y="21699"/>
                </a:lnTo>
                <a:lnTo>
                  <a:pt x="32869" y="21812"/>
                </a:lnTo>
                <a:lnTo>
                  <a:pt x="33246" y="21963"/>
                </a:lnTo>
                <a:lnTo>
                  <a:pt x="33641" y="22114"/>
                </a:lnTo>
                <a:lnTo>
                  <a:pt x="34018" y="22283"/>
                </a:lnTo>
                <a:lnTo>
                  <a:pt x="34413" y="22453"/>
                </a:lnTo>
                <a:lnTo>
                  <a:pt x="34658" y="22584"/>
                </a:lnTo>
                <a:lnTo>
                  <a:pt x="34903" y="22735"/>
                </a:lnTo>
                <a:lnTo>
                  <a:pt x="35148" y="22923"/>
                </a:lnTo>
                <a:lnTo>
                  <a:pt x="35393" y="23131"/>
                </a:lnTo>
                <a:lnTo>
                  <a:pt x="35638" y="23357"/>
                </a:lnTo>
                <a:lnTo>
                  <a:pt x="35883" y="23620"/>
                </a:lnTo>
                <a:lnTo>
                  <a:pt x="36146" y="23884"/>
                </a:lnTo>
                <a:lnTo>
                  <a:pt x="36391" y="24186"/>
                </a:lnTo>
                <a:lnTo>
                  <a:pt x="36919" y="24826"/>
                </a:lnTo>
                <a:lnTo>
                  <a:pt x="37446" y="25542"/>
                </a:lnTo>
                <a:lnTo>
                  <a:pt x="37992" y="26314"/>
                </a:lnTo>
                <a:lnTo>
                  <a:pt x="38557" y="27124"/>
                </a:lnTo>
                <a:lnTo>
                  <a:pt x="39725" y="28838"/>
                </a:lnTo>
                <a:lnTo>
                  <a:pt x="40328" y="29723"/>
                </a:lnTo>
                <a:lnTo>
                  <a:pt x="40949" y="30627"/>
                </a:lnTo>
                <a:lnTo>
                  <a:pt x="41590" y="31513"/>
                </a:lnTo>
                <a:lnTo>
                  <a:pt x="42249" y="32398"/>
                </a:lnTo>
                <a:lnTo>
                  <a:pt x="42927" y="33246"/>
                </a:lnTo>
                <a:lnTo>
                  <a:pt x="43624" y="34074"/>
                </a:lnTo>
                <a:lnTo>
                  <a:pt x="43907" y="34357"/>
                </a:lnTo>
                <a:lnTo>
                  <a:pt x="44189" y="34602"/>
                </a:lnTo>
                <a:lnTo>
                  <a:pt x="44509" y="34790"/>
                </a:lnTo>
                <a:lnTo>
                  <a:pt x="44830" y="34960"/>
                </a:lnTo>
                <a:lnTo>
                  <a:pt x="45150" y="35073"/>
                </a:lnTo>
                <a:lnTo>
                  <a:pt x="45489" y="35167"/>
                </a:lnTo>
                <a:lnTo>
                  <a:pt x="45828" y="35223"/>
                </a:lnTo>
                <a:lnTo>
                  <a:pt x="46186" y="35242"/>
                </a:lnTo>
                <a:lnTo>
                  <a:pt x="46525" y="35223"/>
                </a:lnTo>
                <a:lnTo>
                  <a:pt x="46845" y="35167"/>
                </a:lnTo>
                <a:lnTo>
                  <a:pt x="47184" y="35092"/>
                </a:lnTo>
                <a:lnTo>
                  <a:pt x="47485" y="34979"/>
                </a:lnTo>
                <a:lnTo>
                  <a:pt x="47806" y="34847"/>
                </a:lnTo>
                <a:lnTo>
                  <a:pt x="48088" y="34677"/>
                </a:lnTo>
                <a:lnTo>
                  <a:pt x="48371" y="34489"/>
                </a:lnTo>
                <a:lnTo>
                  <a:pt x="48634" y="34282"/>
                </a:lnTo>
                <a:lnTo>
                  <a:pt x="48861" y="34037"/>
                </a:lnTo>
                <a:lnTo>
                  <a:pt x="49087" y="33773"/>
                </a:lnTo>
                <a:lnTo>
                  <a:pt x="49275" y="33472"/>
                </a:lnTo>
                <a:lnTo>
                  <a:pt x="49426" y="33170"/>
                </a:lnTo>
                <a:lnTo>
                  <a:pt x="49557" y="32831"/>
                </a:lnTo>
                <a:lnTo>
                  <a:pt x="49652" y="32473"/>
                </a:lnTo>
                <a:lnTo>
                  <a:pt x="49708" y="32097"/>
                </a:lnTo>
                <a:lnTo>
                  <a:pt x="49727" y="31720"/>
                </a:lnTo>
                <a:lnTo>
                  <a:pt x="497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6"/>
          <p:cNvSpPr/>
          <p:nvPr/>
        </p:nvSpPr>
        <p:spPr>
          <a:xfrm>
            <a:off x="0" y="-4"/>
            <a:ext cx="953545" cy="1547610"/>
          </a:xfrm>
          <a:custGeom>
            <a:avLst/>
            <a:gdLst/>
            <a:ahLst/>
            <a:cxnLst/>
            <a:rect l="l" t="t" r="r" b="b"/>
            <a:pathLst>
              <a:path w="27332" h="44360" extrusionOk="0">
                <a:moveTo>
                  <a:pt x="1" y="1"/>
                </a:moveTo>
                <a:lnTo>
                  <a:pt x="1" y="44359"/>
                </a:lnTo>
                <a:lnTo>
                  <a:pt x="340" y="44246"/>
                </a:lnTo>
                <a:lnTo>
                  <a:pt x="716" y="44133"/>
                </a:lnTo>
                <a:lnTo>
                  <a:pt x="1225" y="43945"/>
                </a:lnTo>
                <a:lnTo>
                  <a:pt x="1828" y="43700"/>
                </a:lnTo>
                <a:lnTo>
                  <a:pt x="2487" y="43380"/>
                </a:lnTo>
                <a:lnTo>
                  <a:pt x="2845" y="43191"/>
                </a:lnTo>
                <a:lnTo>
                  <a:pt x="3222" y="42984"/>
                </a:lnTo>
                <a:lnTo>
                  <a:pt x="3598" y="42758"/>
                </a:lnTo>
                <a:lnTo>
                  <a:pt x="3975" y="42513"/>
                </a:lnTo>
                <a:lnTo>
                  <a:pt x="4352" y="42250"/>
                </a:lnTo>
                <a:lnTo>
                  <a:pt x="4728" y="41967"/>
                </a:lnTo>
                <a:lnTo>
                  <a:pt x="5105" y="41647"/>
                </a:lnTo>
                <a:lnTo>
                  <a:pt x="5482" y="41308"/>
                </a:lnTo>
                <a:lnTo>
                  <a:pt x="5859" y="40950"/>
                </a:lnTo>
                <a:lnTo>
                  <a:pt x="6198" y="40573"/>
                </a:lnTo>
                <a:lnTo>
                  <a:pt x="6556" y="40178"/>
                </a:lnTo>
                <a:lnTo>
                  <a:pt x="6876" y="39744"/>
                </a:lnTo>
                <a:lnTo>
                  <a:pt x="7177" y="39292"/>
                </a:lnTo>
                <a:lnTo>
                  <a:pt x="7460" y="38803"/>
                </a:lnTo>
                <a:lnTo>
                  <a:pt x="7723" y="38294"/>
                </a:lnTo>
                <a:lnTo>
                  <a:pt x="7949" y="37767"/>
                </a:lnTo>
                <a:lnTo>
                  <a:pt x="8157" y="37202"/>
                </a:lnTo>
                <a:lnTo>
                  <a:pt x="8326" y="36599"/>
                </a:lnTo>
                <a:lnTo>
                  <a:pt x="8458" y="35977"/>
                </a:lnTo>
                <a:lnTo>
                  <a:pt x="8571" y="35318"/>
                </a:lnTo>
                <a:lnTo>
                  <a:pt x="8627" y="34659"/>
                </a:lnTo>
                <a:lnTo>
                  <a:pt x="8684" y="34018"/>
                </a:lnTo>
                <a:lnTo>
                  <a:pt x="8759" y="32775"/>
                </a:lnTo>
                <a:lnTo>
                  <a:pt x="8816" y="31588"/>
                </a:lnTo>
                <a:lnTo>
                  <a:pt x="8835" y="30458"/>
                </a:lnTo>
                <a:lnTo>
                  <a:pt x="8854" y="29385"/>
                </a:lnTo>
                <a:lnTo>
                  <a:pt x="8891" y="28349"/>
                </a:lnTo>
                <a:lnTo>
                  <a:pt x="8948" y="27350"/>
                </a:lnTo>
                <a:lnTo>
                  <a:pt x="9004" y="26861"/>
                </a:lnTo>
                <a:lnTo>
                  <a:pt x="9061" y="26390"/>
                </a:lnTo>
                <a:lnTo>
                  <a:pt x="9136" y="25919"/>
                </a:lnTo>
                <a:lnTo>
                  <a:pt x="9230" y="25448"/>
                </a:lnTo>
                <a:lnTo>
                  <a:pt x="9343" y="24977"/>
                </a:lnTo>
                <a:lnTo>
                  <a:pt x="9475" y="24525"/>
                </a:lnTo>
                <a:lnTo>
                  <a:pt x="9645" y="24073"/>
                </a:lnTo>
                <a:lnTo>
                  <a:pt x="9833" y="23640"/>
                </a:lnTo>
                <a:lnTo>
                  <a:pt x="10040" y="23188"/>
                </a:lnTo>
                <a:lnTo>
                  <a:pt x="10285" y="22754"/>
                </a:lnTo>
                <a:lnTo>
                  <a:pt x="10549" y="22321"/>
                </a:lnTo>
                <a:lnTo>
                  <a:pt x="10850" y="21888"/>
                </a:lnTo>
                <a:lnTo>
                  <a:pt x="11189" y="21436"/>
                </a:lnTo>
                <a:lnTo>
                  <a:pt x="11566" y="21003"/>
                </a:lnTo>
                <a:lnTo>
                  <a:pt x="11999" y="20569"/>
                </a:lnTo>
                <a:lnTo>
                  <a:pt x="12451" y="20136"/>
                </a:lnTo>
                <a:lnTo>
                  <a:pt x="12960" y="19703"/>
                </a:lnTo>
                <a:lnTo>
                  <a:pt x="13506" y="19251"/>
                </a:lnTo>
                <a:lnTo>
                  <a:pt x="14071" y="18836"/>
                </a:lnTo>
                <a:lnTo>
                  <a:pt x="14655" y="18460"/>
                </a:lnTo>
                <a:lnTo>
                  <a:pt x="15239" y="18121"/>
                </a:lnTo>
                <a:lnTo>
                  <a:pt x="15823" y="17819"/>
                </a:lnTo>
                <a:lnTo>
                  <a:pt x="16407" y="17556"/>
                </a:lnTo>
                <a:lnTo>
                  <a:pt x="16991" y="17311"/>
                </a:lnTo>
                <a:lnTo>
                  <a:pt x="17556" y="17104"/>
                </a:lnTo>
                <a:lnTo>
                  <a:pt x="18140" y="16915"/>
                </a:lnTo>
                <a:lnTo>
                  <a:pt x="18705" y="16746"/>
                </a:lnTo>
                <a:lnTo>
                  <a:pt x="19270" y="16595"/>
                </a:lnTo>
                <a:lnTo>
                  <a:pt x="20381" y="16350"/>
                </a:lnTo>
                <a:lnTo>
                  <a:pt x="22453" y="15936"/>
                </a:lnTo>
                <a:lnTo>
                  <a:pt x="22943" y="15823"/>
                </a:lnTo>
                <a:lnTo>
                  <a:pt x="23395" y="15710"/>
                </a:lnTo>
                <a:lnTo>
                  <a:pt x="23847" y="15578"/>
                </a:lnTo>
                <a:lnTo>
                  <a:pt x="24280" y="15446"/>
                </a:lnTo>
                <a:lnTo>
                  <a:pt x="24676" y="15295"/>
                </a:lnTo>
                <a:lnTo>
                  <a:pt x="25052" y="15126"/>
                </a:lnTo>
                <a:lnTo>
                  <a:pt x="25410" y="14937"/>
                </a:lnTo>
                <a:lnTo>
                  <a:pt x="25749" y="14711"/>
                </a:lnTo>
                <a:lnTo>
                  <a:pt x="26051" y="14467"/>
                </a:lnTo>
                <a:lnTo>
                  <a:pt x="26314" y="14184"/>
                </a:lnTo>
                <a:lnTo>
                  <a:pt x="26446" y="14033"/>
                </a:lnTo>
                <a:lnTo>
                  <a:pt x="26559" y="13883"/>
                </a:lnTo>
                <a:lnTo>
                  <a:pt x="26672" y="13713"/>
                </a:lnTo>
                <a:lnTo>
                  <a:pt x="26766" y="13525"/>
                </a:lnTo>
                <a:lnTo>
                  <a:pt x="26861" y="13336"/>
                </a:lnTo>
                <a:lnTo>
                  <a:pt x="26955" y="13148"/>
                </a:lnTo>
                <a:lnTo>
                  <a:pt x="27030" y="12941"/>
                </a:lnTo>
                <a:lnTo>
                  <a:pt x="27106" y="12715"/>
                </a:lnTo>
                <a:lnTo>
                  <a:pt x="27162" y="12470"/>
                </a:lnTo>
                <a:lnTo>
                  <a:pt x="27219" y="12225"/>
                </a:lnTo>
                <a:lnTo>
                  <a:pt x="27294" y="11698"/>
                </a:lnTo>
                <a:lnTo>
                  <a:pt x="27313" y="11377"/>
                </a:lnTo>
                <a:lnTo>
                  <a:pt x="27332" y="11057"/>
                </a:lnTo>
                <a:lnTo>
                  <a:pt x="27313" y="10775"/>
                </a:lnTo>
                <a:lnTo>
                  <a:pt x="27294" y="10492"/>
                </a:lnTo>
                <a:lnTo>
                  <a:pt x="27275" y="10210"/>
                </a:lnTo>
                <a:lnTo>
                  <a:pt x="27219" y="9946"/>
                </a:lnTo>
                <a:lnTo>
                  <a:pt x="27162" y="9701"/>
                </a:lnTo>
                <a:lnTo>
                  <a:pt x="27087" y="9456"/>
                </a:lnTo>
                <a:lnTo>
                  <a:pt x="27011" y="9230"/>
                </a:lnTo>
                <a:lnTo>
                  <a:pt x="26917" y="9023"/>
                </a:lnTo>
                <a:lnTo>
                  <a:pt x="26804" y="8816"/>
                </a:lnTo>
                <a:lnTo>
                  <a:pt x="26691" y="8627"/>
                </a:lnTo>
                <a:lnTo>
                  <a:pt x="26559" y="8439"/>
                </a:lnTo>
                <a:lnTo>
                  <a:pt x="26409" y="8269"/>
                </a:lnTo>
                <a:lnTo>
                  <a:pt x="26258" y="8100"/>
                </a:lnTo>
                <a:lnTo>
                  <a:pt x="26107" y="7949"/>
                </a:lnTo>
                <a:lnTo>
                  <a:pt x="25919" y="7799"/>
                </a:lnTo>
                <a:lnTo>
                  <a:pt x="25749" y="7667"/>
                </a:lnTo>
                <a:lnTo>
                  <a:pt x="25542" y="7535"/>
                </a:lnTo>
                <a:lnTo>
                  <a:pt x="25354" y="7422"/>
                </a:lnTo>
                <a:lnTo>
                  <a:pt x="24921" y="7215"/>
                </a:lnTo>
                <a:lnTo>
                  <a:pt x="24450" y="7026"/>
                </a:lnTo>
                <a:lnTo>
                  <a:pt x="23960" y="6876"/>
                </a:lnTo>
                <a:lnTo>
                  <a:pt x="23433" y="6744"/>
                </a:lnTo>
                <a:lnTo>
                  <a:pt x="22886" y="6650"/>
                </a:lnTo>
                <a:lnTo>
                  <a:pt x="22302" y="6574"/>
                </a:lnTo>
                <a:lnTo>
                  <a:pt x="21718" y="6499"/>
                </a:lnTo>
                <a:lnTo>
                  <a:pt x="21097" y="6461"/>
                </a:lnTo>
                <a:lnTo>
                  <a:pt x="20475" y="6442"/>
                </a:lnTo>
                <a:lnTo>
                  <a:pt x="19835" y="6442"/>
                </a:lnTo>
                <a:lnTo>
                  <a:pt x="18516" y="6461"/>
                </a:lnTo>
                <a:lnTo>
                  <a:pt x="17160" y="6518"/>
                </a:lnTo>
                <a:lnTo>
                  <a:pt x="14485" y="6668"/>
                </a:lnTo>
                <a:lnTo>
                  <a:pt x="13186" y="6725"/>
                </a:lnTo>
                <a:lnTo>
                  <a:pt x="11924" y="6763"/>
                </a:lnTo>
                <a:lnTo>
                  <a:pt x="11321" y="6744"/>
                </a:lnTo>
                <a:lnTo>
                  <a:pt x="10718" y="6687"/>
                </a:lnTo>
                <a:lnTo>
                  <a:pt x="10134" y="6612"/>
                </a:lnTo>
                <a:lnTo>
                  <a:pt x="9550" y="6480"/>
                </a:lnTo>
                <a:lnTo>
                  <a:pt x="8967" y="6329"/>
                </a:lnTo>
                <a:lnTo>
                  <a:pt x="8401" y="6160"/>
                </a:lnTo>
                <a:lnTo>
                  <a:pt x="7855" y="5953"/>
                </a:lnTo>
                <a:lnTo>
                  <a:pt x="7309" y="5727"/>
                </a:lnTo>
                <a:lnTo>
                  <a:pt x="6782" y="5482"/>
                </a:lnTo>
                <a:lnTo>
                  <a:pt x="6273" y="5218"/>
                </a:lnTo>
                <a:lnTo>
                  <a:pt x="5783" y="4936"/>
                </a:lnTo>
                <a:lnTo>
                  <a:pt x="5294" y="4653"/>
                </a:lnTo>
                <a:lnTo>
                  <a:pt x="4823" y="4352"/>
                </a:lnTo>
                <a:lnTo>
                  <a:pt x="4371" y="4031"/>
                </a:lnTo>
                <a:lnTo>
                  <a:pt x="3937" y="3730"/>
                </a:lnTo>
                <a:lnTo>
                  <a:pt x="3523" y="3410"/>
                </a:lnTo>
                <a:lnTo>
                  <a:pt x="2751" y="2769"/>
                </a:lnTo>
                <a:lnTo>
                  <a:pt x="2054" y="2167"/>
                </a:lnTo>
                <a:lnTo>
                  <a:pt x="1451" y="1583"/>
                </a:lnTo>
                <a:lnTo>
                  <a:pt x="961" y="1074"/>
                </a:lnTo>
                <a:lnTo>
                  <a:pt x="547" y="641"/>
                </a:lnTo>
                <a:lnTo>
                  <a:pt x="245" y="30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6"/>
          <p:cNvSpPr/>
          <p:nvPr/>
        </p:nvSpPr>
        <p:spPr>
          <a:xfrm rot="5400000">
            <a:off x="8126513" y="4179711"/>
            <a:ext cx="1046666" cy="1106649"/>
          </a:xfrm>
          <a:custGeom>
            <a:avLst/>
            <a:gdLst/>
            <a:ahLst/>
            <a:cxnLst/>
            <a:rect l="l" t="t" r="r" b="b"/>
            <a:pathLst>
              <a:path w="20381" h="21549" extrusionOk="0">
                <a:moveTo>
                  <a:pt x="2468" y="1"/>
                </a:moveTo>
                <a:lnTo>
                  <a:pt x="2242" y="20"/>
                </a:lnTo>
                <a:lnTo>
                  <a:pt x="2016" y="57"/>
                </a:lnTo>
                <a:lnTo>
                  <a:pt x="1808" y="95"/>
                </a:lnTo>
                <a:lnTo>
                  <a:pt x="1601" y="151"/>
                </a:lnTo>
                <a:lnTo>
                  <a:pt x="1413" y="227"/>
                </a:lnTo>
                <a:lnTo>
                  <a:pt x="1243" y="302"/>
                </a:lnTo>
                <a:lnTo>
                  <a:pt x="1074" y="415"/>
                </a:lnTo>
                <a:lnTo>
                  <a:pt x="923" y="528"/>
                </a:lnTo>
                <a:lnTo>
                  <a:pt x="772" y="679"/>
                </a:lnTo>
                <a:lnTo>
                  <a:pt x="641" y="829"/>
                </a:lnTo>
                <a:lnTo>
                  <a:pt x="509" y="1018"/>
                </a:lnTo>
                <a:lnTo>
                  <a:pt x="396" y="1225"/>
                </a:lnTo>
                <a:lnTo>
                  <a:pt x="302" y="1451"/>
                </a:lnTo>
                <a:lnTo>
                  <a:pt x="207" y="1696"/>
                </a:lnTo>
                <a:lnTo>
                  <a:pt x="132" y="1978"/>
                </a:lnTo>
                <a:lnTo>
                  <a:pt x="76" y="2280"/>
                </a:lnTo>
                <a:lnTo>
                  <a:pt x="38" y="2525"/>
                </a:lnTo>
                <a:lnTo>
                  <a:pt x="19" y="2751"/>
                </a:lnTo>
                <a:lnTo>
                  <a:pt x="0" y="2977"/>
                </a:lnTo>
                <a:lnTo>
                  <a:pt x="19" y="3203"/>
                </a:lnTo>
                <a:lnTo>
                  <a:pt x="38" y="3410"/>
                </a:lnTo>
                <a:lnTo>
                  <a:pt x="76" y="3617"/>
                </a:lnTo>
                <a:lnTo>
                  <a:pt x="113" y="3824"/>
                </a:lnTo>
                <a:lnTo>
                  <a:pt x="170" y="4013"/>
                </a:lnTo>
                <a:lnTo>
                  <a:pt x="245" y="4201"/>
                </a:lnTo>
                <a:lnTo>
                  <a:pt x="339" y="4389"/>
                </a:lnTo>
                <a:lnTo>
                  <a:pt x="433" y="4578"/>
                </a:lnTo>
                <a:lnTo>
                  <a:pt x="546" y="4747"/>
                </a:lnTo>
                <a:lnTo>
                  <a:pt x="791" y="5086"/>
                </a:lnTo>
                <a:lnTo>
                  <a:pt x="1074" y="5425"/>
                </a:lnTo>
                <a:lnTo>
                  <a:pt x="1394" y="5727"/>
                </a:lnTo>
                <a:lnTo>
                  <a:pt x="1752" y="6028"/>
                </a:lnTo>
                <a:lnTo>
                  <a:pt x="2129" y="6330"/>
                </a:lnTo>
                <a:lnTo>
                  <a:pt x="2543" y="6612"/>
                </a:lnTo>
                <a:lnTo>
                  <a:pt x="2976" y="6895"/>
                </a:lnTo>
                <a:lnTo>
                  <a:pt x="3428" y="7177"/>
                </a:lnTo>
                <a:lnTo>
                  <a:pt x="4370" y="7742"/>
                </a:lnTo>
                <a:lnTo>
                  <a:pt x="5576" y="8477"/>
                </a:lnTo>
                <a:lnTo>
                  <a:pt x="6178" y="8854"/>
                </a:lnTo>
                <a:lnTo>
                  <a:pt x="6762" y="9268"/>
                </a:lnTo>
                <a:lnTo>
                  <a:pt x="7327" y="9701"/>
                </a:lnTo>
                <a:lnTo>
                  <a:pt x="7892" y="10153"/>
                </a:lnTo>
                <a:lnTo>
                  <a:pt x="8137" y="10379"/>
                </a:lnTo>
                <a:lnTo>
                  <a:pt x="8401" y="10643"/>
                </a:lnTo>
                <a:lnTo>
                  <a:pt x="8646" y="10888"/>
                </a:lnTo>
                <a:lnTo>
                  <a:pt x="8872" y="11152"/>
                </a:lnTo>
                <a:lnTo>
                  <a:pt x="9098" y="11434"/>
                </a:lnTo>
                <a:lnTo>
                  <a:pt x="9305" y="11717"/>
                </a:lnTo>
                <a:lnTo>
                  <a:pt x="9493" y="12018"/>
                </a:lnTo>
                <a:lnTo>
                  <a:pt x="9682" y="12319"/>
                </a:lnTo>
                <a:lnTo>
                  <a:pt x="9851" y="12640"/>
                </a:lnTo>
                <a:lnTo>
                  <a:pt x="10002" y="12979"/>
                </a:lnTo>
                <a:lnTo>
                  <a:pt x="10134" y="13318"/>
                </a:lnTo>
                <a:lnTo>
                  <a:pt x="10247" y="13676"/>
                </a:lnTo>
                <a:lnTo>
                  <a:pt x="10341" y="14052"/>
                </a:lnTo>
                <a:lnTo>
                  <a:pt x="10416" y="14448"/>
                </a:lnTo>
                <a:lnTo>
                  <a:pt x="10473" y="14843"/>
                </a:lnTo>
                <a:lnTo>
                  <a:pt x="10511" y="15258"/>
                </a:lnTo>
                <a:lnTo>
                  <a:pt x="10529" y="15710"/>
                </a:lnTo>
                <a:lnTo>
                  <a:pt x="10511" y="16162"/>
                </a:lnTo>
                <a:lnTo>
                  <a:pt x="10473" y="16614"/>
                </a:lnTo>
                <a:lnTo>
                  <a:pt x="10416" y="17104"/>
                </a:lnTo>
                <a:lnTo>
                  <a:pt x="10398" y="17367"/>
                </a:lnTo>
                <a:lnTo>
                  <a:pt x="10379" y="17612"/>
                </a:lnTo>
                <a:lnTo>
                  <a:pt x="10379" y="17857"/>
                </a:lnTo>
                <a:lnTo>
                  <a:pt x="10398" y="18102"/>
                </a:lnTo>
                <a:lnTo>
                  <a:pt x="10435" y="18328"/>
                </a:lnTo>
                <a:lnTo>
                  <a:pt x="10473" y="18573"/>
                </a:lnTo>
                <a:lnTo>
                  <a:pt x="10529" y="18799"/>
                </a:lnTo>
                <a:lnTo>
                  <a:pt x="10605" y="19025"/>
                </a:lnTo>
                <a:lnTo>
                  <a:pt x="10699" y="19251"/>
                </a:lnTo>
                <a:lnTo>
                  <a:pt x="10793" y="19458"/>
                </a:lnTo>
                <a:lnTo>
                  <a:pt x="10906" y="19665"/>
                </a:lnTo>
                <a:lnTo>
                  <a:pt x="11019" y="19873"/>
                </a:lnTo>
                <a:lnTo>
                  <a:pt x="11151" y="20061"/>
                </a:lnTo>
                <a:lnTo>
                  <a:pt x="11302" y="20249"/>
                </a:lnTo>
                <a:lnTo>
                  <a:pt x="11471" y="20419"/>
                </a:lnTo>
                <a:lnTo>
                  <a:pt x="11641" y="20588"/>
                </a:lnTo>
                <a:lnTo>
                  <a:pt x="11923" y="20814"/>
                </a:lnTo>
                <a:lnTo>
                  <a:pt x="12225" y="21003"/>
                </a:lnTo>
                <a:lnTo>
                  <a:pt x="12545" y="21172"/>
                </a:lnTo>
                <a:lnTo>
                  <a:pt x="12884" y="21304"/>
                </a:lnTo>
                <a:lnTo>
                  <a:pt x="13223" y="21417"/>
                </a:lnTo>
                <a:lnTo>
                  <a:pt x="13600" y="21492"/>
                </a:lnTo>
                <a:lnTo>
                  <a:pt x="13976" y="21549"/>
                </a:lnTo>
                <a:lnTo>
                  <a:pt x="14711" y="21549"/>
                </a:lnTo>
                <a:lnTo>
                  <a:pt x="15050" y="21511"/>
                </a:lnTo>
                <a:lnTo>
                  <a:pt x="15408" y="21455"/>
                </a:lnTo>
                <a:lnTo>
                  <a:pt x="15766" y="21361"/>
                </a:lnTo>
                <a:lnTo>
                  <a:pt x="16124" y="21248"/>
                </a:lnTo>
                <a:lnTo>
                  <a:pt x="16482" y="21116"/>
                </a:lnTo>
                <a:lnTo>
                  <a:pt x="16840" y="20946"/>
                </a:lnTo>
                <a:lnTo>
                  <a:pt x="17216" y="20739"/>
                </a:lnTo>
                <a:lnTo>
                  <a:pt x="17593" y="20532"/>
                </a:lnTo>
                <a:lnTo>
                  <a:pt x="17970" y="20287"/>
                </a:lnTo>
                <a:lnTo>
                  <a:pt x="18742" y="19797"/>
                </a:lnTo>
                <a:lnTo>
                  <a:pt x="19571" y="19270"/>
                </a:lnTo>
                <a:lnTo>
                  <a:pt x="19966" y="19025"/>
                </a:lnTo>
                <a:lnTo>
                  <a:pt x="20381" y="18780"/>
                </a:lnTo>
                <a:lnTo>
                  <a:pt x="20230" y="18629"/>
                </a:lnTo>
                <a:lnTo>
                  <a:pt x="19834" y="18855"/>
                </a:lnTo>
                <a:lnTo>
                  <a:pt x="19439" y="19119"/>
                </a:lnTo>
                <a:lnTo>
                  <a:pt x="18629" y="19628"/>
                </a:lnTo>
                <a:lnTo>
                  <a:pt x="17875" y="20117"/>
                </a:lnTo>
                <a:lnTo>
                  <a:pt x="17499" y="20344"/>
                </a:lnTo>
                <a:lnTo>
                  <a:pt x="17122" y="20551"/>
                </a:lnTo>
                <a:lnTo>
                  <a:pt x="16764" y="20758"/>
                </a:lnTo>
                <a:lnTo>
                  <a:pt x="16406" y="20927"/>
                </a:lnTo>
                <a:lnTo>
                  <a:pt x="16067" y="21059"/>
                </a:lnTo>
                <a:lnTo>
                  <a:pt x="15728" y="21172"/>
                </a:lnTo>
                <a:lnTo>
                  <a:pt x="15427" y="21229"/>
                </a:lnTo>
                <a:lnTo>
                  <a:pt x="15144" y="21285"/>
                </a:lnTo>
                <a:lnTo>
                  <a:pt x="14862" y="21323"/>
                </a:lnTo>
                <a:lnTo>
                  <a:pt x="14598" y="21361"/>
                </a:lnTo>
                <a:lnTo>
                  <a:pt x="14316" y="21361"/>
                </a:lnTo>
                <a:lnTo>
                  <a:pt x="14052" y="21342"/>
                </a:lnTo>
                <a:lnTo>
                  <a:pt x="13807" y="21323"/>
                </a:lnTo>
                <a:lnTo>
                  <a:pt x="13543" y="21285"/>
                </a:lnTo>
                <a:lnTo>
                  <a:pt x="13298" y="21229"/>
                </a:lnTo>
                <a:lnTo>
                  <a:pt x="13053" y="21153"/>
                </a:lnTo>
                <a:lnTo>
                  <a:pt x="12827" y="21078"/>
                </a:lnTo>
                <a:lnTo>
                  <a:pt x="12601" y="20984"/>
                </a:lnTo>
                <a:lnTo>
                  <a:pt x="12375" y="20871"/>
                </a:lnTo>
                <a:lnTo>
                  <a:pt x="12168" y="20739"/>
                </a:lnTo>
                <a:lnTo>
                  <a:pt x="11961" y="20588"/>
                </a:lnTo>
                <a:lnTo>
                  <a:pt x="11773" y="20438"/>
                </a:lnTo>
                <a:lnTo>
                  <a:pt x="11622" y="20268"/>
                </a:lnTo>
                <a:lnTo>
                  <a:pt x="11452" y="20117"/>
                </a:lnTo>
                <a:lnTo>
                  <a:pt x="11321" y="19948"/>
                </a:lnTo>
                <a:lnTo>
                  <a:pt x="11189" y="19760"/>
                </a:lnTo>
                <a:lnTo>
                  <a:pt x="11076" y="19571"/>
                </a:lnTo>
                <a:lnTo>
                  <a:pt x="10963" y="19364"/>
                </a:lnTo>
                <a:lnTo>
                  <a:pt x="10869" y="19176"/>
                </a:lnTo>
                <a:lnTo>
                  <a:pt x="10793" y="18968"/>
                </a:lnTo>
                <a:lnTo>
                  <a:pt x="10737" y="18742"/>
                </a:lnTo>
                <a:lnTo>
                  <a:pt x="10680" y="18516"/>
                </a:lnTo>
                <a:lnTo>
                  <a:pt x="10624" y="18309"/>
                </a:lnTo>
                <a:lnTo>
                  <a:pt x="10605" y="18083"/>
                </a:lnTo>
                <a:lnTo>
                  <a:pt x="10586" y="17838"/>
                </a:lnTo>
                <a:lnTo>
                  <a:pt x="10586" y="17612"/>
                </a:lnTo>
                <a:lnTo>
                  <a:pt x="10605" y="17367"/>
                </a:lnTo>
                <a:lnTo>
                  <a:pt x="10624" y="17141"/>
                </a:lnTo>
                <a:lnTo>
                  <a:pt x="10680" y="16633"/>
                </a:lnTo>
                <a:lnTo>
                  <a:pt x="10718" y="16162"/>
                </a:lnTo>
                <a:lnTo>
                  <a:pt x="10737" y="15691"/>
                </a:lnTo>
                <a:lnTo>
                  <a:pt x="10718" y="15239"/>
                </a:lnTo>
                <a:lnTo>
                  <a:pt x="10680" y="14825"/>
                </a:lnTo>
                <a:lnTo>
                  <a:pt x="10624" y="14410"/>
                </a:lnTo>
                <a:lnTo>
                  <a:pt x="10548" y="14015"/>
                </a:lnTo>
                <a:lnTo>
                  <a:pt x="10454" y="13619"/>
                </a:lnTo>
                <a:lnTo>
                  <a:pt x="10322" y="13261"/>
                </a:lnTo>
                <a:lnTo>
                  <a:pt x="10190" y="12903"/>
                </a:lnTo>
                <a:lnTo>
                  <a:pt x="10040" y="12564"/>
                </a:lnTo>
                <a:lnTo>
                  <a:pt x="9870" y="12225"/>
                </a:lnTo>
                <a:lnTo>
                  <a:pt x="9682" y="11924"/>
                </a:lnTo>
                <a:lnTo>
                  <a:pt x="9493" y="11622"/>
                </a:lnTo>
                <a:lnTo>
                  <a:pt x="9286" y="11321"/>
                </a:lnTo>
                <a:lnTo>
                  <a:pt x="9060" y="11039"/>
                </a:lnTo>
                <a:lnTo>
                  <a:pt x="8815" y="10775"/>
                </a:lnTo>
                <a:lnTo>
                  <a:pt x="8571" y="10511"/>
                </a:lnTo>
                <a:lnTo>
                  <a:pt x="8307" y="10266"/>
                </a:lnTo>
                <a:lnTo>
                  <a:pt x="8043" y="10021"/>
                </a:lnTo>
                <a:lnTo>
                  <a:pt x="7497" y="9551"/>
                </a:lnTo>
                <a:lnTo>
                  <a:pt x="6913" y="9117"/>
                </a:lnTo>
                <a:lnTo>
                  <a:pt x="6310" y="8703"/>
                </a:lnTo>
                <a:lnTo>
                  <a:pt x="5707" y="8307"/>
                </a:lnTo>
                <a:lnTo>
                  <a:pt x="4464" y="7573"/>
                </a:lnTo>
                <a:lnTo>
                  <a:pt x="3560" y="7026"/>
                </a:lnTo>
                <a:lnTo>
                  <a:pt x="3108" y="6744"/>
                </a:lnTo>
                <a:lnTo>
                  <a:pt x="2694" y="6461"/>
                </a:lnTo>
                <a:lnTo>
                  <a:pt x="2298" y="6179"/>
                </a:lnTo>
                <a:lnTo>
                  <a:pt x="1921" y="5896"/>
                </a:lnTo>
                <a:lnTo>
                  <a:pt x="1582" y="5614"/>
                </a:lnTo>
                <a:lnTo>
                  <a:pt x="1262" y="5312"/>
                </a:lnTo>
                <a:lnTo>
                  <a:pt x="980" y="4992"/>
                </a:lnTo>
                <a:lnTo>
                  <a:pt x="735" y="4672"/>
                </a:lnTo>
                <a:lnTo>
                  <a:pt x="641" y="4502"/>
                </a:lnTo>
                <a:lnTo>
                  <a:pt x="546" y="4333"/>
                </a:lnTo>
                <a:lnTo>
                  <a:pt x="452" y="4145"/>
                </a:lnTo>
                <a:lnTo>
                  <a:pt x="377" y="3975"/>
                </a:lnTo>
                <a:lnTo>
                  <a:pt x="320" y="3787"/>
                </a:lnTo>
                <a:lnTo>
                  <a:pt x="283" y="3598"/>
                </a:lnTo>
                <a:lnTo>
                  <a:pt x="245" y="3391"/>
                </a:lnTo>
                <a:lnTo>
                  <a:pt x="226" y="3184"/>
                </a:lnTo>
                <a:lnTo>
                  <a:pt x="207" y="2977"/>
                </a:lnTo>
                <a:lnTo>
                  <a:pt x="226" y="2770"/>
                </a:lnTo>
                <a:lnTo>
                  <a:pt x="245" y="2544"/>
                </a:lnTo>
                <a:lnTo>
                  <a:pt x="283" y="2317"/>
                </a:lnTo>
                <a:lnTo>
                  <a:pt x="339" y="2035"/>
                </a:lnTo>
                <a:lnTo>
                  <a:pt x="396" y="1790"/>
                </a:lnTo>
                <a:lnTo>
                  <a:pt x="490" y="1564"/>
                </a:lnTo>
                <a:lnTo>
                  <a:pt x="565" y="1357"/>
                </a:lnTo>
                <a:lnTo>
                  <a:pt x="678" y="1169"/>
                </a:lnTo>
                <a:lnTo>
                  <a:pt x="772" y="999"/>
                </a:lnTo>
                <a:lnTo>
                  <a:pt x="904" y="848"/>
                </a:lnTo>
                <a:lnTo>
                  <a:pt x="1036" y="716"/>
                </a:lnTo>
                <a:lnTo>
                  <a:pt x="1168" y="603"/>
                </a:lnTo>
                <a:lnTo>
                  <a:pt x="1319" y="509"/>
                </a:lnTo>
                <a:lnTo>
                  <a:pt x="1488" y="415"/>
                </a:lnTo>
                <a:lnTo>
                  <a:pt x="1658" y="359"/>
                </a:lnTo>
                <a:lnTo>
                  <a:pt x="1827" y="302"/>
                </a:lnTo>
                <a:lnTo>
                  <a:pt x="2016" y="264"/>
                </a:lnTo>
                <a:lnTo>
                  <a:pt x="2223" y="227"/>
                </a:lnTo>
                <a:lnTo>
                  <a:pt x="2430" y="208"/>
                </a:lnTo>
                <a:lnTo>
                  <a:pt x="246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6"/>
          <p:cNvSpPr/>
          <p:nvPr/>
        </p:nvSpPr>
        <p:spPr>
          <a:xfrm>
            <a:off x="-141450" y="4413172"/>
            <a:ext cx="1709351" cy="869646"/>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6"/>
          <p:cNvSpPr/>
          <p:nvPr/>
        </p:nvSpPr>
        <p:spPr>
          <a:xfrm>
            <a:off x="125238" y="29576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5" name="Google Shape;945;p26"/>
          <p:cNvGrpSpPr/>
          <p:nvPr/>
        </p:nvGrpSpPr>
        <p:grpSpPr>
          <a:xfrm>
            <a:off x="340611" y="3369266"/>
            <a:ext cx="241737" cy="241737"/>
            <a:chOff x="10695150" y="4122575"/>
            <a:chExt cx="626100" cy="626100"/>
          </a:xfrm>
        </p:grpSpPr>
        <p:sp>
          <p:nvSpPr>
            <p:cNvPr id="946" name="Google Shape;946;p26"/>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6"/>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8" name="Google Shape;948;p26"/>
          <p:cNvSpPr/>
          <p:nvPr/>
        </p:nvSpPr>
        <p:spPr>
          <a:xfrm>
            <a:off x="215850" y="389000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6"/>
          <p:cNvSpPr/>
          <p:nvPr/>
        </p:nvSpPr>
        <p:spPr>
          <a:xfrm rot="10800000" flipH="1">
            <a:off x="8616900" y="1395525"/>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26"/>
          <p:cNvGrpSpPr/>
          <p:nvPr/>
        </p:nvGrpSpPr>
        <p:grpSpPr>
          <a:xfrm rot="10800000" flipH="1">
            <a:off x="8741661" y="1916322"/>
            <a:ext cx="241737" cy="241737"/>
            <a:chOff x="10695150" y="4122575"/>
            <a:chExt cx="626100" cy="626100"/>
          </a:xfrm>
        </p:grpSpPr>
        <p:sp>
          <p:nvSpPr>
            <p:cNvPr id="951" name="Google Shape;951;p26"/>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6"/>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3" name="Google Shape;953;p26"/>
          <p:cNvSpPr/>
          <p:nvPr/>
        </p:nvSpPr>
        <p:spPr>
          <a:xfrm rot="10800000" flipH="1">
            <a:off x="8526288" y="24791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4" name="Google Shape;954;p26"/>
          <p:cNvGrpSpPr/>
          <p:nvPr/>
        </p:nvGrpSpPr>
        <p:grpSpPr>
          <a:xfrm>
            <a:off x="4283397" y="166457"/>
            <a:ext cx="577206" cy="422210"/>
            <a:chOff x="2987525" y="2625100"/>
            <a:chExt cx="1041325" cy="761700"/>
          </a:xfrm>
        </p:grpSpPr>
        <p:sp>
          <p:nvSpPr>
            <p:cNvPr id="955" name="Google Shape;955;p26"/>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6"/>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6"/>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26"/>
          <p:cNvGrpSpPr/>
          <p:nvPr/>
        </p:nvGrpSpPr>
        <p:grpSpPr>
          <a:xfrm>
            <a:off x="8826624" y="3547443"/>
            <a:ext cx="163556" cy="163556"/>
            <a:chOff x="-222250" y="-3001925"/>
            <a:chExt cx="609600" cy="609600"/>
          </a:xfrm>
        </p:grpSpPr>
        <p:sp>
          <p:nvSpPr>
            <p:cNvPr id="959" name="Google Shape;959;p26"/>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6"/>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26"/>
          <p:cNvGrpSpPr/>
          <p:nvPr/>
        </p:nvGrpSpPr>
        <p:grpSpPr>
          <a:xfrm>
            <a:off x="8702799" y="3946593"/>
            <a:ext cx="163556" cy="163556"/>
            <a:chOff x="-222250" y="-3001925"/>
            <a:chExt cx="609600" cy="609600"/>
          </a:xfrm>
        </p:grpSpPr>
        <p:sp>
          <p:nvSpPr>
            <p:cNvPr id="962" name="Google Shape;962;p26"/>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6"/>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26"/>
          <p:cNvGrpSpPr/>
          <p:nvPr/>
        </p:nvGrpSpPr>
        <p:grpSpPr>
          <a:xfrm>
            <a:off x="797049" y="669268"/>
            <a:ext cx="163556" cy="163556"/>
            <a:chOff x="-222250" y="-3001925"/>
            <a:chExt cx="609600" cy="609600"/>
          </a:xfrm>
        </p:grpSpPr>
        <p:sp>
          <p:nvSpPr>
            <p:cNvPr id="965" name="Google Shape;965;p26"/>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6"/>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26"/>
          <p:cNvGrpSpPr/>
          <p:nvPr/>
        </p:nvGrpSpPr>
        <p:grpSpPr>
          <a:xfrm>
            <a:off x="511299" y="832818"/>
            <a:ext cx="163556" cy="163556"/>
            <a:chOff x="-222250" y="-3001925"/>
            <a:chExt cx="609600" cy="609600"/>
          </a:xfrm>
        </p:grpSpPr>
        <p:sp>
          <p:nvSpPr>
            <p:cNvPr id="968" name="Google Shape;968;p26"/>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6"/>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reserve="1">
  <p:cSld name="1_Title only 1">
    <p:spTree>
      <p:nvGrpSpPr>
        <p:cNvPr id="1" name="Shape 1018"/>
        <p:cNvGrpSpPr/>
        <p:nvPr/>
      </p:nvGrpSpPr>
      <p:grpSpPr>
        <a:xfrm>
          <a:off x="0" y="0"/>
          <a:ext cx="0" cy="0"/>
          <a:chOff x="0" y="0"/>
          <a:chExt cx="0" cy="0"/>
        </a:xfrm>
      </p:grpSpPr>
      <p:sp>
        <p:nvSpPr>
          <p:cNvPr id="1019" name="Google Shape;1019;p28"/>
          <p:cNvSpPr txBox="1">
            <a:spLocks noGrp="1"/>
          </p:cNvSpPr>
          <p:nvPr>
            <p:ph type="title"/>
          </p:nvPr>
        </p:nvSpPr>
        <p:spPr>
          <a:xfrm>
            <a:off x="713225" y="548640"/>
            <a:ext cx="7717500" cy="548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atin typeface="Comfortaa Medium"/>
                <a:ea typeface="Comfortaa Medium"/>
                <a:cs typeface="Comfortaa Medium"/>
                <a:sym typeface="Comfortaa Medium"/>
              </a:defRPr>
            </a:lvl2pPr>
            <a:lvl3pPr lvl="2">
              <a:spcBef>
                <a:spcPts val="0"/>
              </a:spcBef>
              <a:spcAft>
                <a:spcPts val="0"/>
              </a:spcAft>
              <a:buSzPts val="2800"/>
              <a:buNone/>
              <a:defRPr>
                <a:latin typeface="Comfortaa Medium"/>
                <a:ea typeface="Comfortaa Medium"/>
                <a:cs typeface="Comfortaa Medium"/>
                <a:sym typeface="Comfortaa Medium"/>
              </a:defRPr>
            </a:lvl3pPr>
            <a:lvl4pPr lvl="3">
              <a:spcBef>
                <a:spcPts val="0"/>
              </a:spcBef>
              <a:spcAft>
                <a:spcPts val="0"/>
              </a:spcAft>
              <a:buSzPts val="2800"/>
              <a:buNone/>
              <a:defRPr>
                <a:latin typeface="Comfortaa Medium"/>
                <a:ea typeface="Comfortaa Medium"/>
                <a:cs typeface="Comfortaa Medium"/>
                <a:sym typeface="Comfortaa Medium"/>
              </a:defRPr>
            </a:lvl4pPr>
            <a:lvl5pPr lvl="4">
              <a:spcBef>
                <a:spcPts val="0"/>
              </a:spcBef>
              <a:spcAft>
                <a:spcPts val="0"/>
              </a:spcAft>
              <a:buSzPts val="2800"/>
              <a:buNone/>
              <a:defRPr>
                <a:latin typeface="Comfortaa Medium"/>
                <a:ea typeface="Comfortaa Medium"/>
                <a:cs typeface="Comfortaa Medium"/>
                <a:sym typeface="Comfortaa Medium"/>
              </a:defRPr>
            </a:lvl5pPr>
            <a:lvl6pPr lvl="5">
              <a:spcBef>
                <a:spcPts val="0"/>
              </a:spcBef>
              <a:spcAft>
                <a:spcPts val="0"/>
              </a:spcAft>
              <a:buSzPts val="2800"/>
              <a:buNone/>
              <a:defRPr>
                <a:latin typeface="Comfortaa Medium"/>
                <a:ea typeface="Comfortaa Medium"/>
                <a:cs typeface="Comfortaa Medium"/>
                <a:sym typeface="Comfortaa Medium"/>
              </a:defRPr>
            </a:lvl6pPr>
            <a:lvl7pPr lvl="6">
              <a:spcBef>
                <a:spcPts val="0"/>
              </a:spcBef>
              <a:spcAft>
                <a:spcPts val="0"/>
              </a:spcAft>
              <a:buSzPts val="2800"/>
              <a:buNone/>
              <a:defRPr>
                <a:latin typeface="Comfortaa Medium"/>
                <a:ea typeface="Comfortaa Medium"/>
                <a:cs typeface="Comfortaa Medium"/>
                <a:sym typeface="Comfortaa Medium"/>
              </a:defRPr>
            </a:lvl7pPr>
            <a:lvl8pPr lvl="7">
              <a:spcBef>
                <a:spcPts val="0"/>
              </a:spcBef>
              <a:spcAft>
                <a:spcPts val="0"/>
              </a:spcAft>
              <a:buSzPts val="2800"/>
              <a:buNone/>
              <a:defRPr>
                <a:latin typeface="Comfortaa Medium"/>
                <a:ea typeface="Comfortaa Medium"/>
                <a:cs typeface="Comfortaa Medium"/>
                <a:sym typeface="Comfortaa Medium"/>
              </a:defRPr>
            </a:lvl8pPr>
            <a:lvl9pPr lvl="8">
              <a:spcBef>
                <a:spcPts val="0"/>
              </a:spcBef>
              <a:spcAft>
                <a:spcPts val="0"/>
              </a:spcAft>
              <a:buSzPts val="2800"/>
              <a:buNone/>
              <a:defRPr>
                <a:latin typeface="Comfortaa Medium"/>
                <a:ea typeface="Comfortaa Medium"/>
                <a:cs typeface="Comfortaa Medium"/>
                <a:sym typeface="Comfortaa Medium"/>
              </a:defRPr>
            </a:lvl9pPr>
          </a:lstStyle>
          <a:p>
            <a:endParaRPr/>
          </a:p>
        </p:txBody>
      </p:sp>
      <p:sp>
        <p:nvSpPr>
          <p:cNvPr id="1020" name="Google Shape;1020;p28"/>
          <p:cNvSpPr/>
          <p:nvPr/>
        </p:nvSpPr>
        <p:spPr>
          <a:xfrm flipH="1">
            <a:off x="29" y="0"/>
            <a:ext cx="1822396" cy="1419213"/>
          </a:xfrm>
          <a:custGeom>
            <a:avLst/>
            <a:gdLst/>
            <a:ahLst/>
            <a:cxnLst/>
            <a:rect l="l" t="t" r="r" b="b"/>
            <a:pathLst>
              <a:path w="28783" h="22416" extrusionOk="0">
                <a:moveTo>
                  <a:pt x="1" y="1"/>
                </a:moveTo>
                <a:lnTo>
                  <a:pt x="189" y="57"/>
                </a:lnTo>
                <a:lnTo>
                  <a:pt x="717" y="227"/>
                </a:lnTo>
                <a:lnTo>
                  <a:pt x="1075" y="358"/>
                </a:lnTo>
                <a:lnTo>
                  <a:pt x="1489" y="528"/>
                </a:lnTo>
                <a:lnTo>
                  <a:pt x="1941" y="716"/>
                </a:lnTo>
                <a:lnTo>
                  <a:pt x="2450" y="961"/>
                </a:lnTo>
                <a:lnTo>
                  <a:pt x="2977" y="1225"/>
                </a:lnTo>
                <a:lnTo>
                  <a:pt x="3523" y="1526"/>
                </a:lnTo>
                <a:lnTo>
                  <a:pt x="4088" y="1865"/>
                </a:lnTo>
                <a:lnTo>
                  <a:pt x="4653" y="2261"/>
                </a:lnTo>
                <a:lnTo>
                  <a:pt x="5219" y="2675"/>
                </a:lnTo>
                <a:lnTo>
                  <a:pt x="5765" y="3127"/>
                </a:lnTo>
                <a:lnTo>
                  <a:pt x="6028" y="3372"/>
                </a:lnTo>
                <a:lnTo>
                  <a:pt x="6292" y="3636"/>
                </a:lnTo>
                <a:lnTo>
                  <a:pt x="6537" y="3900"/>
                </a:lnTo>
                <a:lnTo>
                  <a:pt x="6782" y="4182"/>
                </a:lnTo>
                <a:lnTo>
                  <a:pt x="7008" y="4465"/>
                </a:lnTo>
                <a:lnTo>
                  <a:pt x="7196" y="4728"/>
                </a:lnTo>
                <a:lnTo>
                  <a:pt x="7347" y="5011"/>
                </a:lnTo>
                <a:lnTo>
                  <a:pt x="7498" y="5294"/>
                </a:lnTo>
                <a:lnTo>
                  <a:pt x="7611" y="5576"/>
                </a:lnTo>
                <a:lnTo>
                  <a:pt x="7686" y="5840"/>
                </a:lnTo>
                <a:lnTo>
                  <a:pt x="7761" y="6122"/>
                </a:lnTo>
                <a:lnTo>
                  <a:pt x="7818" y="6386"/>
                </a:lnTo>
                <a:lnTo>
                  <a:pt x="7856" y="6669"/>
                </a:lnTo>
                <a:lnTo>
                  <a:pt x="7874" y="6932"/>
                </a:lnTo>
                <a:lnTo>
                  <a:pt x="7874" y="7196"/>
                </a:lnTo>
                <a:lnTo>
                  <a:pt x="7874" y="7478"/>
                </a:lnTo>
                <a:lnTo>
                  <a:pt x="7837" y="8006"/>
                </a:lnTo>
                <a:lnTo>
                  <a:pt x="7799" y="8552"/>
                </a:lnTo>
                <a:lnTo>
                  <a:pt x="7724" y="9080"/>
                </a:lnTo>
                <a:lnTo>
                  <a:pt x="7686" y="9607"/>
                </a:lnTo>
                <a:lnTo>
                  <a:pt x="7648" y="10153"/>
                </a:lnTo>
                <a:lnTo>
                  <a:pt x="7648" y="10417"/>
                </a:lnTo>
                <a:lnTo>
                  <a:pt x="7667" y="10681"/>
                </a:lnTo>
                <a:lnTo>
                  <a:pt x="7686" y="10944"/>
                </a:lnTo>
                <a:lnTo>
                  <a:pt x="7724" y="11227"/>
                </a:lnTo>
                <a:lnTo>
                  <a:pt x="7799" y="11491"/>
                </a:lnTo>
                <a:lnTo>
                  <a:pt x="7874" y="11754"/>
                </a:lnTo>
                <a:lnTo>
                  <a:pt x="7969" y="12018"/>
                </a:lnTo>
                <a:lnTo>
                  <a:pt x="8082" y="12300"/>
                </a:lnTo>
                <a:lnTo>
                  <a:pt x="8232" y="12564"/>
                </a:lnTo>
                <a:lnTo>
                  <a:pt x="8402" y="12847"/>
                </a:lnTo>
                <a:lnTo>
                  <a:pt x="8722" y="13242"/>
                </a:lnTo>
                <a:lnTo>
                  <a:pt x="9023" y="13600"/>
                </a:lnTo>
                <a:lnTo>
                  <a:pt x="9362" y="13902"/>
                </a:lnTo>
                <a:lnTo>
                  <a:pt x="9683" y="14146"/>
                </a:lnTo>
                <a:lnTo>
                  <a:pt x="10041" y="14354"/>
                </a:lnTo>
                <a:lnTo>
                  <a:pt x="10380" y="14523"/>
                </a:lnTo>
                <a:lnTo>
                  <a:pt x="10737" y="14655"/>
                </a:lnTo>
                <a:lnTo>
                  <a:pt x="11114" y="14749"/>
                </a:lnTo>
                <a:lnTo>
                  <a:pt x="11472" y="14825"/>
                </a:lnTo>
                <a:lnTo>
                  <a:pt x="11849" y="14881"/>
                </a:lnTo>
                <a:lnTo>
                  <a:pt x="12244" y="14919"/>
                </a:lnTo>
                <a:lnTo>
                  <a:pt x="12640" y="14938"/>
                </a:lnTo>
                <a:lnTo>
                  <a:pt x="13431" y="14975"/>
                </a:lnTo>
                <a:lnTo>
                  <a:pt x="14260" y="15013"/>
                </a:lnTo>
                <a:lnTo>
                  <a:pt x="14674" y="15051"/>
                </a:lnTo>
                <a:lnTo>
                  <a:pt x="15089" y="15107"/>
                </a:lnTo>
                <a:lnTo>
                  <a:pt x="15503" y="15182"/>
                </a:lnTo>
                <a:lnTo>
                  <a:pt x="15936" y="15277"/>
                </a:lnTo>
                <a:lnTo>
                  <a:pt x="16351" y="15408"/>
                </a:lnTo>
                <a:lnTo>
                  <a:pt x="16784" y="15578"/>
                </a:lnTo>
                <a:lnTo>
                  <a:pt x="17217" y="15766"/>
                </a:lnTo>
                <a:lnTo>
                  <a:pt x="17650" y="16011"/>
                </a:lnTo>
                <a:lnTo>
                  <a:pt x="18083" y="16313"/>
                </a:lnTo>
                <a:lnTo>
                  <a:pt x="18517" y="16652"/>
                </a:lnTo>
                <a:lnTo>
                  <a:pt x="18950" y="17047"/>
                </a:lnTo>
                <a:lnTo>
                  <a:pt x="19383" y="17518"/>
                </a:lnTo>
                <a:lnTo>
                  <a:pt x="19816" y="18045"/>
                </a:lnTo>
                <a:lnTo>
                  <a:pt x="20250" y="18648"/>
                </a:lnTo>
                <a:lnTo>
                  <a:pt x="20683" y="19326"/>
                </a:lnTo>
                <a:lnTo>
                  <a:pt x="21116" y="20080"/>
                </a:lnTo>
                <a:lnTo>
                  <a:pt x="21173" y="20193"/>
                </a:lnTo>
                <a:lnTo>
                  <a:pt x="21361" y="20532"/>
                </a:lnTo>
                <a:lnTo>
                  <a:pt x="21568" y="20833"/>
                </a:lnTo>
                <a:lnTo>
                  <a:pt x="21813" y="21116"/>
                </a:lnTo>
                <a:lnTo>
                  <a:pt x="22058" y="21379"/>
                </a:lnTo>
                <a:lnTo>
                  <a:pt x="22322" y="21587"/>
                </a:lnTo>
                <a:lnTo>
                  <a:pt x="22604" y="21794"/>
                </a:lnTo>
                <a:lnTo>
                  <a:pt x="22887" y="21963"/>
                </a:lnTo>
                <a:lnTo>
                  <a:pt x="23188" y="22095"/>
                </a:lnTo>
                <a:lnTo>
                  <a:pt x="23489" y="22208"/>
                </a:lnTo>
                <a:lnTo>
                  <a:pt x="23791" y="22302"/>
                </a:lnTo>
                <a:lnTo>
                  <a:pt x="24111" y="22359"/>
                </a:lnTo>
                <a:lnTo>
                  <a:pt x="24431" y="22397"/>
                </a:lnTo>
                <a:lnTo>
                  <a:pt x="24751" y="22415"/>
                </a:lnTo>
                <a:lnTo>
                  <a:pt x="25072" y="22397"/>
                </a:lnTo>
                <a:lnTo>
                  <a:pt x="25392" y="22359"/>
                </a:lnTo>
                <a:lnTo>
                  <a:pt x="25712" y="22302"/>
                </a:lnTo>
                <a:lnTo>
                  <a:pt x="26013" y="22208"/>
                </a:lnTo>
                <a:lnTo>
                  <a:pt x="26315" y="22095"/>
                </a:lnTo>
                <a:lnTo>
                  <a:pt x="26616" y="21963"/>
                </a:lnTo>
                <a:lnTo>
                  <a:pt x="26880" y="21813"/>
                </a:lnTo>
                <a:lnTo>
                  <a:pt x="27162" y="21643"/>
                </a:lnTo>
                <a:lnTo>
                  <a:pt x="27407" y="21436"/>
                </a:lnTo>
                <a:lnTo>
                  <a:pt x="27652" y="21229"/>
                </a:lnTo>
                <a:lnTo>
                  <a:pt x="27878" y="20984"/>
                </a:lnTo>
                <a:lnTo>
                  <a:pt x="28067" y="20739"/>
                </a:lnTo>
                <a:lnTo>
                  <a:pt x="28255" y="20456"/>
                </a:lnTo>
                <a:lnTo>
                  <a:pt x="28406" y="20155"/>
                </a:lnTo>
                <a:lnTo>
                  <a:pt x="28537" y="19835"/>
                </a:lnTo>
                <a:lnTo>
                  <a:pt x="28650" y="19496"/>
                </a:lnTo>
                <a:lnTo>
                  <a:pt x="28726" y="19157"/>
                </a:lnTo>
                <a:lnTo>
                  <a:pt x="28763" y="18780"/>
                </a:lnTo>
                <a:lnTo>
                  <a:pt x="28782" y="18385"/>
                </a:lnTo>
                <a:lnTo>
                  <a:pt x="287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rot="4268818">
            <a:off x="8294320" y="479025"/>
            <a:ext cx="1650299" cy="891937"/>
          </a:xfrm>
          <a:custGeom>
            <a:avLst/>
            <a:gdLst/>
            <a:ahLst/>
            <a:cxnLst/>
            <a:rect l="l" t="t" r="r" b="b"/>
            <a:pathLst>
              <a:path w="32135" h="17368" extrusionOk="0">
                <a:moveTo>
                  <a:pt x="377" y="1"/>
                </a:moveTo>
                <a:lnTo>
                  <a:pt x="245" y="472"/>
                </a:lnTo>
                <a:lnTo>
                  <a:pt x="132" y="961"/>
                </a:lnTo>
                <a:lnTo>
                  <a:pt x="57" y="1470"/>
                </a:lnTo>
                <a:lnTo>
                  <a:pt x="19" y="1979"/>
                </a:lnTo>
                <a:lnTo>
                  <a:pt x="1" y="2506"/>
                </a:lnTo>
                <a:lnTo>
                  <a:pt x="19" y="3052"/>
                </a:lnTo>
                <a:lnTo>
                  <a:pt x="76" y="3599"/>
                </a:lnTo>
                <a:lnTo>
                  <a:pt x="170" y="4164"/>
                </a:lnTo>
                <a:lnTo>
                  <a:pt x="264" y="4597"/>
                </a:lnTo>
                <a:lnTo>
                  <a:pt x="377" y="5030"/>
                </a:lnTo>
                <a:lnTo>
                  <a:pt x="509" y="5463"/>
                </a:lnTo>
                <a:lnTo>
                  <a:pt x="641" y="5859"/>
                </a:lnTo>
                <a:lnTo>
                  <a:pt x="811" y="6254"/>
                </a:lnTo>
                <a:lnTo>
                  <a:pt x="980" y="6631"/>
                </a:lnTo>
                <a:lnTo>
                  <a:pt x="1168" y="6989"/>
                </a:lnTo>
                <a:lnTo>
                  <a:pt x="1376" y="7328"/>
                </a:lnTo>
                <a:lnTo>
                  <a:pt x="1602" y="7648"/>
                </a:lnTo>
                <a:lnTo>
                  <a:pt x="1828" y="7950"/>
                </a:lnTo>
                <a:lnTo>
                  <a:pt x="2054" y="8232"/>
                </a:lnTo>
                <a:lnTo>
                  <a:pt x="2317" y="8496"/>
                </a:lnTo>
                <a:lnTo>
                  <a:pt x="2562" y="8722"/>
                </a:lnTo>
                <a:lnTo>
                  <a:pt x="2826" y="8929"/>
                </a:lnTo>
                <a:lnTo>
                  <a:pt x="3109" y="9117"/>
                </a:lnTo>
                <a:lnTo>
                  <a:pt x="3391" y="9268"/>
                </a:lnTo>
                <a:lnTo>
                  <a:pt x="3975" y="9532"/>
                </a:lnTo>
                <a:lnTo>
                  <a:pt x="4597" y="9758"/>
                </a:lnTo>
                <a:lnTo>
                  <a:pt x="5237" y="9965"/>
                </a:lnTo>
                <a:lnTo>
                  <a:pt x="5934" y="10153"/>
                </a:lnTo>
                <a:lnTo>
                  <a:pt x="6669" y="10323"/>
                </a:lnTo>
                <a:lnTo>
                  <a:pt x="7441" y="10455"/>
                </a:lnTo>
                <a:lnTo>
                  <a:pt x="8270" y="10568"/>
                </a:lnTo>
                <a:lnTo>
                  <a:pt x="9155" y="10662"/>
                </a:lnTo>
                <a:lnTo>
                  <a:pt x="9588" y="10718"/>
                </a:lnTo>
                <a:lnTo>
                  <a:pt x="10021" y="10794"/>
                </a:lnTo>
                <a:lnTo>
                  <a:pt x="10455" y="10869"/>
                </a:lnTo>
                <a:lnTo>
                  <a:pt x="10888" y="10963"/>
                </a:lnTo>
                <a:lnTo>
                  <a:pt x="11302" y="11076"/>
                </a:lnTo>
                <a:lnTo>
                  <a:pt x="11717" y="11189"/>
                </a:lnTo>
                <a:lnTo>
                  <a:pt x="12131" y="11340"/>
                </a:lnTo>
                <a:lnTo>
                  <a:pt x="12545" y="11491"/>
                </a:lnTo>
                <a:lnTo>
                  <a:pt x="12941" y="11641"/>
                </a:lnTo>
                <a:lnTo>
                  <a:pt x="13336" y="11830"/>
                </a:lnTo>
                <a:lnTo>
                  <a:pt x="13713" y="12018"/>
                </a:lnTo>
                <a:lnTo>
                  <a:pt x="14090" y="12225"/>
                </a:lnTo>
                <a:lnTo>
                  <a:pt x="14467" y="12451"/>
                </a:lnTo>
                <a:lnTo>
                  <a:pt x="14843" y="12677"/>
                </a:lnTo>
                <a:lnTo>
                  <a:pt x="15201" y="12922"/>
                </a:lnTo>
                <a:lnTo>
                  <a:pt x="15540" y="13186"/>
                </a:lnTo>
                <a:lnTo>
                  <a:pt x="15710" y="13318"/>
                </a:lnTo>
                <a:lnTo>
                  <a:pt x="16595" y="13996"/>
                </a:lnTo>
                <a:lnTo>
                  <a:pt x="17537" y="14693"/>
                </a:lnTo>
                <a:lnTo>
                  <a:pt x="18045" y="15032"/>
                </a:lnTo>
                <a:lnTo>
                  <a:pt x="18573" y="15371"/>
                </a:lnTo>
                <a:lnTo>
                  <a:pt x="19100" y="15691"/>
                </a:lnTo>
                <a:lnTo>
                  <a:pt x="19665" y="15993"/>
                </a:lnTo>
                <a:lnTo>
                  <a:pt x="20230" y="16294"/>
                </a:lnTo>
                <a:lnTo>
                  <a:pt x="20833" y="16539"/>
                </a:lnTo>
                <a:lnTo>
                  <a:pt x="21436" y="16784"/>
                </a:lnTo>
                <a:lnTo>
                  <a:pt x="22076" y="16991"/>
                </a:lnTo>
                <a:lnTo>
                  <a:pt x="22717" y="17142"/>
                </a:lnTo>
                <a:lnTo>
                  <a:pt x="23056" y="17217"/>
                </a:lnTo>
                <a:lnTo>
                  <a:pt x="23395" y="17273"/>
                </a:lnTo>
                <a:lnTo>
                  <a:pt x="23734" y="17311"/>
                </a:lnTo>
                <a:lnTo>
                  <a:pt x="24092" y="17349"/>
                </a:lnTo>
                <a:lnTo>
                  <a:pt x="24431" y="17368"/>
                </a:lnTo>
                <a:lnTo>
                  <a:pt x="24789" y="17368"/>
                </a:lnTo>
                <a:lnTo>
                  <a:pt x="25354" y="17349"/>
                </a:lnTo>
                <a:lnTo>
                  <a:pt x="25938" y="17292"/>
                </a:lnTo>
                <a:lnTo>
                  <a:pt x="26540" y="17217"/>
                </a:lnTo>
                <a:lnTo>
                  <a:pt x="27143" y="17085"/>
                </a:lnTo>
                <a:lnTo>
                  <a:pt x="27463" y="16991"/>
                </a:lnTo>
                <a:lnTo>
                  <a:pt x="27784" y="16878"/>
                </a:lnTo>
                <a:lnTo>
                  <a:pt x="28104" y="16727"/>
                </a:lnTo>
                <a:lnTo>
                  <a:pt x="28424" y="16576"/>
                </a:lnTo>
                <a:lnTo>
                  <a:pt x="28744" y="16388"/>
                </a:lnTo>
                <a:lnTo>
                  <a:pt x="29064" y="16181"/>
                </a:lnTo>
                <a:lnTo>
                  <a:pt x="29385" y="15936"/>
                </a:lnTo>
                <a:lnTo>
                  <a:pt x="29705" y="15691"/>
                </a:lnTo>
                <a:lnTo>
                  <a:pt x="30025" y="15427"/>
                </a:lnTo>
                <a:lnTo>
                  <a:pt x="30326" y="15145"/>
                </a:lnTo>
                <a:lnTo>
                  <a:pt x="30647" y="14844"/>
                </a:lnTo>
                <a:lnTo>
                  <a:pt x="30948" y="14542"/>
                </a:lnTo>
                <a:lnTo>
                  <a:pt x="31551" y="13883"/>
                </a:lnTo>
                <a:lnTo>
                  <a:pt x="32135" y="13205"/>
                </a:lnTo>
                <a:lnTo>
                  <a:pt x="31928" y="13148"/>
                </a:lnTo>
                <a:lnTo>
                  <a:pt x="31344" y="13808"/>
                </a:lnTo>
                <a:lnTo>
                  <a:pt x="30760" y="14448"/>
                </a:lnTo>
                <a:lnTo>
                  <a:pt x="30458" y="14749"/>
                </a:lnTo>
                <a:lnTo>
                  <a:pt x="30157" y="15032"/>
                </a:lnTo>
                <a:lnTo>
                  <a:pt x="29856" y="15296"/>
                </a:lnTo>
                <a:lnTo>
                  <a:pt x="29554" y="15559"/>
                </a:lnTo>
                <a:lnTo>
                  <a:pt x="29253" y="15785"/>
                </a:lnTo>
                <a:lnTo>
                  <a:pt x="28933" y="16011"/>
                </a:lnTo>
                <a:lnTo>
                  <a:pt x="28631" y="16219"/>
                </a:lnTo>
                <a:lnTo>
                  <a:pt x="28311" y="16388"/>
                </a:lnTo>
                <a:lnTo>
                  <a:pt x="28010" y="16558"/>
                </a:lnTo>
                <a:lnTo>
                  <a:pt x="27708" y="16689"/>
                </a:lnTo>
                <a:lnTo>
                  <a:pt x="27388" y="16803"/>
                </a:lnTo>
                <a:lnTo>
                  <a:pt x="27087" y="16878"/>
                </a:lnTo>
                <a:lnTo>
                  <a:pt x="26635" y="16991"/>
                </a:lnTo>
                <a:lnTo>
                  <a:pt x="26183" y="17066"/>
                </a:lnTo>
                <a:lnTo>
                  <a:pt x="25749" y="17123"/>
                </a:lnTo>
                <a:lnTo>
                  <a:pt x="25316" y="17142"/>
                </a:lnTo>
                <a:lnTo>
                  <a:pt x="24883" y="17160"/>
                </a:lnTo>
                <a:lnTo>
                  <a:pt x="24469" y="17160"/>
                </a:lnTo>
                <a:lnTo>
                  <a:pt x="24054" y="17142"/>
                </a:lnTo>
                <a:lnTo>
                  <a:pt x="23640" y="17085"/>
                </a:lnTo>
                <a:lnTo>
                  <a:pt x="23244" y="17029"/>
                </a:lnTo>
                <a:lnTo>
                  <a:pt x="22849" y="16953"/>
                </a:lnTo>
                <a:lnTo>
                  <a:pt x="22472" y="16878"/>
                </a:lnTo>
                <a:lnTo>
                  <a:pt x="22095" y="16765"/>
                </a:lnTo>
                <a:lnTo>
                  <a:pt x="21718" y="16652"/>
                </a:lnTo>
                <a:lnTo>
                  <a:pt x="21342" y="16520"/>
                </a:lnTo>
                <a:lnTo>
                  <a:pt x="20984" y="16388"/>
                </a:lnTo>
                <a:lnTo>
                  <a:pt x="20626" y="16237"/>
                </a:lnTo>
                <a:lnTo>
                  <a:pt x="19948" y="15917"/>
                </a:lnTo>
                <a:lnTo>
                  <a:pt x="19289" y="15559"/>
                </a:lnTo>
                <a:lnTo>
                  <a:pt x="18648" y="15183"/>
                </a:lnTo>
                <a:lnTo>
                  <a:pt x="18027" y="14768"/>
                </a:lnTo>
                <a:lnTo>
                  <a:pt x="17443" y="14373"/>
                </a:lnTo>
                <a:lnTo>
                  <a:pt x="16878" y="13958"/>
                </a:lnTo>
                <a:lnTo>
                  <a:pt x="15823" y="13148"/>
                </a:lnTo>
                <a:lnTo>
                  <a:pt x="15672" y="13016"/>
                </a:lnTo>
                <a:lnTo>
                  <a:pt x="15314" y="12753"/>
                </a:lnTo>
                <a:lnTo>
                  <a:pt x="14956" y="12508"/>
                </a:lnTo>
                <a:lnTo>
                  <a:pt x="14580" y="12282"/>
                </a:lnTo>
                <a:lnTo>
                  <a:pt x="14203" y="12056"/>
                </a:lnTo>
                <a:lnTo>
                  <a:pt x="13807" y="11849"/>
                </a:lnTo>
                <a:lnTo>
                  <a:pt x="13412" y="11641"/>
                </a:lnTo>
                <a:lnTo>
                  <a:pt x="13016" y="11453"/>
                </a:lnTo>
                <a:lnTo>
                  <a:pt x="12621" y="11302"/>
                </a:lnTo>
                <a:lnTo>
                  <a:pt x="12206" y="11133"/>
                </a:lnTo>
                <a:lnTo>
                  <a:pt x="11773" y="11001"/>
                </a:lnTo>
                <a:lnTo>
                  <a:pt x="11359" y="10869"/>
                </a:lnTo>
                <a:lnTo>
                  <a:pt x="10925" y="10756"/>
                </a:lnTo>
                <a:lnTo>
                  <a:pt x="10492" y="10662"/>
                </a:lnTo>
                <a:lnTo>
                  <a:pt x="10059" y="10587"/>
                </a:lnTo>
                <a:lnTo>
                  <a:pt x="9607" y="10511"/>
                </a:lnTo>
                <a:lnTo>
                  <a:pt x="9174" y="10474"/>
                </a:lnTo>
                <a:lnTo>
                  <a:pt x="8288" y="10379"/>
                </a:lnTo>
                <a:lnTo>
                  <a:pt x="7478" y="10248"/>
                </a:lnTo>
                <a:lnTo>
                  <a:pt x="6706" y="10116"/>
                </a:lnTo>
                <a:lnTo>
                  <a:pt x="5990" y="9965"/>
                </a:lnTo>
                <a:lnTo>
                  <a:pt x="5312" y="9777"/>
                </a:lnTo>
                <a:lnTo>
                  <a:pt x="4672" y="9570"/>
                </a:lnTo>
                <a:lnTo>
                  <a:pt x="4050" y="9343"/>
                </a:lnTo>
                <a:lnTo>
                  <a:pt x="3485" y="9080"/>
                </a:lnTo>
                <a:lnTo>
                  <a:pt x="3203" y="8929"/>
                </a:lnTo>
                <a:lnTo>
                  <a:pt x="2939" y="8760"/>
                </a:lnTo>
                <a:lnTo>
                  <a:pt x="2694" y="8552"/>
                </a:lnTo>
                <a:lnTo>
                  <a:pt x="2430" y="8345"/>
                </a:lnTo>
                <a:lnTo>
                  <a:pt x="2204" y="8081"/>
                </a:lnTo>
                <a:lnTo>
                  <a:pt x="1978" y="7818"/>
                </a:lnTo>
                <a:lnTo>
                  <a:pt x="1752" y="7516"/>
                </a:lnTo>
                <a:lnTo>
                  <a:pt x="1545" y="7215"/>
                </a:lnTo>
                <a:lnTo>
                  <a:pt x="1338" y="6876"/>
                </a:lnTo>
                <a:lnTo>
                  <a:pt x="1168" y="6518"/>
                </a:lnTo>
                <a:lnTo>
                  <a:pt x="999" y="6160"/>
                </a:lnTo>
                <a:lnTo>
                  <a:pt x="829" y="5783"/>
                </a:lnTo>
                <a:lnTo>
                  <a:pt x="698" y="5388"/>
                </a:lnTo>
                <a:lnTo>
                  <a:pt x="566" y="4974"/>
                </a:lnTo>
                <a:lnTo>
                  <a:pt x="453" y="4559"/>
                </a:lnTo>
                <a:lnTo>
                  <a:pt x="377" y="4126"/>
                </a:lnTo>
                <a:lnTo>
                  <a:pt x="283" y="3599"/>
                </a:lnTo>
                <a:lnTo>
                  <a:pt x="227" y="3090"/>
                </a:lnTo>
                <a:lnTo>
                  <a:pt x="208" y="2600"/>
                </a:lnTo>
                <a:lnTo>
                  <a:pt x="208" y="2110"/>
                </a:lnTo>
                <a:lnTo>
                  <a:pt x="245" y="1621"/>
                </a:lnTo>
                <a:lnTo>
                  <a:pt x="302" y="1150"/>
                </a:lnTo>
                <a:lnTo>
                  <a:pt x="396" y="698"/>
                </a:lnTo>
                <a:lnTo>
                  <a:pt x="509" y="265"/>
                </a:lnTo>
                <a:lnTo>
                  <a:pt x="37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rot="-1247916">
            <a:off x="39024" y="4756070"/>
            <a:ext cx="1709319" cy="869629"/>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8"/>
          <p:cNvSpPr/>
          <p:nvPr/>
        </p:nvSpPr>
        <p:spPr>
          <a:xfrm>
            <a:off x="8168450" y="16645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8318100" y="250075"/>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8"/>
          <p:cNvGrpSpPr/>
          <p:nvPr/>
        </p:nvGrpSpPr>
        <p:grpSpPr>
          <a:xfrm rot="5400000">
            <a:off x="266896" y="3320762"/>
            <a:ext cx="241737" cy="241737"/>
            <a:chOff x="10695150" y="4122575"/>
            <a:chExt cx="626100" cy="626100"/>
          </a:xfrm>
        </p:grpSpPr>
        <p:sp>
          <p:nvSpPr>
            <p:cNvPr id="1027" name="Google Shape;1027;p28"/>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28"/>
          <p:cNvSpPr/>
          <p:nvPr/>
        </p:nvSpPr>
        <p:spPr>
          <a:xfrm rot="5400000">
            <a:off x="447349" y="3682376"/>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rot="5400000">
            <a:off x="212524" y="3832026"/>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rot="5400000">
            <a:off x="408099" y="4711863"/>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28"/>
          <p:cNvGrpSpPr/>
          <p:nvPr/>
        </p:nvGrpSpPr>
        <p:grpSpPr>
          <a:xfrm>
            <a:off x="4283397" y="166457"/>
            <a:ext cx="577206" cy="422210"/>
            <a:chOff x="2987525" y="2625100"/>
            <a:chExt cx="1041325" cy="761700"/>
          </a:xfrm>
        </p:grpSpPr>
        <p:sp>
          <p:nvSpPr>
            <p:cNvPr id="1033" name="Google Shape;1033;p28"/>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28"/>
          <p:cNvGrpSpPr/>
          <p:nvPr/>
        </p:nvGrpSpPr>
        <p:grpSpPr>
          <a:xfrm>
            <a:off x="157551" y="224762"/>
            <a:ext cx="323880" cy="323880"/>
            <a:chOff x="-222250" y="-3001925"/>
            <a:chExt cx="609600" cy="609600"/>
          </a:xfrm>
        </p:grpSpPr>
        <p:sp>
          <p:nvSpPr>
            <p:cNvPr id="1037" name="Google Shape;1037;p2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28"/>
          <p:cNvGrpSpPr/>
          <p:nvPr/>
        </p:nvGrpSpPr>
        <p:grpSpPr>
          <a:xfrm>
            <a:off x="735049" y="548643"/>
            <a:ext cx="163556" cy="163556"/>
            <a:chOff x="-222250" y="-3001925"/>
            <a:chExt cx="609600" cy="609600"/>
          </a:xfrm>
        </p:grpSpPr>
        <p:sp>
          <p:nvSpPr>
            <p:cNvPr id="1040" name="Google Shape;1040;p2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1042;p28"/>
          <p:cNvGrpSpPr/>
          <p:nvPr/>
        </p:nvGrpSpPr>
        <p:grpSpPr>
          <a:xfrm>
            <a:off x="8291901" y="4614187"/>
            <a:ext cx="323880" cy="323880"/>
            <a:chOff x="-222250" y="-3001925"/>
            <a:chExt cx="609600" cy="609600"/>
          </a:xfrm>
        </p:grpSpPr>
        <p:sp>
          <p:nvSpPr>
            <p:cNvPr id="1043" name="Google Shape;1043;p2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28"/>
          <p:cNvGrpSpPr/>
          <p:nvPr/>
        </p:nvGrpSpPr>
        <p:grpSpPr>
          <a:xfrm>
            <a:off x="8690924" y="4850743"/>
            <a:ext cx="163556" cy="163556"/>
            <a:chOff x="-222250" y="-3001925"/>
            <a:chExt cx="609600" cy="609600"/>
          </a:xfrm>
        </p:grpSpPr>
        <p:sp>
          <p:nvSpPr>
            <p:cNvPr id="1046" name="Google Shape;1046;p2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28"/>
          <p:cNvGrpSpPr/>
          <p:nvPr/>
        </p:nvGrpSpPr>
        <p:grpSpPr>
          <a:xfrm>
            <a:off x="8806251" y="1863737"/>
            <a:ext cx="323880" cy="323880"/>
            <a:chOff x="-222250" y="-3001925"/>
            <a:chExt cx="609600" cy="609600"/>
          </a:xfrm>
        </p:grpSpPr>
        <p:sp>
          <p:nvSpPr>
            <p:cNvPr id="1049" name="Google Shape;1049;p28"/>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8"/>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28"/>
          <p:cNvGrpSpPr/>
          <p:nvPr/>
        </p:nvGrpSpPr>
        <p:grpSpPr>
          <a:xfrm>
            <a:off x="8748074" y="2355643"/>
            <a:ext cx="163556" cy="163556"/>
            <a:chOff x="-222250" y="-3001925"/>
            <a:chExt cx="609600" cy="609600"/>
          </a:xfrm>
        </p:grpSpPr>
        <p:sp>
          <p:nvSpPr>
            <p:cNvPr id="1052" name="Google Shape;1052;p28"/>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8"/>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58954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7">
    <p:bg>
      <p:bgPr>
        <a:solidFill>
          <a:schemeClr val="lt2"/>
        </a:solidFill>
        <a:effectLst/>
      </p:bgPr>
    </p:bg>
    <p:spTree>
      <p:nvGrpSpPr>
        <p:cNvPr id="1" name="Shape 1092"/>
        <p:cNvGrpSpPr/>
        <p:nvPr/>
      </p:nvGrpSpPr>
      <p:grpSpPr>
        <a:xfrm>
          <a:off x="0" y="0"/>
          <a:ext cx="0" cy="0"/>
          <a:chOff x="0" y="0"/>
          <a:chExt cx="0" cy="0"/>
        </a:xfrm>
      </p:grpSpPr>
      <p:sp>
        <p:nvSpPr>
          <p:cNvPr id="1093" name="Google Shape;1093;p30"/>
          <p:cNvSpPr/>
          <p:nvPr/>
        </p:nvSpPr>
        <p:spPr>
          <a:xfrm>
            <a:off x="215850" y="465200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4" name="Google Shape;1094;p30"/>
          <p:cNvGrpSpPr/>
          <p:nvPr/>
        </p:nvGrpSpPr>
        <p:grpSpPr>
          <a:xfrm>
            <a:off x="340611" y="4131266"/>
            <a:ext cx="241737" cy="241737"/>
            <a:chOff x="10695150" y="4122575"/>
            <a:chExt cx="626100" cy="626100"/>
          </a:xfrm>
        </p:grpSpPr>
        <p:sp>
          <p:nvSpPr>
            <p:cNvPr id="1095" name="Google Shape;1095;p30"/>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0"/>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7" name="Google Shape;1097;p30"/>
          <p:cNvSpPr/>
          <p:nvPr/>
        </p:nvSpPr>
        <p:spPr>
          <a:xfrm>
            <a:off x="125238" y="37196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8" name="Google Shape;1098;p30"/>
          <p:cNvGrpSpPr/>
          <p:nvPr/>
        </p:nvGrpSpPr>
        <p:grpSpPr>
          <a:xfrm rot="-1755997">
            <a:off x="8247011" y="318063"/>
            <a:ext cx="554154" cy="709387"/>
            <a:chOff x="10855675" y="3289800"/>
            <a:chExt cx="554125" cy="709350"/>
          </a:xfrm>
        </p:grpSpPr>
        <p:sp>
          <p:nvSpPr>
            <p:cNvPr id="1099" name="Google Shape;1099;p30"/>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0"/>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30"/>
          <p:cNvGrpSpPr/>
          <p:nvPr/>
        </p:nvGrpSpPr>
        <p:grpSpPr>
          <a:xfrm>
            <a:off x="6864286" y="256341"/>
            <a:ext cx="241737" cy="241737"/>
            <a:chOff x="10695150" y="4122575"/>
            <a:chExt cx="626100" cy="626100"/>
          </a:xfrm>
        </p:grpSpPr>
        <p:sp>
          <p:nvSpPr>
            <p:cNvPr id="1102" name="Google Shape;1102;p30"/>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0"/>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0"/>
          <p:cNvSpPr/>
          <p:nvPr/>
        </p:nvSpPr>
        <p:spPr>
          <a:xfrm>
            <a:off x="8711088" y="17311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5" name="Google Shape;1105;p30"/>
          <p:cNvGrpSpPr/>
          <p:nvPr/>
        </p:nvGrpSpPr>
        <p:grpSpPr>
          <a:xfrm>
            <a:off x="8801711" y="2155766"/>
            <a:ext cx="241737" cy="241737"/>
            <a:chOff x="10695150" y="4122575"/>
            <a:chExt cx="626100" cy="626100"/>
          </a:xfrm>
        </p:grpSpPr>
        <p:sp>
          <p:nvSpPr>
            <p:cNvPr id="1106" name="Google Shape;1106;p30"/>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0"/>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8" name="Google Shape;1108;p30"/>
          <p:cNvSpPr/>
          <p:nvPr/>
        </p:nvSpPr>
        <p:spPr>
          <a:xfrm flipH="1">
            <a:off x="51" y="0"/>
            <a:ext cx="1841177" cy="1433952"/>
          </a:xfrm>
          <a:custGeom>
            <a:avLst/>
            <a:gdLst/>
            <a:ahLst/>
            <a:cxnLst/>
            <a:rect l="l" t="t" r="r" b="b"/>
            <a:pathLst>
              <a:path w="28783" h="22416" extrusionOk="0">
                <a:moveTo>
                  <a:pt x="1" y="1"/>
                </a:moveTo>
                <a:lnTo>
                  <a:pt x="189" y="57"/>
                </a:lnTo>
                <a:lnTo>
                  <a:pt x="717" y="227"/>
                </a:lnTo>
                <a:lnTo>
                  <a:pt x="1075" y="358"/>
                </a:lnTo>
                <a:lnTo>
                  <a:pt x="1489" y="528"/>
                </a:lnTo>
                <a:lnTo>
                  <a:pt x="1941" y="716"/>
                </a:lnTo>
                <a:lnTo>
                  <a:pt x="2450" y="961"/>
                </a:lnTo>
                <a:lnTo>
                  <a:pt x="2977" y="1225"/>
                </a:lnTo>
                <a:lnTo>
                  <a:pt x="3523" y="1526"/>
                </a:lnTo>
                <a:lnTo>
                  <a:pt x="4088" y="1865"/>
                </a:lnTo>
                <a:lnTo>
                  <a:pt x="4653" y="2261"/>
                </a:lnTo>
                <a:lnTo>
                  <a:pt x="5219" y="2675"/>
                </a:lnTo>
                <a:lnTo>
                  <a:pt x="5765" y="3127"/>
                </a:lnTo>
                <a:lnTo>
                  <a:pt x="6028" y="3372"/>
                </a:lnTo>
                <a:lnTo>
                  <a:pt x="6292" y="3636"/>
                </a:lnTo>
                <a:lnTo>
                  <a:pt x="6537" y="3900"/>
                </a:lnTo>
                <a:lnTo>
                  <a:pt x="6782" y="4182"/>
                </a:lnTo>
                <a:lnTo>
                  <a:pt x="7008" y="4465"/>
                </a:lnTo>
                <a:lnTo>
                  <a:pt x="7196" y="4728"/>
                </a:lnTo>
                <a:lnTo>
                  <a:pt x="7347" y="5011"/>
                </a:lnTo>
                <a:lnTo>
                  <a:pt x="7498" y="5294"/>
                </a:lnTo>
                <a:lnTo>
                  <a:pt x="7611" y="5576"/>
                </a:lnTo>
                <a:lnTo>
                  <a:pt x="7686" y="5840"/>
                </a:lnTo>
                <a:lnTo>
                  <a:pt x="7761" y="6122"/>
                </a:lnTo>
                <a:lnTo>
                  <a:pt x="7818" y="6386"/>
                </a:lnTo>
                <a:lnTo>
                  <a:pt x="7856" y="6669"/>
                </a:lnTo>
                <a:lnTo>
                  <a:pt x="7874" y="6932"/>
                </a:lnTo>
                <a:lnTo>
                  <a:pt x="7874" y="7196"/>
                </a:lnTo>
                <a:lnTo>
                  <a:pt x="7874" y="7478"/>
                </a:lnTo>
                <a:lnTo>
                  <a:pt x="7837" y="8006"/>
                </a:lnTo>
                <a:lnTo>
                  <a:pt x="7799" y="8552"/>
                </a:lnTo>
                <a:lnTo>
                  <a:pt x="7724" y="9080"/>
                </a:lnTo>
                <a:lnTo>
                  <a:pt x="7686" y="9607"/>
                </a:lnTo>
                <a:lnTo>
                  <a:pt x="7648" y="10153"/>
                </a:lnTo>
                <a:lnTo>
                  <a:pt x="7648" y="10417"/>
                </a:lnTo>
                <a:lnTo>
                  <a:pt x="7667" y="10681"/>
                </a:lnTo>
                <a:lnTo>
                  <a:pt x="7686" y="10944"/>
                </a:lnTo>
                <a:lnTo>
                  <a:pt x="7724" y="11227"/>
                </a:lnTo>
                <a:lnTo>
                  <a:pt x="7799" y="11491"/>
                </a:lnTo>
                <a:lnTo>
                  <a:pt x="7874" y="11754"/>
                </a:lnTo>
                <a:lnTo>
                  <a:pt x="7969" y="12018"/>
                </a:lnTo>
                <a:lnTo>
                  <a:pt x="8082" y="12300"/>
                </a:lnTo>
                <a:lnTo>
                  <a:pt x="8232" y="12564"/>
                </a:lnTo>
                <a:lnTo>
                  <a:pt x="8402" y="12847"/>
                </a:lnTo>
                <a:lnTo>
                  <a:pt x="8722" y="13242"/>
                </a:lnTo>
                <a:lnTo>
                  <a:pt x="9023" y="13600"/>
                </a:lnTo>
                <a:lnTo>
                  <a:pt x="9362" y="13902"/>
                </a:lnTo>
                <a:lnTo>
                  <a:pt x="9683" y="14146"/>
                </a:lnTo>
                <a:lnTo>
                  <a:pt x="10041" y="14354"/>
                </a:lnTo>
                <a:lnTo>
                  <a:pt x="10380" y="14523"/>
                </a:lnTo>
                <a:lnTo>
                  <a:pt x="10737" y="14655"/>
                </a:lnTo>
                <a:lnTo>
                  <a:pt x="11114" y="14749"/>
                </a:lnTo>
                <a:lnTo>
                  <a:pt x="11472" y="14825"/>
                </a:lnTo>
                <a:lnTo>
                  <a:pt x="11849" y="14881"/>
                </a:lnTo>
                <a:lnTo>
                  <a:pt x="12244" y="14919"/>
                </a:lnTo>
                <a:lnTo>
                  <a:pt x="12640" y="14938"/>
                </a:lnTo>
                <a:lnTo>
                  <a:pt x="13431" y="14975"/>
                </a:lnTo>
                <a:lnTo>
                  <a:pt x="14260" y="15013"/>
                </a:lnTo>
                <a:lnTo>
                  <a:pt x="14674" y="15051"/>
                </a:lnTo>
                <a:lnTo>
                  <a:pt x="15089" y="15107"/>
                </a:lnTo>
                <a:lnTo>
                  <a:pt x="15503" y="15182"/>
                </a:lnTo>
                <a:lnTo>
                  <a:pt x="15936" y="15277"/>
                </a:lnTo>
                <a:lnTo>
                  <a:pt x="16351" y="15408"/>
                </a:lnTo>
                <a:lnTo>
                  <a:pt x="16784" y="15578"/>
                </a:lnTo>
                <a:lnTo>
                  <a:pt x="17217" y="15766"/>
                </a:lnTo>
                <a:lnTo>
                  <a:pt x="17650" y="16011"/>
                </a:lnTo>
                <a:lnTo>
                  <a:pt x="18083" y="16313"/>
                </a:lnTo>
                <a:lnTo>
                  <a:pt x="18517" y="16652"/>
                </a:lnTo>
                <a:lnTo>
                  <a:pt x="18950" y="17047"/>
                </a:lnTo>
                <a:lnTo>
                  <a:pt x="19383" y="17518"/>
                </a:lnTo>
                <a:lnTo>
                  <a:pt x="19816" y="18045"/>
                </a:lnTo>
                <a:lnTo>
                  <a:pt x="20250" y="18648"/>
                </a:lnTo>
                <a:lnTo>
                  <a:pt x="20683" y="19326"/>
                </a:lnTo>
                <a:lnTo>
                  <a:pt x="21116" y="20080"/>
                </a:lnTo>
                <a:lnTo>
                  <a:pt x="21173" y="20193"/>
                </a:lnTo>
                <a:lnTo>
                  <a:pt x="21361" y="20532"/>
                </a:lnTo>
                <a:lnTo>
                  <a:pt x="21568" y="20833"/>
                </a:lnTo>
                <a:lnTo>
                  <a:pt x="21813" y="21116"/>
                </a:lnTo>
                <a:lnTo>
                  <a:pt x="22058" y="21379"/>
                </a:lnTo>
                <a:lnTo>
                  <a:pt x="22322" y="21587"/>
                </a:lnTo>
                <a:lnTo>
                  <a:pt x="22604" y="21794"/>
                </a:lnTo>
                <a:lnTo>
                  <a:pt x="22887" y="21963"/>
                </a:lnTo>
                <a:lnTo>
                  <a:pt x="23188" y="22095"/>
                </a:lnTo>
                <a:lnTo>
                  <a:pt x="23489" y="22208"/>
                </a:lnTo>
                <a:lnTo>
                  <a:pt x="23791" y="22302"/>
                </a:lnTo>
                <a:lnTo>
                  <a:pt x="24111" y="22359"/>
                </a:lnTo>
                <a:lnTo>
                  <a:pt x="24431" y="22397"/>
                </a:lnTo>
                <a:lnTo>
                  <a:pt x="24751" y="22415"/>
                </a:lnTo>
                <a:lnTo>
                  <a:pt x="25072" y="22397"/>
                </a:lnTo>
                <a:lnTo>
                  <a:pt x="25392" y="22359"/>
                </a:lnTo>
                <a:lnTo>
                  <a:pt x="25712" y="22302"/>
                </a:lnTo>
                <a:lnTo>
                  <a:pt x="26013" y="22208"/>
                </a:lnTo>
                <a:lnTo>
                  <a:pt x="26315" y="22095"/>
                </a:lnTo>
                <a:lnTo>
                  <a:pt x="26616" y="21963"/>
                </a:lnTo>
                <a:lnTo>
                  <a:pt x="26880" y="21813"/>
                </a:lnTo>
                <a:lnTo>
                  <a:pt x="27162" y="21643"/>
                </a:lnTo>
                <a:lnTo>
                  <a:pt x="27407" y="21436"/>
                </a:lnTo>
                <a:lnTo>
                  <a:pt x="27652" y="21229"/>
                </a:lnTo>
                <a:lnTo>
                  <a:pt x="27878" y="20984"/>
                </a:lnTo>
                <a:lnTo>
                  <a:pt x="28067" y="20739"/>
                </a:lnTo>
                <a:lnTo>
                  <a:pt x="28255" y="20456"/>
                </a:lnTo>
                <a:lnTo>
                  <a:pt x="28406" y="20155"/>
                </a:lnTo>
                <a:lnTo>
                  <a:pt x="28537" y="19835"/>
                </a:lnTo>
                <a:lnTo>
                  <a:pt x="28650" y="19496"/>
                </a:lnTo>
                <a:lnTo>
                  <a:pt x="28726" y="19157"/>
                </a:lnTo>
                <a:lnTo>
                  <a:pt x="28763" y="18780"/>
                </a:lnTo>
                <a:lnTo>
                  <a:pt x="28782" y="18385"/>
                </a:lnTo>
                <a:lnTo>
                  <a:pt x="287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0"/>
          <p:cNvSpPr/>
          <p:nvPr/>
        </p:nvSpPr>
        <p:spPr>
          <a:xfrm rot="5400000" flipH="1">
            <a:off x="7843274" y="3312225"/>
            <a:ext cx="1409853" cy="2288200"/>
          </a:xfrm>
          <a:custGeom>
            <a:avLst/>
            <a:gdLst/>
            <a:ahLst/>
            <a:cxnLst/>
            <a:rect l="l" t="t" r="r" b="b"/>
            <a:pathLst>
              <a:path w="27332" h="44360" extrusionOk="0">
                <a:moveTo>
                  <a:pt x="1" y="1"/>
                </a:moveTo>
                <a:lnTo>
                  <a:pt x="1" y="44359"/>
                </a:lnTo>
                <a:lnTo>
                  <a:pt x="340" y="44246"/>
                </a:lnTo>
                <a:lnTo>
                  <a:pt x="716" y="44133"/>
                </a:lnTo>
                <a:lnTo>
                  <a:pt x="1225" y="43945"/>
                </a:lnTo>
                <a:lnTo>
                  <a:pt x="1828" y="43700"/>
                </a:lnTo>
                <a:lnTo>
                  <a:pt x="2487" y="43380"/>
                </a:lnTo>
                <a:lnTo>
                  <a:pt x="2845" y="43191"/>
                </a:lnTo>
                <a:lnTo>
                  <a:pt x="3222" y="42984"/>
                </a:lnTo>
                <a:lnTo>
                  <a:pt x="3598" y="42758"/>
                </a:lnTo>
                <a:lnTo>
                  <a:pt x="3975" y="42513"/>
                </a:lnTo>
                <a:lnTo>
                  <a:pt x="4352" y="42250"/>
                </a:lnTo>
                <a:lnTo>
                  <a:pt x="4728" y="41967"/>
                </a:lnTo>
                <a:lnTo>
                  <a:pt x="5105" y="41647"/>
                </a:lnTo>
                <a:lnTo>
                  <a:pt x="5482" y="41308"/>
                </a:lnTo>
                <a:lnTo>
                  <a:pt x="5859" y="40950"/>
                </a:lnTo>
                <a:lnTo>
                  <a:pt x="6198" y="40573"/>
                </a:lnTo>
                <a:lnTo>
                  <a:pt x="6556" y="40178"/>
                </a:lnTo>
                <a:lnTo>
                  <a:pt x="6876" y="39744"/>
                </a:lnTo>
                <a:lnTo>
                  <a:pt x="7177" y="39292"/>
                </a:lnTo>
                <a:lnTo>
                  <a:pt x="7460" y="38803"/>
                </a:lnTo>
                <a:lnTo>
                  <a:pt x="7723" y="38294"/>
                </a:lnTo>
                <a:lnTo>
                  <a:pt x="7949" y="37767"/>
                </a:lnTo>
                <a:lnTo>
                  <a:pt x="8157" y="37202"/>
                </a:lnTo>
                <a:lnTo>
                  <a:pt x="8326" y="36599"/>
                </a:lnTo>
                <a:lnTo>
                  <a:pt x="8458" y="35977"/>
                </a:lnTo>
                <a:lnTo>
                  <a:pt x="8571" y="35318"/>
                </a:lnTo>
                <a:lnTo>
                  <a:pt x="8627" y="34659"/>
                </a:lnTo>
                <a:lnTo>
                  <a:pt x="8684" y="34018"/>
                </a:lnTo>
                <a:lnTo>
                  <a:pt x="8759" y="32775"/>
                </a:lnTo>
                <a:lnTo>
                  <a:pt x="8816" y="31588"/>
                </a:lnTo>
                <a:lnTo>
                  <a:pt x="8835" y="30458"/>
                </a:lnTo>
                <a:lnTo>
                  <a:pt x="8854" y="29385"/>
                </a:lnTo>
                <a:lnTo>
                  <a:pt x="8891" y="28349"/>
                </a:lnTo>
                <a:lnTo>
                  <a:pt x="8948" y="27350"/>
                </a:lnTo>
                <a:lnTo>
                  <a:pt x="9004" y="26861"/>
                </a:lnTo>
                <a:lnTo>
                  <a:pt x="9061" y="26390"/>
                </a:lnTo>
                <a:lnTo>
                  <a:pt x="9136" y="25919"/>
                </a:lnTo>
                <a:lnTo>
                  <a:pt x="9230" y="25448"/>
                </a:lnTo>
                <a:lnTo>
                  <a:pt x="9343" y="24977"/>
                </a:lnTo>
                <a:lnTo>
                  <a:pt x="9475" y="24525"/>
                </a:lnTo>
                <a:lnTo>
                  <a:pt x="9645" y="24073"/>
                </a:lnTo>
                <a:lnTo>
                  <a:pt x="9833" y="23640"/>
                </a:lnTo>
                <a:lnTo>
                  <a:pt x="10040" y="23188"/>
                </a:lnTo>
                <a:lnTo>
                  <a:pt x="10285" y="22754"/>
                </a:lnTo>
                <a:lnTo>
                  <a:pt x="10549" y="22321"/>
                </a:lnTo>
                <a:lnTo>
                  <a:pt x="10850" y="21888"/>
                </a:lnTo>
                <a:lnTo>
                  <a:pt x="11189" y="21436"/>
                </a:lnTo>
                <a:lnTo>
                  <a:pt x="11566" y="21003"/>
                </a:lnTo>
                <a:lnTo>
                  <a:pt x="11999" y="20569"/>
                </a:lnTo>
                <a:lnTo>
                  <a:pt x="12451" y="20136"/>
                </a:lnTo>
                <a:lnTo>
                  <a:pt x="12960" y="19703"/>
                </a:lnTo>
                <a:lnTo>
                  <a:pt x="13506" y="19251"/>
                </a:lnTo>
                <a:lnTo>
                  <a:pt x="14071" y="18836"/>
                </a:lnTo>
                <a:lnTo>
                  <a:pt x="14655" y="18460"/>
                </a:lnTo>
                <a:lnTo>
                  <a:pt x="15239" y="18121"/>
                </a:lnTo>
                <a:lnTo>
                  <a:pt x="15823" y="17819"/>
                </a:lnTo>
                <a:lnTo>
                  <a:pt x="16407" y="17556"/>
                </a:lnTo>
                <a:lnTo>
                  <a:pt x="16991" y="17311"/>
                </a:lnTo>
                <a:lnTo>
                  <a:pt x="17556" y="17104"/>
                </a:lnTo>
                <a:lnTo>
                  <a:pt x="18140" y="16915"/>
                </a:lnTo>
                <a:lnTo>
                  <a:pt x="18705" y="16746"/>
                </a:lnTo>
                <a:lnTo>
                  <a:pt x="19270" y="16595"/>
                </a:lnTo>
                <a:lnTo>
                  <a:pt x="20381" y="16350"/>
                </a:lnTo>
                <a:lnTo>
                  <a:pt x="22453" y="15936"/>
                </a:lnTo>
                <a:lnTo>
                  <a:pt x="22943" y="15823"/>
                </a:lnTo>
                <a:lnTo>
                  <a:pt x="23395" y="15710"/>
                </a:lnTo>
                <a:lnTo>
                  <a:pt x="23847" y="15578"/>
                </a:lnTo>
                <a:lnTo>
                  <a:pt x="24280" y="15446"/>
                </a:lnTo>
                <a:lnTo>
                  <a:pt x="24676" y="15295"/>
                </a:lnTo>
                <a:lnTo>
                  <a:pt x="25052" y="15126"/>
                </a:lnTo>
                <a:lnTo>
                  <a:pt x="25410" y="14937"/>
                </a:lnTo>
                <a:lnTo>
                  <a:pt x="25749" y="14711"/>
                </a:lnTo>
                <a:lnTo>
                  <a:pt x="26051" y="14467"/>
                </a:lnTo>
                <a:lnTo>
                  <a:pt x="26314" y="14184"/>
                </a:lnTo>
                <a:lnTo>
                  <a:pt x="26446" y="14033"/>
                </a:lnTo>
                <a:lnTo>
                  <a:pt x="26559" y="13883"/>
                </a:lnTo>
                <a:lnTo>
                  <a:pt x="26672" y="13713"/>
                </a:lnTo>
                <a:lnTo>
                  <a:pt x="26766" y="13525"/>
                </a:lnTo>
                <a:lnTo>
                  <a:pt x="26861" y="13336"/>
                </a:lnTo>
                <a:lnTo>
                  <a:pt x="26955" y="13148"/>
                </a:lnTo>
                <a:lnTo>
                  <a:pt x="27030" y="12941"/>
                </a:lnTo>
                <a:lnTo>
                  <a:pt x="27106" y="12715"/>
                </a:lnTo>
                <a:lnTo>
                  <a:pt x="27162" y="12470"/>
                </a:lnTo>
                <a:lnTo>
                  <a:pt x="27219" y="12225"/>
                </a:lnTo>
                <a:lnTo>
                  <a:pt x="27294" y="11698"/>
                </a:lnTo>
                <a:lnTo>
                  <a:pt x="27313" y="11377"/>
                </a:lnTo>
                <a:lnTo>
                  <a:pt x="27332" y="11057"/>
                </a:lnTo>
                <a:lnTo>
                  <a:pt x="27313" y="10775"/>
                </a:lnTo>
                <a:lnTo>
                  <a:pt x="27294" y="10492"/>
                </a:lnTo>
                <a:lnTo>
                  <a:pt x="27275" y="10210"/>
                </a:lnTo>
                <a:lnTo>
                  <a:pt x="27219" y="9946"/>
                </a:lnTo>
                <a:lnTo>
                  <a:pt x="27162" y="9701"/>
                </a:lnTo>
                <a:lnTo>
                  <a:pt x="27087" y="9456"/>
                </a:lnTo>
                <a:lnTo>
                  <a:pt x="27011" y="9230"/>
                </a:lnTo>
                <a:lnTo>
                  <a:pt x="26917" y="9023"/>
                </a:lnTo>
                <a:lnTo>
                  <a:pt x="26804" y="8816"/>
                </a:lnTo>
                <a:lnTo>
                  <a:pt x="26691" y="8627"/>
                </a:lnTo>
                <a:lnTo>
                  <a:pt x="26559" y="8439"/>
                </a:lnTo>
                <a:lnTo>
                  <a:pt x="26409" y="8269"/>
                </a:lnTo>
                <a:lnTo>
                  <a:pt x="26258" y="8100"/>
                </a:lnTo>
                <a:lnTo>
                  <a:pt x="26107" y="7949"/>
                </a:lnTo>
                <a:lnTo>
                  <a:pt x="25919" y="7799"/>
                </a:lnTo>
                <a:lnTo>
                  <a:pt x="25749" y="7667"/>
                </a:lnTo>
                <a:lnTo>
                  <a:pt x="25542" y="7535"/>
                </a:lnTo>
                <a:lnTo>
                  <a:pt x="25354" y="7422"/>
                </a:lnTo>
                <a:lnTo>
                  <a:pt x="24921" y="7215"/>
                </a:lnTo>
                <a:lnTo>
                  <a:pt x="24450" y="7026"/>
                </a:lnTo>
                <a:lnTo>
                  <a:pt x="23960" y="6876"/>
                </a:lnTo>
                <a:lnTo>
                  <a:pt x="23433" y="6744"/>
                </a:lnTo>
                <a:lnTo>
                  <a:pt x="22886" y="6650"/>
                </a:lnTo>
                <a:lnTo>
                  <a:pt x="22302" y="6574"/>
                </a:lnTo>
                <a:lnTo>
                  <a:pt x="21718" y="6499"/>
                </a:lnTo>
                <a:lnTo>
                  <a:pt x="21097" y="6461"/>
                </a:lnTo>
                <a:lnTo>
                  <a:pt x="20475" y="6442"/>
                </a:lnTo>
                <a:lnTo>
                  <a:pt x="19835" y="6442"/>
                </a:lnTo>
                <a:lnTo>
                  <a:pt x="18516" y="6461"/>
                </a:lnTo>
                <a:lnTo>
                  <a:pt x="17160" y="6518"/>
                </a:lnTo>
                <a:lnTo>
                  <a:pt x="14485" y="6668"/>
                </a:lnTo>
                <a:lnTo>
                  <a:pt x="13186" y="6725"/>
                </a:lnTo>
                <a:lnTo>
                  <a:pt x="11924" y="6763"/>
                </a:lnTo>
                <a:lnTo>
                  <a:pt x="11321" y="6744"/>
                </a:lnTo>
                <a:lnTo>
                  <a:pt x="10718" y="6687"/>
                </a:lnTo>
                <a:lnTo>
                  <a:pt x="10134" y="6612"/>
                </a:lnTo>
                <a:lnTo>
                  <a:pt x="9550" y="6480"/>
                </a:lnTo>
                <a:lnTo>
                  <a:pt x="8967" y="6329"/>
                </a:lnTo>
                <a:lnTo>
                  <a:pt x="8401" y="6160"/>
                </a:lnTo>
                <a:lnTo>
                  <a:pt x="7855" y="5953"/>
                </a:lnTo>
                <a:lnTo>
                  <a:pt x="7309" y="5727"/>
                </a:lnTo>
                <a:lnTo>
                  <a:pt x="6782" y="5482"/>
                </a:lnTo>
                <a:lnTo>
                  <a:pt x="6273" y="5218"/>
                </a:lnTo>
                <a:lnTo>
                  <a:pt x="5783" y="4936"/>
                </a:lnTo>
                <a:lnTo>
                  <a:pt x="5294" y="4653"/>
                </a:lnTo>
                <a:lnTo>
                  <a:pt x="4823" y="4352"/>
                </a:lnTo>
                <a:lnTo>
                  <a:pt x="4371" y="4031"/>
                </a:lnTo>
                <a:lnTo>
                  <a:pt x="3937" y="3730"/>
                </a:lnTo>
                <a:lnTo>
                  <a:pt x="3523" y="3410"/>
                </a:lnTo>
                <a:lnTo>
                  <a:pt x="2751" y="2769"/>
                </a:lnTo>
                <a:lnTo>
                  <a:pt x="2054" y="2167"/>
                </a:lnTo>
                <a:lnTo>
                  <a:pt x="1451" y="1583"/>
                </a:lnTo>
                <a:lnTo>
                  <a:pt x="961" y="1074"/>
                </a:lnTo>
                <a:lnTo>
                  <a:pt x="547" y="641"/>
                </a:lnTo>
                <a:lnTo>
                  <a:pt x="245" y="302"/>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0"/>
          <p:cNvSpPr/>
          <p:nvPr/>
        </p:nvSpPr>
        <p:spPr>
          <a:xfrm rot="3977781">
            <a:off x="-883170" y="955597"/>
            <a:ext cx="1709350" cy="869645"/>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0"/>
          <p:cNvSpPr/>
          <p:nvPr/>
        </p:nvSpPr>
        <p:spPr>
          <a:xfrm rot="6220621">
            <a:off x="7761283" y="4070273"/>
            <a:ext cx="1650251" cy="891911"/>
          </a:xfrm>
          <a:custGeom>
            <a:avLst/>
            <a:gdLst/>
            <a:ahLst/>
            <a:cxnLst/>
            <a:rect l="l" t="t" r="r" b="b"/>
            <a:pathLst>
              <a:path w="32135" h="17368" extrusionOk="0">
                <a:moveTo>
                  <a:pt x="377" y="1"/>
                </a:moveTo>
                <a:lnTo>
                  <a:pt x="245" y="472"/>
                </a:lnTo>
                <a:lnTo>
                  <a:pt x="132" y="961"/>
                </a:lnTo>
                <a:lnTo>
                  <a:pt x="57" y="1470"/>
                </a:lnTo>
                <a:lnTo>
                  <a:pt x="19" y="1979"/>
                </a:lnTo>
                <a:lnTo>
                  <a:pt x="1" y="2506"/>
                </a:lnTo>
                <a:lnTo>
                  <a:pt x="19" y="3052"/>
                </a:lnTo>
                <a:lnTo>
                  <a:pt x="76" y="3599"/>
                </a:lnTo>
                <a:lnTo>
                  <a:pt x="170" y="4164"/>
                </a:lnTo>
                <a:lnTo>
                  <a:pt x="264" y="4597"/>
                </a:lnTo>
                <a:lnTo>
                  <a:pt x="377" y="5030"/>
                </a:lnTo>
                <a:lnTo>
                  <a:pt x="509" y="5463"/>
                </a:lnTo>
                <a:lnTo>
                  <a:pt x="641" y="5859"/>
                </a:lnTo>
                <a:lnTo>
                  <a:pt x="811" y="6254"/>
                </a:lnTo>
                <a:lnTo>
                  <a:pt x="980" y="6631"/>
                </a:lnTo>
                <a:lnTo>
                  <a:pt x="1168" y="6989"/>
                </a:lnTo>
                <a:lnTo>
                  <a:pt x="1376" y="7328"/>
                </a:lnTo>
                <a:lnTo>
                  <a:pt x="1602" y="7648"/>
                </a:lnTo>
                <a:lnTo>
                  <a:pt x="1828" y="7950"/>
                </a:lnTo>
                <a:lnTo>
                  <a:pt x="2054" y="8232"/>
                </a:lnTo>
                <a:lnTo>
                  <a:pt x="2317" y="8496"/>
                </a:lnTo>
                <a:lnTo>
                  <a:pt x="2562" y="8722"/>
                </a:lnTo>
                <a:lnTo>
                  <a:pt x="2826" y="8929"/>
                </a:lnTo>
                <a:lnTo>
                  <a:pt x="3109" y="9117"/>
                </a:lnTo>
                <a:lnTo>
                  <a:pt x="3391" y="9268"/>
                </a:lnTo>
                <a:lnTo>
                  <a:pt x="3975" y="9532"/>
                </a:lnTo>
                <a:lnTo>
                  <a:pt x="4597" y="9758"/>
                </a:lnTo>
                <a:lnTo>
                  <a:pt x="5237" y="9965"/>
                </a:lnTo>
                <a:lnTo>
                  <a:pt x="5934" y="10153"/>
                </a:lnTo>
                <a:lnTo>
                  <a:pt x="6669" y="10323"/>
                </a:lnTo>
                <a:lnTo>
                  <a:pt x="7441" y="10455"/>
                </a:lnTo>
                <a:lnTo>
                  <a:pt x="8270" y="10568"/>
                </a:lnTo>
                <a:lnTo>
                  <a:pt x="9155" y="10662"/>
                </a:lnTo>
                <a:lnTo>
                  <a:pt x="9588" y="10718"/>
                </a:lnTo>
                <a:lnTo>
                  <a:pt x="10021" y="10794"/>
                </a:lnTo>
                <a:lnTo>
                  <a:pt x="10455" y="10869"/>
                </a:lnTo>
                <a:lnTo>
                  <a:pt x="10888" y="10963"/>
                </a:lnTo>
                <a:lnTo>
                  <a:pt x="11302" y="11076"/>
                </a:lnTo>
                <a:lnTo>
                  <a:pt x="11717" y="11189"/>
                </a:lnTo>
                <a:lnTo>
                  <a:pt x="12131" y="11340"/>
                </a:lnTo>
                <a:lnTo>
                  <a:pt x="12545" y="11491"/>
                </a:lnTo>
                <a:lnTo>
                  <a:pt x="12941" y="11641"/>
                </a:lnTo>
                <a:lnTo>
                  <a:pt x="13336" y="11830"/>
                </a:lnTo>
                <a:lnTo>
                  <a:pt x="13713" y="12018"/>
                </a:lnTo>
                <a:lnTo>
                  <a:pt x="14090" y="12225"/>
                </a:lnTo>
                <a:lnTo>
                  <a:pt x="14467" y="12451"/>
                </a:lnTo>
                <a:lnTo>
                  <a:pt x="14843" y="12677"/>
                </a:lnTo>
                <a:lnTo>
                  <a:pt x="15201" y="12922"/>
                </a:lnTo>
                <a:lnTo>
                  <a:pt x="15540" y="13186"/>
                </a:lnTo>
                <a:lnTo>
                  <a:pt x="15710" y="13318"/>
                </a:lnTo>
                <a:lnTo>
                  <a:pt x="16595" y="13996"/>
                </a:lnTo>
                <a:lnTo>
                  <a:pt x="17537" y="14693"/>
                </a:lnTo>
                <a:lnTo>
                  <a:pt x="18045" y="15032"/>
                </a:lnTo>
                <a:lnTo>
                  <a:pt x="18573" y="15371"/>
                </a:lnTo>
                <a:lnTo>
                  <a:pt x="19100" y="15691"/>
                </a:lnTo>
                <a:lnTo>
                  <a:pt x="19665" y="15993"/>
                </a:lnTo>
                <a:lnTo>
                  <a:pt x="20230" y="16294"/>
                </a:lnTo>
                <a:lnTo>
                  <a:pt x="20833" y="16539"/>
                </a:lnTo>
                <a:lnTo>
                  <a:pt x="21436" y="16784"/>
                </a:lnTo>
                <a:lnTo>
                  <a:pt x="22076" y="16991"/>
                </a:lnTo>
                <a:lnTo>
                  <a:pt x="22717" y="17142"/>
                </a:lnTo>
                <a:lnTo>
                  <a:pt x="23056" y="17217"/>
                </a:lnTo>
                <a:lnTo>
                  <a:pt x="23395" y="17273"/>
                </a:lnTo>
                <a:lnTo>
                  <a:pt x="23734" y="17311"/>
                </a:lnTo>
                <a:lnTo>
                  <a:pt x="24092" y="17349"/>
                </a:lnTo>
                <a:lnTo>
                  <a:pt x="24431" y="17368"/>
                </a:lnTo>
                <a:lnTo>
                  <a:pt x="24789" y="17368"/>
                </a:lnTo>
                <a:lnTo>
                  <a:pt x="25354" y="17349"/>
                </a:lnTo>
                <a:lnTo>
                  <a:pt x="25938" y="17292"/>
                </a:lnTo>
                <a:lnTo>
                  <a:pt x="26540" y="17217"/>
                </a:lnTo>
                <a:lnTo>
                  <a:pt x="27143" y="17085"/>
                </a:lnTo>
                <a:lnTo>
                  <a:pt x="27463" y="16991"/>
                </a:lnTo>
                <a:lnTo>
                  <a:pt x="27784" y="16878"/>
                </a:lnTo>
                <a:lnTo>
                  <a:pt x="28104" y="16727"/>
                </a:lnTo>
                <a:lnTo>
                  <a:pt x="28424" y="16576"/>
                </a:lnTo>
                <a:lnTo>
                  <a:pt x="28744" y="16388"/>
                </a:lnTo>
                <a:lnTo>
                  <a:pt x="29064" y="16181"/>
                </a:lnTo>
                <a:lnTo>
                  <a:pt x="29385" y="15936"/>
                </a:lnTo>
                <a:lnTo>
                  <a:pt x="29705" y="15691"/>
                </a:lnTo>
                <a:lnTo>
                  <a:pt x="30025" y="15427"/>
                </a:lnTo>
                <a:lnTo>
                  <a:pt x="30326" y="15145"/>
                </a:lnTo>
                <a:lnTo>
                  <a:pt x="30647" y="14844"/>
                </a:lnTo>
                <a:lnTo>
                  <a:pt x="30948" y="14542"/>
                </a:lnTo>
                <a:lnTo>
                  <a:pt x="31551" y="13883"/>
                </a:lnTo>
                <a:lnTo>
                  <a:pt x="32135" y="13205"/>
                </a:lnTo>
                <a:lnTo>
                  <a:pt x="31928" y="13148"/>
                </a:lnTo>
                <a:lnTo>
                  <a:pt x="31344" y="13808"/>
                </a:lnTo>
                <a:lnTo>
                  <a:pt x="30760" y="14448"/>
                </a:lnTo>
                <a:lnTo>
                  <a:pt x="30458" y="14749"/>
                </a:lnTo>
                <a:lnTo>
                  <a:pt x="30157" y="15032"/>
                </a:lnTo>
                <a:lnTo>
                  <a:pt x="29856" y="15296"/>
                </a:lnTo>
                <a:lnTo>
                  <a:pt x="29554" y="15559"/>
                </a:lnTo>
                <a:lnTo>
                  <a:pt x="29253" y="15785"/>
                </a:lnTo>
                <a:lnTo>
                  <a:pt x="28933" y="16011"/>
                </a:lnTo>
                <a:lnTo>
                  <a:pt x="28631" y="16219"/>
                </a:lnTo>
                <a:lnTo>
                  <a:pt x="28311" y="16388"/>
                </a:lnTo>
                <a:lnTo>
                  <a:pt x="28010" y="16558"/>
                </a:lnTo>
                <a:lnTo>
                  <a:pt x="27708" y="16689"/>
                </a:lnTo>
                <a:lnTo>
                  <a:pt x="27388" y="16803"/>
                </a:lnTo>
                <a:lnTo>
                  <a:pt x="27087" y="16878"/>
                </a:lnTo>
                <a:lnTo>
                  <a:pt x="26635" y="16991"/>
                </a:lnTo>
                <a:lnTo>
                  <a:pt x="26183" y="17066"/>
                </a:lnTo>
                <a:lnTo>
                  <a:pt x="25749" y="17123"/>
                </a:lnTo>
                <a:lnTo>
                  <a:pt x="25316" y="17142"/>
                </a:lnTo>
                <a:lnTo>
                  <a:pt x="24883" y="17160"/>
                </a:lnTo>
                <a:lnTo>
                  <a:pt x="24469" y="17160"/>
                </a:lnTo>
                <a:lnTo>
                  <a:pt x="24054" y="17142"/>
                </a:lnTo>
                <a:lnTo>
                  <a:pt x="23640" y="17085"/>
                </a:lnTo>
                <a:lnTo>
                  <a:pt x="23244" y="17029"/>
                </a:lnTo>
                <a:lnTo>
                  <a:pt x="22849" y="16953"/>
                </a:lnTo>
                <a:lnTo>
                  <a:pt x="22472" y="16878"/>
                </a:lnTo>
                <a:lnTo>
                  <a:pt x="22095" y="16765"/>
                </a:lnTo>
                <a:lnTo>
                  <a:pt x="21718" y="16652"/>
                </a:lnTo>
                <a:lnTo>
                  <a:pt x="21342" y="16520"/>
                </a:lnTo>
                <a:lnTo>
                  <a:pt x="20984" y="16388"/>
                </a:lnTo>
                <a:lnTo>
                  <a:pt x="20626" y="16237"/>
                </a:lnTo>
                <a:lnTo>
                  <a:pt x="19948" y="15917"/>
                </a:lnTo>
                <a:lnTo>
                  <a:pt x="19289" y="15559"/>
                </a:lnTo>
                <a:lnTo>
                  <a:pt x="18648" y="15183"/>
                </a:lnTo>
                <a:lnTo>
                  <a:pt x="18027" y="14768"/>
                </a:lnTo>
                <a:lnTo>
                  <a:pt x="17443" y="14373"/>
                </a:lnTo>
                <a:lnTo>
                  <a:pt x="16878" y="13958"/>
                </a:lnTo>
                <a:lnTo>
                  <a:pt x="15823" y="13148"/>
                </a:lnTo>
                <a:lnTo>
                  <a:pt x="15672" y="13016"/>
                </a:lnTo>
                <a:lnTo>
                  <a:pt x="15314" y="12753"/>
                </a:lnTo>
                <a:lnTo>
                  <a:pt x="14956" y="12508"/>
                </a:lnTo>
                <a:lnTo>
                  <a:pt x="14580" y="12282"/>
                </a:lnTo>
                <a:lnTo>
                  <a:pt x="14203" y="12056"/>
                </a:lnTo>
                <a:lnTo>
                  <a:pt x="13807" y="11849"/>
                </a:lnTo>
                <a:lnTo>
                  <a:pt x="13412" y="11641"/>
                </a:lnTo>
                <a:lnTo>
                  <a:pt x="13016" y="11453"/>
                </a:lnTo>
                <a:lnTo>
                  <a:pt x="12621" y="11302"/>
                </a:lnTo>
                <a:lnTo>
                  <a:pt x="12206" y="11133"/>
                </a:lnTo>
                <a:lnTo>
                  <a:pt x="11773" y="11001"/>
                </a:lnTo>
                <a:lnTo>
                  <a:pt x="11359" y="10869"/>
                </a:lnTo>
                <a:lnTo>
                  <a:pt x="10925" y="10756"/>
                </a:lnTo>
                <a:lnTo>
                  <a:pt x="10492" y="10662"/>
                </a:lnTo>
                <a:lnTo>
                  <a:pt x="10059" y="10587"/>
                </a:lnTo>
                <a:lnTo>
                  <a:pt x="9607" y="10511"/>
                </a:lnTo>
                <a:lnTo>
                  <a:pt x="9174" y="10474"/>
                </a:lnTo>
                <a:lnTo>
                  <a:pt x="8288" y="10379"/>
                </a:lnTo>
                <a:lnTo>
                  <a:pt x="7478" y="10248"/>
                </a:lnTo>
                <a:lnTo>
                  <a:pt x="6706" y="10116"/>
                </a:lnTo>
                <a:lnTo>
                  <a:pt x="5990" y="9965"/>
                </a:lnTo>
                <a:lnTo>
                  <a:pt x="5312" y="9777"/>
                </a:lnTo>
                <a:lnTo>
                  <a:pt x="4672" y="9570"/>
                </a:lnTo>
                <a:lnTo>
                  <a:pt x="4050" y="9343"/>
                </a:lnTo>
                <a:lnTo>
                  <a:pt x="3485" y="9080"/>
                </a:lnTo>
                <a:lnTo>
                  <a:pt x="3203" y="8929"/>
                </a:lnTo>
                <a:lnTo>
                  <a:pt x="2939" y="8760"/>
                </a:lnTo>
                <a:lnTo>
                  <a:pt x="2694" y="8552"/>
                </a:lnTo>
                <a:lnTo>
                  <a:pt x="2430" y="8345"/>
                </a:lnTo>
                <a:lnTo>
                  <a:pt x="2204" y="8081"/>
                </a:lnTo>
                <a:lnTo>
                  <a:pt x="1978" y="7818"/>
                </a:lnTo>
                <a:lnTo>
                  <a:pt x="1752" y="7516"/>
                </a:lnTo>
                <a:lnTo>
                  <a:pt x="1545" y="7215"/>
                </a:lnTo>
                <a:lnTo>
                  <a:pt x="1338" y="6876"/>
                </a:lnTo>
                <a:lnTo>
                  <a:pt x="1168" y="6518"/>
                </a:lnTo>
                <a:lnTo>
                  <a:pt x="999" y="6160"/>
                </a:lnTo>
                <a:lnTo>
                  <a:pt x="829" y="5783"/>
                </a:lnTo>
                <a:lnTo>
                  <a:pt x="698" y="5388"/>
                </a:lnTo>
                <a:lnTo>
                  <a:pt x="566" y="4974"/>
                </a:lnTo>
                <a:lnTo>
                  <a:pt x="453" y="4559"/>
                </a:lnTo>
                <a:lnTo>
                  <a:pt x="377" y="4126"/>
                </a:lnTo>
                <a:lnTo>
                  <a:pt x="283" y="3599"/>
                </a:lnTo>
                <a:lnTo>
                  <a:pt x="227" y="3090"/>
                </a:lnTo>
                <a:lnTo>
                  <a:pt x="208" y="2600"/>
                </a:lnTo>
                <a:lnTo>
                  <a:pt x="208" y="2110"/>
                </a:lnTo>
                <a:lnTo>
                  <a:pt x="245" y="1621"/>
                </a:lnTo>
                <a:lnTo>
                  <a:pt x="302" y="1150"/>
                </a:lnTo>
                <a:lnTo>
                  <a:pt x="396" y="698"/>
                </a:lnTo>
                <a:lnTo>
                  <a:pt x="509" y="265"/>
                </a:lnTo>
                <a:lnTo>
                  <a:pt x="37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2550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6908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44"/>
        <p:cNvGrpSpPr/>
        <p:nvPr/>
      </p:nvGrpSpPr>
      <p:grpSpPr>
        <a:xfrm>
          <a:off x="0" y="0"/>
          <a:ext cx="0" cy="0"/>
          <a:chOff x="0" y="0"/>
          <a:chExt cx="0" cy="0"/>
        </a:xfrm>
      </p:grpSpPr>
      <p:sp>
        <p:nvSpPr>
          <p:cNvPr id="45" name="Google Shape;45;p3"/>
          <p:cNvSpPr txBox="1">
            <a:spLocks noGrp="1"/>
          </p:cNvSpPr>
          <p:nvPr>
            <p:ph type="title"/>
          </p:nvPr>
        </p:nvSpPr>
        <p:spPr>
          <a:xfrm>
            <a:off x="2117850" y="2620775"/>
            <a:ext cx="4908300" cy="5487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6" name="Google Shape;46;p3"/>
          <p:cNvSpPr txBox="1">
            <a:spLocks noGrp="1"/>
          </p:cNvSpPr>
          <p:nvPr>
            <p:ph type="subTitle" idx="1"/>
          </p:nvPr>
        </p:nvSpPr>
        <p:spPr>
          <a:xfrm>
            <a:off x="2194350" y="3383575"/>
            <a:ext cx="4755300" cy="548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600">
                <a:solidFill>
                  <a:schemeClr val="lt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47" name="Google Shape;47;p3"/>
          <p:cNvSpPr txBox="1">
            <a:spLocks noGrp="1"/>
          </p:cNvSpPr>
          <p:nvPr>
            <p:ph type="title" idx="2" hasCustomPrompt="1"/>
          </p:nvPr>
        </p:nvSpPr>
        <p:spPr>
          <a:xfrm>
            <a:off x="4027950" y="1558925"/>
            <a:ext cx="10881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b="1">
                <a:solidFill>
                  <a:schemeClr val="lt1"/>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48" name="Google Shape;48;p3"/>
          <p:cNvSpPr/>
          <p:nvPr/>
        </p:nvSpPr>
        <p:spPr>
          <a:xfrm rot="9208678">
            <a:off x="3484332" y="-476982"/>
            <a:ext cx="1932809" cy="983331"/>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6668563">
            <a:off x="8271505" y="1949881"/>
            <a:ext cx="1932824" cy="983339"/>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10800000" flipH="1">
            <a:off x="7294453" y="3690830"/>
            <a:ext cx="1865282" cy="1452669"/>
          </a:xfrm>
          <a:custGeom>
            <a:avLst/>
            <a:gdLst/>
            <a:ahLst/>
            <a:cxnLst/>
            <a:rect l="l" t="t" r="r" b="b"/>
            <a:pathLst>
              <a:path w="28783" h="22416" extrusionOk="0">
                <a:moveTo>
                  <a:pt x="1" y="1"/>
                </a:moveTo>
                <a:lnTo>
                  <a:pt x="189" y="57"/>
                </a:lnTo>
                <a:lnTo>
                  <a:pt x="717" y="227"/>
                </a:lnTo>
                <a:lnTo>
                  <a:pt x="1075" y="358"/>
                </a:lnTo>
                <a:lnTo>
                  <a:pt x="1489" y="528"/>
                </a:lnTo>
                <a:lnTo>
                  <a:pt x="1941" y="716"/>
                </a:lnTo>
                <a:lnTo>
                  <a:pt x="2450" y="961"/>
                </a:lnTo>
                <a:lnTo>
                  <a:pt x="2977" y="1225"/>
                </a:lnTo>
                <a:lnTo>
                  <a:pt x="3523" y="1526"/>
                </a:lnTo>
                <a:lnTo>
                  <a:pt x="4088" y="1865"/>
                </a:lnTo>
                <a:lnTo>
                  <a:pt x="4653" y="2261"/>
                </a:lnTo>
                <a:lnTo>
                  <a:pt x="5219" y="2675"/>
                </a:lnTo>
                <a:lnTo>
                  <a:pt x="5765" y="3127"/>
                </a:lnTo>
                <a:lnTo>
                  <a:pt x="6028" y="3372"/>
                </a:lnTo>
                <a:lnTo>
                  <a:pt x="6292" y="3636"/>
                </a:lnTo>
                <a:lnTo>
                  <a:pt x="6537" y="3900"/>
                </a:lnTo>
                <a:lnTo>
                  <a:pt x="6782" y="4182"/>
                </a:lnTo>
                <a:lnTo>
                  <a:pt x="7008" y="4465"/>
                </a:lnTo>
                <a:lnTo>
                  <a:pt x="7196" y="4728"/>
                </a:lnTo>
                <a:lnTo>
                  <a:pt x="7347" y="5011"/>
                </a:lnTo>
                <a:lnTo>
                  <a:pt x="7498" y="5294"/>
                </a:lnTo>
                <a:lnTo>
                  <a:pt x="7611" y="5576"/>
                </a:lnTo>
                <a:lnTo>
                  <a:pt x="7686" y="5840"/>
                </a:lnTo>
                <a:lnTo>
                  <a:pt x="7761" y="6122"/>
                </a:lnTo>
                <a:lnTo>
                  <a:pt x="7818" y="6386"/>
                </a:lnTo>
                <a:lnTo>
                  <a:pt x="7856" y="6669"/>
                </a:lnTo>
                <a:lnTo>
                  <a:pt x="7874" y="6932"/>
                </a:lnTo>
                <a:lnTo>
                  <a:pt x="7874" y="7196"/>
                </a:lnTo>
                <a:lnTo>
                  <a:pt x="7874" y="7478"/>
                </a:lnTo>
                <a:lnTo>
                  <a:pt x="7837" y="8006"/>
                </a:lnTo>
                <a:lnTo>
                  <a:pt x="7799" y="8552"/>
                </a:lnTo>
                <a:lnTo>
                  <a:pt x="7724" y="9080"/>
                </a:lnTo>
                <a:lnTo>
                  <a:pt x="7686" y="9607"/>
                </a:lnTo>
                <a:lnTo>
                  <a:pt x="7648" y="10153"/>
                </a:lnTo>
                <a:lnTo>
                  <a:pt x="7648" y="10417"/>
                </a:lnTo>
                <a:lnTo>
                  <a:pt x="7667" y="10681"/>
                </a:lnTo>
                <a:lnTo>
                  <a:pt x="7686" y="10944"/>
                </a:lnTo>
                <a:lnTo>
                  <a:pt x="7724" y="11227"/>
                </a:lnTo>
                <a:lnTo>
                  <a:pt x="7799" y="11491"/>
                </a:lnTo>
                <a:lnTo>
                  <a:pt x="7874" y="11754"/>
                </a:lnTo>
                <a:lnTo>
                  <a:pt x="7969" y="12018"/>
                </a:lnTo>
                <a:lnTo>
                  <a:pt x="8082" y="12300"/>
                </a:lnTo>
                <a:lnTo>
                  <a:pt x="8232" y="12564"/>
                </a:lnTo>
                <a:lnTo>
                  <a:pt x="8402" y="12847"/>
                </a:lnTo>
                <a:lnTo>
                  <a:pt x="8722" y="13242"/>
                </a:lnTo>
                <a:lnTo>
                  <a:pt x="9023" y="13600"/>
                </a:lnTo>
                <a:lnTo>
                  <a:pt x="9362" y="13902"/>
                </a:lnTo>
                <a:lnTo>
                  <a:pt x="9683" y="14146"/>
                </a:lnTo>
                <a:lnTo>
                  <a:pt x="10041" y="14354"/>
                </a:lnTo>
                <a:lnTo>
                  <a:pt x="10380" y="14523"/>
                </a:lnTo>
                <a:lnTo>
                  <a:pt x="10737" y="14655"/>
                </a:lnTo>
                <a:lnTo>
                  <a:pt x="11114" y="14749"/>
                </a:lnTo>
                <a:lnTo>
                  <a:pt x="11472" y="14825"/>
                </a:lnTo>
                <a:lnTo>
                  <a:pt x="11849" y="14881"/>
                </a:lnTo>
                <a:lnTo>
                  <a:pt x="12244" y="14919"/>
                </a:lnTo>
                <a:lnTo>
                  <a:pt x="12640" y="14938"/>
                </a:lnTo>
                <a:lnTo>
                  <a:pt x="13431" y="14975"/>
                </a:lnTo>
                <a:lnTo>
                  <a:pt x="14260" y="15013"/>
                </a:lnTo>
                <a:lnTo>
                  <a:pt x="14674" y="15051"/>
                </a:lnTo>
                <a:lnTo>
                  <a:pt x="15089" y="15107"/>
                </a:lnTo>
                <a:lnTo>
                  <a:pt x="15503" y="15182"/>
                </a:lnTo>
                <a:lnTo>
                  <a:pt x="15936" y="15277"/>
                </a:lnTo>
                <a:lnTo>
                  <a:pt x="16351" y="15408"/>
                </a:lnTo>
                <a:lnTo>
                  <a:pt x="16784" y="15578"/>
                </a:lnTo>
                <a:lnTo>
                  <a:pt x="17217" y="15766"/>
                </a:lnTo>
                <a:lnTo>
                  <a:pt x="17650" y="16011"/>
                </a:lnTo>
                <a:lnTo>
                  <a:pt x="18083" y="16313"/>
                </a:lnTo>
                <a:lnTo>
                  <a:pt x="18517" y="16652"/>
                </a:lnTo>
                <a:lnTo>
                  <a:pt x="18950" y="17047"/>
                </a:lnTo>
                <a:lnTo>
                  <a:pt x="19383" y="17518"/>
                </a:lnTo>
                <a:lnTo>
                  <a:pt x="19816" y="18045"/>
                </a:lnTo>
                <a:lnTo>
                  <a:pt x="20250" y="18648"/>
                </a:lnTo>
                <a:lnTo>
                  <a:pt x="20683" y="19326"/>
                </a:lnTo>
                <a:lnTo>
                  <a:pt x="21116" y="20080"/>
                </a:lnTo>
                <a:lnTo>
                  <a:pt x="21173" y="20193"/>
                </a:lnTo>
                <a:lnTo>
                  <a:pt x="21361" y="20532"/>
                </a:lnTo>
                <a:lnTo>
                  <a:pt x="21568" y="20833"/>
                </a:lnTo>
                <a:lnTo>
                  <a:pt x="21813" y="21116"/>
                </a:lnTo>
                <a:lnTo>
                  <a:pt x="22058" y="21379"/>
                </a:lnTo>
                <a:lnTo>
                  <a:pt x="22322" y="21587"/>
                </a:lnTo>
                <a:lnTo>
                  <a:pt x="22604" y="21794"/>
                </a:lnTo>
                <a:lnTo>
                  <a:pt x="22887" y="21963"/>
                </a:lnTo>
                <a:lnTo>
                  <a:pt x="23188" y="22095"/>
                </a:lnTo>
                <a:lnTo>
                  <a:pt x="23489" y="22208"/>
                </a:lnTo>
                <a:lnTo>
                  <a:pt x="23791" y="22302"/>
                </a:lnTo>
                <a:lnTo>
                  <a:pt x="24111" y="22359"/>
                </a:lnTo>
                <a:lnTo>
                  <a:pt x="24431" y="22397"/>
                </a:lnTo>
                <a:lnTo>
                  <a:pt x="24751" y="22415"/>
                </a:lnTo>
                <a:lnTo>
                  <a:pt x="25072" y="22397"/>
                </a:lnTo>
                <a:lnTo>
                  <a:pt x="25392" y="22359"/>
                </a:lnTo>
                <a:lnTo>
                  <a:pt x="25712" y="22302"/>
                </a:lnTo>
                <a:lnTo>
                  <a:pt x="26013" y="22208"/>
                </a:lnTo>
                <a:lnTo>
                  <a:pt x="26315" y="22095"/>
                </a:lnTo>
                <a:lnTo>
                  <a:pt x="26616" y="21963"/>
                </a:lnTo>
                <a:lnTo>
                  <a:pt x="26880" y="21813"/>
                </a:lnTo>
                <a:lnTo>
                  <a:pt x="27162" y="21643"/>
                </a:lnTo>
                <a:lnTo>
                  <a:pt x="27407" y="21436"/>
                </a:lnTo>
                <a:lnTo>
                  <a:pt x="27652" y="21229"/>
                </a:lnTo>
                <a:lnTo>
                  <a:pt x="27878" y="20984"/>
                </a:lnTo>
                <a:lnTo>
                  <a:pt x="28067" y="20739"/>
                </a:lnTo>
                <a:lnTo>
                  <a:pt x="28255" y="20456"/>
                </a:lnTo>
                <a:lnTo>
                  <a:pt x="28406" y="20155"/>
                </a:lnTo>
                <a:lnTo>
                  <a:pt x="28537" y="19835"/>
                </a:lnTo>
                <a:lnTo>
                  <a:pt x="28650" y="19496"/>
                </a:lnTo>
                <a:lnTo>
                  <a:pt x="28726" y="19157"/>
                </a:lnTo>
                <a:lnTo>
                  <a:pt x="28763" y="18780"/>
                </a:lnTo>
                <a:lnTo>
                  <a:pt x="28782" y="18385"/>
                </a:lnTo>
                <a:lnTo>
                  <a:pt x="287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60850" y="4505325"/>
            <a:ext cx="3057285" cy="642803"/>
          </a:xfrm>
          <a:custGeom>
            <a:avLst/>
            <a:gdLst/>
            <a:ahLst/>
            <a:cxnLst/>
            <a:rect l="l" t="t" r="r" b="b"/>
            <a:pathLst>
              <a:path w="50444" h="10606" extrusionOk="0">
                <a:moveTo>
                  <a:pt x="5068" y="1"/>
                </a:moveTo>
                <a:lnTo>
                  <a:pt x="4804" y="20"/>
                </a:lnTo>
                <a:lnTo>
                  <a:pt x="4522" y="39"/>
                </a:lnTo>
                <a:lnTo>
                  <a:pt x="4258" y="95"/>
                </a:lnTo>
                <a:lnTo>
                  <a:pt x="4013" y="152"/>
                </a:lnTo>
                <a:lnTo>
                  <a:pt x="3768" y="208"/>
                </a:lnTo>
                <a:lnTo>
                  <a:pt x="3523" y="283"/>
                </a:lnTo>
                <a:lnTo>
                  <a:pt x="3278" y="378"/>
                </a:lnTo>
                <a:lnTo>
                  <a:pt x="3052" y="472"/>
                </a:lnTo>
                <a:lnTo>
                  <a:pt x="2619" y="698"/>
                </a:lnTo>
                <a:lnTo>
                  <a:pt x="2186" y="961"/>
                </a:lnTo>
                <a:lnTo>
                  <a:pt x="1809" y="1244"/>
                </a:lnTo>
                <a:lnTo>
                  <a:pt x="1470" y="1564"/>
                </a:lnTo>
                <a:lnTo>
                  <a:pt x="1150" y="1884"/>
                </a:lnTo>
                <a:lnTo>
                  <a:pt x="886" y="2242"/>
                </a:lnTo>
                <a:lnTo>
                  <a:pt x="660" y="2600"/>
                </a:lnTo>
                <a:lnTo>
                  <a:pt x="453" y="2977"/>
                </a:lnTo>
                <a:lnTo>
                  <a:pt x="302" y="3372"/>
                </a:lnTo>
                <a:lnTo>
                  <a:pt x="170" y="3768"/>
                </a:lnTo>
                <a:lnTo>
                  <a:pt x="76" y="4164"/>
                </a:lnTo>
                <a:lnTo>
                  <a:pt x="20" y="4578"/>
                </a:lnTo>
                <a:lnTo>
                  <a:pt x="1" y="4992"/>
                </a:lnTo>
                <a:lnTo>
                  <a:pt x="1" y="5407"/>
                </a:lnTo>
                <a:lnTo>
                  <a:pt x="39" y="5821"/>
                </a:lnTo>
                <a:lnTo>
                  <a:pt x="95" y="6236"/>
                </a:lnTo>
                <a:lnTo>
                  <a:pt x="208" y="6650"/>
                </a:lnTo>
                <a:lnTo>
                  <a:pt x="321" y="7046"/>
                </a:lnTo>
                <a:lnTo>
                  <a:pt x="491" y="7422"/>
                </a:lnTo>
                <a:lnTo>
                  <a:pt x="679" y="7799"/>
                </a:lnTo>
                <a:lnTo>
                  <a:pt x="886" y="8176"/>
                </a:lnTo>
                <a:lnTo>
                  <a:pt x="1131" y="8515"/>
                </a:lnTo>
                <a:lnTo>
                  <a:pt x="1395" y="8835"/>
                </a:lnTo>
                <a:lnTo>
                  <a:pt x="1677" y="9136"/>
                </a:lnTo>
                <a:lnTo>
                  <a:pt x="1998" y="9419"/>
                </a:lnTo>
                <a:lnTo>
                  <a:pt x="2337" y="9683"/>
                </a:lnTo>
                <a:lnTo>
                  <a:pt x="2713" y="9909"/>
                </a:lnTo>
                <a:lnTo>
                  <a:pt x="3090" y="10116"/>
                </a:lnTo>
                <a:lnTo>
                  <a:pt x="3504" y="10285"/>
                </a:lnTo>
                <a:lnTo>
                  <a:pt x="3938" y="10417"/>
                </a:lnTo>
                <a:lnTo>
                  <a:pt x="4390" y="10511"/>
                </a:lnTo>
                <a:lnTo>
                  <a:pt x="4879" y="10587"/>
                </a:lnTo>
                <a:lnTo>
                  <a:pt x="5369" y="10605"/>
                </a:lnTo>
                <a:lnTo>
                  <a:pt x="50444" y="10605"/>
                </a:lnTo>
                <a:lnTo>
                  <a:pt x="50331" y="10530"/>
                </a:lnTo>
                <a:lnTo>
                  <a:pt x="49935" y="10342"/>
                </a:lnTo>
                <a:lnTo>
                  <a:pt x="49332" y="10059"/>
                </a:lnTo>
                <a:lnTo>
                  <a:pt x="48956" y="9909"/>
                </a:lnTo>
                <a:lnTo>
                  <a:pt x="48503" y="9758"/>
                </a:lnTo>
                <a:lnTo>
                  <a:pt x="48033" y="9588"/>
                </a:lnTo>
                <a:lnTo>
                  <a:pt x="47486" y="9438"/>
                </a:lnTo>
                <a:lnTo>
                  <a:pt x="46921" y="9287"/>
                </a:lnTo>
                <a:lnTo>
                  <a:pt x="46300" y="9155"/>
                </a:lnTo>
                <a:lnTo>
                  <a:pt x="45622" y="9042"/>
                </a:lnTo>
                <a:lnTo>
                  <a:pt x="44925" y="8948"/>
                </a:lnTo>
                <a:lnTo>
                  <a:pt x="44190" y="8891"/>
                </a:lnTo>
                <a:lnTo>
                  <a:pt x="43418" y="8854"/>
                </a:lnTo>
                <a:lnTo>
                  <a:pt x="43041" y="8835"/>
                </a:lnTo>
                <a:lnTo>
                  <a:pt x="42664" y="8760"/>
                </a:lnTo>
                <a:lnTo>
                  <a:pt x="42325" y="8665"/>
                </a:lnTo>
                <a:lnTo>
                  <a:pt x="41967" y="8515"/>
                </a:lnTo>
                <a:lnTo>
                  <a:pt x="41647" y="8345"/>
                </a:lnTo>
                <a:lnTo>
                  <a:pt x="41327" y="8138"/>
                </a:lnTo>
                <a:lnTo>
                  <a:pt x="41007" y="7912"/>
                </a:lnTo>
                <a:lnTo>
                  <a:pt x="40705" y="7648"/>
                </a:lnTo>
                <a:lnTo>
                  <a:pt x="40404" y="7385"/>
                </a:lnTo>
                <a:lnTo>
                  <a:pt x="40103" y="7083"/>
                </a:lnTo>
                <a:lnTo>
                  <a:pt x="39820" y="6763"/>
                </a:lnTo>
                <a:lnTo>
                  <a:pt x="39519" y="6424"/>
                </a:lnTo>
                <a:lnTo>
                  <a:pt x="38935" y="5727"/>
                </a:lnTo>
                <a:lnTo>
                  <a:pt x="38351" y="4992"/>
                </a:lnTo>
                <a:lnTo>
                  <a:pt x="37729" y="4239"/>
                </a:lnTo>
                <a:lnTo>
                  <a:pt x="37070" y="3504"/>
                </a:lnTo>
                <a:lnTo>
                  <a:pt x="36731" y="3146"/>
                </a:lnTo>
                <a:lnTo>
                  <a:pt x="36373" y="2789"/>
                </a:lnTo>
                <a:lnTo>
                  <a:pt x="35996" y="2450"/>
                </a:lnTo>
                <a:lnTo>
                  <a:pt x="35601" y="2129"/>
                </a:lnTo>
                <a:lnTo>
                  <a:pt x="35205" y="1809"/>
                </a:lnTo>
                <a:lnTo>
                  <a:pt x="34772" y="1527"/>
                </a:lnTo>
                <a:lnTo>
                  <a:pt x="34339" y="1244"/>
                </a:lnTo>
                <a:lnTo>
                  <a:pt x="33868" y="999"/>
                </a:lnTo>
                <a:lnTo>
                  <a:pt x="33378" y="792"/>
                </a:lnTo>
                <a:lnTo>
                  <a:pt x="32870" y="604"/>
                </a:lnTo>
                <a:lnTo>
                  <a:pt x="32323" y="434"/>
                </a:lnTo>
                <a:lnTo>
                  <a:pt x="31758" y="302"/>
                </a:lnTo>
                <a:lnTo>
                  <a:pt x="31193" y="227"/>
                </a:lnTo>
                <a:lnTo>
                  <a:pt x="30647" y="170"/>
                </a:lnTo>
                <a:lnTo>
                  <a:pt x="30138" y="152"/>
                </a:lnTo>
                <a:lnTo>
                  <a:pt x="29649" y="170"/>
                </a:lnTo>
                <a:lnTo>
                  <a:pt x="29178" y="208"/>
                </a:lnTo>
                <a:lnTo>
                  <a:pt x="28726" y="265"/>
                </a:lnTo>
                <a:lnTo>
                  <a:pt x="28293" y="378"/>
                </a:lnTo>
                <a:lnTo>
                  <a:pt x="27859" y="491"/>
                </a:lnTo>
                <a:lnTo>
                  <a:pt x="27464" y="622"/>
                </a:lnTo>
                <a:lnTo>
                  <a:pt x="27068" y="792"/>
                </a:lnTo>
                <a:lnTo>
                  <a:pt x="26691" y="961"/>
                </a:lnTo>
                <a:lnTo>
                  <a:pt x="26315" y="1150"/>
                </a:lnTo>
                <a:lnTo>
                  <a:pt x="25957" y="1357"/>
                </a:lnTo>
                <a:lnTo>
                  <a:pt x="25599" y="1564"/>
                </a:lnTo>
                <a:lnTo>
                  <a:pt x="24902" y="2016"/>
                </a:lnTo>
                <a:lnTo>
                  <a:pt x="24205" y="2468"/>
                </a:lnTo>
                <a:lnTo>
                  <a:pt x="23489" y="2920"/>
                </a:lnTo>
                <a:lnTo>
                  <a:pt x="22755" y="3372"/>
                </a:lnTo>
                <a:lnTo>
                  <a:pt x="22378" y="3580"/>
                </a:lnTo>
                <a:lnTo>
                  <a:pt x="21982" y="3768"/>
                </a:lnTo>
                <a:lnTo>
                  <a:pt x="21587" y="3956"/>
                </a:lnTo>
                <a:lnTo>
                  <a:pt x="21173" y="4107"/>
                </a:lnTo>
                <a:lnTo>
                  <a:pt x="20739" y="4258"/>
                </a:lnTo>
                <a:lnTo>
                  <a:pt x="20287" y="4390"/>
                </a:lnTo>
                <a:lnTo>
                  <a:pt x="19816" y="4503"/>
                </a:lnTo>
                <a:lnTo>
                  <a:pt x="19327" y="4578"/>
                </a:lnTo>
                <a:lnTo>
                  <a:pt x="18799" y="4634"/>
                </a:lnTo>
                <a:lnTo>
                  <a:pt x="18272" y="4653"/>
                </a:lnTo>
                <a:lnTo>
                  <a:pt x="17726" y="4653"/>
                </a:lnTo>
                <a:lnTo>
                  <a:pt x="17236" y="4634"/>
                </a:lnTo>
                <a:lnTo>
                  <a:pt x="16746" y="4597"/>
                </a:lnTo>
                <a:lnTo>
                  <a:pt x="16313" y="4540"/>
                </a:lnTo>
                <a:lnTo>
                  <a:pt x="15880" y="4465"/>
                </a:lnTo>
                <a:lnTo>
                  <a:pt x="15484" y="4371"/>
                </a:lnTo>
                <a:lnTo>
                  <a:pt x="15089" y="4277"/>
                </a:lnTo>
                <a:lnTo>
                  <a:pt x="14731" y="4164"/>
                </a:lnTo>
                <a:lnTo>
                  <a:pt x="14392" y="4032"/>
                </a:lnTo>
                <a:lnTo>
                  <a:pt x="14071" y="3900"/>
                </a:lnTo>
                <a:lnTo>
                  <a:pt x="13751" y="3749"/>
                </a:lnTo>
                <a:lnTo>
                  <a:pt x="13450" y="3580"/>
                </a:lnTo>
                <a:lnTo>
                  <a:pt x="12866" y="3241"/>
                </a:lnTo>
                <a:lnTo>
                  <a:pt x="12301" y="2883"/>
                </a:lnTo>
                <a:lnTo>
                  <a:pt x="11208" y="2110"/>
                </a:lnTo>
                <a:lnTo>
                  <a:pt x="10624" y="1734"/>
                </a:lnTo>
                <a:lnTo>
                  <a:pt x="10022" y="1376"/>
                </a:lnTo>
                <a:lnTo>
                  <a:pt x="9683" y="1188"/>
                </a:lnTo>
                <a:lnTo>
                  <a:pt x="9344" y="1018"/>
                </a:lnTo>
                <a:lnTo>
                  <a:pt x="8986" y="848"/>
                </a:lnTo>
                <a:lnTo>
                  <a:pt x="8609" y="698"/>
                </a:lnTo>
                <a:lnTo>
                  <a:pt x="8213" y="547"/>
                </a:lnTo>
                <a:lnTo>
                  <a:pt x="7799" y="415"/>
                </a:lnTo>
                <a:lnTo>
                  <a:pt x="7347" y="283"/>
                </a:lnTo>
                <a:lnTo>
                  <a:pt x="6876" y="170"/>
                </a:lnTo>
                <a:lnTo>
                  <a:pt x="6556" y="114"/>
                </a:lnTo>
                <a:lnTo>
                  <a:pt x="6254" y="57"/>
                </a:lnTo>
                <a:lnTo>
                  <a:pt x="5934" y="20"/>
                </a:lnTo>
                <a:lnTo>
                  <a:pt x="56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403309" y="-585415"/>
            <a:ext cx="2960610" cy="1945044"/>
          </a:xfrm>
          <a:custGeom>
            <a:avLst/>
            <a:gdLst/>
            <a:ahLst/>
            <a:cxnLst/>
            <a:rect l="l" t="t" r="r" b="b"/>
            <a:pathLst>
              <a:path w="64138" h="42137" extrusionOk="0">
                <a:moveTo>
                  <a:pt x="53382" y="0"/>
                </a:moveTo>
                <a:lnTo>
                  <a:pt x="52402" y="19"/>
                </a:lnTo>
                <a:lnTo>
                  <a:pt x="51385" y="76"/>
                </a:lnTo>
                <a:lnTo>
                  <a:pt x="50349" y="170"/>
                </a:lnTo>
                <a:lnTo>
                  <a:pt x="49295" y="283"/>
                </a:lnTo>
                <a:lnTo>
                  <a:pt x="48221" y="433"/>
                </a:lnTo>
                <a:lnTo>
                  <a:pt x="47128" y="622"/>
                </a:lnTo>
                <a:lnTo>
                  <a:pt x="45998" y="829"/>
                </a:lnTo>
                <a:lnTo>
                  <a:pt x="44868" y="1055"/>
                </a:lnTo>
                <a:lnTo>
                  <a:pt x="43719" y="1319"/>
                </a:lnTo>
                <a:lnTo>
                  <a:pt x="42570" y="1601"/>
                </a:lnTo>
                <a:lnTo>
                  <a:pt x="41402" y="1903"/>
                </a:lnTo>
                <a:lnTo>
                  <a:pt x="40234" y="2223"/>
                </a:lnTo>
                <a:lnTo>
                  <a:pt x="39048" y="2562"/>
                </a:lnTo>
                <a:lnTo>
                  <a:pt x="37861" y="2920"/>
                </a:lnTo>
                <a:lnTo>
                  <a:pt x="36674" y="3296"/>
                </a:lnTo>
                <a:lnTo>
                  <a:pt x="35507" y="3673"/>
                </a:lnTo>
                <a:lnTo>
                  <a:pt x="34320" y="4069"/>
                </a:lnTo>
                <a:lnTo>
                  <a:pt x="33152" y="4483"/>
                </a:lnTo>
                <a:lnTo>
                  <a:pt x="30835" y="5331"/>
                </a:lnTo>
                <a:lnTo>
                  <a:pt x="28556" y="6197"/>
                </a:lnTo>
                <a:lnTo>
                  <a:pt x="26352" y="7083"/>
                </a:lnTo>
                <a:lnTo>
                  <a:pt x="24224" y="7968"/>
                </a:lnTo>
                <a:lnTo>
                  <a:pt x="22190" y="8834"/>
                </a:lnTo>
                <a:lnTo>
                  <a:pt x="20268" y="9682"/>
                </a:lnTo>
                <a:lnTo>
                  <a:pt x="18479" y="10492"/>
                </a:lnTo>
                <a:lnTo>
                  <a:pt x="16840" y="11245"/>
                </a:lnTo>
                <a:lnTo>
                  <a:pt x="15371" y="11942"/>
                </a:lnTo>
                <a:lnTo>
                  <a:pt x="12979" y="13110"/>
                </a:lnTo>
                <a:lnTo>
                  <a:pt x="11453" y="13863"/>
                </a:lnTo>
                <a:lnTo>
                  <a:pt x="10907" y="14146"/>
                </a:lnTo>
                <a:lnTo>
                  <a:pt x="10361" y="14485"/>
                </a:lnTo>
                <a:lnTo>
                  <a:pt x="9739" y="14881"/>
                </a:lnTo>
                <a:lnTo>
                  <a:pt x="8929" y="15427"/>
                </a:lnTo>
                <a:lnTo>
                  <a:pt x="7987" y="16086"/>
                </a:lnTo>
                <a:lnTo>
                  <a:pt x="6951" y="16858"/>
                </a:lnTo>
                <a:lnTo>
                  <a:pt x="6424" y="17292"/>
                </a:lnTo>
                <a:lnTo>
                  <a:pt x="5859" y="17744"/>
                </a:lnTo>
                <a:lnTo>
                  <a:pt x="5313" y="18215"/>
                </a:lnTo>
                <a:lnTo>
                  <a:pt x="4766" y="18704"/>
                </a:lnTo>
                <a:lnTo>
                  <a:pt x="4220" y="19194"/>
                </a:lnTo>
                <a:lnTo>
                  <a:pt x="3674" y="19721"/>
                </a:lnTo>
                <a:lnTo>
                  <a:pt x="3165" y="20268"/>
                </a:lnTo>
                <a:lnTo>
                  <a:pt x="2657" y="20814"/>
                </a:lnTo>
                <a:lnTo>
                  <a:pt x="2186" y="21379"/>
                </a:lnTo>
                <a:lnTo>
                  <a:pt x="1753" y="21944"/>
                </a:lnTo>
                <a:lnTo>
                  <a:pt x="1357" y="22528"/>
                </a:lnTo>
                <a:lnTo>
                  <a:pt x="999" y="23112"/>
                </a:lnTo>
                <a:lnTo>
                  <a:pt x="830" y="23413"/>
                </a:lnTo>
                <a:lnTo>
                  <a:pt x="679" y="23715"/>
                </a:lnTo>
                <a:lnTo>
                  <a:pt x="547" y="24016"/>
                </a:lnTo>
                <a:lnTo>
                  <a:pt x="415" y="24299"/>
                </a:lnTo>
                <a:lnTo>
                  <a:pt x="302" y="24600"/>
                </a:lnTo>
                <a:lnTo>
                  <a:pt x="208" y="24901"/>
                </a:lnTo>
                <a:lnTo>
                  <a:pt x="133" y="25203"/>
                </a:lnTo>
                <a:lnTo>
                  <a:pt x="76" y="25504"/>
                </a:lnTo>
                <a:lnTo>
                  <a:pt x="39" y="25787"/>
                </a:lnTo>
                <a:lnTo>
                  <a:pt x="1" y="26088"/>
                </a:lnTo>
                <a:lnTo>
                  <a:pt x="1" y="26389"/>
                </a:lnTo>
                <a:lnTo>
                  <a:pt x="1" y="26691"/>
                </a:lnTo>
                <a:lnTo>
                  <a:pt x="39" y="26973"/>
                </a:lnTo>
                <a:lnTo>
                  <a:pt x="76" y="27275"/>
                </a:lnTo>
                <a:lnTo>
                  <a:pt x="152" y="27557"/>
                </a:lnTo>
                <a:lnTo>
                  <a:pt x="246" y="27859"/>
                </a:lnTo>
                <a:lnTo>
                  <a:pt x="396" y="28254"/>
                </a:lnTo>
                <a:lnTo>
                  <a:pt x="547" y="28631"/>
                </a:lnTo>
                <a:lnTo>
                  <a:pt x="717" y="28989"/>
                </a:lnTo>
                <a:lnTo>
                  <a:pt x="886" y="29347"/>
                </a:lnTo>
                <a:lnTo>
                  <a:pt x="1075" y="29667"/>
                </a:lnTo>
                <a:lnTo>
                  <a:pt x="1263" y="29987"/>
                </a:lnTo>
                <a:lnTo>
                  <a:pt x="1470" y="30270"/>
                </a:lnTo>
                <a:lnTo>
                  <a:pt x="1677" y="30552"/>
                </a:lnTo>
                <a:lnTo>
                  <a:pt x="1903" y="30816"/>
                </a:lnTo>
                <a:lnTo>
                  <a:pt x="2129" y="31061"/>
                </a:lnTo>
                <a:lnTo>
                  <a:pt x="2355" y="31287"/>
                </a:lnTo>
                <a:lnTo>
                  <a:pt x="2600" y="31494"/>
                </a:lnTo>
                <a:lnTo>
                  <a:pt x="2845" y="31701"/>
                </a:lnTo>
                <a:lnTo>
                  <a:pt x="3109" y="31889"/>
                </a:lnTo>
                <a:lnTo>
                  <a:pt x="3391" y="32059"/>
                </a:lnTo>
                <a:lnTo>
                  <a:pt x="3655" y="32229"/>
                </a:lnTo>
                <a:lnTo>
                  <a:pt x="3938" y="32379"/>
                </a:lnTo>
                <a:lnTo>
                  <a:pt x="4239" y="32530"/>
                </a:lnTo>
                <a:lnTo>
                  <a:pt x="4540" y="32662"/>
                </a:lnTo>
                <a:lnTo>
                  <a:pt x="4842" y="32775"/>
                </a:lnTo>
                <a:lnTo>
                  <a:pt x="5162" y="32888"/>
                </a:lnTo>
                <a:lnTo>
                  <a:pt x="5482" y="32982"/>
                </a:lnTo>
                <a:lnTo>
                  <a:pt x="6160" y="33151"/>
                </a:lnTo>
                <a:lnTo>
                  <a:pt x="6857" y="33302"/>
                </a:lnTo>
                <a:lnTo>
                  <a:pt x="7592" y="33415"/>
                </a:lnTo>
                <a:lnTo>
                  <a:pt x="8364" y="33509"/>
                </a:lnTo>
                <a:lnTo>
                  <a:pt x="9155" y="33566"/>
                </a:lnTo>
                <a:lnTo>
                  <a:pt x="9984" y="33622"/>
                </a:lnTo>
                <a:lnTo>
                  <a:pt x="10832" y="33679"/>
                </a:lnTo>
                <a:lnTo>
                  <a:pt x="12621" y="33754"/>
                </a:lnTo>
                <a:lnTo>
                  <a:pt x="14523" y="33830"/>
                </a:lnTo>
                <a:lnTo>
                  <a:pt x="15522" y="33867"/>
                </a:lnTo>
                <a:lnTo>
                  <a:pt x="16539" y="33924"/>
                </a:lnTo>
                <a:lnTo>
                  <a:pt x="17594" y="34018"/>
                </a:lnTo>
                <a:lnTo>
                  <a:pt x="18667" y="34112"/>
                </a:lnTo>
                <a:lnTo>
                  <a:pt x="19760" y="34225"/>
                </a:lnTo>
                <a:lnTo>
                  <a:pt x="20890" y="34376"/>
                </a:lnTo>
                <a:lnTo>
                  <a:pt x="22039" y="34564"/>
                </a:lnTo>
                <a:lnTo>
                  <a:pt x="23207" y="34790"/>
                </a:lnTo>
                <a:lnTo>
                  <a:pt x="24412" y="35054"/>
                </a:lnTo>
                <a:lnTo>
                  <a:pt x="25637" y="35355"/>
                </a:lnTo>
                <a:lnTo>
                  <a:pt x="26578" y="35619"/>
                </a:lnTo>
                <a:lnTo>
                  <a:pt x="27483" y="35920"/>
                </a:lnTo>
                <a:lnTo>
                  <a:pt x="28330" y="36222"/>
                </a:lnTo>
                <a:lnTo>
                  <a:pt x="29159" y="36561"/>
                </a:lnTo>
                <a:lnTo>
                  <a:pt x="29950" y="36900"/>
                </a:lnTo>
                <a:lnTo>
                  <a:pt x="30703" y="37258"/>
                </a:lnTo>
                <a:lnTo>
                  <a:pt x="31438" y="37616"/>
                </a:lnTo>
                <a:lnTo>
                  <a:pt x="32135" y="37992"/>
                </a:lnTo>
                <a:lnTo>
                  <a:pt x="33472" y="38727"/>
                </a:lnTo>
                <a:lnTo>
                  <a:pt x="34734" y="39443"/>
                </a:lnTo>
                <a:lnTo>
                  <a:pt x="35940" y="40121"/>
                </a:lnTo>
                <a:lnTo>
                  <a:pt x="36524" y="40441"/>
                </a:lnTo>
                <a:lnTo>
                  <a:pt x="37089" y="40742"/>
                </a:lnTo>
                <a:lnTo>
                  <a:pt x="37654" y="41025"/>
                </a:lnTo>
                <a:lnTo>
                  <a:pt x="38238" y="41270"/>
                </a:lnTo>
                <a:lnTo>
                  <a:pt x="38803" y="41515"/>
                </a:lnTo>
                <a:lnTo>
                  <a:pt x="39368" y="41703"/>
                </a:lnTo>
                <a:lnTo>
                  <a:pt x="39933" y="41873"/>
                </a:lnTo>
                <a:lnTo>
                  <a:pt x="40517" y="41986"/>
                </a:lnTo>
                <a:lnTo>
                  <a:pt x="41101" y="42080"/>
                </a:lnTo>
                <a:lnTo>
                  <a:pt x="41704" y="42136"/>
                </a:lnTo>
                <a:lnTo>
                  <a:pt x="42306" y="42136"/>
                </a:lnTo>
                <a:lnTo>
                  <a:pt x="42627" y="42117"/>
                </a:lnTo>
                <a:lnTo>
                  <a:pt x="42947" y="42080"/>
                </a:lnTo>
                <a:lnTo>
                  <a:pt x="43267" y="42042"/>
                </a:lnTo>
                <a:lnTo>
                  <a:pt x="43587" y="41986"/>
                </a:lnTo>
                <a:lnTo>
                  <a:pt x="43926" y="41910"/>
                </a:lnTo>
                <a:lnTo>
                  <a:pt x="44247" y="41835"/>
                </a:lnTo>
                <a:lnTo>
                  <a:pt x="44604" y="41741"/>
                </a:lnTo>
                <a:lnTo>
                  <a:pt x="44943" y="41628"/>
                </a:lnTo>
                <a:lnTo>
                  <a:pt x="45301" y="41496"/>
                </a:lnTo>
                <a:lnTo>
                  <a:pt x="45659" y="41345"/>
                </a:lnTo>
                <a:lnTo>
                  <a:pt x="46017" y="41194"/>
                </a:lnTo>
                <a:lnTo>
                  <a:pt x="46394" y="41025"/>
                </a:lnTo>
                <a:lnTo>
                  <a:pt x="46789" y="40818"/>
                </a:lnTo>
                <a:lnTo>
                  <a:pt x="47166" y="40611"/>
                </a:lnTo>
                <a:lnTo>
                  <a:pt x="47373" y="40497"/>
                </a:lnTo>
                <a:lnTo>
                  <a:pt x="47562" y="40366"/>
                </a:lnTo>
                <a:lnTo>
                  <a:pt x="47750" y="40215"/>
                </a:lnTo>
                <a:lnTo>
                  <a:pt x="47920" y="40064"/>
                </a:lnTo>
                <a:lnTo>
                  <a:pt x="48070" y="39914"/>
                </a:lnTo>
                <a:lnTo>
                  <a:pt x="48221" y="39725"/>
                </a:lnTo>
                <a:lnTo>
                  <a:pt x="48353" y="39537"/>
                </a:lnTo>
                <a:lnTo>
                  <a:pt x="48466" y="39348"/>
                </a:lnTo>
                <a:lnTo>
                  <a:pt x="48579" y="39141"/>
                </a:lnTo>
                <a:lnTo>
                  <a:pt x="48692" y="38934"/>
                </a:lnTo>
                <a:lnTo>
                  <a:pt x="48861" y="38482"/>
                </a:lnTo>
                <a:lnTo>
                  <a:pt x="49012" y="38011"/>
                </a:lnTo>
                <a:lnTo>
                  <a:pt x="49144" y="37484"/>
                </a:lnTo>
                <a:lnTo>
                  <a:pt x="49238" y="36956"/>
                </a:lnTo>
                <a:lnTo>
                  <a:pt x="49295" y="36391"/>
                </a:lnTo>
                <a:lnTo>
                  <a:pt x="49351" y="35807"/>
                </a:lnTo>
                <a:lnTo>
                  <a:pt x="49389" y="35205"/>
                </a:lnTo>
                <a:lnTo>
                  <a:pt x="49389" y="34583"/>
                </a:lnTo>
                <a:lnTo>
                  <a:pt x="49408" y="33961"/>
                </a:lnTo>
                <a:lnTo>
                  <a:pt x="49389" y="32662"/>
                </a:lnTo>
                <a:lnTo>
                  <a:pt x="49370" y="31343"/>
                </a:lnTo>
                <a:lnTo>
                  <a:pt x="49389" y="30025"/>
                </a:lnTo>
                <a:lnTo>
                  <a:pt x="49389" y="29365"/>
                </a:lnTo>
                <a:lnTo>
                  <a:pt x="49426" y="28706"/>
                </a:lnTo>
                <a:lnTo>
                  <a:pt x="49464" y="28085"/>
                </a:lnTo>
                <a:lnTo>
                  <a:pt x="49539" y="27444"/>
                </a:lnTo>
                <a:lnTo>
                  <a:pt x="49634" y="26841"/>
                </a:lnTo>
                <a:lnTo>
                  <a:pt x="49747" y="26239"/>
                </a:lnTo>
                <a:lnTo>
                  <a:pt x="49878" y="25674"/>
                </a:lnTo>
                <a:lnTo>
                  <a:pt x="50067" y="25109"/>
                </a:lnTo>
                <a:lnTo>
                  <a:pt x="50274" y="24581"/>
                </a:lnTo>
                <a:lnTo>
                  <a:pt x="50387" y="24336"/>
                </a:lnTo>
                <a:lnTo>
                  <a:pt x="50519" y="24091"/>
                </a:lnTo>
                <a:lnTo>
                  <a:pt x="50670" y="23847"/>
                </a:lnTo>
                <a:lnTo>
                  <a:pt x="50820" y="23620"/>
                </a:lnTo>
                <a:lnTo>
                  <a:pt x="50971" y="23394"/>
                </a:lnTo>
                <a:lnTo>
                  <a:pt x="51159" y="23187"/>
                </a:lnTo>
                <a:lnTo>
                  <a:pt x="51800" y="22453"/>
                </a:lnTo>
                <a:lnTo>
                  <a:pt x="52440" y="21793"/>
                </a:lnTo>
                <a:lnTo>
                  <a:pt x="53099" y="21172"/>
                </a:lnTo>
                <a:lnTo>
                  <a:pt x="53759" y="20588"/>
                </a:lnTo>
                <a:lnTo>
                  <a:pt x="54418" y="20060"/>
                </a:lnTo>
                <a:lnTo>
                  <a:pt x="55077" y="19552"/>
                </a:lnTo>
                <a:lnTo>
                  <a:pt x="55736" y="19081"/>
                </a:lnTo>
                <a:lnTo>
                  <a:pt x="56377" y="18629"/>
                </a:lnTo>
                <a:lnTo>
                  <a:pt x="57639" y="17800"/>
                </a:lnTo>
                <a:lnTo>
                  <a:pt x="58844" y="17028"/>
                </a:lnTo>
                <a:lnTo>
                  <a:pt x="59975" y="16293"/>
                </a:lnTo>
                <a:lnTo>
                  <a:pt x="60502" y="15917"/>
                </a:lnTo>
                <a:lnTo>
                  <a:pt x="61011" y="15540"/>
                </a:lnTo>
                <a:lnTo>
                  <a:pt x="61481" y="15163"/>
                </a:lnTo>
                <a:lnTo>
                  <a:pt x="61933" y="14768"/>
                </a:lnTo>
                <a:lnTo>
                  <a:pt x="62348" y="14353"/>
                </a:lnTo>
                <a:lnTo>
                  <a:pt x="62725" y="13920"/>
                </a:lnTo>
                <a:lnTo>
                  <a:pt x="62894" y="13694"/>
                </a:lnTo>
                <a:lnTo>
                  <a:pt x="63064" y="13468"/>
                </a:lnTo>
                <a:lnTo>
                  <a:pt x="63214" y="13223"/>
                </a:lnTo>
                <a:lnTo>
                  <a:pt x="63346" y="12978"/>
                </a:lnTo>
                <a:lnTo>
                  <a:pt x="63478" y="12733"/>
                </a:lnTo>
                <a:lnTo>
                  <a:pt x="63610" y="12470"/>
                </a:lnTo>
                <a:lnTo>
                  <a:pt x="63723" y="12206"/>
                </a:lnTo>
                <a:lnTo>
                  <a:pt x="63817" y="11923"/>
                </a:lnTo>
                <a:lnTo>
                  <a:pt x="63892" y="11622"/>
                </a:lnTo>
                <a:lnTo>
                  <a:pt x="63968" y="11321"/>
                </a:lnTo>
                <a:lnTo>
                  <a:pt x="64024" y="11019"/>
                </a:lnTo>
                <a:lnTo>
                  <a:pt x="64081" y="10699"/>
                </a:lnTo>
                <a:lnTo>
                  <a:pt x="64118" y="10360"/>
                </a:lnTo>
                <a:lnTo>
                  <a:pt x="64137" y="10002"/>
                </a:lnTo>
                <a:lnTo>
                  <a:pt x="64137" y="9644"/>
                </a:lnTo>
                <a:lnTo>
                  <a:pt x="64137" y="9267"/>
                </a:lnTo>
                <a:lnTo>
                  <a:pt x="64118" y="8891"/>
                </a:lnTo>
                <a:lnTo>
                  <a:pt x="64081" y="8495"/>
                </a:lnTo>
                <a:lnTo>
                  <a:pt x="64024" y="8062"/>
                </a:lnTo>
                <a:lnTo>
                  <a:pt x="63968" y="7629"/>
                </a:lnTo>
                <a:lnTo>
                  <a:pt x="63874" y="7196"/>
                </a:lnTo>
                <a:lnTo>
                  <a:pt x="63779" y="6725"/>
                </a:lnTo>
                <a:lnTo>
                  <a:pt x="63666" y="6254"/>
                </a:lnTo>
                <a:lnTo>
                  <a:pt x="63535" y="5745"/>
                </a:lnTo>
                <a:lnTo>
                  <a:pt x="63422" y="5368"/>
                </a:lnTo>
                <a:lnTo>
                  <a:pt x="63290" y="4992"/>
                </a:lnTo>
                <a:lnTo>
                  <a:pt x="63139" y="4634"/>
                </a:lnTo>
                <a:lnTo>
                  <a:pt x="62988" y="4295"/>
                </a:lnTo>
                <a:lnTo>
                  <a:pt x="62800" y="3975"/>
                </a:lnTo>
                <a:lnTo>
                  <a:pt x="62612" y="3673"/>
                </a:lnTo>
                <a:lnTo>
                  <a:pt x="62404" y="3372"/>
                </a:lnTo>
                <a:lnTo>
                  <a:pt x="62197" y="3089"/>
                </a:lnTo>
                <a:lnTo>
                  <a:pt x="61952" y="2826"/>
                </a:lnTo>
                <a:lnTo>
                  <a:pt x="61707" y="2562"/>
                </a:lnTo>
                <a:lnTo>
                  <a:pt x="61444" y="2317"/>
                </a:lnTo>
                <a:lnTo>
                  <a:pt x="61180" y="2091"/>
                </a:lnTo>
                <a:lnTo>
                  <a:pt x="60897" y="1884"/>
                </a:lnTo>
                <a:lnTo>
                  <a:pt x="60596" y="1677"/>
                </a:lnTo>
                <a:lnTo>
                  <a:pt x="60276" y="1488"/>
                </a:lnTo>
                <a:lnTo>
                  <a:pt x="59956" y="1300"/>
                </a:lnTo>
                <a:lnTo>
                  <a:pt x="59635" y="1149"/>
                </a:lnTo>
                <a:lnTo>
                  <a:pt x="59278" y="998"/>
                </a:lnTo>
                <a:lnTo>
                  <a:pt x="58920" y="848"/>
                </a:lnTo>
                <a:lnTo>
                  <a:pt x="58562" y="716"/>
                </a:lnTo>
                <a:lnTo>
                  <a:pt x="58185" y="603"/>
                </a:lnTo>
                <a:lnTo>
                  <a:pt x="57790" y="490"/>
                </a:lnTo>
                <a:lnTo>
                  <a:pt x="57394" y="396"/>
                </a:lnTo>
                <a:lnTo>
                  <a:pt x="56980" y="320"/>
                </a:lnTo>
                <a:lnTo>
                  <a:pt x="56565" y="245"/>
                </a:lnTo>
                <a:lnTo>
                  <a:pt x="56132" y="170"/>
                </a:lnTo>
                <a:lnTo>
                  <a:pt x="55247" y="76"/>
                </a:lnTo>
                <a:lnTo>
                  <a:pt x="54324" y="19"/>
                </a:lnTo>
                <a:lnTo>
                  <a:pt x="533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3"/>
          <p:cNvGrpSpPr/>
          <p:nvPr/>
        </p:nvGrpSpPr>
        <p:grpSpPr>
          <a:xfrm>
            <a:off x="308536" y="2070091"/>
            <a:ext cx="241737" cy="241737"/>
            <a:chOff x="10695150" y="4122575"/>
            <a:chExt cx="626100" cy="626100"/>
          </a:xfrm>
        </p:grpSpPr>
        <p:sp>
          <p:nvSpPr>
            <p:cNvPr id="54" name="Google Shape;54;p3"/>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3"/>
          <p:cNvSpPr/>
          <p:nvPr/>
        </p:nvSpPr>
        <p:spPr>
          <a:xfrm>
            <a:off x="346000" y="1534100"/>
            <a:ext cx="166800" cy="166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232325" y="17228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8631200" y="1610288"/>
            <a:ext cx="166800" cy="166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3"/>
          <p:cNvGrpSpPr/>
          <p:nvPr/>
        </p:nvGrpSpPr>
        <p:grpSpPr>
          <a:xfrm>
            <a:off x="8586461" y="893278"/>
            <a:ext cx="241737" cy="241737"/>
            <a:chOff x="10695150" y="4122575"/>
            <a:chExt cx="626100" cy="626100"/>
          </a:xfrm>
        </p:grpSpPr>
        <p:sp>
          <p:nvSpPr>
            <p:cNvPr id="60" name="Google Shape;60;p3"/>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8189036" y="4357678"/>
            <a:ext cx="241737" cy="241737"/>
            <a:chOff x="10695150" y="4122575"/>
            <a:chExt cx="626100" cy="626100"/>
          </a:xfrm>
        </p:grpSpPr>
        <p:sp>
          <p:nvSpPr>
            <p:cNvPr id="63" name="Google Shape;63;p3"/>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3"/>
          <p:cNvGrpSpPr/>
          <p:nvPr/>
        </p:nvGrpSpPr>
        <p:grpSpPr>
          <a:xfrm>
            <a:off x="8525064" y="2343625"/>
            <a:ext cx="323880" cy="323880"/>
            <a:chOff x="-222250" y="-3001925"/>
            <a:chExt cx="609600" cy="609600"/>
          </a:xfrm>
        </p:grpSpPr>
        <p:sp>
          <p:nvSpPr>
            <p:cNvPr id="66" name="Google Shape;66;p3"/>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a:off x="8605224" y="3194756"/>
            <a:ext cx="163556" cy="163556"/>
            <a:chOff x="-222250" y="-3001925"/>
            <a:chExt cx="609600" cy="609600"/>
          </a:xfrm>
        </p:grpSpPr>
        <p:sp>
          <p:nvSpPr>
            <p:cNvPr id="69" name="Google Shape;69;p3"/>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8195649" y="2620781"/>
            <a:ext cx="163556" cy="163556"/>
            <a:chOff x="-222250" y="-3001925"/>
            <a:chExt cx="609600" cy="609600"/>
          </a:xfrm>
        </p:grpSpPr>
        <p:sp>
          <p:nvSpPr>
            <p:cNvPr id="72" name="Google Shape;72;p3"/>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3"/>
          <p:cNvGrpSpPr/>
          <p:nvPr/>
        </p:nvGrpSpPr>
        <p:grpSpPr>
          <a:xfrm>
            <a:off x="1158276" y="497050"/>
            <a:ext cx="323880" cy="323880"/>
            <a:chOff x="-222250" y="-3001925"/>
            <a:chExt cx="609600" cy="609600"/>
          </a:xfrm>
        </p:grpSpPr>
        <p:sp>
          <p:nvSpPr>
            <p:cNvPr id="75" name="Google Shape;75;p3"/>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3"/>
          <p:cNvGrpSpPr/>
          <p:nvPr/>
        </p:nvGrpSpPr>
        <p:grpSpPr>
          <a:xfrm>
            <a:off x="994724" y="990081"/>
            <a:ext cx="163556" cy="163556"/>
            <a:chOff x="-222250" y="-3001925"/>
            <a:chExt cx="609600" cy="609600"/>
          </a:xfrm>
        </p:grpSpPr>
        <p:sp>
          <p:nvSpPr>
            <p:cNvPr id="78" name="Google Shape;78;p3"/>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a:off x="157551" y="3932287"/>
            <a:ext cx="323880" cy="323880"/>
            <a:chOff x="-222250" y="-3001925"/>
            <a:chExt cx="609600" cy="609600"/>
          </a:xfrm>
        </p:grpSpPr>
        <p:sp>
          <p:nvSpPr>
            <p:cNvPr id="81" name="Google Shape;81;p3"/>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3"/>
          <p:cNvGrpSpPr/>
          <p:nvPr/>
        </p:nvGrpSpPr>
        <p:grpSpPr>
          <a:xfrm>
            <a:off x="556574" y="4168843"/>
            <a:ext cx="163556" cy="163556"/>
            <a:chOff x="-222250" y="-3001925"/>
            <a:chExt cx="609600" cy="609600"/>
          </a:xfrm>
        </p:grpSpPr>
        <p:sp>
          <p:nvSpPr>
            <p:cNvPr id="84" name="Google Shape;84;p3"/>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8981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270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6198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2261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6172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2306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4210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7226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071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713225" y="548640"/>
            <a:ext cx="7717500" cy="548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88" name="Google Shape;88;p4"/>
          <p:cNvSpPr txBox="1">
            <a:spLocks noGrp="1"/>
          </p:cNvSpPr>
          <p:nvPr>
            <p:ph type="body" idx="1"/>
          </p:nvPr>
        </p:nvSpPr>
        <p:spPr>
          <a:xfrm>
            <a:off x="713250" y="1123236"/>
            <a:ext cx="7717500" cy="34515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AutoNum type="arabicPeriod"/>
              <a:defRPr sz="1300"/>
            </a:lvl1pPr>
            <a:lvl2pPr marL="914400" lvl="1" indent="-330200" rtl="0">
              <a:spcBef>
                <a:spcPts val="0"/>
              </a:spcBef>
              <a:spcAft>
                <a:spcPts val="0"/>
              </a:spcAft>
              <a:buSzPts val="1600"/>
              <a:buAutoNum type="alphaLcPeriod"/>
              <a:defRPr/>
            </a:lvl2pPr>
            <a:lvl3pPr marL="1371600" lvl="2" indent="-330200" rtl="0">
              <a:spcBef>
                <a:spcPts val="0"/>
              </a:spcBef>
              <a:spcAft>
                <a:spcPts val="0"/>
              </a:spcAft>
              <a:buSzPts val="1600"/>
              <a:buAutoNum type="romanLcPeriod"/>
              <a:defRPr/>
            </a:lvl3pPr>
            <a:lvl4pPr marL="1828800" lvl="3" indent="-330200" rtl="0">
              <a:spcBef>
                <a:spcPts val="0"/>
              </a:spcBef>
              <a:spcAft>
                <a:spcPts val="0"/>
              </a:spcAft>
              <a:buSzPts val="1600"/>
              <a:buAutoNum type="arabicPeriod"/>
              <a:defRPr/>
            </a:lvl4pPr>
            <a:lvl5pPr marL="2286000" lvl="4" indent="-330200" rtl="0">
              <a:spcBef>
                <a:spcPts val="0"/>
              </a:spcBef>
              <a:spcAft>
                <a:spcPts val="0"/>
              </a:spcAft>
              <a:buSzPts val="1600"/>
              <a:buAutoNum type="alphaLcPeriod"/>
              <a:defRPr/>
            </a:lvl5pPr>
            <a:lvl6pPr marL="2743200" lvl="5" indent="-330200" rtl="0">
              <a:spcBef>
                <a:spcPts val="0"/>
              </a:spcBef>
              <a:spcAft>
                <a:spcPts val="0"/>
              </a:spcAft>
              <a:buSzPts val="1600"/>
              <a:buAutoNum type="romanLcPeriod"/>
              <a:defRPr/>
            </a:lvl6pPr>
            <a:lvl7pPr marL="3200400" lvl="6" indent="-330200" rtl="0">
              <a:spcBef>
                <a:spcPts val="0"/>
              </a:spcBef>
              <a:spcAft>
                <a:spcPts val="0"/>
              </a:spcAft>
              <a:buSzPts val="1600"/>
              <a:buAutoNum type="arabicPeriod"/>
              <a:defRPr/>
            </a:lvl7pPr>
            <a:lvl8pPr marL="3657600" lvl="7" indent="-330200" rtl="0">
              <a:spcBef>
                <a:spcPts val="0"/>
              </a:spcBef>
              <a:spcAft>
                <a:spcPts val="0"/>
              </a:spcAft>
              <a:buSzPts val="1600"/>
              <a:buAutoNum type="alphaLcPeriod"/>
              <a:defRPr/>
            </a:lvl8pPr>
            <a:lvl9pPr marL="4114800" lvl="8" indent="-330200" rtl="0">
              <a:spcBef>
                <a:spcPts val="0"/>
              </a:spcBef>
              <a:spcAft>
                <a:spcPts val="0"/>
              </a:spcAft>
              <a:buSzPts val="1600"/>
              <a:buAutoNum type="romanLcPeriod"/>
              <a:defRPr/>
            </a:lvl9pPr>
          </a:lstStyle>
          <a:p>
            <a:endParaRPr/>
          </a:p>
        </p:txBody>
      </p:sp>
      <p:sp>
        <p:nvSpPr>
          <p:cNvPr id="89" name="Google Shape;89;p4"/>
          <p:cNvSpPr/>
          <p:nvPr/>
        </p:nvSpPr>
        <p:spPr>
          <a:xfrm>
            <a:off x="-781512" y="-391063"/>
            <a:ext cx="2317466" cy="1522515"/>
          </a:xfrm>
          <a:custGeom>
            <a:avLst/>
            <a:gdLst/>
            <a:ahLst/>
            <a:cxnLst/>
            <a:rect l="l" t="t" r="r" b="b"/>
            <a:pathLst>
              <a:path w="64138" h="42137" extrusionOk="0">
                <a:moveTo>
                  <a:pt x="53382" y="0"/>
                </a:moveTo>
                <a:lnTo>
                  <a:pt x="52402" y="19"/>
                </a:lnTo>
                <a:lnTo>
                  <a:pt x="51385" y="76"/>
                </a:lnTo>
                <a:lnTo>
                  <a:pt x="50349" y="170"/>
                </a:lnTo>
                <a:lnTo>
                  <a:pt x="49295" y="283"/>
                </a:lnTo>
                <a:lnTo>
                  <a:pt x="48221" y="433"/>
                </a:lnTo>
                <a:lnTo>
                  <a:pt x="47128" y="622"/>
                </a:lnTo>
                <a:lnTo>
                  <a:pt x="45998" y="829"/>
                </a:lnTo>
                <a:lnTo>
                  <a:pt x="44868" y="1055"/>
                </a:lnTo>
                <a:lnTo>
                  <a:pt x="43719" y="1319"/>
                </a:lnTo>
                <a:lnTo>
                  <a:pt x="42570" y="1601"/>
                </a:lnTo>
                <a:lnTo>
                  <a:pt x="41402" y="1903"/>
                </a:lnTo>
                <a:lnTo>
                  <a:pt x="40234" y="2223"/>
                </a:lnTo>
                <a:lnTo>
                  <a:pt x="39048" y="2562"/>
                </a:lnTo>
                <a:lnTo>
                  <a:pt x="37861" y="2920"/>
                </a:lnTo>
                <a:lnTo>
                  <a:pt x="36674" y="3296"/>
                </a:lnTo>
                <a:lnTo>
                  <a:pt x="35507" y="3673"/>
                </a:lnTo>
                <a:lnTo>
                  <a:pt x="34320" y="4069"/>
                </a:lnTo>
                <a:lnTo>
                  <a:pt x="33152" y="4483"/>
                </a:lnTo>
                <a:lnTo>
                  <a:pt x="30835" y="5331"/>
                </a:lnTo>
                <a:lnTo>
                  <a:pt x="28556" y="6197"/>
                </a:lnTo>
                <a:lnTo>
                  <a:pt x="26352" y="7083"/>
                </a:lnTo>
                <a:lnTo>
                  <a:pt x="24224" y="7968"/>
                </a:lnTo>
                <a:lnTo>
                  <a:pt x="22190" y="8834"/>
                </a:lnTo>
                <a:lnTo>
                  <a:pt x="20268" y="9682"/>
                </a:lnTo>
                <a:lnTo>
                  <a:pt x="18479" y="10492"/>
                </a:lnTo>
                <a:lnTo>
                  <a:pt x="16840" y="11245"/>
                </a:lnTo>
                <a:lnTo>
                  <a:pt x="15371" y="11942"/>
                </a:lnTo>
                <a:lnTo>
                  <a:pt x="12979" y="13110"/>
                </a:lnTo>
                <a:lnTo>
                  <a:pt x="11453" y="13863"/>
                </a:lnTo>
                <a:lnTo>
                  <a:pt x="10907" y="14146"/>
                </a:lnTo>
                <a:lnTo>
                  <a:pt x="10361" y="14485"/>
                </a:lnTo>
                <a:lnTo>
                  <a:pt x="9739" y="14881"/>
                </a:lnTo>
                <a:lnTo>
                  <a:pt x="8929" y="15427"/>
                </a:lnTo>
                <a:lnTo>
                  <a:pt x="7987" y="16086"/>
                </a:lnTo>
                <a:lnTo>
                  <a:pt x="6951" y="16858"/>
                </a:lnTo>
                <a:lnTo>
                  <a:pt x="6424" y="17292"/>
                </a:lnTo>
                <a:lnTo>
                  <a:pt x="5859" y="17744"/>
                </a:lnTo>
                <a:lnTo>
                  <a:pt x="5313" y="18215"/>
                </a:lnTo>
                <a:lnTo>
                  <a:pt x="4766" y="18704"/>
                </a:lnTo>
                <a:lnTo>
                  <a:pt x="4220" y="19194"/>
                </a:lnTo>
                <a:lnTo>
                  <a:pt x="3674" y="19721"/>
                </a:lnTo>
                <a:lnTo>
                  <a:pt x="3165" y="20268"/>
                </a:lnTo>
                <a:lnTo>
                  <a:pt x="2657" y="20814"/>
                </a:lnTo>
                <a:lnTo>
                  <a:pt x="2186" y="21379"/>
                </a:lnTo>
                <a:lnTo>
                  <a:pt x="1753" y="21944"/>
                </a:lnTo>
                <a:lnTo>
                  <a:pt x="1357" y="22528"/>
                </a:lnTo>
                <a:lnTo>
                  <a:pt x="999" y="23112"/>
                </a:lnTo>
                <a:lnTo>
                  <a:pt x="830" y="23413"/>
                </a:lnTo>
                <a:lnTo>
                  <a:pt x="679" y="23715"/>
                </a:lnTo>
                <a:lnTo>
                  <a:pt x="547" y="24016"/>
                </a:lnTo>
                <a:lnTo>
                  <a:pt x="415" y="24299"/>
                </a:lnTo>
                <a:lnTo>
                  <a:pt x="302" y="24600"/>
                </a:lnTo>
                <a:lnTo>
                  <a:pt x="208" y="24901"/>
                </a:lnTo>
                <a:lnTo>
                  <a:pt x="133" y="25203"/>
                </a:lnTo>
                <a:lnTo>
                  <a:pt x="76" y="25504"/>
                </a:lnTo>
                <a:lnTo>
                  <a:pt x="39" y="25787"/>
                </a:lnTo>
                <a:lnTo>
                  <a:pt x="1" y="26088"/>
                </a:lnTo>
                <a:lnTo>
                  <a:pt x="1" y="26389"/>
                </a:lnTo>
                <a:lnTo>
                  <a:pt x="1" y="26691"/>
                </a:lnTo>
                <a:lnTo>
                  <a:pt x="39" y="26973"/>
                </a:lnTo>
                <a:lnTo>
                  <a:pt x="76" y="27275"/>
                </a:lnTo>
                <a:lnTo>
                  <a:pt x="152" y="27557"/>
                </a:lnTo>
                <a:lnTo>
                  <a:pt x="246" y="27859"/>
                </a:lnTo>
                <a:lnTo>
                  <a:pt x="396" y="28254"/>
                </a:lnTo>
                <a:lnTo>
                  <a:pt x="547" y="28631"/>
                </a:lnTo>
                <a:lnTo>
                  <a:pt x="717" y="28989"/>
                </a:lnTo>
                <a:lnTo>
                  <a:pt x="886" y="29347"/>
                </a:lnTo>
                <a:lnTo>
                  <a:pt x="1075" y="29667"/>
                </a:lnTo>
                <a:lnTo>
                  <a:pt x="1263" y="29987"/>
                </a:lnTo>
                <a:lnTo>
                  <a:pt x="1470" y="30270"/>
                </a:lnTo>
                <a:lnTo>
                  <a:pt x="1677" y="30552"/>
                </a:lnTo>
                <a:lnTo>
                  <a:pt x="1903" y="30816"/>
                </a:lnTo>
                <a:lnTo>
                  <a:pt x="2129" y="31061"/>
                </a:lnTo>
                <a:lnTo>
                  <a:pt x="2355" y="31287"/>
                </a:lnTo>
                <a:lnTo>
                  <a:pt x="2600" y="31494"/>
                </a:lnTo>
                <a:lnTo>
                  <a:pt x="2845" y="31701"/>
                </a:lnTo>
                <a:lnTo>
                  <a:pt x="3109" y="31889"/>
                </a:lnTo>
                <a:lnTo>
                  <a:pt x="3391" y="32059"/>
                </a:lnTo>
                <a:lnTo>
                  <a:pt x="3655" y="32229"/>
                </a:lnTo>
                <a:lnTo>
                  <a:pt x="3938" y="32379"/>
                </a:lnTo>
                <a:lnTo>
                  <a:pt x="4239" y="32530"/>
                </a:lnTo>
                <a:lnTo>
                  <a:pt x="4540" y="32662"/>
                </a:lnTo>
                <a:lnTo>
                  <a:pt x="4842" y="32775"/>
                </a:lnTo>
                <a:lnTo>
                  <a:pt x="5162" y="32888"/>
                </a:lnTo>
                <a:lnTo>
                  <a:pt x="5482" y="32982"/>
                </a:lnTo>
                <a:lnTo>
                  <a:pt x="6160" y="33151"/>
                </a:lnTo>
                <a:lnTo>
                  <a:pt x="6857" y="33302"/>
                </a:lnTo>
                <a:lnTo>
                  <a:pt x="7592" y="33415"/>
                </a:lnTo>
                <a:lnTo>
                  <a:pt x="8364" y="33509"/>
                </a:lnTo>
                <a:lnTo>
                  <a:pt x="9155" y="33566"/>
                </a:lnTo>
                <a:lnTo>
                  <a:pt x="9984" y="33622"/>
                </a:lnTo>
                <a:lnTo>
                  <a:pt x="10832" y="33679"/>
                </a:lnTo>
                <a:lnTo>
                  <a:pt x="12621" y="33754"/>
                </a:lnTo>
                <a:lnTo>
                  <a:pt x="14523" y="33830"/>
                </a:lnTo>
                <a:lnTo>
                  <a:pt x="15522" y="33867"/>
                </a:lnTo>
                <a:lnTo>
                  <a:pt x="16539" y="33924"/>
                </a:lnTo>
                <a:lnTo>
                  <a:pt x="17594" y="34018"/>
                </a:lnTo>
                <a:lnTo>
                  <a:pt x="18667" y="34112"/>
                </a:lnTo>
                <a:lnTo>
                  <a:pt x="19760" y="34225"/>
                </a:lnTo>
                <a:lnTo>
                  <a:pt x="20890" y="34376"/>
                </a:lnTo>
                <a:lnTo>
                  <a:pt x="22039" y="34564"/>
                </a:lnTo>
                <a:lnTo>
                  <a:pt x="23207" y="34790"/>
                </a:lnTo>
                <a:lnTo>
                  <a:pt x="24412" y="35054"/>
                </a:lnTo>
                <a:lnTo>
                  <a:pt x="25637" y="35355"/>
                </a:lnTo>
                <a:lnTo>
                  <a:pt x="26578" y="35619"/>
                </a:lnTo>
                <a:lnTo>
                  <a:pt x="27483" y="35920"/>
                </a:lnTo>
                <a:lnTo>
                  <a:pt x="28330" y="36222"/>
                </a:lnTo>
                <a:lnTo>
                  <a:pt x="29159" y="36561"/>
                </a:lnTo>
                <a:lnTo>
                  <a:pt x="29950" y="36900"/>
                </a:lnTo>
                <a:lnTo>
                  <a:pt x="30703" y="37258"/>
                </a:lnTo>
                <a:lnTo>
                  <a:pt x="31438" y="37616"/>
                </a:lnTo>
                <a:lnTo>
                  <a:pt x="32135" y="37992"/>
                </a:lnTo>
                <a:lnTo>
                  <a:pt x="33472" y="38727"/>
                </a:lnTo>
                <a:lnTo>
                  <a:pt x="34734" y="39443"/>
                </a:lnTo>
                <a:lnTo>
                  <a:pt x="35940" y="40121"/>
                </a:lnTo>
                <a:lnTo>
                  <a:pt x="36524" y="40441"/>
                </a:lnTo>
                <a:lnTo>
                  <a:pt x="37089" y="40742"/>
                </a:lnTo>
                <a:lnTo>
                  <a:pt x="37654" y="41025"/>
                </a:lnTo>
                <a:lnTo>
                  <a:pt x="38238" y="41270"/>
                </a:lnTo>
                <a:lnTo>
                  <a:pt x="38803" y="41515"/>
                </a:lnTo>
                <a:lnTo>
                  <a:pt x="39368" y="41703"/>
                </a:lnTo>
                <a:lnTo>
                  <a:pt x="39933" y="41873"/>
                </a:lnTo>
                <a:lnTo>
                  <a:pt x="40517" y="41986"/>
                </a:lnTo>
                <a:lnTo>
                  <a:pt x="41101" y="42080"/>
                </a:lnTo>
                <a:lnTo>
                  <a:pt x="41704" y="42136"/>
                </a:lnTo>
                <a:lnTo>
                  <a:pt x="42306" y="42136"/>
                </a:lnTo>
                <a:lnTo>
                  <a:pt x="42627" y="42117"/>
                </a:lnTo>
                <a:lnTo>
                  <a:pt x="42947" y="42080"/>
                </a:lnTo>
                <a:lnTo>
                  <a:pt x="43267" y="42042"/>
                </a:lnTo>
                <a:lnTo>
                  <a:pt x="43587" y="41986"/>
                </a:lnTo>
                <a:lnTo>
                  <a:pt x="43926" y="41910"/>
                </a:lnTo>
                <a:lnTo>
                  <a:pt x="44247" y="41835"/>
                </a:lnTo>
                <a:lnTo>
                  <a:pt x="44604" y="41741"/>
                </a:lnTo>
                <a:lnTo>
                  <a:pt x="44943" y="41628"/>
                </a:lnTo>
                <a:lnTo>
                  <a:pt x="45301" y="41496"/>
                </a:lnTo>
                <a:lnTo>
                  <a:pt x="45659" y="41345"/>
                </a:lnTo>
                <a:lnTo>
                  <a:pt x="46017" y="41194"/>
                </a:lnTo>
                <a:lnTo>
                  <a:pt x="46394" y="41025"/>
                </a:lnTo>
                <a:lnTo>
                  <a:pt x="46789" y="40818"/>
                </a:lnTo>
                <a:lnTo>
                  <a:pt x="47166" y="40611"/>
                </a:lnTo>
                <a:lnTo>
                  <a:pt x="47373" y="40497"/>
                </a:lnTo>
                <a:lnTo>
                  <a:pt x="47562" y="40366"/>
                </a:lnTo>
                <a:lnTo>
                  <a:pt x="47750" y="40215"/>
                </a:lnTo>
                <a:lnTo>
                  <a:pt x="47920" y="40064"/>
                </a:lnTo>
                <a:lnTo>
                  <a:pt x="48070" y="39914"/>
                </a:lnTo>
                <a:lnTo>
                  <a:pt x="48221" y="39725"/>
                </a:lnTo>
                <a:lnTo>
                  <a:pt x="48353" y="39537"/>
                </a:lnTo>
                <a:lnTo>
                  <a:pt x="48466" y="39348"/>
                </a:lnTo>
                <a:lnTo>
                  <a:pt x="48579" y="39141"/>
                </a:lnTo>
                <a:lnTo>
                  <a:pt x="48692" y="38934"/>
                </a:lnTo>
                <a:lnTo>
                  <a:pt x="48861" y="38482"/>
                </a:lnTo>
                <a:lnTo>
                  <a:pt x="49012" y="38011"/>
                </a:lnTo>
                <a:lnTo>
                  <a:pt x="49144" y="37484"/>
                </a:lnTo>
                <a:lnTo>
                  <a:pt x="49238" y="36956"/>
                </a:lnTo>
                <a:lnTo>
                  <a:pt x="49295" y="36391"/>
                </a:lnTo>
                <a:lnTo>
                  <a:pt x="49351" y="35807"/>
                </a:lnTo>
                <a:lnTo>
                  <a:pt x="49389" y="35205"/>
                </a:lnTo>
                <a:lnTo>
                  <a:pt x="49389" y="34583"/>
                </a:lnTo>
                <a:lnTo>
                  <a:pt x="49408" y="33961"/>
                </a:lnTo>
                <a:lnTo>
                  <a:pt x="49389" y="32662"/>
                </a:lnTo>
                <a:lnTo>
                  <a:pt x="49370" y="31343"/>
                </a:lnTo>
                <a:lnTo>
                  <a:pt x="49389" y="30025"/>
                </a:lnTo>
                <a:lnTo>
                  <a:pt x="49389" y="29365"/>
                </a:lnTo>
                <a:lnTo>
                  <a:pt x="49426" y="28706"/>
                </a:lnTo>
                <a:lnTo>
                  <a:pt x="49464" y="28085"/>
                </a:lnTo>
                <a:lnTo>
                  <a:pt x="49539" y="27444"/>
                </a:lnTo>
                <a:lnTo>
                  <a:pt x="49634" y="26841"/>
                </a:lnTo>
                <a:lnTo>
                  <a:pt x="49747" y="26239"/>
                </a:lnTo>
                <a:lnTo>
                  <a:pt x="49878" y="25674"/>
                </a:lnTo>
                <a:lnTo>
                  <a:pt x="50067" y="25109"/>
                </a:lnTo>
                <a:lnTo>
                  <a:pt x="50274" y="24581"/>
                </a:lnTo>
                <a:lnTo>
                  <a:pt x="50387" y="24336"/>
                </a:lnTo>
                <a:lnTo>
                  <a:pt x="50519" y="24091"/>
                </a:lnTo>
                <a:lnTo>
                  <a:pt x="50670" y="23847"/>
                </a:lnTo>
                <a:lnTo>
                  <a:pt x="50820" y="23620"/>
                </a:lnTo>
                <a:lnTo>
                  <a:pt x="50971" y="23394"/>
                </a:lnTo>
                <a:lnTo>
                  <a:pt x="51159" y="23187"/>
                </a:lnTo>
                <a:lnTo>
                  <a:pt x="51800" y="22453"/>
                </a:lnTo>
                <a:lnTo>
                  <a:pt x="52440" y="21793"/>
                </a:lnTo>
                <a:lnTo>
                  <a:pt x="53099" y="21172"/>
                </a:lnTo>
                <a:lnTo>
                  <a:pt x="53759" y="20588"/>
                </a:lnTo>
                <a:lnTo>
                  <a:pt x="54418" y="20060"/>
                </a:lnTo>
                <a:lnTo>
                  <a:pt x="55077" y="19552"/>
                </a:lnTo>
                <a:lnTo>
                  <a:pt x="55736" y="19081"/>
                </a:lnTo>
                <a:lnTo>
                  <a:pt x="56377" y="18629"/>
                </a:lnTo>
                <a:lnTo>
                  <a:pt x="57639" y="17800"/>
                </a:lnTo>
                <a:lnTo>
                  <a:pt x="58844" y="17028"/>
                </a:lnTo>
                <a:lnTo>
                  <a:pt x="59975" y="16293"/>
                </a:lnTo>
                <a:lnTo>
                  <a:pt x="60502" y="15917"/>
                </a:lnTo>
                <a:lnTo>
                  <a:pt x="61011" y="15540"/>
                </a:lnTo>
                <a:lnTo>
                  <a:pt x="61481" y="15163"/>
                </a:lnTo>
                <a:lnTo>
                  <a:pt x="61933" y="14768"/>
                </a:lnTo>
                <a:lnTo>
                  <a:pt x="62348" y="14353"/>
                </a:lnTo>
                <a:lnTo>
                  <a:pt x="62725" y="13920"/>
                </a:lnTo>
                <a:lnTo>
                  <a:pt x="62894" y="13694"/>
                </a:lnTo>
                <a:lnTo>
                  <a:pt x="63064" y="13468"/>
                </a:lnTo>
                <a:lnTo>
                  <a:pt x="63214" y="13223"/>
                </a:lnTo>
                <a:lnTo>
                  <a:pt x="63346" y="12978"/>
                </a:lnTo>
                <a:lnTo>
                  <a:pt x="63478" y="12733"/>
                </a:lnTo>
                <a:lnTo>
                  <a:pt x="63610" y="12470"/>
                </a:lnTo>
                <a:lnTo>
                  <a:pt x="63723" y="12206"/>
                </a:lnTo>
                <a:lnTo>
                  <a:pt x="63817" y="11923"/>
                </a:lnTo>
                <a:lnTo>
                  <a:pt x="63892" y="11622"/>
                </a:lnTo>
                <a:lnTo>
                  <a:pt x="63968" y="11321"/>
                </a:lnTo>
                <a:lnTo>
                  <a:pt x="64024" y="11019"/>
                </a:lnTo>
                <a:lnTo>
                  <a:pt x="64081" y="10699"/>
                </a:lnTo>
                <a:lnTo>
                  <a:pt x="64118" y="10360"/>
                </a:lnTo>
                <a:lnTo>
                  <a:pt x="64137" y="10002"/>
                </a:lnTo>
                <a:lnTo>
                  <a:pt x="64137" y="9644"/>
                </a:lnTo>
                <a:lnTo>
                  <a:pt x="64137" y="9267"/>
                </a:lnTo>
                <a:lnTo>
                  <a:pt x="64118" y="8891"/>
                </a:lnTo>
                <a:lnTo>
                  <a:pt x="64081" y="8495"/>
                </a:lnTo>
                <a:lnTo>
                  <a:pt x="64024" y="8062"/>
                </a:lnTo>
                <a:lnTo>
                  <a:pt x="63968" y="7629"/>
                </a:lnTo>
                <a:lnTo>
                  <a:pt x="63874" y="7196"/>
                </a:lnTo>
                <a:lnTo>
                  <a:pt x="63779" y="6725"/>
                </a:lnTo>
                <a:lnTo>
                  <a:pt x="63666" y="6254"/>
                </a:lnTo>
                <a:lnTo>
                  <a:pt x="63535" y="5745"/>
                </a:lnTo>
                <a:lnTo>
                  <a:pt x="63422" y="5368"/>
                </a:lnTo>
                <a:lnTo>
                  <a:pt x="63290" y="4992"/>
                </a:lnTo>
                <a:lnTo>
                  <a:pt x="63139" y="4634"/>
                </a:lnTo>
                <a:lnTo>
                  <a:pt x="62988" y="4295"/>
                </a:lnTo>
                <a:lnTo>
                  <a:pt x="62800" y="3975"/>
                </a:lnTo>
                <a:lnTo>
                  <a:pt x="62612" y="3673"/>
                </a:lnTo>
                <a:lnTo>
                  <a:pt x="62404" y="3372"/>
                </a:lnTo>
                <a:lnTo>
                  <a:pt x="62197" y="3089"/>
                </a:lnTo>
                <a:lnTo>
                  <a:pt x="61952" y="2826"/>
                </a:lnTo>
                <a:lnTo>
                  <a:pt x="61707" y="2562"/>
                </a:lnTo>
                <a:lnTo>
                  <a:pt x="61444" y="2317"/>
                </a:lnTo>
                <a:lnTo>
                  <a:pt x="61180" y="2091"/>
                </a:lnTo>
                <a:lnTo>
                  <a:pt x="60897" y="1884"/>
                </a:lnTo>
                <a:lnTo>
                  <a:pt x="60596" y="1677"/>
                </a:lnTo>
                <a:lnTo>
                  <a:pt x="60276" y="1488"/>
                </a:lnTo>
                <a:lnTo>
                  <a:pt x="59956" y="1300"/>
                </a:lnTo>
                <a:lnTo>
                  <a:pt x="59635" y="1149"/>
                </a:lnTo>
                <a:lnTo>
                  <a:pt x="59278" y="998"/>
                </a:lnTo>
                <a:lnTo>
                  <a:pt x="58920" y="848"/>
                </a:lnTo>
                <a:lnTo>
                  <a:pt x="58562" y="716"/>
                </a:lnTo>
                <a:lnTo>
                  <a:pt x="58185" y="603"/>
                </a:lnTo>
                <a:lnTo>
                  <a:pt x="57790" y="490"/>
                </a:lnTo>
                <a:lnTo>
                  <a:pt x="57394" y="396"/>
                </a:lnTo>
                <a:lnTo>
                  <a:pt x="56980" y="320"/>
                </a:lnTo>
                <a:lnTo>
                  <a:pt x="56565" y="245"/>
                </a:lnTo>
                <a:lnTo>
                  <a:pt x="56132" y="170"/>
                </a:lnTo>
                <a:lnTo>
                  <a:pt x="55247" y="76"/>
                </a:lnTo>
                <a:lnTo>
                  <a:pt x="54324" y="19"/>
                </a:lnTo>
                <a:lnTo>
                  <a:pt x="533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5400000">
            <a:off x="7581335" y="3538296"/>
            <a:ext cx="1878810" cy="1331569"/>
          </a:xfrm>
          <a:custGeom>
            <a:avLst/>
            <a:gdLst/>
            <a:ahLst/>
            <a:cxnLst/>
            <a:rect l="l" t="t" r="r" b="b"/>
            <a:pathLst>
              <a:path w="49727" h="35243" extrusionOk="0">
                <a:moveTo>
                  <a:pt x="9606" y="0"/>
                </a:moveTo>
                <a:lnTo>
                  <a:pt x="9004" y="19"/>
                </a:lnTo>
                <a:lnTo>
                  <a:pt x="8401" y="75"/>
                </a:lnTo>
                <a:lnTo>
                  <a:pt x="7817" y="170"/>
                </a:lnTo>
                <a:lnTo>
                  <a:pt x="7233" y="283"/>
                </a:lnTo>
                <a:lnTo>
                  <a:pt x="6668" y="452"/>
                </a:lnTo>
                <a:lnTo>
                  <a:pt x="6141" y="641"/>
                </a:lnTo>
                <a:lnTo>
                  <a:pt x="5613" y="867"/>
                </a:lnTo>
                <a:lnTo>
                  <a:pt x="5105" y="1111"/>
                </a:lnTo>
                <a:lnTo>
                  <a:pt x="4615" y="1394"/>
                </a:lnTo>
                <a:lnTo>
                  <a:pt x="4144" y="1695"/>
                </a:lnTo>
                <a:lnTo>
                  <a:pt x="3692" y="2034"/>
                </a:lnTo>
                <a:lnTo>
                  <a:pt x="3259" y="2392"/>
                </a:lnTo>
                <a:lnTo>
                  <a:pt x="2863" y="2769"/>
                </a:lnTo>
                <a:lnTo>
                  <a:pt x="2468" y="3183"/>
                </a:lnTo>
                <a:lnTo>
                  <a:pt x="2110" y="3598"/>
                </a:lnTo>
                <a:lnTo>
                  <a:pt x="1771" y="4050"/>
                </a:lnTo>
                <a:lnTo>
                  <a:pt x="1469" y="4502"/>
                </a:lnTo>
                <a:lnTo>
                  <a:pt x="1187" y="4992"/>
                </a:lnTo>
                <a:lnTo>
                  <a:pt x="942" y="5481"/>
                </a:lnTo>
                <a:lnTo>
                  <a:pt x="716" y="5990"/>
                </a:lnTo>
                <a:lnTo>
                  <a:pt x="509" y="6517"/>
                </a:lnTo>
                <a:lnTo>
                  <a:pt x="358" y="7045"/>
                </a:lnTo>
                <a:lnTo>
                  <a:pt x="226" y="7591"/>
                </a:lnTo>
                <a:lnTo>
                  <a:pt x="113" y="8156"/>
                </a:lnTo>
                <a:lnTo>
                  <a:pt x="38" y="8721"/>
                </a:lnTo>
                <a:lnTo>
                  <a:pt x="19" y="9286"/>
                </a:lnTo>
                <a:lnTo>
                  <a:pt x="0" y="9870"/>
                </a:lnTo>
                <a:lnTo>
                  <a:pt x="38" y="10435"/>
                </a:lnTo>
                <a:lnTo>
                  <a:pt x="113" y="11019"/>
                </a:lnTo>
                <a:lnTo>
                  <a:pt x="226" y="11622"/>
                </a:lnTo>
                <a:lnTo>
                  <a:pt x="377" y="12206"/>
                </a:lnTo>
                <a:lnTo>
                  <a:pt x="565" y="12790"/>
                </a:lnTo>
                <a:lnTo>
                  <a:pt x="810" y="13487"/>
                </a:lnTo>
                <a:lnTo>
                  <a:pt x="1111" y="14184"/>
                </a:lnTo>
                <a:lnTo>
                  <a:pt x="1432" y="14881"/>
                </a:lnTo>
                <a:lnTo>
                  <a:pt x="1771" y="15540"/>
                </a:lnTo>
                <a:lnTo>
                  <a:pt x="2147" y="16199"/>
                </a:lnTo>
                <a:lnTo>
                  <a:pt x="2562" y="16821"/>
                </a:lnTo>
                <a:lnTo>
                  <a:pt x="3014" y="17423"/>
                </a:lnTo>
                <a:lnTo>
                  <a:pt x="3240" y="17725"/>
                </a:lnTo>
                <a:lnTo>
                  <a:pt x="3485" y="18007"/>
                </a:lnTo>
                <a:lnTo>
                  <a:pt x="3748" y="18290"/>
                </a:lnTo>
                <a:lnTo>
                  <a:pt x="4012" y="18572"/>
                </a:lnTo>
                <a:lnTo>
                  <a:pt x="4276" y="18836"/>
                </a:lnTo>
                <a:lnTo>
                  <a:pt x="4558" y="19081"/>
                </a:lnTo>
                <a:lnTo>
                  <a:pt x="4860" y="19326"/>
                </a:lnTo>
                <a:lnTo>
                  <a:pt x="5161" y="19571"/>
                </a:lnTo>
                <a:lnTo>
                  <a:pt x="5463" y="19797"/>
                </a:lnTo>
                <a:lnTo>
                  <a:pt x="5783" y="20023"/>
                </a:lnTo>
                <a:lnTo>
                  <a:pt x="6122" y="20230"/>
                </a:lnTo>
                <a:lnTo>
                  <a:pt x="6461" y="20437"/>
                </a:lnTo>
                <a:lnTo>
                  <a:pt x="6819" y="20626"/>
                </a:lnTo>
                <a:lnTo>
                  <a:pt x="7177" y="20795"/>
                </a:lnTo>
                <a:lnTo>
                  <a:pt x="7553" y="20965"/>
                </a:lnTo>
                <a:lnTo>
                  <a:pt x="7930" y="21134"/>
                </a:lnTo>
                <a:lnTo>
                  <a:pt x="8326" y="21266"/>
                </a:lnTo>
                <a:lnTo>
                  <a:pt x="8740" y="21398"/>
                </a:lnTo>
                <a:lnTo>
                  <a:pt x="9701" y="21680"/>
                </a:lnTo>
                <a:lnTo>
                  <a:pt x="10642" y="21906"/>
                </a:lnTo>
                <a:lnTo>
                  <a:pt x="11565" y="22076"/>
                </a:lnTo>
                <a:lnTo>
                  <a:pt x="12451" y="22227"/>
                </a:lnTo>
                <a:lnTo>
                  <a:pt x="13317" y="22340"/>
                </a:lnTo>
                <a:lnTo>
                  <a:pt x="14165" y="22396"/>
                </a:lnTo>
                <a:lnTo>
                  <a:pt x="14993" y="22453"/>
                </a:lnTo>
                <a:lnTo>
                  <a:pt x="16708" y="22453"/>
                </a:lnTo>
                <a:lnTo>
                  <a:pt x="17574" y="22396"/>
                </a:lnTo>
                <a:lnTo>
                  <a:pt x="18422" y="22340"/>
                </a:lnTo>
                <a:lnTo>
                  <a:pt x="19250" y="22245"/>
                </a:lnTo>
                <a:lnTo>
                  <a:pt x="20060" y="22151"/>
                </a:lnTo>
                <a:lnTo>
                  <a:pt x="20870" y="22038"/>
                </a:lnTo>
                <a:lnTo>
                  <a:pt x="22434" y="21793"/>
                </a:lnTo>
                <a:lnTo>
                  <a:pt x="23959" y="21530"/>
                </a:lnTo>
                <a:lnTo>
                  <a:pt x="24694" y="21417"/>
                </a:lnTo>
                <a:lnTo>
                  <a:pt x="25447" y="21322"/>
                </a:lnTo>
                <a:lnTo>
                  <a:pt x="26182" y="21228"/>
                </a:lnTo>
                <a:lnTo>
                  <a:pt x="26917" y="21172"/>
                </a:lnTo>
                <a:lnTo>
                  <a:pt x="27651" y="21134"/>
                </a:lnTo>
                <a:lnTo>
                  <a:pt x="28386" y="21115"/>
                </a:lnTo>
                <a:lnTo>
                  <a:pt x="29120" y="21134"/>
                </a:lnTo>
                <a:lnTo>
                  <a:pt x="29855" y="21172"/>
                </a:lnTo>
                <a:lnTo>
                  <a:pt x="30608" y="21266"/>
                </a:lnTo>
                <a:lnTo>
                  <a:pt x="31343" y="21398"/>
                </a:lnTo>
                <a:lnTo>
                  <a:pt x="31720" y="21492"/>
                </a:lnTo>
                <a:lnTo>
                  <a:pt x="32097" y="21586"/>
                </a:lnTo>
                <a:lnTo>
                  <a:pt x="32492" y="21699"/>
                </a:lnTo>
                <a:lnTo>
                  <a:pt x="32869" y="21812"/>
                </a:lnTo>
                <a:lnTo>
                  <a:pt x="33246" y="21963"/>
                </a:lnTo>
                <a:lnTo>
                  <a:pt x="33641" y="22114"/>
                </a:lnTo>
                <a:lnTo>
                  <a:pt x="34018" y="22283"/>
                </a:lnTo>
                <a:lnTo>
                  <a:pt x="34413" y="22453"/>
                </a:lnTo>
                <a:lnTo>
                  <a:pt x="34658" y="22584"/>
                </a:lnTo>
                <a:lnTo>
                  <a:pt x="34903" y="22735"/>
                </a:lnTo>
                <a:lnTo>
                  <a:pt x="35148" y="22923"/>
                </a:lnTo>
                <a:lnTo>
                  <a:pt x="35393" y="23131"/>
                </a:lnTo>
                <a:lnTo>
                  <a:pt x="35638" y="23357"/>
                </a:lnTo>
                <a:lnTo>
                  <a:pt x="35883" y="23620"/>
                </a:lnTo>
                <a:lnTo>
                  <a:pt x="36146" y="23884"/>
                </a:lnTo>
                <a:lnTo>
                  <a:pt x="36391" y="24186"/>
                </a:lnTo>
                <a:lnTo>
                  <a:pt x="36919" y="24826"/>
                </a:lnTo>
                <a:lnTo>
                  <a:pt x="37446" y="25542"/>
                </a:lnTo>
                <a:lnTo>
                  <a:pt x="37992" y="26314"/>
                </a:lnTo>
                <a:lnTo>
                  <a:pt x="38557" y="27124"/>
                </a:lnTo>
                <a:lnTo>
                  <a:pt x="39725" y="28838"/>
                </a:lnTo>
                <a:lnTo>
                  <a:pt x="40328" y="29723"/>
                </a:lnTo>
                <a:lnTo>
                  <a:pt x="40949" y="30627"/>
                </a:lnTo>
                <a:lnTo>
                  <a:pt x="41590" y="31513"/>
                </a:lnTo>
                <a:lnTo>
                  <a:pt x="42249" y="32398"/>
                </a:lnTo>
                <a:lnTo>
                  <a:pt x="42927" y="33246"/>
                </a:lnTo>
                <a:lnTo>
                  <a:pt x="43624" y="34074"/>
                </a:lnTo>
                <a:lnTo>
                  <a:pt x="43907" y="34357"/>
                </a:lnTo>
                <a:lnTo>
                  <a:pt x="44189" y="34602"/>
                </a:lnTo>
                <a:lnTo>
                  <a:pt x="44509" y="34790"/>
                </a:lnTo>
                <a:lnTo>
                  <a:pt x="44830" y="34960"/>
                </a:lnTo>
                <a:lnTo>
                  <a:pt x="45150" y="35073"/>
                </a:lnTo>
                <a:lnTo>
                  <a:pt x="45489" y="35167"/>
                </a:lnTo>
                <a:lnTo>
                  <a:pt x="45828" y="35223"/>
                </a:lnTo>
                <a:lnTo>
                  <a:pt x="46186" y="35242"/>
                </a:lnTo>
                <a:lnTo>
                  <a:pt x="46525" y="35223"/>
                </a:lnTo>
                <a:lnTo>
                  <a:pt x="46845" y="35167"/>
                </a:lnTo>
                <a:lnTo>
                  <a:pt x="47184" y="35092"/>
                </a:lnTo>
                <a:lnTo>
                  <a:pt x="47485" y="34979"/>
                </a:lnTo>
                <a:lnTo>
                  <a:pt x="47806" y="34847"/>
                </a:lnTo>
                <a:lnTo>
                  <a:pt x="48088" y="34677"/>
                </a:lnTo>
                <a:lnTo>
                  <a:pt x="48371" y="34489"/>
                </a:lnTo>
                <a:lnTo>
                  <a:pt x="48634" y="34282"/>
                </a:lnTo>
                <a:lnTo>
                  <a:pt x="48861" y="34037"/>
                </a:lnTo>
                <a:lnTo>
                  <a:pt x="49087" y="33773"/>
                </a:lnTo>
                <a:lnTo>
                  <a:pt x="49275" y="33472"/>
                </a:lnTo>
                <a:lnTo>
                  <a:pt x="49426" y="33170"/>
                </a:lnTo>
                <a:lnTo>
                  <a:pt x="49557" y="32831"/>
                </a:lnTo>
                <a:lnTo>
                  <a:pt x="49652" y="32473"/>
                </a:lnTo>
                <a:lnTo>
                  <a:pt x="49708" y="32097"/>
                </a:lnTo>
                <a:lnTo>
                  <a:pt x="49727" y="31720"/>
                </a:lnTo>
                <a:lnTo>
                  <a:pt x="497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rot="4177481">
            <a:off x="-1050537" y="1326523"/>
            <a:ext cx="1932800" cy="983327"/>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rot="-6622519">
            <a:off x="8189113" y="3651973"/>
            <a:ext cx="1932800" cy="983327"/>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189225" y="332875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4"/>
          <p:cNvGrpSpPr/>
          <p:nvPr/>
        </p:nvGrpSpPr>
        <p:grpSpPr>
          <a:xfrm>
            <a:off x="161911" y="3930916"/>
            <a:ext cx="241737" cy="241737"/>
            <a:chOff x="10695150" y="4122575"/>
            <a:chExt cx="626100" cy="626100"/>
          </a:xfrm>
        </p:grpSpPr>
        <p:sp>
          <p:nvSpPr>
            <p:cNvPr id="95" name="Google Shape;95;p4"/>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4"/>
          <p:cNvGrpSpPr/>
          <p:nvPr/>
        </p:nvGrpSpPr>
        <p:grpSpPr>
          <a:xfrm rot="-1755997">
            <a:off x="8247011" y="318063"/>
            <a:ext cx="554154" cy="709387"/>
            <a:chOff x="10855675" y="3289800"/>
            <a:chExt cx="554125" cy="709350"/>
          </a:xfrm>
        </p:grpSpPr>
        <p:sp>
          <p:nvSpPr>
            <p:cNvPr id="98" name="Google Shape;98;p4"/>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4"/>
          <p:cNvSpPr/>
          <p:nvPr/>
        </p:nvSpPr>
        <p:spPr>
          <a:xfrm>
            <a:off x="8711088" y="17311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4"/>
          <p:cNvGrpSpPr/>
          <p:nvPr/>
        </p:nvGrpSpPr>
        <p:grpSpPr>
          <a:xfrm>
            <a:off x="8801711" y="2155766"/>
            <a:ext cx="241737" cy="241737"/>
            <a:chOff x="10695150" y="4122575"/>
            <a:chExt cx="626100" cy="626100"/>
          </a:xfrm>
        </p:grpSpPr>
        <p:sp>
          <p:nvSpPr>
            <p:cNvPr id="102" name="Google Shape;102;p4"/>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4"/>
          <p:cNvGrpSpPr/>
          <p:nvPr/>
        </p:nvGrpSpPr>
        <p:grpSpPr>
          <a:xfrm>
            <a:off x="6864286" y="256341"/>
            <a:ext cx="241737" cy="241737"/>
            <a:chOff x="10695150" y="4122575"/>
            <a:chExt cx="626100" cy="626100"/>
          </a:xfrm>
        </p:grpSpPr>
        <p:sp>
          <p:nvSpPr>
            <p:cNvPr id="105" name="Google Shape;105;p4"/>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4"/>
          <p:cNvSpPr/>
          <p:nvPr/>
        </p:nvSpPr>
        <p:spPr>
          <a:xfrm>
            <a:off x="1618225" y="31100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2498063" y="2666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p4"/>
          <p:cNvGrpSpPr/>
          <p:nvPr/>
        </p:nvGrpSpPr>
        <p:grpSpPr>
          <a:xfrm>
            <a:off x="4283397" y="166457"/>
            <a:ext cx="577206" cy="422210"/>
            <a:chOff x="2987525" y="2625100"/>
            <a:chExt cx="1041325" cy="761700"/>
          </a:xfrm>
        </p:grpSpPr>
        <p:sp>
          <p:nvSpPr>
            <p:cNvPr id="110" name="Google Shape;110;p4"/>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4"/>
          <p:cNvGrpSpPr/>
          <p:nvPr/>
        </p:nvGrpSpPr>
        <p:grpSpPr>
          <a:xfrm>
            <a:off x="8711001" y="1202137"/>
            <a:ext cx="323880" cy="323880"/>
            <a:chOff x="-222250" y="-3001925"/>
            <a:chExt cx="609600" cy="609600"/>
          </a:xfrm>
        </p:grpSpPr>
        <p:sp>
          <p:nvSpPr>
            <p:cNvPr id="114" name="Google Shape;114;p4"/>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4"/>
          <p:cNvGrpSpPr/>
          <p:nvPr/>
        </p:nvGrpSpPr>
        <p:grpSpPr>
          <a:xfrm>
            <a:off x="71826" y="4614187"/>
            <a:ext cx="323880" cy="323880"/>
            <a:chOff x="-222250" y="-3001925"/>
            <a:chExt cx="609600" cy="609600"/>
          </a:xfrm>
        </p:grpSpPr>
        <p:sp>
          <p:nvSpPr>
            <p:cNvPr id="117" name="Google Shape;117;p4"/>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4"/>
          <p:cNvGrpSpPr/>
          <p:nvPr/>
        </p:nvGrpSpPr>
        <p:grpSpPr>
          <a:xfrm>
            <a:off x="470849" y="4850743"/>
            <a:ext cx="163556" cy="163556"/>
            <a:chOff x="-222250" y="-3001925"/>
            <a:chExt cx="609600" cy="609600"/>
          </a:xfrm>
        </p:grpSpPr>
        <p:sp>
          <p:nvSpPr>
            <p:cNvPr id="120" name="Google Shape;120;p4"/>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2"/>
        <p:cNvGrpSpPr/>
        <p:nvPr/>
      </p:nvGrpSpPr>
      <p:grpSpPr>
        <a:xfrm>
          <a:off x="0" y="0"/>
          <a:ext cx="0" cy="0"/>
          <a:chOff x="0" y="0"/>
          <a:chExt cx="0" cy="0"/>
        </a:xfrm>
      </p:grpSpPr>
      <p:sp>
        <p:nvSpPr>
          <p:cNvPr id="123" name="Google Shape;123;p5"/>
          <p:cNvSpPr/>
          <p:nvPr/>
        </p:nvSpPr>
        <p:spPr>
          <a:xfrm>
            <a:off x="-247023" y="4613848"/>
            <a:ext cx="2609720" cy="548701"/>
          </a:xfrm>
          <a:custGeom>
            <a:avLst/>
            <a:gdLst/>
            <a:ahLst/>
            <a:cxnLst/>
            <a:rect l="l" t="t" r="r" b="b"/>
            <a:pathLst>
              <a:path w="50444" h="10606" extrusionOk="0">
                <a:moveTo>
                  <a:pt x="5068" y="1"/>
                </a:moveTo>
                <a:lnTo>
                  <a:pt x="4804" y="20"/>
                </a:lnTo>
                <a:lnTo>
                  <a:pt x="4522" y="39"/>
                </a:lnTo>
                <a:lnTo>
                  <a:pt x="4258" y="95"/>
                </a:lnTo>
                <a:lnTo>
                  <a:pt x="4013" y="152"/>
                </a:lnTo>
                <a:lnTo>
                  <a:pt x="3768" y="208"/>
                </a:lnTo>
                <a:lnTo>
                  <a:pt x="3523" y="283"/>
                </a:lnTo>
                <a:lnTo>
                  <a:pt x="3278" y="378"/>
                </a:lnTo>
                <a:lnTo>
                  <a:pt x="3052" y="472"/>
                </a:lnTo>
                <a:lnTo>
                  <a:pt x="2619" y="698"/>
                </a:lnTo>
                <a:lnTo>
                  <a:pt x="2186" y="961"/>
                </a:lnTo>
                <a:lnTo>
                  <a:pt x="1809" y="1244"/>
                </a:lnTo>
                <a:lnTo>
                  <a:pt x="1470" y="1564"/>
                </a:lnTo>
                <a:lnTo>
                  <a:pt x="1150" y="1884"/>
                </a:lnTo>
                <a:lnTo>
                  <a:pt x="886" y="2242"/>
                </a:lnTo>
                <a:lnTo>
                  <a:pt x="660" y="2600"/>
                </a:lnTo>
                <a:lnTo>
                  <a:pt x="453" y="2977"/>
                </a:lnTo>
                <a:lnTo>
                  <a:pt x="302" y="3372"/>
                </a:lnTo>
                <a:lnTo>
                  <a:pt x="170" y="3768"/>
                </a:lnTo>
                <a:lnTo>
                  <a:pt x="76" y="4164"/>
                </a:lnTo>
                <a:lnTo>
                  <a:pt x="20" y="4578"/>
                </a:lnTo>
                <a:lnTo>
                  <a:pt x="1" y="4992"/>
                </a:lnTo>
                <a:lnTo>
                  <a:pt x="1" y="5407"/>
                </a:lnTo>
                <a:lnTo>
                  <a:pt x="39" y="5821"/>
                </a:lnTo>
                <a:lnTo>
                  <a:pt x="95" y="6236"/>
                </a:lnTo>
                <a:lnTo>
                  <a:pt x="208" y="6650"/>
                </a:lnTo>
                <a:lnTo>
                  <a:pt x="321" y="7046"/>
                </a:lnTo>
                <a:lnTo>
                  <a:pt x="491" y="7422"/>
                </a:lnTo>
                <a:lnTo>
                  <a:pt x="679" y="7799"/>
                </a:lnTo>
                <a:lnTo>
                  <a:pt x="886" y="8176"/>
                </a:lnTo>
                <a:lnTo>
                  <a:pt x="1131" y="8515"/>
                </a:lnTo>
                <a:lnTo>
                  <a:pt x="1395" y="8835"/>
                </a:lnTo>
                <a:lnTo>
                  <a:pt x="1677" y="9136"/>
                </a:lnTo>
                <a:lnTo>
                  <a:pt x="1998" y="9419"/>
                </a:lnTo>
                <a:lnTo>
                  <a:pt x="2337" y="9683"/>
                </a:lnTo>
                <a:lnTo>
                  <a:pt x="2713" y="9909"/>
                </a:lnTo>
                <a:lnTo>
                  <a:pt x="3090" y="10116"/>
                </a:lnTo>
                <a:lnTo>
                  <a:pt x="3504" y="10285"/>
                </a:lnTo>
                <a:lnTo>
                  <a:pt x="3938" y="10417"/>
                </a:lnTo>
                <a:lnTo>
                  <a:pt x="4390" y="10511"/>
                </a:lnTo>
                <a:lnTo>
                  <a:pt x="4879" y="10587"/>
                </a:lnTo>
                <a:lnTo>
                  <a:pt x="5369" y="10605"/>
                </a:lnTo>
                <a:lnTo>
                  <a:pt x="50444" y="10605"/>
                </a:lnTo>
                <a:lnTo>
                  <a:pt x="50331" y="10530"/>
                </a:lnTo>
                <a:lnTo>
                  <a:pt x="49935" y="10342"/>
                </a:lnTo>
                <a:lnTo>
                  <a:pt x="49332" y="10059"/>
                </a:lnTo>
                <a:lnTo>
                  <a:pt x="48956" y="9909"/>
                </a:lnTo>
                <a:lnTo>
                  <a:pt x="48503" y="9758"/>
                </a:lnTo>
                <a:lnTo>
                  <a:pt x="48033" y="9588"/>
                </a:lnTo>
                <a:lnTo>
                  <a:pt x="47486" y="9438"/>
                </a:lnTo>
                <a:lnTo>
                  <a:pt x="46921" y="9287"/>
                </a:lnTo>
                <a:lnTo>
                  <a:pt x="46300" y="9155"/>
                </a:lnTo>
                <a:lnTo>
                  <a:pt x="45622" y="9042"/>
                </a:lnTo>
                <a:lnTo>
                  <a:pt x="44925" y="8948"/>
                </a:lnTo>
                <a:lnTo>
                  <a:pt x="44190" y="8891"/>
                </a:lnTo>
                <a:lnTo>
                  <a:pt x="43418" y="8854"/>
                </a:lnTo>
                <a:lnTo>
                  <a:pt x="43041" y="8835"/>
                </a:lnTo>
                <a:lnTo>
                  <a:pt x="42664" y="8760"/>
                </a:lnTo>
                <a:lnTo>
                  <a:pt x="42325" y="8665"/>
                </a:lnTo>
                <a:lnTo>
                  <a:pt x="41967" y="8515"/>
                </a:lnTo>
                <a:lnTo>
                  <a:pt x="41647" y="8345"/>
                </a:lnTo>
                <a:lnTo>
                  <a:pt x="41327" y="8138"/>
                </a:lnTo>
                <a:lnTo>
                  <a:pt x="41007" y="7912"/>
                </a:lnTo>
                <a:lnTo>
                  <a:pt x="40705" y="7648"/>
                </a:lnTo>
                <a:lnTo>
                  <a:pt x="40404" y="7385"/>
                </a:lnTo>
                <a:lnTo>
                  <a:pt x="40103" y="7083"/>
                </a:lnTo>
                <a:lnTo>
                  <a:pt x="39820" y="6763"/>
                </a:lnTo>
                <a:lnTo>
                  <a:pt x="39519" y="6424"/>
                </a:lnTo>
                <a:lnTo>
                  <a:pt x="38935" y="5727"/>
                </a:lnTo>
                <a:lnTo>
                  <a:pt x="38351" y="4992"/>
                </a:lnTo>
                <a:lnTo>
                  <a:pt x="37729" y="4239"/>
                </a:lnTo>
                <a:lnTo>
                  <a:pt x="37070" y="3504"/>
                </a:lnTo>
                <a:lnTo>
                  <a:pt x="36731" y="3146"/>
                </a:lnTo>
                <a:lnTo>
                  <a:pt x="36373" y="2789"/>
                </a:lnTo>
                <a:lnTo>
                  <a:pt x="35996" y="2450"/>
                </a:lnTo>
                <a:lnTo>
                  <a:pt x="35601" y="2129"/>
                </a:lnTo>
                <a:lnTo>
                  <a:pt x="35205" y="1809"/>
                </a:lnTo>
                <a:lnTo>
                  <a:pt x="34772" y="1527"/>
                </a:lnTo>
                <a:lnTo>
                  <a:pt x="34339" y="1244"/>
                </a:lnTo>
                <a:lnTo>
                  <a:pt x="33868" y="999"/>
                </a:lnTo>
                <a:lnTo>
                  <a:pt x="33378" y="792"/>
                </a:lnTo>
                <a:lnTo>
                  <a:pt x="32870" y="604"/>
                </a:lnTo>
                <a:lnTo>
                  <a:pt x="32323" y="434"/>
                </a:lnTo>
                <a:lnTo>
                  <a:pt x="31758" y="302"/>
                </a:lnTo>
                <a:lnTo>
                  <a:pt x="31193" y="227"/>
                </a:lnTo>
                <a:lnTo>
                  <a:pt x="30647" y="170"/>
                </a:lnTo>
                <a:lnTo>
                  <a:pt x="30138" y="152"/>
                </a:lnTo>
                <a:lnTo>
                  <a:pt x="29649" y="170"/>
                </a:lnTo>
                <a:lnTo>
                  <a:pt x="29178" y="208"/>
                </a:lnTo>
                <a:lnTo>
                  <a:pt x="28726" y="265"/>
                </a:lnTo>
                <a:lnTo>
                  <a:pt x="28293" y="378"/>
                </a:lnTo>
                <a:lnTo>
                  <a:pt x="27859" y="491"/>
                </a:lnTo>
                <a:lnTo>
                  <a:pt x="27464" y="622"/>
                </a:lnTo>
                <a:lnTo>
                  <a:pt x="27068" y="792"/>
                </a:lnTo>
                <a:lnTo>
                  <a:pt x="26691" y="961"/>
                </a:lnTo>
                <a:lnTo>
                  <a:pt x="26315" y="1150"/>
                </a:lnTo>
                <a:lnTo>
                  <a:pt x="25957" y="1357"/>
                </a:lnTo>
                <a:lnTo>
                  <a:pt x="25599" y="1564"/>
                </a:lnTo>
                <a:lnTo>
                  <a:pt x="24902" y="2016"/>
                </a:lnTo>
                <a:lnTo>
                  <a:pt x="24205" y="2468"/>
                </a:lnTo>
                <a:lnTo>
                  <a:pt x="23489" y="2920"/>
                </a:lnTo>
                <a:lnTo>
                  <a:pt x="22755" y="3372"/>
                </a:lnTo>
                <a:lnTo>
                  <a:pt x="22378" y="3580"/>
                </a:lnTo>
                <a:lnTo>
                  <a:pt x="21982" y="3768"/>
                </a:lnTo>
                <a:lnTo>
                  <a:pt x="21587" y="3956"/>
                </a:lnTo>
                <a:lnTo>
                  <a:pt x="21173" y="4107"/>
                </a:lnTo>
                <a:lnTo>
                  <a:pt x="20739" y="4258"/>
                </a:lnTo>
                <a:lnTo>
                  <a:pt x="20287" y="4390"/>
                </a:lnTo>
                <a:lnTo>
                  <a:pt x="19816" y="4503"/>
                </a:lnTo>
                <a:lnTo>
                  <a:pt x="19327" y="4578"/>
                </a:lnTo>
                <a:lnTo>
                  <a:pt x="18799" y="4634"/>
                </a:lnTo>
                <a:lnTo>
                  <a:pt x="18272" y="4653"/>
                </a:lnTo>
                <a:lnTo>
                  <a:pt x="17726" y="4653"/>
                </a:lnTo>
                <a:lnTo>
                  <a:pt x="17236" y="4634"/>
                </a:lnTo>
                <a:lnTo>
                  <a:pt x="16746" y="4597"/>
                </a:lnTo>
                <a:lnTo>
                  <a:pt x="16313" y="4540"/>
                </a:lnTo>
                <a:lnTo>
                  <a:pt x="15880" y="4465"/>
                </a:lnTo>
                <a:lnTo>
                  <a:pt x="15484" y="4371"/>
                </a:lnTo>
                <a:lnTo>
                  <a:pt x="15089" y="4277"/>
                </a:lnTo>
                <a:lnTo>
                  <a:pt x="14731" y="4164"/>
                </a:lnTo>
                <a:lnTo>
                  <a:pt x="14392" y="4032"/>
                </a:lnTo>
                <a:lnTo>
                  <a:pt x="14071" y="3900"/>
                </a:lnTo>
                <a:lnTo>
                  <a:pt x="13751" y="3749"/>
                </a:lnTo>
                <a:lnTo>
                  <a:pt x="13450" y="3580"/>
                </a:lnTo>
                <a:lnTo>
                  <a:pt x="12866" y="3241"/>
                </a:lnTo>
                <a:lnTo>
                  <a:pt x="12301" y="2883"/>
                </a:lnTo>
                <a:lnTo>
                  <a:pt x="11208" y="2110"/>
                </a:lnTo>
                <a:lnTo>
                  <a:pt x="10624" y="1734"/>
                </a:lnTo>
                <a:lnTo>
                  <a:pt x="10022" y="1376"/>
                </a:lnTo>
                <a:lnTo>
                  <a:pt x="9683" y="1188"/>
                </a:lnTo>
                <a:lnTo>
                  <a:pt x="9344" y="1018"/>
                </a:lnTo>
                <a:lnTo>
                  <a:pt x="8986" y="848"/>
                </a:lnTo>
                <a:lnTo>
                  <a:pt x="8609" y="698"/>
                </a:lnTo>
                <a:lnTo>
                  <a:pt x="8213" y="547"/>
                </a:lnTo>
                <a:lnTo>
                  <a:pt x="7799" y="415"/>
                </a:lnTo>
                <a:lnTo>
                  <a:pt x="7347" y="283"/>
                </a:lnTo>
                <a:lnTo>
                  <a:pt x="6876" y="170"/>
                </a:lnTo>
                <a:lnTo>
                  <a:pt x="6556" y="114"/>
                </a:lnTo>
                <a:lnTo>
                  <a:pt x="6254" y="57"/>
                </a:lnTo>
                <a:lnTo>
                  <a:pt x="5934" y="20"/>
                </a:lnTo>
                <a:lnTo>
                  <a:pt x="56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txBox="1">
            <a:spLocks noGrp="1"/>
          </p:cNvSpPr>
          <p:nvPr>
            <p:ph type="title"/>
          </p:nvPr>
        </p:nvSpPr>
        <p:spPr>
          <a:xfrm>
            <a:off x="713225" y="548640"/>
            <a:ext cx="7717500" cy="548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5" name="Google Shape;125;p5"/>
          <p:cNvSpPr txBox="1">
            <a:spLocks noGrp="1"/>
          </p:cNvSpPr>
          <p:nvPr>
            <p:ph type="subTitle" idx="1"/>
          </p:nvPr>
        </p:nvSpPr>
        <p:spPr>
          <a:xfrm>
            <a:off x="1353375" y="2903397"/>
            <a:ext cx="2578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Font typeface="Alef"/>
              <a:buNone/>
              <a:defRPr sz="2000">
                <a:solidFill>
                  <a:schemeClr val="dk1"/>
                </a:solidFill>
                <a:latin typeface="Lato Black"/>
                <a:ea typeface="Lato Black"/>
                <a:cs typeface="Lato Black"/>
                <a:sym typeface="Lato Black"/>
              </a:defRPr>
            </a:lvl1pPr>
            <a:lvl2pPr lvl="1" rtl="0">
              <a:spcBef>
                <a:spcPts val="0"/>
              </a:spcBef>
              <a:spcAft>
                <a:spcPts val="0"/>
              </a:spcAft>
              <a:buClr>
                <a:schemeClr val="dk1"/>
              </a:buClr>
              <a:buSzPts val="1600"/>
              <a:buFont typeface="Alef"/>
              <a:buNone/>
              <a:defRPr b="1">
                <a:solidFill>
                  <a:schemeClr val="dk1"/>
                </a:solidFill>
                <a:latin typeface="Alef"/>
                <a:ea typeface="Alef"/>
                <a:cs typeface="Alef"/>
                <a:sym typeface="Alef"/>
              </a:defRPr>
            </a:lvl2pPr>
            <a:lvl3pPr lvl="2" rtl="0">
              <a:spcBef>
                <a:spcPts val="0"/>
              </a:spcBef>
              <a:spcAft>
                <a:spcPts val="0"/>
              </a:spcAft>
              <a:buClr>
                <a:schemeClr val="dk1"/>
              </a:buClr>
              <a:buSzPts val="1600"/>
              <a:buFont typeface="Alef"/>
              <a:buNone/>
              <a:defRPr b="1">
                <a:solidFill>
                  <a:schemeClr val="dk1"/>
                </a:solidFill>
                <a:latin typeface="Alef"/>
                <a:ea typeface="Alef"/>
                <a:cs typeface="Alef"/>
                <a:sym typeface="Alef"/>
              </a:defRPr>
            </a:lvl3pPr>
            <a:lvl4pPr lvl="3" rtl="0">
              <a:spcBef>
                <a:spcPts val="0"/>
              </a:spcBef>
              <a:spcAft>
                <a:spcPts val="0"/>
              </a:spcAft>
              <a:buClr>
                <a:schemeClr val="dk1"/>
              </a:buClr>
              <a:buSzPts val="1600"/>
              <a:buFont typeface="Alef"/>
              <a:buNone/>
              <a:defRPr b="1">
                <a:solidFill>
                  <a:schemeClr val="dk1"/>
                </a:solidFill>
                <a:latin typeface="Alef"/>
                <a:ea typeface="Alef"/>
                <a:cs typeface="Alef"/>
                <a:sym typeface="Alef"/>
              </a:defRPr>
            </a:lvl4pPr>
            <a:lvl5pPr lvl="4" rtl="0">
              <a:spcBef>
                <a:spcPts val="0"/>
              </a:spcBef>
              <a:spcAft>
                <a:spcPts val="0"/>
              </a:spcAft>
              <a:buClr>
                <a:schemeClr val="dk1"/>
              </a:buClr>
              <a:buSzPts val="1600"/>
              <a:buFont typeface="Alef"/>
              <a:buNone/>
              <a:defRPr b="1">
                <a:solidFill>
                  <a:schemeClr val="dk1"/>
                </a:solidFill>
                <a:latin typeface="Alef"/>
                <a:ea typeface="Alef"/>
                <a:cs typeface="Alef"/>
                <a:sym typeface="Alef"/>
              </a:defRPr>
            </a:lvl5pPr>
            <a:lvl6pPr lvl="5" rtl="0">
              <a:spcBef>
                <a:spcPts val="0"/>
              </a:spcBef>
              <a:spcAft>
                <a:spcPts val="0"/>
              </a:spcAft>
              <a:buClr>
                <a:schemeClr val="dk1"/>
              </a:buClr>
              <a:buSzPts val="1600"/>
              <a:buFont typeface="Alef"/>
              <a:buNone/>
              <a:defRPr b="1">
                <a:solidFill>
                  <a:schemeClr val="dk1"/>
                </a:solidFill>
                <a:latin typeface="Alef"/>
                <a:ea typeface="Alef"/>
                <a:cs typeface="Alef"/>
                <a:sym typeface="Alef"/>
              </a:defRPr>
            </a:lvl6pPr>
            <a:lvl7pPr lvl="6" rtl="0">
              <a:spcBef>
                <a:spcPts val="0"/>
              </a:spcBef>
              <a:spcAft>
                <a:spcPts val="0"/>
              </a:spcAft>
              <a:buClr>
                <a:schemeClr val="dk1"/>
              </a:buClr>
              <a:buSzPts val="1600"/>
              <a:buFont typeface="Alef"/>
              <a:buNone/>
              <a:defRPr b="1">
                <a:solidFill>
                  <a:schemeClr val="dk1"/>
                </a:solidFill>
                <a:latin typeface="Alef"/>
                <a:ea typeface="Alef"/>
                <a:cs typeface="Alef"/>
                <a:sym typeface="Alef"/>
              </a:defRPr>
            </a:lvl7pPr>
            <a:lvl8pPr lvl="7" rtl="0">
              <a:spcBef>
                <a:spcPts val="0"/>
              </a:spcBef>
              <a:spcAft>
                <a:spcPts val="0"/>
              </a:spcAft>
              <a:buClr>
                <a:schemeClr val="dk1"/>
              </a:buClr>
              <a:buSzPts val="1600"/>
              <a:buFont typeface="Alef"/>
              <a:buNone/>
              <a:defRPr b="1">
                <a:solidFill>
                  <a:schemeClr val="dk1"/>
                </a:solidFill>
                <a:latin typeface="Alef"/>
                <a:ea typeface="Alef"/>
                <a:cs typeface="Alef"/>
                <a:sym typeface="Alef"/>
              </a:defRPr>
            </a:lvl8pPr>
            <a:lvl9pPr lvl="8" rtl="0">
              <a:spcBef>
                <a:spcPts val="0"/>
              </a:spcBef>
              <a:spcAft>
                <a:spcPts val="0"/>
              </a:spcAft>
              <a:buClr>
                <a:schemeClr val="dk1"/>
              </a:buClr>
              <a:buSzPts val="1600"/>
              <a:buFont typeface="Alef"/>
              <a:buNone/>
              <a:defRPr b="1">
                <a:solidFill>
                  <a:schemeClr val="dk1"/>
                </a:solidFill>
                <a:latin typeface="Alef"/>
                <a:ea typeface="Alef"/>
                <a:cs typeface="Alef"/>
                <a:sym typeface="Alef"/>
              </a:defRPr>
            </a:lvl9pPr>
          </a:lstStyle>
          <a:p>
            <a:endParaRPr/>
          </a:p>
        </p:txBody>
      </p:sp>
      <p:sp>
        <p:nvSpPr>
          <p:cNvPr id="126" name="Google Shape;126;p5"/>
          <p:cNvSpPr txBox="1">
            <a:spLocks noGrp="1"/>
          </p:cNvSpPr>
          <p:nvPr>
            <p:ph type="subTitle" idx="2"/>
          </p:nvPr>
        </p:nvSpPr>
        <p:spPr>
          <a:xfrm>
            <a:off x="5213625" y="2903397"/>
            <a:ext cx="257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Font typeface="Alef"/>
              <a:buNone/>
              <a:defRPr sz="2000">
                <a:solidFill>
                  <a:schemeClr val="dk1"/>
                </a:solidFill>
                <a:latin typeface="Lato Black"/>
                <a:ea typeface="Lato Black"/>
                <a:cs typeface="Lato Black"/>
                <a:sym typeface="Lato Black"/>
              </a:defRPr>
            </a:lvl1pPr>
            <a:lvl2pPr lvl="1" rtl="0">
              <a:spcBef>
                <a:spcPts val="0"/>
              </a:spcBef>
              <a:spcAft>
                <a:spcPts val="0"/>
              </a:spcAft>
              <a:buClr>
                <a:schemeClr val="dk1"/>
              </a:buClr>
              <a:buSzPts val="1600"/>
              <a:buFont typeface="Alef"/>
              <a:buNone/>
              <a:defRPr b="1">
                <a:solidFill>
                  <a:schemeClr val="dk1"/>
                </a:solidFill>
                <a:latin typeface="Alef"/>
                <a:ea typeface="Alef"/>
                <a:cs typeface="Alef"/>
                <a:sym typeface="Alef"/>
              </a:defRPr>
            </a:lvl2pPr>
            <a:lvl3pPr lvl="2" rtl="0">
              <a:spcBef>
                <a:spcPts val="0"/>
              </a:spcBef>
              <a:spcAft>
                <a:spcPts val="0"/>
              </a:spcAft>
              <a:buClr>
                <a:schemeClr val="dk1"/>
              </a:buClr>
              <a:buSzPts val="1600"/>
              <a:buFont typeface="Alef"/>
              <a:buNone/>
              <a:defRPr b="1">
                <a:solidFill>
                  <a:schemeClr val="dk1"/>
                </a:solidFill>
                <a:latin typeface="Alef"/>
                <a:ea typeface="Alef"/>
                <a:cs typeface="Alef"/>
                <a:sym typeface="Alef"/>
              </a:defRPr>
            </a:lvl3pPr>
            <a:lvl4pPr lvl="3" rtl="0">
              <a:spcBef>
                <a:spcPts val="0"/>
              </a:spcBef>
              <a:spcAft>
                <a:spcPts val="0"/>
              </a:spcAft>
              <a:buClr>
                <a:schemeClr val="dk1"/>
              </a:buClr>
              <a:buSzPts val="1600"/>
              <a:buFont typeface="Alef"/>
              <a:buNone/>
              <a:defRPr b="1">
                <a:solidFill>
                  <a:schemeClr val="dk1"/>
                </a:solidFill>
                <a:latin typeface="Alef"/>
                <a:ea typeface="Alef"/>
                <a:cs typeface="Alef"/>
                <a:sym typeface="Alef"/>
              </a:defRPr>
            </a:lvl4pPr>
            <a:lvl5pPr lvl="4" rtl="0">
              <a:spcBef>
                <a:spcPts val="0"/>
              </a:spcBef>
              <a:spcAft>
                <a:spcPts val="0"/>
              </a:spcAft>
              <a:buClr>
                <a:schemeClr val="dk1"/>
              </a:buClr>
              <a:buSzPts val="1600"/>
              <a:buFont typeface="Alef"/>
              <a:buNone/>
              <a:defRPr b="1">
                <a:solidFill>
                  <a:schemeClr val="dk1"/>
                </a:solidFill>
                <a:latin typeface="Alef"/>
                <a:ea typeface="Alef"/>
                <a:cs typeface="Alef"/>
                <a:sym typeface="Alef"/>
              </a:defRPr>
            </a:lvl5pPr>
            <a:lvl6pPr lvl="5" rtl="0">
              <a:spcBef>
                <a:spcPts val="0"/>
              </a:spcBef>
              <a:spcAft>
                <a:spcPts val="0"/>
              </a:spcAft>
              <a:buClr>
                <a:schemeClr val="dk1"/>
              </a:buClr>
              <a:buSzPts val="1600"/>
              <a:buFont typeface="Alef"/>
              <a:buNone/>
              <a:defRPr b="1">
                <a:solidFill>
                  <a:schemeClr val="dk1"/>
                </a:solidFill>
                <a:latin typeface="Alef"/>
                <a:ea typeface="Alef"/>
                <a:cs typeface="Alef"/>
                <a:sym typeface="Alef"/>
              </a:defRPr>
            </a:lvl6pPr>
            <a:lvl7pPr lvl="6" rtl="0">
              <a:spcBef>
                <a:spcPts val="0"/>
              </a:spcBef>
              <a:spcAft>
                <a:spcPts val="0"/>
              </a:spcAft>
              <a:buClr>
                <a:schemeClr val="dk1"/>
              </a:buClr>
              <a:buSzPts val="1600"/>
              <a:buFont typeface="Alef"/>
              <a:buNone/>
              <a:defRPr b="1">
                <a:solidFill>
                  <a:schemeClr val="dk1"/>
                </a:solidFill>
                <a:latin typeface="Alef"/>
                <a:ea typeface="Alef"/>
                <a:cs typeface="Alef"/>
                <a:sym typeface="Alef"/>
              </a:defRPr>
            </a:lvl7pPr>
            <a:lvl8pPr lvl="7" rtl="0">
              <a:spcBef>
                <a:spcPts val="0"/>
              </a:spcBef>
              <a:spcAft>
                <a:spcPts val="0"/>
              </a:spcAft>
              <a:buClr>
                <a:schemeClr val="dk1"/>
              </a:buClr>
              <a:buSzPts val="1600"/>
              <a:buFont typeface="Alef"/>
              <a:buNone/>
              <a:defRPr b="1">
                <a:solidFill>
                  <a:schemeClr val="dk1"/>
                </a:solidFill>
                <a:latin typeface="Alef"/>
                <a:ea typeface="Alef"/>
                <a:cs typeface="Alef"/>
                <a:sym typeface="Alef"/>
              </a:defRPr>
            </a:lvl8pPr>
            <a:lvl9pPr lvl="8" rtl="0">
              <a:spcBef>
                <a:spcPts val="0"/>
              </a:spcBef>
              <a:spcAft>
                <a:spcPts val="0"/>
              </a:spcAft>
              <a:buClr>
                <a:schemeClr val="dk1"/>
              </a:buClr>
              <a:buSzPts val="1600"/>
              <a:buFont typeface="Alef"/>
              <a:buNone/>
              <a:defRPr b="1">
                <a:solidFill>
                  <a:schemeClr val="dk1"/>
                </a:solidFill>
                <a:latin typeface="Alef"/>
                <a:ea typeface="Alef"/>
                <a:cs typeface="Alef"/>
                <a:sym typeface="Alef"/>
              </a:defRPr>
            </a:lvl9pPr>
          </a:lstStyle>
          <a:p>
            <a:endParaRPr/>
          </a:p>
        </p:txBody>
      </p:sp>
      <p:sp>
        <p:nvSpPr>
          <p:cNvPr id="127" name="Google Shape;127;p5"/>
          <p:cNvSpPr txBox="1">
            <a:spLocks noGrp="1"/>
          </p:cNvSpPr>
          <p:nvPr>
            <p:ph type="subTitle" idx="3"/>
          </p:nvPr>
        </p:nvSpPr>
        <p:spPr>
          <a:xfrm>
            <a:off x="1354875" y="3295247"/>
            <a:ext cx="2575500" cy="545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1600"/>
            </a:lvl1pPr>
            <a:lvl2pPr lvl="1" algn="ctr" rtl="0">
              <a:spcBef>
                <a:spcPts val="0"/>
              </a:spcBef>
              <a:spcAft>
                <a:spcPts val="0"/>
              </a:spcAft>
              <a:buClr>
                <a:schemeClr val="dk1"/>
              </a:buClr>
              <a:buSzPts val="1600"/>
              <a:buNone/>
              <a:defRPr>
                <a:solidFill>
                  <a:schemeClr val="dk1"/>
                </a:solidFill>
              </a:defRPr>
            </a:lvl2pPr>
            <a:lvl3pPr lvl="2" algn="ctr" rtl="0">
              <a:spcBef>
                <a:spcPts val="0"/>
              </a:spcBef>
              <a:spcAft>
                <a:spcPts val="0"/>
              </a:spcAft>
              <a:buClr>
                <a:schemeClr val="dk1"/>
              </a:buClr>
              <a:buSzPts val="1600"/>
              <a:buNone/>
              <a:defRPr>
                <a:solidFill>
                  <a:schemeClr val="dk1"/>
                </a:solidFill>
              </a:defRPr>
            </a:lvl3pPr>
            <a:lvl4pPr lvl="3" algn="ctr" rtl="0">
              <a:spcBef>
                <a:spcPts val="0"/>
              </a:spcBef>
              <a:spcAft>
                <a:spcPts val="0"/>
              </a:spcAft>
              <a:buClr>
                <a:schemeClr val="dk1"/>
              </a:buClr>
              <a:buSzPts val="1600"/>
              <a:buNone/>
              <a:defRPr>
                <a:solidFill>
                  <a:schemeClr val="dk1"/>
                </a:solidFill>
              </a:defRPr>
            </a:lvl4pPr>
            <a:lvl5pPr lvl="4" algn="ctr" rtl="0">
              <a:spcBef>
                <a:spcPts val="0"/>
              </a:spcBef>
              <a:spcAft>
                <a:spcPts val="0"/>
              </a:spcAft>
              <a:buClr>
                <a:schemeClr val="dk1"/>
              </a:buClr>
              <a:buSzPts val="1600"/>
              <a:buNone/>
              <a:defRPr>
                <a:solidFill>
                  <a:schemeClr val="dk1"/>
                </a:solidFill>
              </a:defRPr>
            </a:lvl5pPr>
            <a:lvl6pPr lvl="5" algn="ctr" rtl="0">
              <a:spcBef>
                <a:spcPts val="0"/>
              </a:spcBef>
              <a:spcAft>
                <a:spcPts val="0"/>
              </a:spcAft>
              <a:buClr>
                <a:schemeClr val="dk1"/>
              </a:buClr>
              <a:buSzPts val="1600"/>
              <a:buNone/>
              <a:defRPr>
                <a:solidFill>
                  <a:schemeClr val="dk1"/>
                </a:solidFill>
              </a:defRPr>
            </a:lvl6pPr>
            <a:lvl7pPr lvl="6" algn="ctr" rtl="0">
              <a:spcBef>
                <a:spcPts val="0"/>
              </a:spcBef>
              <a:spcAft>
                <a:spcPts val="0"/>
              </a:spcAft>
              <a:buClr>
                <a:schemeClr val="dk1"/>
              </a:buClr>
              <a:buSzPts val="1600"/>
              <a:buNone/>
              <a:defRPr>
                <a:solidFill>
                  <a:schemeClr val="dk1"/>
                </a:solidFill>
              </a:defRPr>
            </a:lvl7pPr>
            <a:lvl8pPr lvl="7" algn="ctr" rtl="0">
              <a:spcBef>
                <a:spcPts val="0"/>
              </a:spcBef>
              <a:spcAft>
                <a:spcPts val="0"/>
              </a:spcAft>
              <a:buClr>
                <a:schemeClr val="dk1"/>
              </a:buClr>
              <a:buSzPts val="1600"/>
              <a:buNone/>
              <a:defRPr>
                <a:solidFill>
                  <a:schemeClr val="dk1"/>
                </a:solidFill>
              </a:defRPr>
            </a:lvl8pPr>
            <a:lvl9pPr lvl="8" algn="ctr" rtl="0">
              <a:spcBef>
                <a:spcPts val="0"/>
              </a:spcBef>
              <a:spcAft>
                <a:spcPts val="0"/>
              </a:spcAft>
              <a:buClr>
                <a:schemeClr val="dk1"/>
              </a:buClr>
              <a:buSzPts val="1600"/>
              <a:buNone/>
              <a:defRPr>
                <a:solidFill>
                  <a:schemeClr val="dk1"/>
                </a:solidFill>
              </a:defRPr>
            </a:lvl9pPr>
          </a:lstStyle>
          <a:p>
            <a:endParaRPr/>
          </a:p>
        </p:txBody>
      </p:sp>
      <p:sp>
        <p:nvSpPr>
          <p:cNvPr id="128" name="Google Shape;128;p5"/>
          <p:cNvSpPr txBox="1">
            <a:spLocks noGrp="1"/>
          </p:cNvSpPr>
          <p:nvPr>
            <p:ph type="subTitle" idx="4"/>
          </p:nvPr>
        </p:nvSpPr>
        <p:spPr>
          <a:xfrm>
            <a:off x="5212125" y="3298787"/>
            <a:ext cx="2578500" cy="545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1600"/>
            </a:lvl1pPr>
            <a:lvl2pPr lvl="1" algn="ctr" rtl="0">
              <a:spcBef>
                <a:spcPts val="0"/>
              </a:spcBef>
              <a:spcAft>
                <a:spcPts val="0"/>
              </a:spcAft>
              <a:buClr>
                <a:schemeClr val="dk1"/>
              </a:buClr>
              <a:buSzPts val="1600"/>
              <a:buNone/>
              <a:defRPr>
                <a:solidFill>
                  <a:schemeClr val="dk1"/>
                </a:solidFill>
              </a:defRPr>
            </a:lvl2pPr>
            <a:lvl3pPr lvl="2" algn="ctr" rtl="0">
              <a:spcBef>
                <a:spcPts val="0"/>
              </a:spcBef>
              <a:spcAft>
                <a:spcPts val="0"/>
              </a:spcAft>
              <a:buClr>
                <a:schemeClr val="dk1"/>
              </a:buClr>
              <a:buSzPts val="1600"/>
              <a:buNone/>
              <a:defRPr>
                <a:solidFill>
                  <a:schemeClr val="dk1"/>
                </a:solidFill>
              </a:defRPr>
            </a:lvl3pPr>
            <a:lvl4pPr lvl="3" algn="ctr" rtl="0">
              <a:spcBef>
                <a:spcPts val="0"/>
              </a:spcBef>
              <a:spcAft>
                <a:spcPts val="0"/>
              </a:spcAft>
              <a:buClr>
                <a:schemeClr val="dk1"/>
              </a:buClr>
              <a:buSzPts val="1600"/>
              <a:buNone/>
              <a:defRPr>
                <a:solidFill>
                  <a:schemeClr val="dk1"/>
                </a:solidFill>
              </a:defRPr>
            </a:lvl4pPr>
            <a:lvl5pPr lvl="4" algn="ctr" rtl="0">
              <a:spcBef>
                <a:spcPts val="0"/>
              </a:spcBef>
              <a:spcAft>
                <a:spcPts val="0"/>
              </a:spcAft>
              <a:buClr>
                <a:schemeClr val="dk1"/>
              </a:buClr>
              <a:buSzPts val="1600"/>
              <a:buNone/>
              <a:defRPr>
                <a:solidFill>
                  <a:schemeClr val="dk1"/>
                </a:solidFill>
              </a:defRPr>
            </a:lvl5pPr>
            <a:lvl6pPr lvl="5" algn="ctr" rtl="0">
              <a:spcBef>
                <a:spcPts val="0"/>
              </a:spcBef>
              <a:spcAft>
                <a:spcPts val="0"/>
              </a:spcAft>
              <a:buClr>
                <a:schemeClr val="dk1"/>
              </a:buClr>
              <a:buSzPts val="1600"/>
              <a:buNone/>
              <a:defRPr>
                <a:solidFill>
                  <a:schemeClr val="dk1"/>
                </a:solidFill>
              </a:defRPr>
            </a:lvl6pPr>
            <a:lvl7pPr lvl="6" algn="ctr" rtl="0">
              <a:spcBef>
                <a:spcPts val="0"/>
              </a:spcBef>
              <a:spcAft>
                <a:spcPts val="0"/>
              </a:spcAft>
              <a:buClr>
                <a:schemeClr val="dk1"/>
              </a:buClr>
              <a:buSzPts val="1600"/>
              <a:buNone/>
              <a:defRPr>
                <a:solidFill>
                  <a:schemeClr val="dk1"/>
                </a:solidFill>
              </a:defRPr>
            </a:lvl7pPr>
            <a:lvl8pPr lvl="7" algn="ctr" rtl="0">
              <a:spcBef>
                <a:spcPts val="0"/>
              </a:spcBef>
              <a:spcAft>
                <a:spcPts val="0"/>
              </a:spcAft>
              <a:buClr>
                <a:schemeClr val="dk1"/>
              </a:buClr>
              <a:buSzPts val="1600"/>
              <a:buNone/>
              <a:defRPr>
                <a:solidFill>
                  <a:schemeClr val="dk1"/>
                </a:solidFill>
              </a:defRPr>
            </a:lvl8pPr>
            <a:lvl9pPr lvl="8" algn="ctr" rtl="0">
              <a:spcBef>
                <a:spcPts val="0"/>
              </a:spcBef>
              <a:spcAft>
                <a:spcPts val="0"/>
              </a:spcAft>
              <a:buClr>
                <a:schemeClr val="dk1"/>
              </a:buClr>
              <a:buSzPts val="1600"/>
              <a:buNone/>
              <a:defRPr>
                <a:solidFill>
                  <a:schemeClr val="dk1"/>
                </a:solidFill>
              </a:defRPr>
            </a:lvl9pPr>
          </a:lstStyle>
          <a:p>
            <a:endParaRPr/>
          </a:p>
        </p:txBody>
      </p:sp>
      <p:sp>
        <p:nvSpPr>
          <p:cNvPr id="129" name="Google Shape;129;p5"/>
          <p:cNvSpPr/>
          <p:nvPr/>
        </p:nvSpPr>
        <p:spPr>
          <a:xfrm>
            <a:off x="0" y="0"/>
            <a:ext cx="2587810" cy="642455"/>
          </a:xfrm>
          <a:custGeom>
            <a:avLst/>
            <a:gdLst/>
            <a:ahLst/>
            <a:cxnLst/>
            <a:rect l="l" t="t" r="r" b="b"/>
            <a:pathLst>
              <a:path w="45452" h="11284" extrusionOk="0">
                <a:moveTo>
                  <a:pt x="0" y="1"/>
                </a:moveTo>
                <a:lnTo>
                  <a:pt x="189" y="151"/>
                </a:lnTo>
                <a:lnTo>
                  <a:pt x="660" y="528"/>
                </a:lnTo>
                <a:lnTo>
                  <a:pt x="1394" y="1093"/>
                </a:lnTo>
                <a:lnTo>
                  <a:pt x="1846" y="1413"/>
                </a:lnTo>
                <a:lnTo>
                  <a:pt x="2336" y="1734"/>
                </a:lnTo>
                <a:lnTo>
                  <a:pt x="2863" y="2054"/>
                </a:lnTo>
                <a:lnTo>
                  <a:pt x="3410" y="2374"/>
                </a:lnTo>
                <a:lnTo>
                  <a:pt x="3993" y="2694"/>
                </a:lnTo>
                <a:lnTo>
                  <a:pt x="4596" y="2958"/>
                </a:lnTo>
                <a:lnTo>
                  <a:pt x="5199" y="3203"/>
                </a:lnTo>
                <a:lnTo>
                  <a:pt x="5500" y="3297"/>
                </a:lnTo>
                <a:lnTo>
                  <a:pt x="5821" y="3391"/>
                </a:lnTo>
                <a:lnTo>
                  <a:pt x="6122" y="3467"/>
                </a:lnTo>
                <a:lnTo>
                  <a:pt x="6423" y="3523"/>
                </a:lnTo>
                <a:lnTo>
                  <a:pt x="6725" y="3561"/>
                </a:lnTo>
                <a:lnTo>
                  <a:pt x="7026" y="3598"/>
                </a:lnTo>
                <a:lnTo>
                  <a:pt x="8307" y="3655"/>
                </a:lnTo>
                <a:lnTo>
                  <a:pt x="9776" y="3730"/>
                </a:lnTo>
                <a:lnTo>
                  <a:pt x="10548" y="3787"/>
                </a:lnTo>
                <a:lnTo>
                  <a:pt x="11340" y="3862"/>
                </a:lnTo>
                <a:lnTo>
                  <a:pt x="12149" y="3956"/>
                </a:lnTo>
                <a:lnTo>
                  <a:pt x="12922" y="4088"/>
                </a:lnTo>
                <a:lnTo>
                  <a:pt x="13694" y="4258"/>
                </a:lnTo>
                <a:lnTo>
                  <a:pt x="14071" y="4352"/>
                </a:lnTo>
                <a:lnTo>
                  <a:pt x="14447" y="4465"/>
                </a:lnTo>
                <a:lnTo>
                  <a:pt x="14805" y="4597"/>
                </a:lnTo>
                <a:lnTo>
                  <a:pt x="15163" y="4729"/>
                </a:lnTo>
                <a:lnTo>
                  <a:pt x="15502" y="4879"/>
                </a:lnTo>
                <a:lnTo>
                  <a:pt x="15822" y="5030"/>
                </a:lnTo>
                <a:lnTo>
                  <a:pt x="16143" y="5199"/>
                </a:lnTo>
                <a:lnTo>
                  <a:pt x="16444" y="5388"/>
                </a:lnTo>
                <a:lnTo>
                  <a:pt x="16708" y="5595"/>
                </a:lnTo>
                <a:lnTo>
                  <a:pt x="16971" y="5821"/>
                </a:lnTo>
                <a:lnTo>
                  <a:pt x="17216" y="6066"/>
                </a:lnTo>
                <a:lnTo>
                  <a:pt x="17442" y="6311"/>
                </a:lnTo>
                <a:lnTo>
                  <a:pt x="17650" y="6593"/>
                </a:lnTo>
                <a:lnTo>
                  <a:pt x="17838" y="6876"/>
                </a:lnTo>
                <a:lnTo>
                  <a:pt x="18007" y="7177"/>
                </a:lnTo>
                <a:lnTo>
                  <a:pt x="18215" y="7479"/>
                </a:lnTo>
                <a:lnTo>
                  <a:pt x="18441" y="7780"/>
                </a:lnTo>
                <a:lnTo>
                  <a:pt x="18667" y="8063"/>
                </a:lnTo>
                <a:lnTo>
                  <a:pt x="18912" y="8364"/>
                </a:lnTo>
                <a:lnTo>
                  <a:pt x="19194" y="8628"/>
                </a:lnTo>
                <a:lnTo>
                  <a:pt x="19477" y="8910"/>
                </a:lnTo>
                <a:lnTo>
                  <a:pt x="19759" y="9155"/>
                </a:lnTo>
                <a:lnTo>
                  <a:pt x="20079" y="9419"/>
                </a:lnTo>
                <a:lnTo>
                  <a:pt x="20400" y="9645"/>
                </a:lnTo>
                <a:lnTo>
                  <a:pt x="20739" y="9871"/>
                </a:lnTo>
                <a:lnTo>
                  <a:pt x="21078" y="10097"/>
                </a:lnTo>
                <a:lnTo>
                  <a:pt x="21436" y="10285"/>
                </a:lnTo>
                <a:lnTo>
                  <a:pt x="21793" y="10474"/>
                </a:lnTo>
                <a:lnTo>
                  <a:pt x="22170" y="10643"/>
                </a:lnTo>
                <a:lnTo>
                  <a:pt x="22547" y="10794"/>
                </a:lnTo>
                <a:lnTo>
                  <a:pt x="22924" y="10926"/>
                </a:lnTo>
                <a:lnTo>
                  <a:pt x="23319" y="11039"/>
                </a:lnTo>
                <a:lnTo>
                  <a:pt x="23715" y="11133"/>
                </a:lnTo>
                <a:lnTo>
                  <a:pt x="24110" y="11208"/>
                </a:lnTo>
                <a:lnTo>
                  <a:pt x="24525" y="11246"/>
                </a:lnTo>
                <a:lnTo>
                  <a:pt x="24920" y="11283"/>
                </a:lnTo>
                <a:lnTo>
                  <a:pt x="25335" y="11283"/>
                </a:lnTo>
                <a:lnTo>
                  <a:pt x="25730" y="11246"/>
                </a:lnTo>
                <a:lnTo>
                  <a:pt x="26145" y="11189"/>
                </a:lnTo>
                <a:lnTo>
                  <a:pt x="26559" y="11114"/>
                </a:lnTo>
                <a:lnTo>
                  <a:pt x="26955" y="11001"/>
                </a:lnTo>
                <a:lnTo>
                  <a:pt x="27350" y="10869"/>
                </a:lnTo>
                <a:lnTo>
                  <a:pt x="27746" y="10700"/>
                </a:lnTo>
                <a:lnTo>
                  <a:pt x="28141" y="10492"/>
                </a:lnTo>
                <a:lnTo>
                  <a:pt x="28537" y="10248"/>
                </a:lnTo>
                <a:lnTo>
                  <a:pt x="28913" y="9984"/>
                </a:lnTo>
                <a:lnTo>
                  <a:pt x="29271" y="9682"/>
                </a:lnTo>
                <a:lnTo>
                  <a:pt x="29592" y="9381"/>
                </a:lnTo>
                <a:lnTo>
                  <a:pt x="29893" y="9080"/>
                </a:lnTo>
                <a:lnTo>
                  <a:pt x="30157" y="8778"/>
                </a:lnTo>
                <a:lnTo>
                  <a:pt x="30383" y="8458"/>
                </a:lnTo>
                <a:lnTo>
                  <a:pt x="30609" y="8138"/>
                </a:lnTo>
                <a:lnTo>
                  <a:pt x="30797" y="7799"/>
                </a:lnTo>
                <a:lnTo>
                  <a:pt x="30985" y="7479"/>
                </a:lnTo>
                <a:lnTo>
                  <a:pt x="31136" y="7158"/>
                </a:lnTo>
                <a:lnTo>
                  <a:pt x="31287" y="6838"/>
                </a:lnTo>
                <a:lnTo>
                  <a:pt x="31569" y="6198"/>
                </a:lnTo>
                <a:lnTo>
                  <a:pt x="31833" y="5576"/>
                </a:lnTo>
                <a:lnTo>
                  <a:pt x="32097" y="4973"/>
                </a:lnTo>
                <a:lnTo>
                  <a:pt x="32247" y="4691"/>
                </a:lnTo>
                <a:lnTo>
                  <a:pt x="32398" y="4408"/>
                </a:lnTo>
                <a:lnTo>
                  <a:pt x="32568" y="4145"/>
                </a:lnTo>
                <a:lnTo>
                  <a:pt x="32756" y="3900"/>
                </a:lnTo>
                <a:lnTo>
                  <a:pt x="32944" y="3655"/>
                </a:lnTo>
                <a:lnTo>
                  <a:pt x="33170" y="3429"/>
                </a:lnTo>
                <a:lnTo>
                  <a:pt x="33415" y="3222"/>
                </a:lnTo>
                <a:lnTo>
                  <a:pt x="33698" y="3033"/>
                </a:lnTo>
                <a:lnTo>
                  <a:pt x="33999" y="2864"/>
                </a:lnTo>
                <a:lnTo>
                  <a:pt x="34338" y="2713"/>
                </a:lnTo>
                <a:lnTo>
                  <a:pt x="34696" y="2581"/>
                </a:lnTo>
                <a:lnTo>
                  <a:pt x="35110" y="2468"/>
                </a:lnTo>
                <a:lnTo>
                  <a:pt x="35563" y="2374"/>
                </a:lnTo>
                <a:lnTo>
                  <a:pt x="36052" y="2318"/>
                </a:lnTo>
                <a:lnTo>
                  <a:pt x="36599" y="2280"/>
                </a:lnTo>
                <a:lnTo>
                  <a:pt x="37182" y="2261"/>
                </a:lnTo>
                <a:lnTo>
                  <a:pt x="37861" y="2280"/>
                </a:lnTo>
                <a:lnTo>
                  <a:pt x="38557" y="2299"/>
                </a:lnTo>
                <a:lnTo>
                  <a:pt x="39970" y="2374"/>
                </a:lnTo>
                <a:lnTo>
                  <a:pt x="40686" y="2393"/>
                </a:lnTo>
                <a:lnTo>
                  <a:pt x="41364" y="2412"/>
                </a:lnTo>
                <a:lnTo>
                  <a:pt x="42023" y="2393"/>
                </a:lnTo>
                <a:lnTo>
                  <a:pt x="42645" y="2355"/>
                </a:lnTo>
                <a:lnTo>
                  <a:pt x="42946" y="2318"/>
                </a:lnTo>
                <a:lnTo>
                  <a:pt x="43248" y="2261"/>
                </a:lnTo>
                <a:lnTo>
                  <a:pt x="43511" y="2205"/>
                </a:lnTo>
                <a:lnTo>
                  <a:pt x="43775" y="2148"/>
                </a:lnTo>
                <a:lnTo>
                  <a:pt x="44020" y="2054"/>
                </a:lnTo>
                <a:lnTo>
                  <a:pt x="44246" y="1960"/>
                </a:lnTo>
                <a:lnTo>
                  <a:pt x="44453" y="1847"/>
                </a:lnTo>
                <a:lnTo>
                  <a:pt x="44660" y="1715"/>
                </a:lnTo>
                <a:lnTo>
                  <a:pt x="44830" y="1583"/>
                </a:lnTo>
                <a:lnTo>
                  <a:pt x="44999" y="1413"/>
                </a:lnTo>
                <a:lnTo>
                  <a:pt x="45131" y="1225"/>
                </a:lnTo>
                <a:lnTo>
                  <a:pt x="45244" y="1037"/>
                </a:lnTo>
                <a:lnTo>
                  <a:pt x="45320" y="811"/>
                </a:lnTo>
                <a:lnTo>
                  <a:pt x="45395" y="566"/>
                </a:lnTo>
                <a:lnTo>
                  <a:pt x="45433" y="283"/>
                </a:lnTo>
                <a:lnTo>
                  <a:pt x="45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7631057" y="4394499"/>
            <a:ext cx="2638338" cy="766764"/>
          </a:xfrm>
          <a:custGeom>
            <a:avLst/>
            <a:gdLst/>
            <a:ahLst/>
            <a:cxnLst/>
            <a:rect l="l" t="t" r="r" b="b"/>
            <a:pathLst>
              <a:path w="46149" h="13412" extrusionOk="0">
                <a:moveTo>
                  <a:pt x="21982" y="0"/>
                </a:moveTo>
                <a:lnTo>
                  <a:pt x="21681" y="19"/>
                </a:lnTo>
                <a:lnTo>
                  <a:pt x="21380" y="57"/>
                </a:lnTo>
                <a:lnTo>
                  <a:pt x="21078" y="94"/>
                </a:lnTo>
                <a:lnTo>
                  <a:pt x="20777" y="151"/>
                </a:lnTo>
                <a:lnTo>
                  <a:pt x="20494" y="226"/>
                </a:lnTo>
                <a:lnTo>
                  <a:pt x="20212" y="302"/>
                </a:lnTo>
                <a:lnTo>
                  <a:pt x="19929" y="396"/>
                </a:lnTo>
                <a:lnTo>
                  <a:pt x="19383" y="603"/>
                </a:lnTo>
                <a:lnTo>
                  <a:pt x="18837" y="867"/>
                </a:lnTo>
                <a:lnTo>
                  <a:pt x="18328" y="1149"/>
                </a:lnTo>
                <a:lnTo>
                  <a:pt x="17801" y="1469"/>
                </a:lnTo>
                <a:lnTo>
                  <a:pt x="17311" y="1808"/>
                </a:lnTo>
                <a:lnTo>
                  <a:pt x="16821" y="2185"/>
                </a:lnTo>
                <a:lnTo>
                  <a:pt x="16350" y="2562"/>
                </a:lnTo>
                <a:lnTo>
                  <a:pt x="15880" y="2976"/>
                </a:lnTo>
                <a:lnTo>
                  <a:pt x="15427" y="3391"/>
                </a:lnTo>
                <a:lnTo>
                  <a:pt x="14975" y="3824"/>
                </a:lnTo>
                <a:lnTo>
                  <a:pt x="14071" y="4709"/>
                </a:lnTo>
                <a:lnTo>
                  <a:pt x="13205" y="5594"/>
                </a:lnTo>
                <a:lnTo>
                  <a:pt x="12338" y="6442"/>
                </a:lnTo>
                <a:lnTo>
                  <a:pt x="11924" y="6856"/>
                </a:lnTo>
                <a:lnTo>
                  <a:pt x="11491" y="7233"/>
                </a:lnTo>
                <a:lnTo>
                  <a:pt x="11058" y="7610"/>
                </a:lnTo>
                <a:lnTo>
                  <a:pt x="10624" y="7949"/>
                </a:lnTo>
                <a:lnTo>
                  <a:pt x="10172" y="8269"/>
                </a:lnTo>
                <a:lnTo>
                  <a:pt x="9739" y="8571"/>
                </a:lnTo>
                <a:lnTo>
                  <a:pt x="9287" y="8815"/>
                </a:lnTo>
                <a:lnTo>
                  <a:pt x="8835" y="9023"/>
                </a:lnTo>
                <a:lnTo>
                  <a:pt x="8364" y="9211"/>
                </a:lnTo>
                <a:lnTo>
                  <a:pt x="8138" y="9267"/>
                </a:lnTo>
                <a:lnTo>
                  <a:pt x="7912" y="9343"/>
                </a:lnTo>
                <a:lnTo>
                  <a:pt x="7667" y="9380"/>
                </a:lnTo>
                <a:lnTo>
                  <a:pt x="7422" y="9418"/>
                </a:lnTo>
                <a:lnTo>
                  <a:pt x="7177" y="9437"/>
                </a:lnTo>
                <a:lnTo>
                  <a:pt x="6932" y="9437"/>
                </a:lnTo>
                <a:lnTo>
                  <a:pt x="6518" y="9456"/>
                </a:lnTo>
                <a:lnTo>
                  <a:pt x="6123" y="9475"/>
                </a:lnTo>
                <a:lnTo>
                  <a:pt x="5708" y="9512"/>
                </a:lnTo>
                <a:lnTo>
                  <a:pt x="5313" y="9550"/>
                </a:lnTo>
                <a:lnTo>
                  <a:pt x="4503" y="9682"/>
                </a:lnTo>
                <a:lnTo>
                  <a:pt x="3730" y="9851"/>
                </a:lnTo>
                <a:lnTo>
                  <a:pt x="2977" y="10059"/>
                </a:lnTo>
                <a:lnTo>
                  <a:pt x="2223" y="10285"/>
                </a:lnTo>
                <a:lnTo>
                  <a:pt x="1527" y="10529"/>
                </a:lnTo>
                <a:lnTo>
                  <a:pt x="848" y="10793"/>
                </a:lnTo>
                <a:lnTo>
                  <a:pt x="717" y="10850"/>
                </a:lnTo>
                <a:lnTo>
                  <a:pt x="604" y="10925"/>
                </a:lnTo>
                <a:lnTo>
                  <a:pt x="509" y="11000"/>
                </a:lnTo>
                <a:lnTo>
                  <a:pt x="415" y="11076"/>
                </a:lnTo>
                <a:lnTo>
                  <a:pt x="265" y="11245"/>
                </a:lnTo>
                <a:lnTo>
                  <a:pt x="133" y="11452"/>
                </a:lnTo>
                <a:lnTo>
                  <a:pt x="57" y="11660"/>
                </a:lnTo>
                <a:lnTo>
                  <a:pt x="20" y="11867"/>
                </a:lnTo>
                <a:lnTo>
                  <a:pt x="1" y="12093"/>
                </a:lnTo>
                <a:lnTo>
                  <a:pt x="38" y="12319"/>
                </a:lnTo>
                <a:lnTo>
                  <a:pt x="95" y="12526"/>
                </a:lnTo>
                <a:lnTo>
                  <a:pt x="189" y="12733"/>
                </a:lnTo>
                <a:lnTo>
                  <a:pt x="321" y="12922"/>
                </a:lnTo>
                <a:lnTo>
                  <a:pt x="472" y="13072"/>
                </a:lnTo>
                <a:lnTo>
                  <a:pt x="641" y="13204"/>
                </a:lnTo>
                <a:lnTo>
                  <a:pt x="867" y="13317"/>
                </a:lnTo>
                <a:lnTo>
                  <a:pt x="980" y="13355"/>
                </a:lnTo>
                <a:lnTo>
                  <a:pt x="1093" y="13374"/>
                </a:lnTo>
                <a:lnTo>
                  <a:pt x="1225" y="13393"/>
                </a:lnTo>
                <a:lnTo>
                  <a:pt x="1357" y="13411"/>
                </a:lnTo>
                <a:lnTo>
                  <a:pt x="44435" y="13411"/>
                </a:lnTo>
                <a:lnTo>
                  <a:pt x="44623" y="13393"/>
                </a:lnTo>
                <a:lnTo>
                  <a:pt x="44812" y="13374"/>
                </a:lnTo>
                <a:lnTo>
                  <a:pt x="44981" y="13317"/>
                </a:lnTo>
                <a:lnTo>
                  <a:pt x="45132" y="13261"/>
                </a:lnTo>
                <a:lnTo>
                  <a:pt x="45282" y="13204"/>
                </a:lnTo>
                <a:lnTo>
                  <a:pt x="45414" y="13110"/>
                </a:lnTo>
                <a:lnTo>
                  <a:pt x="45546" y="13016"/>
                </a:lnTo>
                <a:lnTo>
                  <a:pt x="45659" y="12922"/>
                </a:lnTo>
                <a:lnTo>
                  <a:pt x="45753" y="12809"/>
                </a:lnTo>
                <a:lnTo>
                  <a:pt x="45848" y="12677"/>
                </a:lnTo>
                <a:lnTo>
                  <a:pt x="45923" y="12545"/>
                </a:lnTo>
                <a:lnTo>
                  <a:pt x="45998" y="12413"/>
                </a:lnTo>
                <a:lnTo>
                  <a:pt x="46055" y="12262"/>
                </a:lnTo>
                <a:lnTo>
                  <a:pt x="46092" y="12112"/>
                </a:lnTo>
                <a:lnTo>
                  <a:pt x="46130" y="11961"/>
                </a:lnTo>
                <a:lnTo>
                  <a:pt x="46149" y="11810"/>
                </a:lnTo>
                <a:lnTo>
                  <a:pt x="46149" y="11660"/>
                </a:lnTo>
                <a:lnTo>
                  <a:pt x="46149" y="11509"/>
                </a:lnTo>
                <a:lnTo>
                  <a:pt x="46130" y="11358"/>
                </a:lnTo>
                <a:lnTo>
                  <a:pt x="46092" y="11208"/>
                </a:lnTo>
                <a:lnTo>
                  <a:pt x="46055" y="11057"/>
                </a:lnTo>
                <a:lnTo>
                  <a:pt x="45998" y="10925"/>
                </a:lnTo>
                <a:lnTo>
                  <a:pt x="45923" y="10793"/>
                </a:lnTo>
                <a:lnTo>
                  <a:pt x="45848" y="10661"/>
                </a:lnTo>
                <a:lnTo>
                  <a:pt x="45734" y="10529"/>
                </a:lnTo>
                <a:lnTo>
                  <a:pt x="45640" y="10416"/>
                </a:lnTo>
                <a:lnTo>
                  <a:pt x="45508" y="10322"/>
                </a:lnTo>
                <a:lnTo>
                  <a:pt x="45377" y="10228"/>
                </a:lnTo>
                <a:lnTo>
                  <a:pt x="45226" y="10153"/>
                </a:lnTo>
                <a:lnTo>
                  <a:pt x="45075" y="10077"/>
                </a:lnTo>
                <a:lnTo>
                  <a:pt x="44887" y="10021"/>
                </a:lnTo>
                <a:lnTo>
                  <a:pt x="44699" y="9983"/>
                </a:lnTo>
                <a:lnTo>
                  <a:pt x="44002" y="9889"/>
                </a:lnTo>
                <a:lnTo>
                  <a:pt x="43248" y="9795"/>
                </a:lnTo>
                <a:lnTo>
                  <a:pt x="42457" y="9719"/>
                </a:lnTo>
                <a:lnTo>
                  <a:pt x="41609" y="9644"/>
                </a:lnTo>
                <a:lnTo>
                  <a:pt x="39782" y="9531"/>
                </a:lnTo>
                <a:lnTo>
                  <a:pt x="37767" y="9437"/>
                </a:lnTo>
                <a:lnTo>
                  <a:pt x="37032" y="9399"/>
                </a:lnTo>
                <a:lnTo>
                  <a:pt x="36674" y="9362"/>
                </a:lnTo>
                <a:lnTo>
                  <a:pt x="36354" y="9305"/>
                </a:lnTo>
                <a:lnTo>
                  <a:pt x="36034" y="9249"/>
                </a:lnTo>
                <a:lnTo>
                  <a:pt x="35733" y="9192"/>
                </a:lnTo>
                <a:lnTo>
                  <a:pt x="35431" y="9117"/>
                </a:lnTo>
                <a:lnTo>
                  <a:pt x="35168" y="9023"/>
                </a:lnTo>
                <a:lnTo>
                  <a:pt x="34904" y="8947"/>
                </a:lnTo>
                <a:lnTo>
                  <a:pt x="34640" y="8834"/>
                </a:lnTo>
                <a:lnTo>
                  <a:pt x="34414" y="8740"/>
                </a:lnTo>
                <a:lnTo>
                  <a:pt x="34188" y="8627"/>
                </a:lnTo>
                <a:lnTo>
                  <a:pt x="33755" y="8382"/>
                </a:lnTo>
                <a:lnTo>
                  <a:pt x="33378" y="8100"/>
                </a:lnTo>
                <a:lnTo>
                  <a:pt x="33020" y="7817"/>
                </a:lnTo>
                <a:lnTo>
                  <a:pt x="32700" y="7497"/>
                </a:lnTo>
                <a:lnTo>
                  <a:pt x="32399" y="7158"/>
                </a:lnTo>
                <a:lnTo>
                  <a:pt x="32116" y="6819"/>
                </a:lnTo>
                <a:lnTo>
                  <a:pt x="31852" y="6461"/>
                </a:lnTo>
                <a:lnTo>
                  <a:pt x="31589" y="6084"/>
                </a:lnTo>
                <a:lnTo>
                  <a:pt x="31099" y="5312"/>
                </a:lnTo>
                <a:lnTo>
                  <a:pt x="30590" y="4540"/>
                </a:lnTo>
                <a:lnTo>
                  <a:pt x="30327" y="4144"/>
                </a:lnTo>
                <a:lnTo>
                  <a:pt x="30044" y="3749"/>
                </a:lnTo>
                <a:lnTo>
                  <a:pt x="29724" y="3372"/>
                </a:lnTo>
                <a:lnTo>
                  <a:pt x="29404" y="2976"/>
                </a:lnTo>
                <a:lnTo>
                  <a:pt x="29027" y="2618"/>
                </a:lnTo>
                <a:lnTo>
                  <a:pt x="28631" y="2260"/>
                </a:lnTo>
                <a:lnTo>
                  <a:pt x="28198" y="1921"/>
                </a:lnTo>
                <a:lnTo>
                  <a:pt x="27727" y="1601"/>
                </a:lnTo>
                <a:lnTo>
                  <a:pt x="27181" y="1281"/>
                </a:lnTo>
                <a:lnTo>
                  <a:pt x="26616" y="998"/>
                </a:lnTo>
                <a:lnTo>
                  <a:pt x="26296" y="867"/>
                </a:lnTo>
                <a:lnTo>
                  <a:pt x="25976" y="735"/>
                </a:lnTo>
                <a:lnTo>
                  <a:pt x="25618" y="622"/>
                </a:lnTo>
                <a:lnTo>
                  <a:pt x="25260" y="509"/>
                </a:lnTo>
                <a:lnTo>
                  <a:pt x="24883" y="396"/>
                </a:lnTo>
                <a:lnTo>
                  <a:pt x="24506" y="302"/>
                </a:lnTo>
                <a:lnTo>
                  <a:pt x="24092" y="207"/>
                </a:lnTo>
                <a:lnTo>
                  <a:pt x="23659" y="113"/>
                </a:lnTo>
                <a:lnTo>
                  <a:pt x="23320" y="57"/>
                </a:lnTo>
                <a:lnTo>
                  <a:pt x="22962" y="19"/>
                </a:lnTo>
                <a:lnTo>
                  <a:pt x="226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rot="7609056">
            <a:off x="-253152" y="-169617"/>
            <a:ext cx="1932744" cy="983299"/>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5"/>
          <p:cNvGrpSpPr/>
          <p:nvPr/>
        </p:nvGrpSpPr>
        <p:grpSpPr>
          <a:xfrm rot="-10649372" flipH="1">
            <a:off x="8483719" y="1723483"/>
            <a:ext cx="554103" cy="709321"/>
            <a:chOff x="10855675" y="3289800"/>
            <a:chExt cx="554125" cy="709350"/>
          </a:xfrm>
        </p:grpSpPr>
        <p:sp>
          <p:nvSpPr>
            <p:cNvPr id="133" name="Google Shape;133;p5"/>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5"/>
          <p:cNvGrpSpPr/>
          <p:nvPr/>
        </p:nvGrpSpPr>
        <p:grpSpPr>
          <a:xfrm>
            <a:off x="4283397" y="166457"/>
            <a:ext cx="577206" cy="422210"/>
            <a:chOff x="2987525" y="2625100"/>
            <a:chExt cx="1041325" cy="761700"/>
          </a:xfrm>
        </p:grpSpPr>
        <p:sp>
          <p:nvSpPr>
            <p:cNvPr id="136" name="Google Shape;136;p5"/>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5"/>
          <p:cNvGrpSpPr/>
          <p:nvPr/>
        </p:nvGrpSpPr>
        <p:grpSpPr>
          <a:xfrm>
            <a:off x="2300661" y="4840616"/>
            <a:ext cx="241737" cy="241737"/>
            <a:chOff x="10695150" y="4122575"/>
            <a:chExt cx="626100" cy="626100"/>
          </a:xfrm>
        </p:grpSpPr>
        <p:sp>
          <p:nvSpPr>
            <p:cNvPr id="140" name="Google Shape;140;p5"/>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5"/>
          <p:cNvSpPr/>
          <p:nvPr/>
        </p:nvSpPr>
        <p:spPr>
          <a:xfrm>
            <a:off x="405163" y="399835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329575" y="424210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8639875" y="1175025"/>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 name="Google Shape;145;p5"/>
          <p:cNvGrpSpPr/>
          <p:nvPr/>
        </p:nvGrpSpPr>
        <p:grpSpPr>
          <a:xfrm>
            <a:off x="8764636" y="654291"/>
            <a:ext cx="241737" cy="241737"/>
            <a:chOff x="10695150" y="4122575"/>
            <a:chExt cx="626100" cy="626100"/>
          </a:xfrm>
        </p:grpSpPr>
        <p:sp>
          <p:nvSpPr>
            <p:cNvPr id="146" name="Google Shape;146;p5"/>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5"/>
          <p:cNvSpPr/>
          <p:nvPr/>
        </p:nvSpPr>
        <p:spPr>
          <a:xfrm>
            <a:off x="8549263" y="24265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rot="3911621">
            <a:off x="-1004519" y="3079659"/>
            <a:ext cx="1932788" cy="983321"/>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rot="10800000" flipH="1">
            <a:off x="343375" y="124975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5"/>
          <p:cNvGrpSpPr/>
          <p:nvPr/>
        </p:nvGrpSpPr>
        <p:grpSpPr>
          <a:xfrm rot="10800000" flipH="1">
            <a:off x="468136" y="1770547"/>
            <a:ext cx="241737" cy="241737"/>
            <a:chOff x="10695150" y="4122575"/>
            <a:chExt cx="626100" cy="626100"/>
          </a:xfrm>
        </p:grpSpPr>
        <p:sp>
          <p:nvSpPr>
            <p:cNvPr id="152" name="Google Shape;152;p5"/>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5"/>
          <p:cNvSpPr/>
          <p:nvPr/>
        </p:nvSpPr>
        <p:spPr>
          <a:xfrm rot="10800000" flipH="1">
            <a:off x="252763" y="23333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5"/>
          <p:cNvGrpSpPr/>
          <p:nvPr/>
        </p:nvGrpSpPr>
        <p:grpSpPr>
          <a:xfrm flipH="1">
            <a:off x="1830349" y="4461787"/>
            <a:ext cx="323880" cy="323880"/>
            <a:chOff x="-222250" y="-3001925"/>
            <a:chExt cx="609600" cy="609600"/>
          </a:xfrm>
        </p:grpSpPr>
        <p:sp>
          <p:nvSpPr>
            <p:cNvPr id="156" name="Google Shape;156;p5"/>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5"/>
          <p:cNvGrpSpPr/>
          <p:nvPr/>
        </p:nvGrpSpPr>
        <p:grpSpPr>
          <a:xfrm flipH="1">
            <a:off x="7968624" y="4280812"/>
            <a:ext cx="323880" cy="323880"/>
            <a:chOff x="-222250" y="-3001925"/>
            <a:chExt cx="609600" cy="609600"/>
          </a:xfrm>
        </p:grpSpPr>
        <p:sp>
          <p:nvSpPr>
            <p:cNvPr id="159" name="Google Shape;159;p5"/>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5"/>
          <p:cNvGrpSpPr/>
          <p:nvPr/>
        </p:nvGrpSpPr>
        <p:grpSpPr>
          <a:xfrm flipH="1">
            <a:off x="7653726" y="4669768"/>
            <a:ext cx="163556" cy="163556"/>
            <a:chOff x="-222250" y="-3001925"/>
            <a:chExt cx="609600" cy="609600"/>
          </a:xfrm>
        </p:grpSpPr>
        <p:sp>
          <p:nvSpPr>
            <p:cNvPr id="162" name="Google Shape;162;p5"/>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245"/>
        <p:cNvGrpSpPr/>
        <p:nvPr/>
      </p:nvGrpSpPr>
      <p:grpSpPr>
        <a:xfrm>
          <a:off x="0" y="0"/>
          <a:ext cx="0" cy="0"/>
          <a:chOff x="0" y="0"/>
          <a:chExt cx="0" cy="0"/>
        </a:xfrm>
      </p:grpSpPr>
      <p:sp>
        <p:nvSpPr>
          <p:cNvPr id="246" name="Google Shape;246;p8"/>
          <p:cNvSpPr/>
          <p:nvPr/>
        </p:nvSpPr>
        <p:spPr>
          <a:xfrm rot="10800000" flipH="1">
            <a:off x="7277098" y="3682143"/>
            <a:ext cx="1876436" cy="1461355"/>
          </a:xfrm>
          <a:custGeom>
            <a:avLst/>
            <a:gdLst/>
            <a:ahLst/>
            <a:cxnLst/>
            <a:rect l="l" t="t" r="r" b="b"/>
            <a:pathLst>
              <a:path w="28783" h="22416" extrusionOk="0">
                <a:moveTo>
                  <a:pt x="1" y="1"/>
                </a:moveTo>
                <a:lnTo>
                  <a:pt x="189" y="57"/>
                </a:lnTo>
                <a:lnTo>
                  <a:pt x="717" y="227"/>
                </a:lnTo>
                <a:lnTo>
                  <a:pt x="1075" y="358"/>
                </a:lnTo>
                <a:lnTo>
                  <a:pt x="1489" y="528"/>
                </a:lnTo>
                <a:lnTo>
                  <a:pt x="1941" y="716"/>
                </a:lnTo>
                <a:lnTo>
                  <a:pt x="2450" y="961"/>
                </a:lnTo>
                <a:lnTo>
                  <a:pt x="2977" y="1225"/>
                </a:lnTo>
                <a:lnTo>
                  <a:pt x="3523" y="1526"/>
                </a:lnTo>
                <a:lnTo>
                  <a:pt x="4088" y="1865"/>
                </a:lnTo>
                <a:lnTo>
                  <a:pt x="4653" y="2261"/>
                </a:lnTo>
                <a:lnTo>
                  <a:pt x="5219" y="2675"/>
                </a:lnTo>
                <a:lnTo>
                  <a:pt x="5765" y="3127"/>
                </a:lnTo>
                <a:lnTo>
                  <a:pt x="6028" y="3372"/>
                </a:lnTo>
                <a:lnTo>
                  <a:pt x="6292" y="3636"/>
                </a:lnTo>
                <a:lnTo>
                  <a:pt x="6537" y="3900"/>
                </a:lnTo>
                <a:lnTo>
                  <a:pt x="6782" y="4182"/>
                </a:lnTo>
                <a:lnTo>
                  <a:pt x="7008" y="4465"/>
                </a:lnTo>
                <a:lnTo>
                  <a:pt x="7196" y="4728"/>
                </a:lnTo>
                <a:lnTo>
                  <a:pt x="7347" y="5011"/>
                </a:lnTo>
                <a:lnTo>
                  <a:pt x="7498" y="5294"/>
                </a:lnTo>
                <a:lnTo>
                  <a:pt x="7611" y="5576"/>
                </a:lnTo>
                <a:lnTo>
                  <a:pt x="7686" y="5840"/>
                </a:lnTo>
                <a:lnTo>
                  <a:pt x="7761" y="6122"/>
                </a:lnTo>
                <a:lnTo>
                  <a:pt x="7818" y="6386"/>
                </a:lnTo>
                <a:lnTo>
                  <a:pt x="7856" y="6669"/>
                </a:lnTo>
                <a:lnTo>
                  <a:pt x="7874" y="6932"/>
                </a:lnTo>
                <a:lnTo>
                  <a:pt x="7874" y="7196"/>
                </a:lnTo>
                <a:lnTo>
                  <a:pt x="7874" y="7478"/>
                </a:lnTo>
                <a:lnTo>
                  <a:pt x="7837" y="8006"/>
                </a:lnTo>
                <a:lnTo>
                  <a:pt x="7799" y="8552"/>
                </a:lnTo>
                <a:lnTo>
                  <a:pt x="7724" y="9080"/>
                </a:lnTo>
                <a:lnTo>
                  <a:pt x="7686" y="9607"/>
                </a:lnTo>
                <a:lnTo>
                  <a:pt x="7648" y="10153"/>
                </a:lnTo>
                <a:lnTo>
                  <a:pt x="7648" y="10417"/>
                </a:lnTo>
                <a:lnTo>
                  <a:pt x="7667" y="10681"/>
                </a:lnTo>
                <a:lnTo>
                  <a:pt x="7686" y="10944"/>
                </a:lnTo>
                <a:lnTo>
                  <a:pt x="7724" y="11227"/>
                </a:lnTo>
                <a:lnTo>
                  <a:pt x="7799" y="11491"/>
                </a:lnTo>
                <a:lnTo>
                  <a:pt x="7874" y="11754"/>
                </a:lnTo>
                <a:lnTo>
                  <a:pt x="7969" y="12018"/>
                </a:lnTo>
                <a:lnTo>
                  <a:pt x="8082" y="12300"/>
                </a:lnTo>
                <a:lnTo>
                  <a:pt x="8232" y="12564"/>
                </a:lnTo>
                <a:lnTo>
                  <a:pt x="8402" y="12847"/>
                </a:lnTo>
                <a:lnTo>
                  <a:pt x="8722" y="13242"/>
                </a:lnTo>
                <a:lnTo>
                  <a:pt x="9023" y="13600"/>
                </a:lnTo>
                <a:lnTo>
                  <a:pt x="9362" y="13902"/>
                </a:lnTo>
                <a:lnTo>
                  <a:pt x="9683" y="14146"/>
                </a:lnTo>
                <a:lnTo>
                  <a:pt x="10041" y="14354"/>
                </a:lnTo>
                <a:lnTo>
                  <a:pt x="10380" y="14523"/>
                </a:lnTo>
                <a:lnTo>
                  <a:pt x="10737" y="14655"/>
                </a:lnTo>
                <a:lnTo>
                  <a:pt x="11114" y="14749"/>
                </a:lnTo>
                <a:lnTo>
                  <a:pt x="11472" y="14825"/>
                </a:lnTo>
                <a:lnTo>
                  <a:pt x="11849" y="14881"/>
                </a:lnTo>
                <a:lnTo>
                  <a:pt x="12244" y="14919"/>
                </a:lnTo>
                <a:lnTo>
                  <a:pt x="12640" y="14938"/>
                </a:lnTo>
                <a:lnTo>
                  <a:pt x="13431" y="14975"/>
                </a:lnTo>
                <a:lnTo>
                  <a:pt x="14260" y="15013"/>
                </a:lnTo>
                <a:lnTo>
                  <a:pt x="14674" y="15051"/>
                </a:lnTo>
                <a:lnTo>
                  <a:pt x="15089" y="15107"/>
                </a:lnTo>
                <a:lnTo>
                  <a:pt x="15503" y="15182"/>
                </a:lnTo>
                <a:lnTo>
                  <a:pt x="15936" y="15277"/>
                </a:lnTo>
                <a:lnTo>
                  <a:pt x="16351" y="15408"/>
                </a:lnTo>
                <a:lnTo>
                  <a:pt x="16784" y="15578"/>
                </a:lnTo>
                <a:lnTo>
                  <a:pt x="17217" y="15766"/>
                </a:lnTo>
                <a:lnTo>
                  <a:pt x="17650" y="16011"/>
                </a:lnTo>
                <a:lnTo>
                  <a:pt x="18083" y="16313"/>
                </a:lnTo>
                <a:lnTo>
                  <a:pt x="18517" y="16652"/>
                </a:lnTo>
                <a:lnTo>
                  <a:pt x="18950" y="17047"/>
                </a:lnTo>
                <a:lnTo>
                  <a:pt x="19383" y="17518"/>
                </a:lnTo>
                <a:lnTo>
                  <a:pt x="19816" y="18045"/>
                </a:lnTo>
                <a:lnTo>
                  <a:pt x="20250" y="18648"/>
                </a:lnTo>
                <a:lnTo>
                  <a:pt x="20683" y="19326"/>
                </a:lnTo>
                <a:lnTo>
                  <a:pt x="21116" y="20080"/>
                </a:lnTo>
                <a:lnTo>
                  <a:pt x="21173" y="20193"/>
                </a:lnTo>
                <a:lnTo>
                  <a:pt x="21361" y="20532"/>
                </a:lnTo>
                <a:lnTo>
                  <a:pt x="21568" y="20833"/>
                </a:lnTo>
                <a:lnTo>
                  <a:pt x="21813" y="21116"/>
                </a:lnTo>
                <a:lnTo>
                  <a:pt x="22058" y="21379"/>
                </a:lnTo>
                <a:lnTo>
                  <a:pt x="22322" y="21587"/>
                </a:lnTo>
                <a:lnTo>
                  <a:pt x="22604" y="21794"/>
                </a:lnTo>
                <a:lnTo>
                  <a:pt x="22887" y="21963"/>
                </a:lnTo>
                <a:lnTo>
                  <a:pt x="23188" y="22095"/>
                </a:lnTo>
                <a:lnTo>
                  <a:pt x="23489" y="22208"/>
                </a:lnTo>
                <a:lnTo>
                  <a:pt x="23791" y="22302"/>
                </a:lnTo>
                <a:lnTo>
                  <a:pt x="24111" y="22359"/>
                </a:lnTo>
                <a:lnTo>
                  <a:pt x="24431" y="22397"/>
                </a:lnTo>
                <a:lnTo>
                  <a:pt x="24751" y="22415"/>
                </a:lnTo>
                <a:lnTo>
                  <a:pt x="25072" y="22397"/>
                </a:lnTo>
                <a:lnTo>
                  <a:pt x="25392" y="22359"/>
                </a:lnTo>
                <a:lnTo>
                  <a:pt x="25712" y="22302"/>
                </a:lnTo>
                <a:lnTo>
                  <a:pt x="26013" y="22208"/>
                </a:lnTo>
                <a:lnTo>
                  <a:pt x="26315" y="22095"/>
                </a:lnTo>
                <a:lnTo>
                  <a:pt x="26616" y="21963"/>
                </a:lnTo>
                <a:lnTo>
                  <a:pt x="26880" y="21813"/>
                </a:lnTo>
                <a:lnTo>
                  <a:pt x="27162" y="21643"/>
                </a:lnTo>
                <a:lnTo>
                  <a:pt x="27407" y="21436"/>
                </a:lnTo>
                <a:lnTo>
                  <a:pt x="27652" y="21229"/>
                </a:lnTo>
                <a:lnTo>
                  <a:pt x="27878" y="20984"/>
                </a:lnTo>
                <a:lnTo>
                  <a:pt x="28067" y="20739"/>
                </a:lnTo>
                <a:lnTo>
                  <a:pt x="28255" y="20456"/>
                </a:lnTo>
                <a:lnTo>
                  <a:pt x="28406" y="20155"/>
                </a:lnTo>
                <a:lnTo>
                  <a:pt x="28537" y="19835"/>
                </a:lnTo>
                <a:lnTo>
                  <a:pt x="28650" y="19496"/>
                </a:lnTo>
                <a:lnTo>
                  <a:pt x="28726" y="19157"/>
                </a:lnTo>
                <a:lnTo>
                  <a:pt x="28763" y="18780"/>
                </a:lnTo>
                <a:lnTo>
                  <a:pt x="28782" y="18385"/>
                </a:lnTo>
                <a:lnTo>
                  <a:pt x="287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831500" y="-626803"/>
            <a:ext cx="2796577" cy="1837279"/>
          </a:xfrm>
          <a:custGeom>
            <a:avLst/>
            <a:gdLst/>
            <a:ahLst/>
            <a:cxnLst/>
            <a:rect l="l" t="t" r="r" b="b"/>
            <a:pathLst>
              <a:path w="64138" h="42137" extrusionOk="0">
                <a:moveTo>
                  <a:pt x="53382" y="0"/>
                </a:moveTo>
                <a:lnTo>
                  <a:pt x="52402" y="19"/>
                </a:lnTo>
                <a:lnTo>
                  <a:pt x="51385" y="76"/>
                </a:lnTo>
                <a:lnTo>
                  <a:pt x="50349" y="170"/>
                </a:lnTo>
                <a:lnTo>
                  <a:pt x="49295" y="283"/>
                </a:lnTo>
                <a:lnTo>
                  <a:pt x="48221" y="433"/>
                </a:lnTo>
                <a:lnTo>
                  <a:pt x="47128" y="622"/>
                </a:lnTo>
                <a:lnTo>
                  <a:pt x="45998" y="829"/>
                </a:lnTo>
                <a:lnTo>
                  <a:pt x="44868" y="1055"/>
                </a:lnTo>
                <a:lnTo>
                  <a:pt x="43719" y="1319"/>
                </a:lnTo>
                <a:lnTo>
                  <a:pt x="42570" y="1601"/>
                </a:lnTo>
                <a:lnTo>
                  <a:pt x="41402" y="1903"/>
                </a:lnTo>
                <a:lnTo>
                  <a:pt x="40234" y="2223"/>
                </a:lnTo>
                <a:lnTo>
                  <a:pt x="39048" y="2562"/>
                </a:lnTo>
                <a:lnTo>
                  <a:pt x="37861" y="2920"/>
                </a:lnTo>
                <a:lnTo>
                  <a:pt x="36674" y="3296"/>
                </a:lnTo>
                <a:lnTo>
                  <a:pt x="35507" y="3673"/>
                </a:lnTo>
                <a:lnTo>
                  <a:pt x="34320" y="4069"/>
                </a:lnTo>
                <a:lnTo>
                  <a:pt x="33152" y="4483"/>
                </a:lnTo>
                <a:lnTo>
                  <a:pt x="30835" y="5331"/>
                </a:lnTo>
                <a:lnTo>
                  <a:pt x="28556" y="6197"/>
                </a:lnTo>
                <a:lnTo>
                  <a:pt x="26352" y="7083"/>
                </a:lnTo>
                <a:lnTo>
                  <a:pt x="24224" y="7968"/>
                </a:lnTo>
                <a:lnTo>
                  <a:pt x="22190" y="8834"/>
                </a:lnTo>
                <a:lnTo>
                  <a:pt x="20268" y="9682"/>
                </a:lnTo>
                <a:lnTo>
                  <a:pt x="18479" y="10492"/>
                </a:lnTo>
                <a:lnTo>
                  <a:pt x="16840" y="11245"/>
                </a:lnTo>
                <a:lnTo>
                  <a:pt x="15371" y="11942"/>
                </a:lnTo>
                <a:lnTo>
                  <a:pt x="12979" y="13110"/>
                </a:lnTo>
                <a:lnTo>
                  <a:pt x="11453" y="13863"/>
                </a:lnTo>
                <a:lnTo>
                  <a:pt x="10907" y="14146"/>
                </a:lnTo>
                <a:lnTo>
                  <a:pt x="10361" y="14485"/>
                </a:lnTo>
                <a:lnTo>
                  <a:pt x="9739" y="14881"/>
                </a:lnTo>
                <a:lnTo>
                  <a:pt x="8929" y="15427"/>
                </a:lnTo>
                <a:lnTo>
                  <a:pt x="7987" y="16086"/>
                </a:lnTo>
                <a:lnTo>
                  <a:pt x="6951" y="16858"/>
                </a:lnTo>
                <a:lnTo>
                  <a:pt x="6424" y="17292"/>
                </a:lnTo>
                <a:lnTo>
                  <a:pt x="5859" y="17744"/>
                </a:lnTo>
                <a:lnTo>
                  <a:pt x="5313" y="18215"/>
                </a:lnTo>
                <a:lnTo>
                  <a:pt x="4766" y="18704"/>
                </a:lnTo>
                <a:lnTo>
                  <a:pt x="4220" y="19194"/>
                </a:lnTo>
                <a:lnTo>
                  <a:pt x="3674" y="19721"/>
                </a:lnTo>
                <a:lnTo>
                  <a:pt x="3165" y="20268"/>
                </a:lnTo>
                <a:lnTo>
                  <a:pt x="2657" y="20814"/>
                </a:lnTo>
                <a:lnTo>
                  <a:pt x="2186" y="21379"/>
                </a:lnTo>
                <a:lnTo>
                  <a:pt x="1753" y="21944"/>
                </a:lnTo>
                <a:lnTo>
                  <a:pt x="1357" y="22528"/>
                </a:lnTo>
                <a:lnTo>
                  <a:pt x="999" y="23112"/>
                </a:lnTo>
                <a:lnTo>
                  <a:pt x="830" y="23413"/>
                </a:lnTo>
                <a:lnTo>
                  <a:pt x="679" y="23715"/>
                </a:lnTo>
                <a:lnTo>
                  <a:pt x="547" y="24016"/>
                </a:lnTo>
                <a:lnTo>
                  <a:pt x="415" y="24299"/>
                </a:lnTo>
                <a:lnTo>
                  <a:pt x="302" y="24600"/>
                </a:lnTo>
                <a:lnTo>
                  <a:pt x="208" y="24901"/>
                </a:lnTo>
                <a:lnTo>
                  <a:pt x="133" y="25203"/>
                </a:lnTo>
                <a:lnTo>
                  <a:pt x="76" y="25504"/>
                </a:lnTo>
                <a:lnTo>
                  <a:pt x="39" y="25787"/>
                </a:lnTo>
                <a:lnTo>
                  <a:pt x="1" y="26088"/>
                </a:lnTo>
                <a:lnTo>
                  <a:pt x="1" y="26389"/>
                </a:lnTo>
                <a:lnTo>
                  <a:pt x="1" y="26691"/>
                </a:lnTo>
                <a:lnTo>
                  <a:pt x="39" y="26973"/>
                </a:lnTo>
                <a:lnTo>
                  <a:pt x="76" y="27275"/>
                </a:lnTo>
                <a:lnTo>
                  <a:pt x="152" y="27557"/>
                </a:lnTo>
                <a:lnTo>
                  <a:pt x="246" y="27859"/>
                </a:lnTo>
                <a:lnTo>
                  <a:pt x="396" y="28254"/>
                </a:lnTo>
                <a:lnTo>
                  <a:pt x="547" y="28631"/>
                </a:lnTo>
                <a:lnTo>
                  <a:pt x="717" y="28989"/>
                </a:lnTo>
                <a:lnTo>
                  <a:pt x="886" y="29347"/>
                </a:lnTo>
                <a:lnTo>
                  <a:pt x="1075" y="29667"/>
                </a:lnTo>
                <a:lnTo>
                  <a:pt x="1263" y="29987"/>
                </a:lnTo>
                <a:lnTo>
                  <a:pt x="1470" y="30270"/>
                </a:lnTo>
                <a:lnTo>
                  <a:pt x="1677" y="30552"/>
                </a:lnTo>
                <a:lnTo>
                  <a:pt x="1903" y="30816"/>
                </a:lnTo>
                <a:lnTo>
                  <a:pt x="2129" y="31061"/>
                </a:lnTo>
                <a:lnTo>
                  <a:pt x="2355" y="31287"/>
                </a:lnTo>
                <a:lnTo>
                  <a:pt x="2600" y="31494"/>
                </a:lnTo>
                <a:lnTo>
                  <a:pt x="2845" y="31701"/>
                </a:lnTo>
                <a:lnTo>
                  <a:pt x="3109" y="31889"/>
                </a:lnTo>
                <a:lnTo>
                  <a:pt x="3391" y="32059"/>
                </a:lnTo>
                <a:lnTo>
                  <a:pt x="3655" y="32229"/>
                </a:lnTo>
                <a:lnTo>
                  <a:pt x="3938" y="32379"/>
                </a:lnTo>
                <a:lnTo>
                  <a:pt x="4239" y="32530"/>
                </a:lnTo>
                <a:lnTo>
                  <a:pt x="4540" y="32662"/>
                </a:lnTo>
                <a:lnTo>
                  <a:pt x="4842" y="32775"/>
                </a:lnTo>
                <a:lnTo>
                  <a:pt x="5162" y="32888"/>
                </a:lnTo>
                <a:lnTo>
                  <a:pt x="5482" y="32982"/>
                </a:lnTo>
                <a:lnTo>
                  <a:pt x="6160" y="33151"/>
                </a:lnTo>
                <a:lnTo>
                  <a:pt x="6857" y="33302"/>
                </a:lnTo>
                <a:lnTo>
                  <a:pt x="7592" y="33415"/>
                </a:lnTo>
                <a:lnTo>
                  <a:pt x="8364" y="33509"/>
                </a:lnTo>
                <a:lnTo>
                  <a:pt x="9155" y="33566"/>
                </a:lnTo>
                <a:lnTo>
                  <a:pt x="9984" y="33622"/>
                </a:lnTo>
                <a:lnTo>
                  <a:pt x="10832" y="33679"/>
                </a:lnTo>
                <a:lnTo>
                  <a:pt x="12621" y="33754"/>
                </a:lnTo>
                <a:lnTo>
                  <a:pt x="14523" y="33830"/>
                </a:lnTo>
                <a:lnTo>
                  <a:pt x="15522" y="33867"/>
                </a:lnTo>
                <a:lnTo>
                  <a:pt x="16539" y="33924"/>
                </a:lnTo>
                <a:lnTo>
                  <a:pt x="17594" y="34018"/>
                </a:lnTo>
                <a:lnTo>
                  <a:pt x="18667" y="34112"/>
                </a:lnTo>
                <a:lnTo>
                  <a:pt x="19760" y="34225"/>
                </a:lnTo>
                <a:lnTo>
                  <a:pt x="20890" y="34376"/>
                </a:lnTo>
                <a:lnTo>
                  <a:pt x="22039" y="34564"/>
                </a:lnTo>
                <a:lnTo>
                  <a:pt x="23207" y="34790"/>
                </a:lnTo>
                <a:lnTo>
                  <a:pt x="24412" y="35054"/>
                </a:lnTo>
                <a:lnTo>
                  <a:pt x="25637" y="35355"/>
                </a:lnTo>
                <a:lnTo>
                  <a:pt x="26578" y="35619"/>
                </a:lnTo>
                <a:lnTo>
                  <a:pt x="27483" y="35920"/>
                </a:lnTo>
                <a:lnTo>
                  <a:pt x="28330" y="36222"/>
                </a:lnTo>
                <a:lnTo>
                  <a:pt x="29159" y="36561"/>
                </a:lnTo>
                <a:lnTo>
                  <a:pt x="29950" y="36900"/>
                </a:lnTo>
                <a:lnTo>
                  <a:pt x="30703" y="37258"/>
                </a:lnTo>
                <a:lnTo>
                  <a:pt x="31438" y="37616"/>
                </a:lnTo>
                <a:lnTo>
                  <a:pt x="32135" y="37992"/>
                </a:lnTo>
                <a:lnTo>
                  <a:pt x="33472" y="38727"/>
                </a:lnTo>
                <a:lnTo>
                  <a:pt x="34734" y="39443"/>
                </a:lnTo>
                <a:lnTo>
                  <a:pt x="35940" y="40121"/>
                </a:lnTo>
                <a:lnTo>
                  <a:pt x="36524" y="40441"/>
                </a:lnTo>
                <a:lnTo>
                  <a:pt x="37089" y="40742"/>
                </a:lnTo>
                <a:lnTo>
                  <a:pt x="37654" y="41025"/>
                </a:lnTo>
                <a:lnTo>
                  <a:pt x="38238" y="41270"/>
                </a:lnTo>
                <a:lnTo>
                  <a:pt x="38803" y="41515"/>
                </a:lnTo>
                <a:lnTo>
                  <a:pt x="39368" y="41703"/>
                </a:lnTo>
                <a:lnTo>
                  <a:pt x="39933" y="41873"/>
                </a:lnTo>
                <a:lnTo>
                  <a:pt x="40517" y="41986"/>
                </a:lnTo>
                <a:lnTo>
                  <a:pt x="41101" y="42080"/>
                </a:lnTo>
                <a:lnTo>
                  <a:pt x="41704" y="42136"/>
                </a:lnTo>
                <a:lnTo>
                  <a:pt x="42306" y="42136"/>
                </a:lnTo>
                <a:lnTo>
                  <a:pt x="42627" y="42117"/>
                </a:lnTo>
                <a:lnTo>
                  <a:pt x="42947" y="42080"/>
                </a:lnTo>
                <a:lnTo>
                  <a:pt x="43267" y="42042"/>
                </a:lnTo>
                <a:lnTo>
                  <a:pt x="43587" y="41986"/>
                </a:lnTo>
                <a:lnTo>
                  <a:pt x="43926" y="41910"/>
                </a:lnTo>
                <a:lnTo>
                  <a:pt x="44247" y="41835"/>
                </a:lnTo>
                <a:lnTo>
                  <a:pt x="44604" y="41741"/>
                </a:lnTo>
                <a:lnTo>
                  <a:pt x="44943" y="41628"/>
                </a:lnTo>
                <a:lnTo>
                  <a:pt x="45301" y="41496"/>
                </a:lnTo>
                <a:lnTo>
                  <a:pt x="45659" y="41345"/>
                </a:lnTo>
                <a:lnTo>
                  <a:pt x="46017" y="41194"/>
                </a:lnTo>
                <a:lnTo>
                  <a:pt x="46394" y="41025"/>
                </a:lnTo>
                <a:lnTo>
                  <a:pt x="46789" y="40818"/>
                </a:lnTo>
                <a:lnTo>
                  <a:pt x="47166" y="40611"/>
                </a:lnTo>
                <a:lnTo>
                  <a:pt x="47373" y="40497"/>
                </a:lnTo>
                <a:lnTo>
                  <a:pt x="47562" y="40366"/>
                </a:lnTo>
                <a:lnTo>
                  <a:pt x="47750" y="40215"/>
                </a:lnTo>
                <a:lnTo>
                  <a:pt x="47920" y="40064"/>
                </a:lnTo>
                <a:lnTo>
                  <a:pt x="48070" y="39914"/>
                </a:lnTo>
                <a:lnTo>
                  <a:pt x="48221" y="39725"/>
                </a:lnTo>
                <a:lnTo>
                  <a:pt x="48353" y="39537"/>
                </a:lnTo>
                <a:lnTo>
                  <a:pt x="48466" y="39348"/>
                </a:lnTo>
                <a:lnTo>
                  <a:pt x="48579" y="39141"/>
                </a:lnTo>
                <a:lnTo>
                  <a:pt x="48692" y="38934"/>
                </a:lnTo>
                <a:lnTo>
                  <a:pt x="48861" y="38482"/>
                </a:lnTo>
                <a:lnTo>
                  <a:pt x="49012" y="38011"/>
                </a:lnTo>
                <a:lnTo>
                  <a:pt x="49144" y="37484"/>
                </a:lnTo>
                <a:lnTo>
                  <a:pt x="49238" y="36956"/>
                </a:lnTo>
                <a:lnTo>
                  <a:pt x="49295" y="36391"/>
                </a:lnTo>
                <a:lnTo>
                  <a:pt x="49351" y="35807"/>
                </a:lnTo>
                <a:lnTo>
                  <a:pt x="49389" y="35205"/>
                </a:lnTo>
                <a:lnTo>
                  <a:pt x="49389" y="34583"/>
                </a:lnTo>
                <a:lnTo>
                  <a:pt x="49408" y="33961"/>
                </a:lnTo>
                <a:lnTo>
                  <a:pt x="49389" y="32662"/>
                </a:lnTo>
                <a:lnTo>
                  <a:pt x="49370" y="31343"/>
                </a:lnTo>
                <a:lnTo>
                  <a:pt x="49389" y="30025"/>
                </a:lnTo>
                <a:lnTo>
                  <a:pt x="49389" y="29365"/>
                </a:lnTo>
                <a:lnTo>
                  <a:pt x="49426" y="28706"/>
                </a:lnTo>
                <a:lnTo>
                  <a:pt x="49464" y="28085"/>
                </a:lnTo>
                <a:lnTo>
                  <a:pt x="49539" y="27444"/>
                </a:lnTo>
                <a:lnTo>
                  <a:pt x="49634" y="26841"/>
                </a:lnTo>
                <a:lnTo>
                  <a:pt x="49747" y="26239"/>
                </a:lnTo>
                <a:lnTo>
                  <a:pt x="49878" y="25674"/>
                </a:lnTo>
                <a:lnTo>
                  <a:pt x="50067" y="25109"/>
                </a:lnTo>
                <a:lnTo>
                  <a:pt x="50274" y="24581"/>
                </a:lnTo>
                <a:lnTo>
                  <a:pt x="50387" y="24336"/>
                </a:lnTo>
                <a:lnTo>
                  <a:pt x="50519" y="24091"/>
                </a:lnTo>
                <a:lnTo>
                  <a:pt x="50670" y="23847"/>
                </a:lnTo>
                <a:lnTo>
                  <a:pt x="50820" y="23620"/>
                </a:lnTo>
                <a:lnTo>
                  <a:pt x="50971" y="23394"/>
                </a:lnTo>
                <a:lnTo>
                  <a:pt x="51159" y="23187"/>
                </a:lnTo>
                <a:lnTo>
                  <a:pt x="51800" y="22453"/>
                </a:lnTo>
                <a:lnTo>
                  <a:pt x="52440" y="21793"/>
                </a:lnTo>
                <a:lnTo>
                  <a:pt x="53099" y="21172"/>
                </a:lnTo>
                <a:lnTo>
                  <a:pt x="53759" y="20588"/>
                </a:lnTo>
                <a:lnTo>
                  <a:pt x="54418" y="20060"/>
                </a:lnTo>
                <a:lnTo>
                  <a:pt x="55077" y="19552"/>
                </a:lnTo>
                <a:lnTo>
                  <a:pt x="55736" y="19081"/>
                </a:lnTo>
                <a:lnTo>
                  <a:pt x="56377" y="18629"/>
                </a:lnTo>
                <a:lnTo>
                  <a:pt x="57639" y="17800"/>
                </a:lnTo>
                <a:lnTo>
                  <a:pt x="58844" y="17028"/>
                </a:lnTo>
                <a:lnTo>
                  <a:pt x="59975" y="16293"/>
                </a:lnTo>
                <a:lnTo>
                  <a:pt x="60502" y="15917"/>
                </a:lnTo>
                <a:lnTo>
                  <a:pt x="61011" y="15540"/>
                </a:lnTo>
                <a:lnTo>
                  <a:pt x="61481" y="15163"/>
                </a:lnTo>
                <a:lnTo>
                  <a:pt x="61933" y="14768"/>
                </a:lnTo>
                <a:lnTo>
                  <a:pt x="62348" y="14353"/>
                </a:lnTo>
                <a:lnTo>
                  <a:pt x="62725" y="13920"/>
                </a:lnTo>
                <a:lnTo>
                  <a:pt x="62894" y="13694"/>
                </a:lnTo>
                <a:lnTo>
                  <a:pt x="63064" y="13468"/>
                </a:lnTo>
                <a:lnTo>
                  <a:pt x="63214" y="13223"/>
                </a:lnTo>
                <a:lnTo>
                  <a:pt x="63346" y="12978"/>
                </a:lnTo>
                <a:lnTo>
                  <a:pt x="63478" y="12733"/>
                </a:lnTo>
                <a:lnTo>
                  <a:pt x="63610" y="12470"/>
                </a:lnTo>
                <a:lnTo>
                  <a:pt x="63723" y="12206"/>
                </a:lnTo>
                <a:lnTo>
                  <a:pt x="63817" y="11923"/>
                </a:lnTo>
                <a:lnTo>
                  <a:pt x="63892" y="11622"/>
                </a:lnTo>
                <a:lnTo>
                  <a:pt x="63968" y="11321"/>
                </a:lnTo>
                <a:lnTo>
                  <a:pt x="64024" y="11019"/>
                </a:lnTo>
                <a:lnTo>
                  <a:pt x="64081" y="10699"/>
                </a:lnTo>
                <a:lnTo>
                  <a:pt x="64118" y="10360"/>
                </a:lnTo>
                <a:lnTo>
                  <a:pt x="64137" y="10002"/>
                </a:lnTo>
                <a:lnTo>
                  <a:pt x="64137" y="9644"/>
                </a:lnTo>
                <a:lnTo>
                  <a:pt x="64137" y="9267"/>
                </a:lnTo>
                <a:lnTo>
                  <a:pt x="64118" y="8891"/>
                </a:lnTo>
                <a:lnTo>
                  <a:pt x="64081" y="8495"/>
                </a:lnTo>
                <a:lnTo>
                  <a:pt x="64024" y="8062"/>
                </a:lnTo>
                <a:lnTo>
                  <a:pt x="63968" y="7629"/>
                </a:lnTo>
                <a:lnTo>
                  <a:pt x="63874" y="7196"/>
                </a:lnTo>
                <a:lnTo>
                  <a:pt x="63779" y="6725"/>
                </a:lnTo>
                <a:lnTo>
                  <a:pt x="63666" y="6254"/>
                </a:lnTo>
                <a:lnTo>
                  <a:pt x="63535" y="5745"/>
                </a:lnTo>
                <a:lnTo>
                  <a:pt x="63422" y="5368"/>
                </a:lnTo>
                <a:lnTo>
                  <a:pt x="63290" y="4992"/>
                </a:lnTo>
                <a:lnTo>
                  <a:pt x="63139" y="4634"/>
                </a:lnTo>
                <a:lnTo>
                  <a:pt x="62988" y="4295"/>
                </a:lnTo>
                <a:lnTo>
                  <a:pt x="62800" y="3975"/>
                </a:lnTo>
                <a:lnTo>
                  <a:pt x="62612" y="3673"/>
                </a:lnTo>
                <a:lnTo>
                  <a:pt x="62404" y="3372"/>
                </a:lnTo>
                <a:lnTo>
                  <a:pt x="62197" y="3089"/>
                </a:lnTo>
                <a:lnTo>
                  <a:pt x="61952" y="2826"/>
                </a:lnTo>
                <a:lnTo>
                  <a:pt x="61707" y="2562"/>
                </a:lnTo>
                <a:lnTo>
                  <a:pt x="61444" y="2317"/>
                </a:lnTo>
                <a:lnTo>
                  <a:pt x="61180" y="2091"/>
                </a:lnTo>
                <a:lnTo>
                  <a:pt x="60897" y="1884"/>
                </a:lnTo>
                <a:lnTo>
                  <a:pt x="60596" y="1677"/>
                </a:lnTo>
                <a:lnTo>
                  <a:pt x="60276" y="1488"/>
                </a:lnTo>
                <a:lnTo>
                  <a:pt x="59956" y="1300"/>
                </a:lnTo>
                <a:lnTo>
                  <a:pt x="59635" y="1149"/>
                </a:lnTo>
                <a:lnTo>
                  <a:pt x="59278" y="998"/>
                </a:lnTo>
                <a:lnTo>
                  <a:pt x="58920" y="848"/>
                </a:lnTo>
                <a:lnTo>
                  <a:pt x="58562" y="716"/>
                </a:lnTo>
                <a:lnTo>
                  <a:pt x="58185" y="603"/>
                </a:lnTo>
                <a:lnTo>
                  <a:pt x="57790" y="490"/>
                </a:lnTo>
                <a:lnTo>
                  <a:pt x="57394" y="396"/>
                </a:lnTo>
                <a:lnTo>
                  <a:pt x="56980" y="320"/>
                </a:lnTo>
                <a:lnTo>
                  <a:pt x="56565" y="245"/>
                </a:lnTo>
                <a:lnTo>
                  <a:pt x="56132" y="170"/>
                </a:lnTo>
                <a:lnTo>
                  <a:pt x="55247" y="76"/>
                </a:lnTo>
                <a:lnTo>
                  <a:pt x="54324" y="19"/>
                </a:lnTo>
                <a:lnTo>
                  <a:pt x="533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txBox="1">
            <a:spLocks noGrp="1"/>
          </p:cNvSpPr>
          <p:nvPr>
            <p:ph type="title"/>
          </p:nvPr>
        </p:nvSpPr>
        <p:spPr>
          <a:xfrm>
            <a:off x="1427550" y="1626600"/>
            <a:ext cx="6288900" cy="1890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49" name="Google Shape;249;p8"/>
          <p:cNvSpPr/>
          <p:nvPr/>
        </p:nvSpPr>
        <p:spPr>
          <a:xfrm rot="-5400000" flipH="1">
            <a:off x="7643648" y="744151"/>
            <a:ext cx="2339754" cy="679988"/>
          </a:xfrm>
          <a:custGeom>
            <a:avLst/>
            <a:gdLst/>
            <a:ahLst/>
            <a:cxnLst/>
            <a:rect l="l" t="t" r="r" b="b"/>
            <a:pathLst>
              <a:path w="46149" h="13412" extrusionOk="0">
                <a:moveTo>
                  <a:pt x="21982" y="0"/>
                </a:moveTo>
                <a:lnTo>
                  <a:pt x="21681" y="19"/>
                </a:lnTo>
                <a:lnTo>
                  <a:pt x="21380" y="57"/>
                </a:lnTo>
                <a:lnTo>
                  <a:pt x="21078" y="94"/>
                </a:lnTo>
                <a:lnTo>
                  <a:pt x="20777" y="151"/>
                </a:lnTo>
                <a:lnTo>
                  <a:pt x="20494" y="226"/>
                </a:lnTo>
                <a:lnTo>
                  <a:pt x="20212" y="302"/>
                </a:lnTo>
                <a:lnTo>
                  <a:pt x="19929" y="396"/>
                </a:lnTo>
                <a:lnTo>
                  <a:pt x="19383" y="603"/>
                </a:lnTo>
                <a:lnTo>
                  <a:pt x="18837" y="867"/>
                </a:lnTo>
                <a:lnTo>
                  <a:pt x="18328" y="1149"/>
                </a:lnTo>
                <a:lnTo>
                  <a:pt x="17801" y="1469"/>
                </a:lnTo>
                <a:lnTo>
                  <a:pt x="17311" y="1808"/>
                </a:lnTo>
                <a:lnTo>
                  <a:pt x="16821" y="2185"/>
                </a:lnTo>
                <a:lnTo>
                  <a:pt x="16350" y="2562"/>
                </a:lnTo>
                <a:lnTo>
                  <a:pt x="15880" y="2976"/>
                </a:lnTo>
                <a:lnTo>
                  <a:pt x="15427" y="3391"/>
                </a:lnTo>
                <a:lnTo>
                  <a:pt x="14975" y="3824"/>
                </a:lnTo>
                <a:lnTo>
                  <a:pt x="14071" y="4709"/>
                </a:lnTo>
                <a:lnTo>
                  <a:pt x="13205" y="5594"/>
                </a:lnTo>
                <a:lnTo>
                  <a:pt x="12338" y="6442"/>
                </a:lnTo>
                <a:lnTo>
                  <a:pt x="11924" y="6856"/>
                </a:lnTo>
                <a:lnTo>
                  <a:pt x="11491" y="7233"/>
                </a:lnTo>
                <a:lnTo>
                  <a:pt x="11058" y="7610"/>
                </a:lnTo>
                <a:lnTo>
                  <a:pt x="10624" y="7949"/>
                </a:lnTo>
                <a:lnTo>
                  <a:pt x="10172" y="8269"/>
                </a:lnTo>
                <a:lnTo>
                  <a:pt x="9739" y="8571"/>
                </a:lnTo>
                <a:lnTo>
                  <a:pt x="9287" y="8815"/>
                </a:lnTo>
                <a:lnTo>
                  <a:pt x="8835" y="9023"/>
                </a:lnTo>
                <a:lnTo>
                  <a:pt x="8364" y="9211"/>
                </a:lnTo>
                <a:lnTo>
                  <a:pt x="8138" y="9267"/>
                </a:lnTo>
                <a:lnTo>
                  <a:pt x="7912" y="9343"/>
                </a:lnTo>
                <a:lnTo>
                  <a:pt x="7667" y="9380"/>
                </a:lnTo>
                <a:lnTo>
                  <a:pt x="7422" y="9418"/>
                </a:lnTo>
                <a:lnTo>
                  <a:pt x="7177" y="9437"/>
                </a:lnTo>
                <a:lnTo>
                  <a:pt x="6932" y="9437"/>
                </a:lnTo>
                <a:lnTo>
                  <a:pt x="6518" y="9456"/>
                </a:lnTo>
                <a:lnTo>
                  <a:pt x="6123" y="9475"/>
                </a:lnTo>
                <a:lnTo>
                  <a:pt x="5708" y="9512"/>
                </a:lnTo>
                <a:lnTo>
                  <a:pt x="5313" y="9550"/>
                </a:lnTo>
                <a:lnTo>
                  <a:pt x="4503" y="9682"/>
                </a:lnTo>
                <a:lnTo>
                  <a:pt x="3730" y="9851"/>
                </a:lnTo>
                <a:lnTo>
                  <a:pt x="2977" y="10059"/>
                </a:lnTo>
                <a:lnTo>
                  <a:pt x="2223" y="10285"/>
                </a:lnTo>
                <a:lnTo>
                  <a:pt x="1527" y="10529"/>
                </a:lnTo>
                <a:lnTo>
                  <a:pt x="848" y="10793"/>
                </a:lnTo>
                <a:lnTo>
                  <a:pt x="717" y="10850"/>
                </a:lnTo>
                <a:lnTo>
                  <a:pt x="604" y="10925"/>
                </a:lnTo>
                <a:lnTo>
                  <a:pt x="509" y="11000"/>
                </a:lnTo>
                <a:lnTo>
                  <a:pt x="415" y="11076"/>
                </a:lnTo>
                <a:lnTo>
                  <a:pt x="265" y="11245"/>
                </a:lnTo>
                <a:lnTo>
                  <a:pt x="133" y="11452"/>
                </a:lnTo>
                <a:lnTo>
                  <a:pt x="57" y="11660"/>
                </a:lnTo>
                <a:lnTo>
                  <a:pt x="20" y="11867"/>
                </a:lnTo>
                <a:lnTo>
                  <a:pt x="1" y="12093"/>
                </a:lnTo>
                <a:lnTo>
                  <a:pt x="38" y="12319"/>
                </a:lnTo>
                <a:lnTo>
                  <a:pt x="95" y="12526"/>
                </a:lnTo>
                <a:lnTo>
                  <a:pt x="189" y="12733"/>
                </a:lnTo>
                <a:lnTo>
                  <a:pt x="321" y="12922"/>
                </a:lnTo>
                <a:lnTo>
                  <a:pt x="472" y="13072"/>
                </a:lnTo>
                <a:lnTo>
                  <a:pt x="641" y="13204"/>
                </a:lnTo>
                <a:lnTo>
                  <a:pt x="867" y="13317"/>
                </a:lnTo>
                <a:lnTo>
                  <a:pt x="980" y="13355"/>
                </a:lnTo>
                <a:lnTo>
                  <a:pt x="1093" y="13374"/>
                </a:lnTo>
                <a:lnTo>
                  <a:pt x="1225" y="13393"/>
                </a:lnTo>
                <a:lnTo>
                  <a:pt x="1357" y="13411"/>
                </a:lnTo>
                <a:lnTo>
                  <a:pt x="44435" y="13411"/>
                </a:lnTo>
                <a:lnTo>
                  <a:pt x="44623" y="13393"/>
                </a:lnTo>
                <a:lnTo>
                  <a:pt x="44812" y="13374"/>
                </a:lnTo>
                <a:lnTo>
                  <a:pt x="44981" y="13317"/>
                </a:lnTo>
                <a:lnTo>
                  <a:pt x="45132" y="13261"/>
                </a:lnTo>
                <a:lnTo>
                  <a:pt x="45282" y="13204"/>
                </a:lnTo>
                <a:lnTo>
                  <a:pt x="45414" y="13110"/>
                </a:lnTo>
                <a:lnTo>
                  <a:pt x="45546" y="13016"/>
                </a:lnTo>
                <a:lnTo>
                  <a:pt x="45659" y="12922"/>
                </a:lnTo>
                <a:lnTo>
                  <a:pt x="45753" y="12809"/>
                </a:lnTo>
                <a:lnTo>
                  <a:pt x="45848" y="12677"/>
                </a:lnTo>
                <a:lnTo>
                  <a:pt x="45923" y="12545"/>
                </a:lnTo>
                <a:lnTo>
                  <a:pt x="45998" y="12413"/>
                </a:lnTo>
                <a:lnTo>
                  <a:pt x="46055" y="12262"/>
                </a:lnTo>
                <a:lnTo>
                  <a:pt x="46092" y="12112"/>
                </a:lnTo>
                <a:lnTo>
                  <a:pt x="46130" y="11961"/>
                </a:lnTo>
                <a:lnTo>
                  <a:pt x="46149" y="11810"/>
                </a:lnTo>
                <a:lnTo>
                  <a:pt x="46149" y="11660"/>
                </a:lnTo>
                <a:lnTo>
                  <a:pt x="46149" y="11509"/>
                </a:lnTo>
                <a:lnTo>
                  <a:pt x="46130" y="11358"/>
                </a:lnTo>
                <a:lnTo>
                  <a:pt x="46092" y="11208"/>
                </a:lnTo>
                <a:lnTo>
                  <a:pt x="46055" y="11057"/>
                </a:lnTo>
                <a:lnTo>
                  <a:pt x="45998" y="10925"/>
                </a:lnTo>
                <a:lnTo>
                  <a:pt x="45923" y="10793"/>
                </a:lnTo>
                <a:lnTo>
                  <a:pt x="45848" y="10661"/>
                </a:lnTo>
                <a:lnTo>
                  <a:pt x="45734" y="10529"/>
                </a:lnTo>
                <a:lnTo>
                  <a:pt x="45640" y="10416"/>
                </a:lnTo>
                <a:lnTo>
                  <a:pt x="45508" y="10322"/>
                </a:lnTo>
                <a:lnTo>
                  <a:pt x="45377" y="10228"/>
                </a:lnTo>
                <a:lnTo>
                  <a:pt x="45226" y="10153"/>
                </a:lnTo>
                <a:lnTo>
                  <a:pt x="45075" y="10077"/>
                </a:lnTo>
                <a:lnTo>
                  <a:pt x="44887" y="10021"/>
                </a:lnTo>
                <a:lnTo>
                  <a:pt x="44699" y="9983"/>
                </a:lnTo>
                <a:lnTo>
                  <a:pt x="44002" y="9889"/>
                </a:lnTo>
                <a:lnTo>
                  <a:pt x="43248" y="9795"/>
                </a:lnTo>
                <a:lnTo>
                  <a:pt x="42457" y="9719"/>
                </a:lnTo>
                <a:lnTo>
                  <a:pt x="41609" y="9644"/>
                </a:lnTo>
                <a:lnTo>
                  <a:pt x="39782" y="9531"/>
                </a:lnTo>
                <a:lnTo>
                  <a:pt x="37767" y="9437"/>
                </a:lnTo>
                <a:lnTo>
                  <a:pt x="37032" y="9399"/>
                </a:lnTo>
                <a:lnTo>
                  <a:pt x="36674" y="9362"/>
                </a:lnTo>
                <a:lnTo>
                  <a:pt x="36354" y="9305"/>
                </a:lnTo>
                <a:lnTo>
                  <a:pt x="36034" y="9249"/>
                </a:lnTo>
                <a:lnTo>
                  <a:pt x="35733" y="9192"/>
                </a:lnTo>
                <a:lnTo>
                  <a:pt x="35431" y="9117"/>
                </a:lnTo>
                <a:lnTo>
                  <a:pt x="35168" y="9023"/>
                </a:lnTo>
                <a:lnTo>
                  <a:pt x="34904" y="8947"/>
                </a:lnTo>
                <a:lnTo>
                  <a:pt x="34640" y="8834"/>
                </a:lnTo>
                <a:lnTo>
                  <a:pt x="34414" y="8740"/>
                </a:lnTo>
                <a:lnTo>
                  <a:pt x="34188" y="8627"/>
                </a:lnTo>
                <a:lnTo>
                  <a:pt x="33755" y="8382"/>
                </a:lnTo>
                <a:lnTo>
                  <a:pt x="33378" y="8100"/>
                </a:lnTo>
                <a:lnTo>
                  <a:pt x="33020" y="7817"/>
                </a:lnTo>
                <a:lnTo>
                  <a:pt x="32700" y="7497"/>
                </a:lnTo>
                <a:lnTo>
                  <a:pt x="32399" y="7158"/>
                </a:lnTo>
                <a:lnTo>
                  <a:pt x="32116" y="6819"/>
                </a:lnTo>
                <a:lnTo>
                  <a:pt x="31852" y="6461"/>
                </a:lnTo>
                <a:lnTo>
                  <a:pt x="31589" y="6084"/>
                </a:lnTo>
                <a:lnTo>
                  <a:pt x="31099" y="5312"/>
                </a:lnTo>
                <a:lnTo>
                  <a:pt x="30590" y="4540"/>
                </a:lnTo>
                <a:lnTo>
                  <a:pt x="30327" y="4144"/>
                </a:lnTo>
                <a:lnTo>
                  <a:pt x="30044" y="3749"/>
                </a:lnTo>
                <a:lnTo>
                  <a:pt x="29724" y="3372"/>
                </a:lnTo>
                <a:lnTo>
                  <a:pt x="29404" y="2976"/>
                </a:lnTo>
                <a:lnTo>
                  <a:pt x="29027" y="2618"/>
                </a:lnTo>
                <a:lnTo>
                  <a:pt x="28631" y="2260"/>
                </a:lnTo>
                <a:lnTo>
                  <a:pt x="28198" y="1921"/>
                </a:lnTo>
                <a:lnTo>
                  <a:pt x="27727" y="1601"/>
                </a:lnTo>
                <a:lnTo>
                  <a:pt x="27181" y="1281"/>
                </a:lnTo>
                <a:lnTo>
                  <a:pt x="26616" y="998"/>
                </a:lnTo>
                <a:lnTo>
                  <a:pt x="26296" y="867"/>
                </a:lnTo>
                <a:lnTo>
                  <a:pt x="25976" y="735"/>
                </a:lnTo>
                <a:lnTo>
                  <a:pt x="25618" y="622"/>
                </a:lnTo>
                <a:lnTo>
                  <a:pt x="25260" y="509"/>
                </a:lnTo>
                <a:lnTo>
                  <a:pt x="24883" y="396"/>
                </a:lnTo>
                <a:lnTo>
                  <a:pt x="24506" y="302"/>
                </a:lnTo>
                <a:lnTo>
                  <a:pt x="24092" y="207"/>
                </a:lnTo>
                <a:lnTo>
                  <a:pt x="23659" y="113"/>
                </a:lnTo>
                <a:lnTo>
                  <a:pt x="23320" y="57"/>
                </a:lnTo>
                <a:lnTo>
                  <a:pt x="22962" y="19"/>
                </a:lnTo>
                <a:lnTo>
                  <a:pt x="226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85727" y="4482551"/>
            <a:ext cx="2339754" cy="679988"/>
          </a:xfrm>
          <a:custGeom>
            <a:avLst/>
            <a:gdLst/>
            <a:ahLst/>
            <a:cxnLst/>
            <a:rect l="l" t="t" r="r" b="b"/>
            <a:pathLst>
              <a:path w="46149" h="13412" extrusionOk="0">
                <a:moveTo>
                  <a:pt x="21982" y="0"/>
                </a:moveTo>
                <a:lnTo>
                  <a:pt x="21681" y="19"/>
                </a:lnTo>
                <a:lnTo>
                  <a:pt x="21380" y="57"/>
                </a:lnTo>
                <a:lnTo>
                  <a:pt x="21078" y="94"/>
                </a:lnTo>
                <a:lnTo>
                  <a:pt x="20777" y="151"/>
                </a:lnTo>
                <a:lnTo>
                  <a:pt x="20494" y="226"/>
                </a:lnTo>
                <a:lnTo>
                  <a:pt x="20212" y="302"/>
                </a:lnTo>
                <a:lnTo>
                  <a:pt x="19929" y="396"/>
                </a:lnTo>
                <a:lnTo>
                  <a:pt x="19383" y="603"/>
                </a:lnTo>
                <a:lnTo>
                  <a:pt x="18837" y="867"/>
                </a:lnTo>
                <a:lnTo>
                  <a:pt x="18328" y="1149"/>
                </a:lnTo>
                <a:lnTo>
                  <a:pt x="17801" y="1469"/>
                </a:lnTo>
                <a:lnTo>
                  <a:pt x="17311" y="1808"/>
                </a:lnTo>
                <a:lnTo>
                  <a:pt x="16821" y="2185"/>
                </a:lnTo>
                <a:lnTo>
                  <a:pt x="16350" y="2562"/>
                </a:lnTo>
                <a:lnTo>
                  <a:pt x="15880" y="2976"/>
                </a:lnTo>
                <a:lnTo>
                  <a:pt x="15427" y="3391"/>
                </a:lnTo>
                <a:lnTo>
                  <a:pt x="14975" y="3824"/>
                </a:lnTo>
                <a:lnTo>
                  <a:pt x="14071" y="4709"/>
                </a:lnTo>
                <a:lnTo>
                  <a:pt x="13205" y="5594"/>
                </a:lnTo>
                <a:lnTo>
                  <a:pt x="12338" y="6442"/>
                </a:lnTo>
                <a:lnTo>
                  <a:pt x="11924" y="6856"/>
                </a:lnTo>
                <a:lnTo>
                  <a:pt x="11491" y="7233"/>
                </a:lnTo>
                <a:lnTo>
                  <a:pt x="11058" y="7610"/>
                </a:lnTo>
                <a:lnTo>
                  <a:pt x="10624" y="7949"/>
                </a:lnTo>
                <a:lnTo>
                  <a:pt x="10172" y="8269"/>
                </a:lnTo>
                <a:lnTo>
                  <a:pt x="9739" y="8571"/>
                </a:lnTo>
                <a:lnTo>
                  <a:pt x="9287" y="8815"/>
                </a:lnTo>
                <a:lnTo>
                  <a:pt x="8835" y="9023"/>
                </a:lnTo>
                <a:lnTo>
                  <a:pt x="8364" y="9211"/>
                </a:lnTo>
                <a:lnTo>
                  <a:pt x="8138" y="9267"/>
                </a:lnTo>
                <a:lnTo>
                  <a:pt x="7912" y="9343"/>
                </a:lnTo>
                <a:lnTo>
                  <a:pt x="7667" y="9380"/>
                </a:lnTo>
                <a:lnTo>
                  <a:pt x="7422" y="9418"/>
                </a:lnTo>
                <a:lnTo>
                  <a:pt x="7177" y="9437"/>
                </a:lnTo>
                <a:lnTo>
                  <a:pt x="6932" y="9437"/>
                </a:lnTo>
                <a:lnTo>
                  <a:pt x="6518" y="9456"/>
                </a:lnTo>
                <a:lnTo>
                  <a:pt x="6123" y="9475"/>
                </a:lnTo>
                <a:lnTo>
                  <a:pt x="5708" y="9512"/>
                </a:lnTo>
                <a:lnTo>
                  <a:pt x="5313" y="9550"/>
                </a:lnTo>
                <a:lnTo>
                  <a:pt x="4503" y="9682"/>
                </a:lnTo>
                <a:lnTo>
                  <a:pt x="3730" y="9851"/>
                </a:lnTo>
                <a:lnTo>
                  <a:pt x="2977" y="10059"/>
                </a:lnTo>
                <a:lnTo>
                  <a:pt x="2223" y="10285"/>
                </a:lnTo>
                <a:lnTo>
                  <a:pt x="1527" y="10529"/>
                </a:lnTo>
                <a:lnTo>
                  <a:pt x="848" y="10793"/>
                </a:lnTo>
                <a:lnTo>
                  <a:pt x="717" y="10850"/>
                </a:lnTo>
                <a:lnTo>
                  <a:pt x="604" y="10925"/>
                </a:lnTo>
                <a:lnTo>
                  <a:pt x="509" y="11000"/>
                </a:lnTo>
                <a:lnTo>
                  <a:pt x="415" y="11076"/>
                </a:lnTo>
                <a:lnTo>
                  <a:pt x="265" y="11245"/>
                </a:lnTo>
                <a:lnTo>
                  <a:pt x="133" y="11452"/>
                </a:lnTo>
                <a:lnTo>
                  <a:pt x="57" y="11660"/>
                </a:lnTo>
                <a:lnTo>
                  <a:pt x="20" y="11867"/>
                </a:lnTo>
                <a:lnTo>
                  <a:pt x="1" y="12093"/>
                </a:lnTo>
                <a:lnTo>
                  <a:pt x="38" y="12319"/>
                </a:lnTo>
                <a:lnTo>
                  <a:pt x="95" y="12526"/>
                </a:lnTo>
                <a:lnTo>
                  <a:pt x="189" y="12733"/>
                </a:lnTo>
                <a:lnTo>
                  <a:pt x="321" y="12922"/>
                </a:lnTo>
                <a:lnTo>
                  <a:pt x="472" y="13072"/>
                </a:lnTo>
                <a:lnTo>
                  <a:pt x="641" y="13204"/>
                </a:lnTo>
                <a:lnTo>
                  <a:pt x="867" y="13317"/>
                </a:lnTo>
                <a:lnTo>
                  <a:pt x="980" y="13355"/>
                </a:lnTo>
                <a:lnTo>
                  <a:pt x="1093" y="13374"/>
                </a:lnTo>
                <a:lnTo>
                  <a:pt x="1225" y="13393"/>
                </a:lnTo>
                <a:lnTo>
                  <a:pt x="1357" y="13411"/>
                </a:lnTo>
                <a:lnTo>
                  <a:pt x="44435" y="13411"/>
                </a:lnTo>
                <a:lnTo>
                  <a:pt x="44623" y="13393"/>
                </a:lnTo>
                <a:lnTo>
                  <a:pt x="44812" y="13374"/>
                </a:lnTo>
                <a:lnTo>
                  <a:pt x="44981" y="13317"/>
                </a:lnTo>
                <a:lnTo>
                  <a:pt x="45132" y="13261"/>
                </a:lnTo>
                <a:lnTo>
                  <a:pt x="45282" y="13204"/>
                </a:lnTo>
                <a:lnTo>
                  <a:pt x="45414" y="13110"/>
                </a:lnTo>
                <a:lnTo>
                  <a:pt x="45546" y="13016"/>
                </a:lnTo>
                <a:lnTo>
                  <a:pt x="45659" y="12922"/>
                </a:lnTo>
                <a:lnTo>
                  <a:pt x="45753" y="12809"/>
                </a:lnTo>
                <a:lnTo>
                  <a:pt x="45848" y="12677"/>
                </a:lnTo>
                <a:lnTo>
                  <a:pt x="45923" y="12545"/>
                </a:lnTo>
                <a:lnTo>
                  <a:pt x="45998" y="12413"/>
                </a:lnTo>
                <a:lnTo>
                  <a:pt x="46055" y="12262"/>
                </a:lnTo>
                <a:lnTo>
                  <a:pt x="46092" y="12112"/>
                </a:lnTo>
                <a:lnTo>
                  <a:pt x="46130" y="11961"/>
                </a:lnTo>
                <a:lnTo>
                  <a:pt x="46149" y="11810"/>
                </a:lnTo>
                <a:lnTo>
                  <a:pt x="46149" y="11660"/>
                </a:lnTo>
                <a:lnTo>
                  <a:pt x="46149" y="11509"/>
                </a:lnTo>
                <a:lnTo>
                  <a:pt x="46130" y="11358"/>
                </a:lnTo>
                <a:lnTo>
                  <a:pt x="46092" y="11208"/>
                </a:lnTo>
                <a:lnTo>
                  <a:pt x="46055" y="11057"/>
                </a:lnTo>
                <a:lnTo>
                  <a:pt x="45998" y="10925"/>
                </a:lnTo>
                <a:lnTo>
                  <a:pt x="45923" y="10793"/>
                </a:lnTo>
                <a:lnTo>
                  <a:pt x="45848" y="10661"/>
                </a:lnTo>
                <a:lnTo>
                  <a:pt x="45734" y="10529"/>
                </a:lnTo>
                <a:lnTo>
                  <a:pt x="45640" y="10416"/>
                </a:lnTo>
                <a:lnTo>
                  <a:pt x="45508" y="10322"/>
                </a:lnTo>
                <a:lnTo>
                  <a:pt x="45377" y="10228"/>
                </a:lnTo>
                <a:lnTo>
                  <a:pt x="45226" y="10153"/>
                </a:lnTo>
                <a:lnTo>
                  <a:pt x="45075" y="10077"/>
                </a:lnTo>
                <a:lnTo>
                  <a:pt x="44887" y="10021"/>
                </a:lnTo>
                <a:lnTo>
                  <a:pt x="44699" y="9983"/>
                </a:lnTo>
                <a:lnTo>
                  <a:pt x="44002" y="9889"/>
                </a:lnTo>
                <a:lnTo>
                  <a:pt x="43248" y="9795"/>
                </a:lnTo>
                <a:lnTo>
                  <a:pt x="42457" y="9719"/>
                </a:lnTo>
                <a:lnTo>
                  <a:pt x="41609" y="9644"/>
                </a:lnTo>
                <a:lnTo>
                  <a:pt x="39782" y="9531"/>
                </a:lnTo>
                <a:lnTo>
                  <a:pt x="37767" y="9437"/>
                </a:lnTo>
                <a:lnTo>
                  <a:pt x="37032" y="9399"/>
                </a:lnTo>
                <a:lnTo>
                  <a:pt x="36674" y="9362"/>
                </a:lnTo>
                <a:lnTo>
                  <a:pt x="36354" y="9305"/>
                </a:lnTo>
                <a:lnTo>
                  <a:pt x="36034" y="9249"/>
                </a:lnTo>
                <a:lnTo>
                  <a:pt x="35733" y="9192"/>
                </a:lnTo>
                <a:lnTo>
                  <a:pt x="35431" y="9117"/>
                </a:lnTo>
                <a:lnTo>
                  <a:pt x="35168" y="9023"/>
                </a:lnTo>
                <a:lnTo>
                  <a:pt x="34904" y="8947"/>
                </a:lnTo>
                <a:lnTo>
                  <a:pt x="34640" y="8834"/>
                </a:lnTo>
                <a:lnTo>
                  <a:pt x="34414" y="8740"/>
                </a:lnTo>
                <a:lnTo>
                  <a:pt x="34188" y="8627"/>
                </a:lnTo>
                <a:lnTo>
                  <a:pt x="33755" y="8382"/>
                </a:lnTo>
                <a:lnTo>
                  <a:pt x="33378" y="8100"/>
                </a:lnTo>
                <a:lnTo>
                  <a:pt x="33020" y="7817"/>
                </a:lnTo>
                <a:lnTo>
                  <a:pt x="32700" y="7497"/>
                </a:lnTo>
                <a:lnTo>
                  <a:pt x="32399" y="7158"/>
                </a:lnTo>
                <a:lnTo>
                  <a:pt x="32116" y="6819"/>
                </a:lnTo>
                <a:lnTo>
                  <a:pt x="31852" y="6461"/>
                </a:lnTo>
                <a:lnTo>
                  <a:pt x="31589" y="6084"/>
                </a:lnTo>
                <a:lnTo>
                  <a:pt x="31099" y="5312"/>
                </a:lnTo>
                <a:lnTo>
                  <a:pt x="30590" y="4540"/>
                </a:lnTo>
                <a:lnTo>
                  <a:pt x="30327" y="4144"/>
                </a:lnTo>
                <a:lnTo>
                  <a:pt x="30044" y="3749"/>
                </a:lnTo>
                <a:lnTo>
                  <a:pt x="29724" y="3372"/>
                </a:lnTo>
                <a:lnTo>
                  <a:pt x="29404" y="2976"/>
                </a:lnTo>
                <a:lnTo>
                  <a:pt x="29027" y="2618"/>
                </a:lnTo>
                <a:lnTo>
                  <a:pt x="28631" y="2260"/>
                </a:lnTo>
                <a:lnTo>
                  <a:pt x="28198" y="1921"/>
                </a:lnTo>
                <a:lnTo>
                  <a:pt x="27727" y="1601"/>
                </a:lnTo>
                <a:lnTo>
                  <a:pt x="27181" y="1281"/>
                </a:lnTo>
                <a:lnTo>
                  <a:pt x="26616" y="998"/>
                </a:lnTo>
                <a:lnTo>
                  <a:pt x="26296" y="867"/>
                </a:lnTo>
                <a:lnTo>
                  <a:pt x="25976" y="735"/>
                </a:lnTo>
                <a:lnTo>
                  <a:pt x="25618" y="622"/>
                </a:lnTo>
                <a:lnTo>
                  <a:pt x="25260" y="509"/>
                </a:lnTo>
                <a:lnTo>
                  <a:pt x="24883" y="396"/>
                </a:lnTo>
                <a:lnTo>
                  <a:pt x="24506" y="302"/>
                </a:lnTo>
                <a:lnTo>
                  <a:pt x="24092" y="207"/>
                </a:lnTo>
                <a:lnTo>
                  <a:pt x="23659" y="113"/>
                </a:lnTo>
                <a:lnTo>
                  <a:pt x="23320" y="57"/>
                </a:lnTo>
                <a:lnTo>
                  <a:pt x="22962" y="19"/>
                </a:lnTo>
                <a:lnTo>
                  <a:pt x="226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rot="-3772268">
            <a:off x="4604537" y="4279786"/>
            <a:ext cx="1166681" cy="1347553"/>
          </a:xfrm>
          <a:custGeom>
            <a:avLst/>
            <a:gdLst/>
            <a:ahLst/>
            <a:cxnLst/>
            <a:rect l="l" t="t" r="r" b="b"/>
            <a:pathLst>
              <a:path w="22718" h="26240" extrusionOk="0">
                <a:moveTo>
                  <a:pt x="6725" y="1"/>
                </a:moveTo>
                <a:lnTo>
                  <a:pt x="6349" y="39"/>
                </a:lnTo>
                <a:lnTo>
                  <a:pt x="5972" y="76"/>
                </a:lnTo>
                <a:lnTo>
                  <a:pt x="5633" y="152"/>
                </a:lnTo>
                <a:lnTo>
                  <a:pt x="5313" y="227"/>
                </a:lnTo>
                <a:lnTo>
                  <a:pt x="4974" y="340"/>
                </a:lnTo>
                <a:lnTo>
                  <a:pt x="4616" y="472"/>
                </a:lnTo>
                <a:lnTo>
                  <a:pt x="4258" y="641"/>
                </a:lnTo>
                <a:lnTo>
                  <a:pt x="3900" y="830"/>
                </a:lnTo>
                <a:lnTo>
                  <a:pt x="3523" y="1018"/>
                </a:lnTo>
                <a:lnTo>
                  <a:pt x="3146" y="1244"/>
                </a:lnTo>
                <a:lnTo>
                  <a:pt x="2374" y="1715"/>
                </a:lnTo>
                <a:lnTo>
                  <a:pt x="1583" y="2242"/>
                </a:lnTo>
                <a:lnTo>
                  <a:pt x="792" y="2807"/>
                </a:lnTo>
                <a:lnTo>
                  <a:pt x="1" y="3391"/>
                </a:lnTo>
                <a:lnTo>
                  <a:pt x="283" y="3448"/>
                </a:lnTo>
                <a:lnTo>
                  <a:pt x="1056" y="2883"/>
                </a:lnTo>
                <a:lnTo>
                  <a:pt x="1828" y="2337"/>
                </a:lnTo>
                <a:lnTo>
                  <a:pt x="2563" y="1847"/>
                </a:lnTo>
                <a:lnTo>
                  <a:pt x="3316" y="1376"/>
                </a:lnTo>
                <a:lnTo>
                  <a:pt x="3674" y="1169"/>
                </a:lnTo>
                <a:lnTo>
                  <a:pt x="4032" y="980"/>
                </a:lnTo>
                <a:lnTo>
                  <a:pt x="4371" y="811"/>
                </a:lnTo>
                <a:lnTo>
                  <a:pt x="4710" y="660"/>
                </a:lnTo>
                <a:lnTo>
                  <a:pt x="5049" y="528"/>
                </a:lnTo>
                <a:lnTo>
                  <a:pt x="5369" y="415"/>
                </a:lnTo>
                <a:lnTo>
                  <a:pt x="5689" y="340"/>
                </a:lnTo>
                <a:lnTo>
                  <a:pt x="5991" y="283"/>
                </a:lnTo>
                <a:lnTo>
                  <a:pt x="6367" y="246"/>
                </a:lnTo>
                <a:lnTo>
                  <a:pt x="6744" y="208"/>
                </a:lnTo>
                <a:lnTo>
                  <a:pt x="7460" y="208"/>
                </a:lnTo>
                <a:lnTo>
                  <a:pt x="7799" y="227"/>
                </a:lnTo>
                <a:lnTo>
                  <a:pt x="8138" y="283"/>
                </a:lnTo>
                <a:lnTo>
                  <a:pt x="8458" y="340"/>
                </a:lnTo>
                <a:lnTo>
                  <a:pt x="8797" y="415"/>
                </a:lnTo>
                <a:lnTo>
                  <a:pt x="9117" y="528"/>
                </a:lnTo>
                <a:lnTo>
                  <a:pt x="9419" y="641"/>
                </a:lnTo>
                <a:lnTo>
                  <a:pt x="9739" y="792"/>
                </a:lnTo>
                <a:lnTo>
                  <a:pt x="10040" y="961"/>
                </a:lnTo>
                <a:lnTo>
                  <a:pt x="10342" y="1150"/>
                </a:lnTo>
                <a:lnTo>
                  <a:pt x="10643" y="1357"/>
                </a:lnTo>
                <a:lnTo>
                  <a:pt x="10945" y="1602"/>
                </a:lnTo>
                <a:lnTo>
                  <a:pt x="11227" y="1866"/>
                </a:lnTo>
                <a:lnTo>
                  <a:pt x="11528" y="2148"/>
                </a:lnTo>
                <a:lnTo>
                  <a:pt x="11830" y="2450"/>
                </a:lnTo>
                <a:lnTo>
                  <a:pt x="12112" y="2789"/>
                </a:lnTo>
                <a:lnTo>
                  <a:pt x="12414" y="3146"/>
                </a:lnTo>
                <a:lnTo>
                  <a:pt x="12715" y="3542"/>
                </a:lnTo>
                <a:lnTo>
                  <a:pt x="12998" y="3956"/>
                </a:lnTo>
                <a:lnTo>
                  <a:pt x="13299" y="4390"/>
                </a:lnTo>
                <a:lnTo>
                  <a:pt x="13600" y="4861"/>
                </a:lnTo>
                <a:lnTo>
                  <a:pt x="13921" y="5350"/>
                </a:lnTo>
                <a:lnTo>
                  <a:pt x="14222" y="5878"/>
                </a:lnTo>
                <a:lnTo>
                  <a:pt x="14862" y="7027"/>
                </a:lnTo>
                <a:lnTo>
                  <a:pt x="15503" y="8289"/>
                </a:lnTo>
                <a:lnTo>
                  <a:pt x="16200" y="9683"/>
                </a:lnTo>
                <a:lnTo>
                  <a:pt x="16577" y="10436"/>
                </a:lnTo>
                <a:lnTo>
                  <a:pt x="16972" y="11152"/>
                </a:lnTo>
                <a:lnTo>
                  <a:pt x="17386" y="11849"/>
                </a:lnTo>
                <a:lnTo>
                  <a:pt x="17820" y="12508"/>
                </a:lnTo>
                <a:lnTo>
                  <a:pt x="18253" y="13148"/>
                </a:lnTo>
                <a:lnTo>
                  <a:pt x="18686" y="13770"/>
                </a:lnTo>
                <a:lnTo>
                  <a:pt x="19553" y="14938"/>
                </a:lnTo>
                <a:lnTo>
                  <a:pt x="20231" y="15861"/>
                </a:lnTo>
                <a:lnTo>
                  <a:pt x="20852" y="16765"/>
                </a:lnTo>
                <a:lnTo>
                  <a:pt x="21154" y="17198"/>
                </a:lnTo>
                <a:lnTo>
                  <a:pt x="21417" y="17612"/>
                </a:lnTo>
                <a:lnTo>
                  <a:pt x="21662" y="18046"/>
                </a:lnTo>
                <a:lnTo>
                  <a:pt x="21869" y="18460"/>
                </a:lnTo>
                <a:lnTo>
                  <a:pt x="22058" y="18893"/>
                </a:lnTo>
                <a:lnTo>
                  <a:pt x="22227" y="19308"/>
                </a:lnTo>
                <a:lnTo>
                  <a:pt x="22340" y="19722"/>
                </a:lnTo>
                <a:lnTo>
                  <a:pt x="22434" y="20155"/>
                </a:lnTo>
                <a:lnTo>
                  <a:pt x="22491" y="20589"/>
                </a:lnTo>
                <a:lnTo>
                  <a:pt x="22510" y="21022"/>
                </a:lnTo>
                <a:lnTo>
                  <a:pt x="22491" y="21474"/>
                </a:lnTo>
                <a:lnTo>
                  <a:pt x="22416" y="21926"/>
                </a:lnTo>
                <a:lnTo>
                  <a:pt x="22359" y="22190"/>
                </a:lnTo>
                <a:lnTo>
                  <a:pt x="22284" y="22453"/>
                </a:lnTo>
                <a:lnTo>
                  <a:pt x="22208" y="22717"/>
                </a:lnTo>
                <a:lnTo>
                  <a:pt x="22114" y="22962"/>
                </a:lnTo>
                <a:lnTo>
                  <a:pt x="22020" y="23188"/>
                </a:lnTo>
                <a:lnTo>
                  <a:pt x="21907" y="23433"/>
                </a:lnTo>
                <a:lnTo>
                  <a:pt x="21794" y="23640"/>
                </a:lnTo>
                <a:lnTo>
                  <a:pt x="21662" y="23847"/>
                </a:lnTo>
                <a:lnTo>
                  <a:pt x="21530" y="24054"/>
                </a:lnTo>
                <a:lnTo>
                  <a:pt x="21380" y="24243"/>
                </a:lnTo>
                <a:lnTo>
                  <a:pt x="21229" y="24431"/>
                </a:lnTo>
                <a:lnTo>
                  <a:pt x="21059" y="24601"/>
                </a:lnTo>
                <a:lnTo>
                  <a:pt x="20890" y="24751"/>
                </a:lnTo>
                <a:lnTo>
                  <a:pt x="20702" y="24902"/>
                </a:lnTo>
                <a:lnTo>
                  <a:pt x="20513" y="25053"/>
                </a:lnTo>
                <a:lnTo>
                  <a:pt x="20306" y="25185"/>
                </a:lnTo>
                <a:lnTo>
                  <a:pt x="20005" y="25354"/>
                </a:lnTo>
                <a:lnTo>
                  <a:pt x="19684" y="25524"/>
                </a:lnTo>
                <a:lnTo>
                  <a:pt x="19364" y="25655"/>
                </a:lnTo>
                <a:lnTo>
                  <a:pt x="19006" y="25768"/>
                </a:lnTo>
                <a:lnTo>
                  <a:pt x="18648" y="25863"/>
                </a:lnTo>
                <a:lnTo>
                  <a:pt x="18272" y="25938"/>
                </a:lnTo>
                <a:lnTo>
                  <a:pt x="17876" y="25994"/>
                </a:lnTo>
                <a:lnTo>
                  <a:pt x="17462" y="26013"/>
                </a:lnTo>
                <a:lnTo>
                  <a:pt x="17029" y="26032"/>
                </a:lnTo>
                <a:lnTo>
                  <a:pt x="16595" y="26032"/>
                </a:lnTo>
                <a:lnTo>
                  <a:pt x="16143" y="26013"/>
                </a:lnTo>
                <a:lnTo>
                  <a:pt x="15691" y="25957"/>
                </a:lnTo>
                <a:lnTo>
                  <a:pt x="15220" y="25900"/>
                </a:lnTo>
                <a:lnTo>
                  <a:pt x="14731" y="25806"/>
                </a:lnTo>
                <a:lnTo>
                  <a:pt x="14222" y="25712"/>
                </a:lnTo>
                <a:lnTo>
                  <a:pt x="13713" y="25580"/>
                </a:lnTo>
                <a:lnTo>
                  <a:pt x="12225" y="25203"/>
                </a:lnTo>
                <a:lnTo>
                  <a:pt x="11528" y="25053"/>
                </a:lnTo>
                <a:lnTo>
                  <a:pt x="10888" y="24902"/>
                </a:lnTo>
                <a:lnTo>
                  <a:pt x="10606" y="25053"/>
                </a:lnTo>
                <a:lnTo>
                  <a:pt x="11302" y="25203"/>
                </a:lnTo>
                <a:lnTo>
                  <a:pt x="12037" y="25373"/>
                </a:lnTo>
                <a:lnTo>
                  <a:pt x="13657" y="25787"/>
                </a:lnTo>
                <a:lnTo>
                  <a:pt x="14184" y="25919"/>
                </a:lnTo>
                <a:lnTo>
                  <a:pt x="14693" y="26013"/>
                </a:lnTo>
                <a:lnTo>
                  <a:pt x="15201" y="26107"/>
                </a:lnTo>
                <a:lnTo>
                  <a:pt x="15672" y="26164"/>
                </a:lnTo>
                <a:lnTo>
                  <a:pt x="16143" y="26220"/>
                </a:lnTo>
                <a:lnTo>
                  <a:pt x="16614" y="26239"/>
                </a:lnTo>
                <a:lnTo>
                  <a:pt x="17066" y="26239"/>
                </a:lnTo>
                <a:lnTo>
                  <a:pt x="17499" y="26220"/>
                </a:lnTo>
                <a:lnTo>
                  <a:pt x="17914" y="26183"/>
                </a:lnTo>
                <a:lnTo>
                  <a:pt x="18309" y="26126"/>
                </a:lnTo>
                <a:lnTo>
                  <a:pt x="18705" y="26051"/>
                </a:lnTo>
                <a:lnTo>
                  <a:pt x="19082" y="25957"/>
                </a:lnTo>
                <a:lnTo>
                  <a:pt x="19440" y="25844"/>
                </a:lnTo>
                <a:lnTo>
                  <a:pt x="19779" y="25693"/>
                </a:lnTo>
                <a:lnTo>
                  <a:pt x="20099" y="25542"/>
                </a:lnTo>
                <a:lnTo>
                  <a:pt x="20419" y="25354"/>
                </a:lnTo>
                <a:lnTo>
                  <a:pt x="20626" y="25222"/>
                </a:lnTo>
                <a:lnTo>
                  <a:pt x="20833" y="25072"/>
                </a:lnTo>
                <a:lnTo>
                  <a:pt x="21022" y="24921"/>
                </a:lnTo>
                <a:lnTo>
                  <a:pt x="21210" y="24751"/>
                </a:lnTo>
                <a:lnTo>
                  <a:pt x="21380" y="24563"/>
                </a:lnTo>
                <a:lnTo>
                  <a:pt x="21530" y="24375"/>
                </a:lnTo>
                <a:lnTo>
                  <a:pt x="21681" y="24167"/>
                </a:lnTo>
                <a:lnTo>
                  <a:pt x="21832" y="23960"/>
                </a:lnTo>
                <a:lnTo>
                  <a:pt x="21964" y="23753"/>
                </a:lnTo>
                <a:lnTo>
                  <a:pt x="22095" y="23527"/>
                </a:lnTo>
                <a:lnTo>
                  <a:pt x="22208" y="23282"/>
                </a:lnTo>
                <a:lnTo>
                  <a:pt x="22303" y="23037"/>
                </a:lnTo>
                <a:lnTo>
                  <a:pt x="22397" y="22792"/>
                </a:lnTo>
                <a:lnTo>
                  <a:pt x="22472" y="22529"/>
                </a:lnTo>
                <a:lnTo>
                  <a:pt x="22548" y="22246"/>
                </a:lnTo>
                <a:lnTo>
                  <a:pt x="22623" y="21964"/>
                </a:lnTo>
                <a:lnTo>
                  <a:pt x="22661" y="21738"/>
                </a:lnTo>
                <a:lnTo>
                  <a:pt x="22679" y="21493"/>
                </a:lnTo>
                <a:lnTo>
                  <a:pt x="22717" y="21041"/>
                </a:lnTo>
                <a:lnTo>
                  <a:pt x="22698" y="20570"/>
                </a:lnTo>
                <a:lnTo>
                  <a:pt x="22642" y="20118"/>
                </a:lnTo>
                <a:lnTo>
                  <a:pt x="22529" y="19684"/>
                </a:lnTo>
                <a:lnTo>
                  <a:pt x="22397" y="19251"/>
                </a:lnTo>
                <a:lnTo>
                  <a:pt x="22246" y="18799"/>
                </a:lnTo>
                <a:lnTo>
                  <a:pt x="22039" y="18366"/>
                </a:lnTo>
                <a:lnTo>
                  <a:pt x="21813" y="17933"/>
                </a:lnTo>
                <a:lnTo>
                  <a:pt x="21568" y="17499"/>
                </a:lnTo>
                <a:lnTo>
                  <a:pt x="21304" y="17066"/>
                </a:lnTo>
                <a:lnTo>
                  <a:pt x="21022" y="16614"/>
                </a:lnTo>
                <a:lnTo>
                  <a:pt x="20381" y="15729"/>
                </a:lnTo>
                <a:lnTo>
                  <a:pt x="19722" y="14825"/>
                </a:lnTo>
                <a:lnTo>
                  <a:pt x="18856" y="13657"/>
                </a:lnTo>
                <a:lnTo>
                  <a:pt x="18422" y="13035"/>
                </a:lnTo>
                <a:lnTo>
                  <a:pt x="17989" y="12414"/>
                </a:lnTo>
                <a:lnTo>
                  <a:pt x="17575" y="11736"/>
                </a:lnTo>
                <a:lnTo>
                  <a:pt x="17160" y="11058"/>
                </a:lnTo>
                <a:lnTo>
                  <a:pt x="16746" y="10342"/>
                </a:lnTo>
                <a:lnTo>
                  <a:pt x="16369" y="9588"/>
                </a:lnTo>
                <a:lnTo>
                  <a:pt x="15691" y="8176"/>
                </a:lnTo>
                <a:lnTo>
                  <a:pt x="15013" y="6895"/>
                </a:lnTo>
                <a:lnTo>
                  <a:pt x="14373" y="5746"/>
                </a:lnTo>
                <a:lnTo>
                  <a:pt x="14071" y="5218"/>
                </a:lnTo>
                <a:lnTo>
                  <a:pt x="13751" y="4710"/>
                </a:lnTo>
                <a:lnTo>
                  <a:pt x="13450" y="4239"/>
                </a:lnTo>
                <a:lnTo>
                  <a:pt x="13148" y="3787"/>
                </a:lnTo>
                <a:lnTo>
                  <a:pt x="12828" y="3372"/>
                </a:lnTo>
                <a:lnTo>
                  <a:pt x="12546" y="2977"/>
                </a:lnTo>
                <a:lnTo>
                  <a:pt x="12244" y="2600"/>
                </a:lnTo>
                <a:lnTo>
                  <a:pt x="11943" y="2261"/>
                </a:lnTo>
                <a:lnTo>
                  <a:pt x="11641" y="1960"/>
                </a:lnTo>
                <a:lnTo>
                  <a:pt x="11340" y="1677"/>
                </a:lnTo>
                <a:lnTo>
                  <a:pt x="11039" y="1414"/>
                </a:lnTo>
                <a:lnTo>
                  <a:pt x="10737" y="1169"/>
                </a:lnTo>
                <a:lnTo>
                  <a:pt x="10417" y="961"/>
                </a:lnTo>
                <a:lnTo>
                  <a:pt x="10116" y="754"/>
                </a:lnTo>
                <a:lnTo>
                  <a:pt x="9796" y="585"/>
                </a:lnTo>
                <a:lnTo>
                  <a:pt x="9494" y="453"/>
                </a:lnTo>
                <a:lnTo>
                  <a:pt x="9155" y="321"/>
                </a:lnTo>
                <a:lnTo>
                  <a:pt x="8835" y="227"/>
                </a:lnTo>
                <a:lnTo>
                  <a:pt x="8496" y="133"/>
                </a:lnTo>
                <a:lnTo>
                  <a:pt x="8157" y="76"/>
                </a:lnTo>
                <a:lnTo>
                  <a:pt x="7818" y="20"/>
                </a:lnTo>
                <a:lnTo>
                  <a:pt x="746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8644413" y="2515263"/>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8"/>
          <p:cNvGrpSpPr/>
          <p:nvPr/>
        </p:nvGrpSpPr>
        <p:grpSpPr>
          <a:xfrm>
            <a:off x="8735036" y="2939903"/>
            <a:ext cx="241737" cy="241737"/>
            <a:chOff x="10695150" y="4122575"/>
            <a:chExt cx="626100" cy="626100"/>
          </a:xfrm>
        </p:grpSpPr>
        <p:sp>
          <p:nvSpPr>
            <p:cNvPr id="254" name="Google Shape;254;p8"/>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8"/>
          <p:cNvSpPr/>
          <p:nvPr/>
        </p:nvSpPr>
        <p:spPr>
          <a:xfrm rot="-5603619">
            <a:off x="-66658" y="-90023"/>
            <a:ext cx="1046667" cy="1106650"/>
          </a:xfrm>
          <a:custGeom>
            <a:avLst/>
            <a:gdLst/>
            <a:ahLst/>
            <a:cxnLst/>
            <a:rect l="l" t="t" r="r" b="b"/>
            <a:pathLst>
              <a:path w="20381" h="21549" extrusionOk="0">
                <a:moveTo>
                  <a:pt x="2468" y="1"/>
                </a:moveTo>
                <a:lnTo>
                  <a:pt x="2242" y="20"/>
                </a:lnTo>
                <a:lnTo>
                  <a:pt x="2016" y="57"/>
                </a:lnTo>
                <a:lnTo>
                  <a:pt x="1808" y="95"/>
                </a:lnTo>
                <a:lnTo>
                  <a:pt x="1601" y="151"/>
                </a:lnTo>
                <a:lnTo>
                  <a:pt x="1413" y="227"/>
                </a:lnTo>
                <a:lnTo>
                  <a:pt x="1243" y="302"/>
                </a:lnTo>
                <a:lnTo>
                  <a:pt x="1074" y="415"/>
                </a:lnTo>
                <a:lnTo>
                  <a:pt x="923" y="528"/>
                </a:lnTo>
                <a:lnTo>
                  <a:pt x="772" y="679"/>
                </a:lnTo>
                <a:lnTo>
                  <a:pt x="641" y="829"/>
                </a:lnTo>
                <a:lnTo>
                  <a:pt x="509" y="1018"/>
                </a:lnTo>
                <a:lnTo>
                  <a:pt x="396" y="1225"/>
                </a:lnTo>
                <a:lnTo>
                  <a:pt x="302" y="1451"/>
                </a:lnTo>
                <a:lnTo>
                  <a:pt x="207" y="1696"/>
                </a:lnTo>
                <a:lnTo>
                  <a:pt x="132" y="1978"/>
                </a:lnTo>
                <a:lnTo>
                  <a:pt x="76" y="2280"/>
                </a:lnTo>
                <a:lnTo>
                  <a:pt x="38" y="2525"/>
                </a:lnTo>
                <a:lnTo>
                  <a:pt x="19" y="2751"/>
                </a:lnTo>
                <a:lnTo>
                  <a:pt x="0" y="2977"/>
                </a:lnTo>
                <a:lnTo>
                  <a:pt x="19" y="3203"/>
                </a:lnTo>
                <a:lnTo>
                  <a:pt x="38" y="3410"/>
                </a:lnTo>
                <a:lnTo>
                  <a:pt x="76" y="3617"/>
                </a:lnTo>
                <a:lnTo>
                  <a:pt x="113" y="3824"/>
                </a:lnTo>
                <a:lnTo>
                  <a:pt x="170" y="4013"/>
                </a:lnTo>
                <a:lnTo>
                  <a:pt x="245" y="4201"/>
                </a:lnTo>
                <a:lnTo>
                  <a:pt x="339" y="4389"/>
                </a:lnTo>
                <a:lnTo>
                  <a:pt x="433" y="4578"/>
                </a:lnTo>
                <a:lnTo>
                  <a:pt x="546" y="4747"/>
                </a:lnTo>
                <a:lnTo>
                  <a:pt x="791" y="5086"/>
                </a:lnTo>
                <a:lnTo>
                  <a:pt x="1074" y="5425"/>
                </a:lnTo>
                <a:lnTo>
                  <a:pt x="1394" y="5727"/>
                </a:lnTo>
                <a:lnTo>
                  <a:pt x="1752" y="6028"/>
                </a:lnTo>
                <a:lnTo>
                  <a:pt x="2129" y="6330"/>
                </a:lnTo>
                <a:lnTo>
                  <a:pt x="2543" y="6612"/>
                </a:lnTo>
                <a:lnTo>
                  <a:pt x="2976" y="6895"/>
                </a:lnTo>
                <a:lnTo>
                  <a:pt x="3428" y="7177"/>
                </a:lnTo>
                <a:lnTo>
                  <a:pt x="4370" y="7742"/>
                </a:lnTo>
                <a:lnTo>
                  <a:pt x="5576" y="8477"/>
                </a:lnTo>
                <a:lnTo>
                  <a:pt x="6178" y="8854"/>
                </a:lnTo>
                <a:lnTo>
                  <a:pt x="6762" y="9268"/>
                </a:lnTo>
                <a:lnTo>
                  <a:pt x="7327" y="9701"/>
                </a:lnTo>
                <a:lnTo>
                  <a:pt x="7892" y="10153"/>
                </a:lnTo>
                <a:lnTo>
                  <a:pt x="8137" y="10379"/>
                </a:lnTo>
                <a:lnTo>
                  <a:pt x="8401" y="10643"/>
                </a:lnTo>
                <a:lnTo>
                  <a:pt x="8646" y="10888"/>
                </a:lnTo>
                <a:lnTo>
                  <a:pt x="8872" y="11152"/>
                </a:lnTo>
                <a:lnTo>
                  <a:pt x="9098" y="11434"/>
                </a:lnTo>
                <a:lnTo>
                  <a:pt x="9305" y="11717"/>
                </a:lnTo>
                <a:lnTo>
                  <a:pt x="9493" y="12018"/>
                </a:lnTo>
                <a:lnTo>
                  <a:pt x="9682" y="12319"/>
                </a:lnTo>
                <a:lnTo>
                  <a:pt x="9851" y="12640"/>
                </a:lnTo>
                <a:lnTo>
                  <a:pt x="10002" y="12979"/>
                </a:lnTo>
                <a:lnTo>
                  <a:pt x="10134" y="13318"/>
                </a:lnTo>
                <a:lnTo>
                  <a:pt x="10247" y="13676"/>
                </a:lnTo>
                <a:lnTo>
                  <a:pt x="10341" y="14052"/>
                </a:lnTo>
                <a:lnTo>
                  <a:pt x="10416" y="14448"/>
                </a:lnTo>
                <a:lnTo>
                  <a:pt x="10473" y="14843"/>
                </a:lnTo>
                <a:lnTo>
                  <a:pt x="10511" y="15258"/>
                </a:lnTo>
                <a:lnTo>
                  <a:pt x="10529" y="15710"/>
                </a:lnTo>
                <a:lnTo>
                  <a:pt x="10511" y="16162"/>
                </a:lnTo>
                <a:lnTo>
                  <a:pt x="10473" y="16614"/>
                </a:lnTo>
                <a:lnTo>
                  <a:pt x="10416" y="17104"/>
                </a:lnTo>
                <a:lnTo>
                  <a:pt x="10398" y="17367"/>
                </a:lnTo>
                <a:lnTo>
                  <a:pt x="10379" y="17612"/>
                </a:lnTo>
                <a:lnTo>
                  <a:pt x="10379" y="17857"/>
                </a:lnTo>
                <a:lnTo>
                  <a:pt x="10398" y="18102"/>
                </a:lnTo>
                <a:lnTo>
                  <a:pt x="10435" y="18328"/>
                </a:lnTo>
                <a:lnTo>
                  <a:pt x="10473" y="18573"/>
                </a:lnTo>
                <a:lnTo>
                  <a:pt x="10529" y="18799"/>
                </a:lnTo>
                <a:lnTo>
                  <a:pt x="10605" y="19025"/>
                </a:lnTo>
                <a:lnTo>
                  <a:pt x="10699" y="19251"/>
                </a:lnTo>
                <a:lnTo>
                  <a:pt x="10793" y="19458"/>
                </a:lnTo>
                <a:lnTo>
                  <a:pt x="10906" y="19665"/>
                </a:lnTo>
                <a:lnTo>
                  <a:pt x="11019" y="19873"/>
                </a:lnTo>
                <a:lnTo>
                  <a:pt x="11151" y="20061"/>
                </a:lnTo>
                <a:lnTo>
                  <a:pt x="11302" y="20249"/>
                </a:lnTo>
                <a:lnTo>
                  <a:pt x="11471" y="20419"/>
                </a:lnTo>
                <a:lnTo>
                  <a:pt x="11641" y="20588"/>
                </a:lnTo>
                <a:lnTo>
                  <a:pt x="11923" y="20814"/>
                </a:lnTo>
                <a:lnTo>
                  <a:pt x="12225" y="21003"/>
                </a:lnTo>
                <a:lnTo>
                  <a:pt x="12545" y="21172"/>
                </a:lnTo>
                <a:lnTo>
                  <a:pt x="12884" y="21304"/>
                </a:lnTo>
                <a:lnTo>
                  <a:pt x="13223" y="21417"/>
                </a:lnTo>
                <a:lnTo>
                  <a:pt x="13600" y="21492"/>
                </a:lnTo>
                <a:lnTo>
                  <a:pt x="13976" y="21549"/>
                </a:lnTo>
                <a:lnTo>
                  <a:pt x="14711" y="21549"/>
                </a:lnTo>
                <a:lnTo>
                  <a:pt x="15050" y="21511"/>
                </a:lnTo>
                <a:lnTo>
                  <a:pt x="15408" y="21455"/>
                </a:lnTo>
                <a:lnTo>
                  <a:pt x="15766" y="21361"/>
                </a:lnTo>
                <a:lnTo>
                  <a:pt x="16124" y="21248"/>
                </a:lnTo>
                <a:lnTo>
                  <a:pt x="16482" y="21116"/>
                </a:lnTo>
                <a:lnTo>
                  <a:pt x="16840" y="20946"/>
                </a:lnTo>
                <a:lnTo>
                  <a:pt x="17216" y="20739"/>
                </a:lnTo>
                <a:lnTo>
                  <a:pt x="17593" y="20532"/>
                </a:lnTo>
                <a:lnTo>
                  <a:pt x="17970" y="20287"/>
                </a:lnTo>
                <a:lnTo>
                  <a:pt x="18742" y="19797"/>
                </a:lnTo>
                <a:lnTo>
                  <a:pt x="19571" y="19270"/>
                </a:lnTo>
                <a:lnTo>
                  <a:pt x="19966" y="19025"/>
                </a:lnTo>
                <a:lnTo>
                  <a:pt x="20381" y="18780"/>
                </a:lnTo>
                <a:lnTo>
                  <a:pt x="20230" y="18629"/>
                </a:lnTo>
                <a:lnTo>
                  <a:pt x="19834" y="18855"/>
                </a:lnTo>
                <a:lnTo>
                  <a:pt x="19439" y="19119"/>
                </a:lnTo>
                <a:lnTo>
                  <a:pt x="18629" y="19628"/>
                </a:lnTo>
                <a:lnTo>
                  <a:pt x="17875" y="20117"/>
                </a:lnTo>
                <a:lnTo>
                  <a:pt x="17499" y="20344"/>
                </a:lnTo>
                <a:lnTo>
                  <a:pt x="17122" y="20551"/>
                </a:lnTo>
                <a:lnTo>
                  <a:pt x="16764" y="20758"/>
                </a:lnTo>
                <a:lnTo>
                  <a:pt x="16406" y="20927"/>
                </a:lnTo>
                <a:lnTo>
                  <a:pt x="16067" y="21059"/>
                </a:lnTo>
                <a:lnTo>
                  <a:pt x="15728" y="21172"/>
                </a:lnTo>
                <a:lnTo>
                  <a:pt x="15427" y="21229"/>
                </a:lnTo>
                <a:lnTo>
                  <a:pt x="15144" y="21285"/>
                </a:lnTo>
                <a:lnTo>
                  <a:pt x="14862" y="21323"/>
                </a:lnTo>
                <a:lnTo>
                  <a:pt x="14598" y="21361"/>
                </a:lnTo>
                <a:lnTo>
                  <a:pt x="14316" y="21361"/>
                </a:lnTo>
                <a:lnTo>
                  <a:pt x="14052" y="21342"/>
                </a:lnTo>
                <a:lnTo>
                  <a:pt x="13807" y="21323"/>
                </a:lnTo>
                <a:lnTo>
                  <a:pt x="13543" y="21285"/>
                </a:lnTo>
                <a:lnTo>
                  <a:pt x="13298" y="21229"/>
                </a:lnTo>
                <a:lnTo>
                  <a:pt x="13053" y="21153"/>
                </a:lnTo>
                <a:lnTo>
                  <a:pt x="12827" y="21078"/>
                </a:lnTo>
                <a:lnTo>
                  <a:pt x="12601" y="20984"/>
                </a:lnTo>
                <a:lnTo>
                  <a:pt x="12375" y="20871"/>
                </a:lnTo>
                <a:lnTo>
                  <a:pt x="12168" y="20739"/>
                </a:lnTo>
                <a:lnTo>
                  <a:pt x="11961" y="20588"/>
                </a:lnTo>
                <a:lnTo>
                  <a:pt x="11773" y="20438"/>
                </a:lnTo>
                <a:lnTo>
                  <a:pt x="11622" y="20268"/>
                </a:lnTo>
                <a:lnTo>
                  <a:pt x="11452" y="20117"/>
                </a:lnTo>
                <a:lnTo>
                  <a:pt x="11321" y="19948"/>
                </a:lnTo>
                <a:lnTo>
                  <a:pt x="11189" y="19760"/>
                </a:lnTo>
                <a:lnTo>
                  <a:pt x="11076" y="19571"/>
                </a:lnTo>
                <a:lnTo>
                  <a:pt x="10963" y="19364"/>
                </a:lnTo>
                <a:lnTo>
                  <a:pt x="10869" y="19176"/>
                </a:lnTo>
                <a:lnTo>
                  <a:pt x="10793" y="18968"/>
                </a:lnTo>
                <a:lnTo>
                  <a:pt x="10737" y="18742"/>
                </a:lnTo>
                <a:lnTo>
                  <a:pt x="10680" y="18516"/>
                </a:lnTo>
                <a:lnTo>
                  <a:pt x="10624" y="18309"/>
                </a:lnTo>
                <a:lnTo>
                  <a:pt x="10605" y="18083"/>
                </a:lnTo>
                <a:lnTo>
                  <a:pt x="10586" y="17838"/>
                </a:lnTo>
                <a:lnTo>
                  <a:pt x="10586" y="17612"/>
                </a:lnTo>
                <a:lnTo>
                  <a:pt x="10605" y="17367"/>
                </a:lnTo>
                <a:lnTo>
                  <a:pt x="10624" y="17141"/>
                </a:lnTo>
                <a:lnTo>
                  <a:pt x="10680" y="16633"/>
                </a:lnTo>
                <a:lnTo>
                  <a:pt x="10718" y="16162"/>
                </a:lnTo>
                <a:lnTo>
                  <a:pt x="10737" y="15691"/>
                </a:lnTo>
                <a:lnTo>
                  <a:pt x="10718" y="15239"/>
                </a:lnTo>
                <a:lnTo>
                  <a:pt x="10680" y="14825"/>
                </a:lnTo>
                <a:lnTo>
                  <a:pt x="10624" y="14410"/>
                </a:lnTo>
                <a:lnTo>
                  <a:pt x="10548" y="14015"/>
                </a:lnTo>
                <a:lnTo>
                  <a:pt x="10454" y="13619"/>
                </a:lnTo>
                <a:lnTo>
                  <a:pt x="10322" y="13261"/>
                </a:lnTo>
                <a:lnTo>
                  <a:pt x="10190" y="12903"/>
                </a:lnTo>
                <a:lnTo>
                  <a:pt x="10040" y="12564"/>
                </a:lnTo>
                <a:lnTo>
                  <a:pt x="9870" y="12225"/>
                </a:lnTo>
                <a:lnTo>
                  <a:pt x="9682" y="11924"/>
                </a:lnTo>
                <a:lnTo>
                  <a:pt x="9493" y="11622"/>
                </a:lnTo>
                <a:lnTo>
                  <a:pt x="9286" y="11321"/>
                </a:lnTo>
                <a:lnTo>
                  <a:pt x="9060" y="11039"/>
                </a:lnTo>
                <a:lnTo>
                  <a:pt x="8815" y="10775"/>
                </a:lnTo>
                <a:lnTo>
                  <a:pt x="8571" y="10511"/>
                </a:lnTo>
                <a:lnTo>
                  <a:pt x="8307" y="10266"/>
                </a:lnTo>
                <a:lnTo>
                  <a:pt x="8043" y="10021"/>
                </a:lnTo>
                <a:lnTo>
                  <a:pt x="7497" y="9551"/>
                </a:lnTo>
                <a:lnTo>
                  <a:pt x="6913" y="9117"/>
                </a:lnTo>
                <a:lnTo>
                  <a:pt x="6310" y="8703"/>
                </a:lnTo>
                <a:lnTo>
                  <a:pt x="5707" y="8307"/>
                </a:lnTo>
                <a:lnTo>
                  <a:pt x="4464" y="7573"/>
                </a:lnTo>
                <a:lnTo>
                  <a:pt x="3560" y="7026"/>
                </a:lnTo>
                <a:lnTo>
                  <a:pt x="3108" y="6744"/>
                </a:lnTo>
                <a:lnTo>
                  <a:pt x="2694" y="6461"/>
                </a:lnTo>
                <a:lnTo>
                  <a:pt x="2298" y="6179"/>
                </a:lnTo>
                <a:lnTo>
                  <a:pt x="1921" y="5896"/>
                </a:lnTo>
                <a:lnTo>
                  <a:pt x="1582" y="5614"/>
                </a:lnTo>
                <a:lnTo>
                  <a:pt x="1262" y="5312"/>
                </a:lnTo>
                <a:lnTo>
                  <a:pt x="980" y="4992"/>
                </a:lnTo>
                <a:lnTo>
                  <a:pt x="735" y="4672"/>
                </a:lnTo>
                <a:lnTo>
                  <a:pt x="641" y="4502"/>
                </a:lnTo>
                <a:lnTo>
                  <a:pt x="546" y="4333"/>
                </a:lnTo>
                <a:lnTo>
                  <a:pt x="452" y="4145"/>
                </a:lnTo>
                <a:lnTo>
                  <a:pt x="377" y="3975"/>
                </a:lnTo>
                <a:lnTo>
                  <a:pt x="320" y="3787"/>
                </a:lnTo>
                <a:lnTo>
                  <a:pt x="283" y="3598"/>
                </a:lnTo>
                <a:lnTo>
                  <a:pt x="245" y="3391"/>
                </a:lnTo>
                <a:lnTo>
                  <a:pt x="226" y="3184"/>
                </a:lnTo>
                <a:lnTo>
                  <a:pt x="207" y="2977"/>
                </a:lnTo>
                <a:lnTo>
                  <a:pt x="226" y="2770"/>
                </a:lnTo>
                <a:lnTo>
                  <a:pt x="245" y="2544"/>
                </a:lnTo>
                <a:lnTo>
                  <a:pt x="283" y="2317"/>
                </a:lnTo>
                <a:lnTo>
                  <a:pt x="339" y="2035"/>
                </a:lnTo>
                <a:lnTo>
                  <a:pt x="396" y="1790"/>
                </a:lnTo>
                <a:lnTo>
                  <a:pt x="490" y="1564"/>
                </a:lnTo>
                <a:lnTo>
                  <a:pt x="565" y="1357"/>
                </a:lnTo>
                <a:lnTo>
                  <a:pt x="678" y="1169"/>
                </a:lnTo>
                <a:lnTo>
                  <a:pt x="772" y="999"/>
                </a:lnTo>
                <a:lnTo>
                  <a:pt x="904" y="848"/>
                </a:lnTo>
                <a:lnTo>
                  <a:pt x="1036" y="716"/>
                </a:lnTo>
                <a:lnTo>
                  <a:pt x="1168" y="603"/>
                </a:lnTo>
                <a:lnTo>
                  <a:pt x="1319" y="509"/>
                </a:lnTo>
                <a:lnTo>
                  <a:pt x="1488" y="415"/>
                </a:lnTo>
                <a:lnTo>
                  <a:pt x="1658" y="359"/>
                </a:lnTo>
                <a:lnTo>
                  <a:pt x="1827" y="302"/>
                </a:lnTo>
                <a:lnTo>
                  <a:pt x="2016" y="264"/>
                </a:lnTo>
                <a:lnTo>
                  <a:pt x="2223" y="227"/>
                </a:lnTo>
                <a:lnTo>
                  <a:pt x="2430" y="208"/>
                </a:lnTo>
                <a:lnTo>
                  <a:pt x="246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 name="Google Shape;257;p8"/>
          <p:cNvGrpSpPr/>
          <p:nvPr/>
        </p:nvGrpSpPr>
        <p:grpSpPr>
          <a:xfrm rot="5400000" flipH="1">
            <a:off x="348333" y="2527501"/>
            <a:ext cx="241737" cy="241737"/>
            <a:chOff x="10695150" y="4122575"/>
            <a:chExt cx="626100" cy="626100"/>
          </a:xfrm>
        </p:grpSpPr>
        <p:sp>
          <p:nvSpPr>
            <p:cNvPr id="258" name="Google Shape;258;p8"/>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 name="Google Shape;260;p8"/>
          <p:cNvSpPr/>
          <p:nvPr/>
        </p:nvSpPr>
        <p:spPr>
          <a:xfrm rot="5400000" flipH="1">
            <a:off x="528787" y="2317024"/>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rot="5400000" flipH="1">
            <a:off x="293962" y="2016174"/>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rot="5400000" flipH="1">
            <a:off x="489537" y="1287537"/>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8"/>
          <p:cNvGrpSpPr/>
          <p:nvPr/>
        </p:nvGrpSpPr>
        <p:grpSpPr>
          <a:xfrm flipH="1">
            <a:off x="8185750" y="170966"/>
            <a:ext cx="241737" cy="241737"/>
            <a:chOff x="10695150" y="4122575"/>
            <a:chExt cx="626100" cy="626100"/>
          </a:xfrm>
        </p:grpSpPr>
        <p:sp>
          <p:nvSpPr>
            <p:cNvPr id="264" name="Google Shape;264;p8"/>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8"/>
          <p:cNvSpPr/>
          <p:nvPr/>
        </p:nvSpPr>
        <p:spPr>
          <a:xfrm flipH="1">
            <a:off x="7975273" y="14165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flipH="1">
            <a:off x="7674423" y="225275"/>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8"/>
          <p:cNvSpPr/>
          <p:nvPr/>
        </p:nvSpPr>
        <p:spPr>
          <a:xfrm flipH="1">
            <a:off x="6945786" y="1809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2078175" y="22737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1618225" y="31100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2498063" y="2666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a:off x="8338499" y="1863168"/>
            <a:ext cx="163556" cy="163556"/>
            <a:chOff x="-222250" y="-3001925"/>
            <a:chExt cx="609600" cy="609600"/>
          </a:xfrm>
        </p:grpSpPr>
        <p:sp>
          <p:nvSpPr>
            <p:cNvPr id="273" name="Google Shape;273;p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8"/>
          <p:cNvGrpSpPr/>
          <p:nvPr/>
        </p:nvGrpSpPr>
        <p:grpSpPr>
          <a:xfrm>
            <a:off x="8014626" y="1023662"/>
            <a:ext cx="323880" cy="323880"/>
            <a:chOff x="-222250" y="-3001925"/>
            <a:chExt cx="609600" cy="609600"/>
          </a:xfrm>
        </p:grpSpPr>
        <p:sp>
          <p:nvSpPr>
            <p:cNvPr id="276" name="Google Shape;276;p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8"/>
          <p:cNvGrpSpPr/>
          <p:nvPr/>
        </p:nvGrpSpPr>
        <p:grpSpPr>
          <a:xfrm>
            <a:off x="2805474" y="354568"/>
            <a:ext cx="163556" cy="163556"/>
            <a:chOff x="-222250" y="-3001925"/>
            <a:chExt cx="609600" cy="609600"/>
          </a:xfrm>
        </p:grpSpPr>
        <p:sp>
          <p:nvSpPr>
            <p:cNvPr id="279" name="Google Shape;279;p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8"/>
          <p:cNvGrpSpPr/>
          <p:nvPr/>
        </p:nvGrpSpPr>
        <p:grpSpPr>
          <a:xfrm>
            <a:off x="2206024" y="653368"/>
            <a:ext cx="163556" cy="163556"/>
            <a:chOff x="-222250" y="-3001925"/>
            <a:chExt cx="609600" cy="609600"/>
          </a:xfrm>
        </p:grpSpPr>
        <p:sp>
          <p:nvSpPr>
            <p:cNvPr id="282" name="Google Shape;282;p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8"/>
          <p:cNvGrpSpPr/>
          <p:nvPr/>
        </p:nvGrpSpPr>
        <p:grpSpPr>
          <a:xfrm>
            <a:off x="8282326" y="3606212"/>
            <a:ext cx="323880" cy="323880"/>
            <a:chOff x="-222250" y="-3001925"/>
            <a:chExt cx="609600" cy="609600"/>
          </a:xfrm>
        </p:grpSpPr>
        <p:sp>
          <p:nvSpPr>
            <p:cNvPr id="285" name="Google Shape;285;p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8"/>
          <p:cNvGrpSpPr/>
          <p:nvPr/>
        </p:nvGrpSpPr>
        <p:grpSpPr>
          <a:xfrm>
            <a:off x="7843199" y="3606193"/>
            <a:ext cx="163556" cy="163556"/>
            <a:chOff x="-222250" y="-3001925"/>
            <a:chExt cx="609600" cy="609600"/>
          </a:xfrm>
        </p:grpSpPr>
        <p:sp>
          <p:nvSpPr>
            <p:cNvPr id="288" name="Google Shape;288;p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8"/>
          <p:cNvGrpSpPr/>
          <p:nvPr/>
        </p:nvGrpSpPr>
        <p:grpSpPr>
          <a:xfrm>
            <a:off x="90876" y="4453937"/>
            <a:ext cx="323880" cy="323880"/>
            <a:chOff x="-222250" y="-3001925"/>
            <a:chExt cx="609600" cy="609600"/>
          </a:xfrm>
        </p:grpSpPr>
        <p:sp>
          <p:nvSpPr>
            <p:cNvPr id="291" name="Google Shape;291;p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8"/>
          <p:cNvGrpSpPr/>
          <p:nvPr/>
        </p:nvGrpSpPr>
        <p:grpSpPr>
          <a:xfrm>
            <a:off x="518474" y="4290368"/>
            <a:ext cx="163556" cy="163556"/>
            <a:chOff x="-222250" y="-3001925"/>
            <a:chExt cx="609600" cy="609600"/>
          </a:xfrm>
        </p:grpSpPr>
        <p:sp>
          <p:nvSpPr>
            <p:cNvPr id="294" name="Google Shape;294;p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296"/>
        <p:cNvGrpSpPr/>
        <p:nvPr/>
      </p:nvGrpSpPr>
      <p:grpSpPr>
        <a:xfrm>
          <a:off x="0" y="0"/>
          <a:ext cx="0" cy="0"/>
          <a:chOff x="0" y="0"/>
          <a:chExt cx="0" cy="0"/>
        </a:xfrm>
      </p:grpSpPr>
      <p:sp>
        <p:nvSpPr>
          <p:cNvPr id="297" name="Google Shape;297;p9"/>
          <p:cNvSpPr/>
          <p:nvPr/>
        </p:nvSpPr>
        <p:spPr>
          <a:xfrm>
            <a:off x="6273070" y="0"/>
            <a:ext cx="2892793" cy="718170"/>
          </a:xfrm>
          <a:custGeom>
            <a:avLst/>
            <a:gdLst/>
            <a:ahLst/>
            <a:cxnLst/>
            <a:rect l="l" t="t" r="r" b="b"/>
            <a:pathLst>
              <a:path w="45452" h="11284" extrusionOk="0">
                <a:moveTo>
                  <a:pt x="0" y="1"/>
                </a:moveTo>
                <a:lnTo>
                  <a:pt x="189" y="151"/>
                </a:lnTo>
                <a:lnTo>
                  <a:pt x="660" y="528"/>
                </a:lnTo>
                <a:lnTo>
                  <a:pt x="1394" y="1093"/>
                </a:lnTo>
                <a:lnTo>
                  <a:pt x="1846" y="1413"/>
                </a:lnTo>
                <a:lnTo>
                  <a:pt x="2336" y="1734"/>
                </a:lnTo>
                <a:lnTo>
                  <a:pt x="2863" y="2054"/>
                </a:lnTo>
                <a:lnTo>
                  <a:pt x="3410" y="2374"/>
                </a:lnTo>
                <a:lnTo>
                  <a:pt x="3993" y="2694"/>
                </a:lnTo>
                <a:lnTo>
                  <a:pt x="4596" y="2958"/>
                </a:lnTo>
                <a:lnTo>
                  <a:pt x="5199" y="3203"/>
                </a:lnTo>
                <a:lnTo>
                  <a:pt x="5500" y="3297"/>
                </a:lnTo>
                <a:lnTo>
                  <a:pt x="5821" y="3391"/>
                </a:lnTo>
                <a:lnTo>
                  <a:pt x="6122" y="3467"/>
                </a:lnTo>
                <a:lnTo>
                  <a:pt x="6423" y="3523"/>
                </a:lnTo>
                <a:lnTo>
                  <a:pt x="6725" y="3561"/>
                </a:lnTo>
                <a:lnTo>
                  <a:pt x="7026" y="3598"/>
                </a:lnTo>
                <a:lnTo>
                  <a:pt x="8307" y="3655"/>
                </a:lnTo>
                <a:lnTo>
                  <a:pt x="9776" y="3730"/>
                </a:lnTo>
                <a:lnTo>
                  <a:pt x="10548" y="3787"/>
                </a:lnTo>
                <a:lnTo>
                  <a:pt x="11340" y="3862"/>
                </a:lnTo>
                <a:lnTo>
                  <a:pt x="12149" y="3956"/>
                </a:lnTo>
                <a:lnTo>
                  <a:pt x="12922" y="4088"/>
                </a:lnTo>
                <a:lnTo>
                  <a:pt x="13694" y="4258"/>
                </a:lnTo>
                <a:lnTo>
                  <a:pt x="14071" y="4352"/>
                </a:lnTo>
                <a:lnTo>
                  <a:pt x="14447" y="4465"/>
                </a:lnTo>
                <a:lnTo>
                  <a:pt x="14805" y="4597"/>
                </a:lnTo>
                <a:lnTo>
                  <a:pt x="15163" y="4729"/>
                </a:lnTo>
                <a:lnTo>
                  <a:pt x="15502" y="4879"/>
                </a:lnTo>
                <a:lnTo>
                  <a:pt x="15822" y="5030"/>
                </a:lnTo>
                <a:lnTo>
                  <a:pt x="16143" y="5199"/>
                </a:lnTo>
                <a:lnTo>
                  <a:pt x="16444" y="5388"/>
                </a:lnTo>
                <a:lnTo>
                  <a:pt x="16708" y="5595"/>
                </a:lnTo>
                <a:lnTo>
                  <a:pt x="16971" y="5821"/>
                </a:lnTo>
                <a:lnTo>
                  <a:pt x="17216" y="6066"/>
                </a:lnTo>
                <a:lnTo>
                  <a:pt x="17442" y="6311"/>
                </a:lnTo>
                <a:lnTo>
                  <a:pt x="17650" y="6593"/>
                </a:lnTo>
                <a:lnTo>
                  <a:pt x="17838" y="6876"/>
                </a:lnTo>
                <a:lnTo>
                  <a:pt x="18007" y="7177"/>
                </a:lnTo>
                <a:lnTo>
                  <a:pt x="18215" y="7479"/>
                </a:lnTo>
                <a:lnTo>
                  <a:pt x="18441" y="7780"/>
                </a:lnTo>
                <a:lnTo>
                  <a:pt x="18667" y="8063"/>
                </a:lnTo>
                <a:lnTo>
                  <a:pt x="18912" y="8364"/>
                </a:lnTo>
                <a:lnTo>
                  <a:pt x="19194" y="8628"/>
                </a:lnTo>
                <a:lnTo>
                  <a:pt x="19477" y="8910"/>
                </a:lnTo>
                <a:lnTo>
                  <a:pt x="19759" y="9155"/>
                </a:lnTo>
                <a:lnTo>
                  <a:pt x="20079" y="9419"/>
                </a:lnTo>
                <a:lnTo>
                  <a:pt x="20400" y="9645"/>
                </a:lnTo>
                <a:lnTo>
                  <a:pt x="20739" y="9871"/>
                </a:lnTo>
                <a:lnTo>
                  <a:pt x="21078" y="10097"/>
                </a:lnTo>
                <a:lnTo>
                  <a:pt x="21436" y="10285"/>
                </a:lnTo>
                <a:lnTo>
                  <a:pt x="21793" y="10474"/>
                </a:lnTo>
                <a:lnTo>
                  <a:pt x="22170" y="10643"/>
                </a:lnTo>
                <a:lnTo>
                  <a:pt x="22547" y="10794"/>
                </a:lnTo>
                <a:lnTo>
                  <a:pt x="22924" y="10926"/>
                </a:lnTo>
                <a:lnTo>
                  <a:pt x="23319" y="11039"/>
                </a:lnTo>
                <a:lnTo>
                  <a:pt x="23715" y="11133"/>
                </a:lnTo>
                <a:lnTo>
                  <a:pt x="24110" y="11208"/>
                </a:lnTo>
                <a:lnTo>
                  <a:pt x="24525" y="11246"/>
                </a:lnTo>
                <a:lnTo>
                  <a:pt x="24920" y="11283"/>
                </a:lnTo>
                <a:lnTo>
                  <a:pt x="25335" y="11283"/>
                </a:lnTo>
                <a:lnTo>
                  <a:pt x="25730" y="11246"/>
                </a:lnTo>
                <a:lnTo>
                  <a:pt x="26145" y="11189"/>
                </a:lnTo>
                <a:lnTo>
                  <a:pt x="26559" y="11114"/>
                </a:lnTo>
                <a:lnTo>
                  <a:pt x="26955" y="11001"/>
                </a:lnTo>
                <a:lnTo>
                  <a:pt x="27350" y="10869"/>
                </a:lnTo>
                <a:lnTo>
                  <a:pt x="27746" y="10700"/>
                </a:lnTo>
                <a:lnTo>
                  <a:pt x="28141" y="10492"/>
                </a:lnTo>
                <a:lnTo>
                  <a:pt x="28537" y="10248"/>
                </a:lnTo>
                <a:lnTo>
                  <a:pt x="28913" y="9984"/>
                </a:lnTo>
                <a:lnTo>
                  <a:pt x="29271" y="9682"/>
                </a:lnTo>
                <a:lnTo>
                  <a:pt x="29592" y="9381"/>
                </a:lnTo>
                <a:lnTo>
                  <a:pt x="29893" y="9080"/>
                </a:lnTo>
                <a:lnTo>
                  <a:pt x="30157" y="8778"/>
                </a:lnTo>
                <a:lnTo>
                  <a:pt x="30383" y="8458"/>
                </a:lnTo>
                <a:lnTo>
                  <a:pt x="30609" y="8138"/>
                </a:lnTo>
                <a:lnTo>
                  <a:pt x="30797" y="7799"/>
                </a:lnTo>
                <a:lnTo>
                  <a:pt x="30985" y="7479"/>
                </a:lnTo>
                <a:lnTo>
                  <a:pt x="31136" y="7158"/>
                </a:lnTo>
                <a:lnTo>
                  <a:pt x="31287" y="6838"/>
                </a:lnTo>
                <a:lnTo>
                  <a:pt x="31569" y="6198"/>
                </a:lnTo>
                <a:lnTo>
                  <a:pt x="31833" y="5576"/>
                </a:lnTo>
                <a:lnTo>
                  <a:pt x="32097" y="4973"/>
                </a:lnTo>
                <a:lnTo>
                  <a:pt x="32247" y="4691"/>
                </a:lnTo>
                <a:lnTo>
                  <a:pt x="32398" y="4408"/>
                </a:lnTo>
                <a:lnTo>
                  <a:pt x="32568" y="4145"/>
                </a:lnTo>
                <a:lnTo>
                  <a:pt x="32756" y="3900"/>
                </a:lnTo>
                <a:lnTo>
                  <a:pt x="32944" y="3655"/>
                </a:lnTo>
                <a:lnTo>
                  <a:pt x="33170" y="3429"/>
                </a:lnTo>
                <a:lnTo>
                  <a:pt x="33415" y="3222"/>
                </a:lnTo>
                <a:lnTo>
                  <a:pt x="33698" y="3033"/>
                </a:lnTo>
                <a:lnTo>
                  <a:pt x="33999" y="2864"/>
                </a:lnTo>
                <a:lnTo>
                  <a:pt x="34338" y="2713"/>
                </a:lnTo>
                <a:lnTo>
                  <a:pt x="34696" y="2581"/>
                </a:lnTo>
                <a:lnTo>
                  <a:pt x="35110" y="2468"/>
                </a:lnTo>
                <a:lnTo>
                  <a:pt x="35563" y="2374"/>
                </a:lnTo>
                <a:lnTo>
                  <a:pt x="36052" y="2318"/>
                </a:lnTo>
                <a:lnTo>
                  <a:pt x="36599" y="2280"/>
                </a:lnTo>
                <a:lnTo>
                  <a:pt x="37182" y="2261"/>
                </a:lnTo>
                <a:lnTo>
                  <a:pt x="37861" y="2280"/>
                </a:lnTo>
                <a:lnTo>
                  <a:pt x="38557" y="2299"/>
                </a:lnTo>
                <a:lnTo>
                  <a:pt x="39970" y="2374"/>
                </a:lnTo>
                <a:lnTo>
                  <a:pt x="40686" y="2393"/>
                </a:lnTo>
                <a:lnTo>
                  <a:pt x="41364" y="2412"/>
                </a:lnTo>
                <a:lnTo>
                  <a:pt x="42023" y="2393"/>
                </a:lnTo>
                <a:lnTo>
                  <a:pt x="42645" y="2355"/>
                </a:lnTo>
                <a:lnTo>
                  <a:pt x="42946" y="2318"/>
                </a:lnTo>
                <a:lnTo>
                  <a:pt x="43248" y="2261"/>
                </a:lnTo>
                <a:lnTo>
                  <a:pt x="43511" y="2205"/>
                </a:lnTo>
                <a:lnTo>
                  <a:pt x="43775" y="2148"/>
                </a:lnTo>
                <a:lnTo>
                  <a:pt x="44020" y="2054"/>
                </a:lnTo>
                <a:lnTo>
                  <a:pt x="44246" y="1960"/>
                </a:lnTo>
                <a:lnTo>
                  <a:pt x="44453" y="1847"/>
                </a:lnTo>
                <a:lnTo>
                  <a:pt x="44660" y="1715"/>
                </a:lnTo>
                <a:lnTo>
                  <a:pt x="44830" y="1583"/>
                </a:lnTo>
                <a:lnTo>
                  <a:pt x="44999" y="1413"/>
                </a:lnTo>
                <a:lnTo>
                  <a:pt x="45131" y="1225"/>
                </a:lnTo>
                <a:lnTo>
                  <a:pt x="45244" y="1037"/>
                </a:lnTo>
                <a:lnTo>
                  <a:pt x="45320" y="811"/>
                </a:lnTo>
                <a:lnTo>
                  <a:pt x="45395" y="566"/>
                </a:lnTo>
                <a:lnTo>
                  <a:pt x="45433" y="283"/>
                </a:lnTo>
                <a:lnTo>
                  <a:pt x="454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txBox="1">
            <a:spLocks noGrp="1"/>
          </p:cNvSpPr>
          <p:nvPr>
            <p:ph type="title"/>
          </p:nvPr>
        </p:nvSpPr>
        <p:spPr>
          <a:xfrm>
            <a:off x="4406300" y="1764638"/>
            <a:ext cx="3599100" cy="9225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000">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99" name="Google Shape;299;p9"/>
          <p:cNvSpPr txBox="1">
            <a:spLocks noGrp="1"/>
          </p:cNvSpPr>
          <p:nvPr>
            <p:ph type="subTitle" idx="1"/>
          </p:nvPr>
        </p:nvSpPr>
        <p:spPr>
          <a:xfrm>
            <a:off x="3968750" y="2842750"/>
            <a:ext cx="4474200" cy="91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6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0" name="Google Shape;300;p9"/>
          <p:cNvSpPr/>
          <p:nvPr/>
        </p:nvSpPr>
        <p:spPr>
          <a:xfrm rot="10800000">
            <a:off x="-38600" y="3916775"/>
            <a:ext cx="1730873" cy="1226721"/>
          </a:xfrm>
          <a:custGeom>
            <a:avLst/>
            <a:gdLst/>
            <a:ahLst/>
            <a:cxnLst/>
            <a:rect l="l" t="t" r="r" b="b"/>
            <a:pathLst>
              <a:path w="49727" h="35243" extrusionOk="0">
                <a:moveTo>
                  <a:pt x="9606" y="0"/>
                </a:moveTo>
                <a:lnTo>
                  <a:pt x="9004" y="19"/>
                </a:lnTo>
                <a:lnTo>
                  <a:pt x="8401" y="75"/>
                </a:lnTo>
                <a:lnTo>
                  <a:pt x="7817" y="170"/>
                </a:lnTo>
                <a:lnTo>
                  <a:pt x="7233" y="283"/>
                </a:lnTo>
                <a:lnTo>
                  <a:pt x="6668" y="452"/>
                </a:lnTo>
                <a:lnTo>
                  <a:pt x="6141" y="641"/>
                </a:lnTo>
                <a:lnTo>
                  <a:pt x="5613" y="867"/>
                </a:lnTo>
                <a:lnTo>
                  <a:pt x="5105" y="1111"/>
                </a:lnTo>
                <a:lnTo>
                  <a:pt x="4615" y="1394"/>
                </a:lnTo>
                <a:lnTo>
                  <a:pt x="4144" y="1695"/>
                </a:lnTo>
                <a:lnTo>
                  <a:pt x="3692" y="2034"/>
                </a:lnTo>
                <a:lnTo>
                  <a:pt x="3259" y="2392"/>
                </a:lnTo>
                <a:lnTo>
                  <a:pt x="2863" y="2769"/>
                </a:lnTo>
                <a:lnTo>
                  <a:pt x="2468" y="3183"/>
                </a:lnTo>
                <a:lnTo>
                  <a:pt x="2110" y="3598"/>
                </a:lnTo>
                <a:lnTo>
                  <a:pt x="1771" y="4050"/>
                </a:lnTo>
                <a:lnTo>
                  <a:pt x="1469" y="4502"/>
                </a:lnTo>
                <a:lnTo>
                  <a:pt x="1187" y="4992"/>
                </a:lnTo>
                <a:lnTo>
                  <a:pt x="942" y="5481"/>
                </a:lnTo>
                <a:lnTo>
                  <a:pt x="716" y="5990"/>
                </a:lnTo>
                <a:lnTo>
                  <a:pt x="509" y="6517"/>
                </a:lnTo>
                <a:lnTo>
                  <a:pt x="358" y="7045"/>
                </a:lnTo>
                <a:lnTo>
                  <a:pt x="226" y="7591"/>
                </a:lnTo>
                <a:lnTo>
                  <a:pt x="113" y="8156"/>
                </a:lnTo>
                <a:lnTo>
                  <a:pt x="38" y="8721"/>
                </a:lnTo>
                <a:lnTo>
                  <a:pt x="19" y="9286"/>
                </a:lnTo>
                <a:lnTo>
                  <a:pt x="0" y="9870"/>
                </a:lnTo>
                <a:lnTo>
                  <a:pt x="38" y="10435"/>
                </a:lnTo>
                <a:lnTo>
                  <a:pt x="113" y="11019"/>
                </a:lnTo>
                <a:lnTo>
                  <a:pt x="226" y="11622"/>
                </a:lnTo>
                <a:lnTo>
                  <a:pt x="377" y="12206"/>
                </a:lnTo>
                <a:lnTo>
                  <a:pt x="565" y="12790"/>
                </a:lnTo>
                <a:lnTo>
                  <a:pt x="810" y="13487"/>
                </a:lnTo>
                <a:lnTo>
                  <a:pt x="1111" y="14184"/>
                </a:lnTo>
                <a:lnTo>
                  <a:pt x="1432" y="14881"/>
                </a:lnTo>
                <a:lnTo>
                  <a:pt x="1771" y="15540"/>
                </a:lnTo>
                <a:lnTo>
                  <a:pt x="2147" y="16199"/>
                </a:lnTo>
                <a:lnTo>
                  <a:pt x="2562" y="16821"/>
                </a:lnTo>
                <a:lnTo>
                  <a:pt x="3014" y="17423"/>
                </a:lnTo>
                <a:lnTo>
                  <a:pt x="3240" y="17725"/>
                </a:lnTo>
                <a:lnTo>
                  <a:pt x="3485" y="18007"/>
                </a:lnTo>
                <a:lnTo>
                  <a:pt x="3748" y="18290"/>
                </a:lnTo>
                <a:lnTo>
                  <a:pt x="4012" y="18572"/>
                </a:lnTo>
                <a:lnTo>
                  <a:pt x="4276" y="18836"/>
                </a:lnTo>
                <a:lnTo>
                  <a:pt x="4558" y="19081"/>
                </a:lnTo>
                <a:lnTo>
                  <a:pt x="4860" y="19326"/>
                </a:lnTo>
                <a:lnTo>
                  <a:pt x="5161" y="19571"/>
                </a:lnTo>
                <a:lnTo>
                  <a:pt x="5463" y="19797"/>
                </a:lnTo>
                <a:lnTo>
                  <a:pt x="5783" y="20023"/>
                </a:lnTo>
                <a:lnTo>
                  <a:pt x="6122" y="20230"/>
                </a:lnTo>
                <a:lnTo>
                  <a:pt x="6461" y="20437"/>
                </a:lnTo>
                <a:lnTo>
                  <a:pt x="6819" y="20626"/>
                </a:lnTo>
                <a:lnTo>
                  <a:pt x="7177" y="20795"/>
                </a:lnTo>
                <a:lnTo>
                  <a:pt x="7553" y="20965"/>
                </a:lnTo>
                <a:lnTo>
                  <a:pt x="7930" y="21134"/>
                </a:lnTo>
                <a:lnTo>
                  <a:pt x="8326" y="21266"/>
                </a:lnTo>
                <a:lnTo>
                  <a:pt x="8740" y="21398"/>
                </a:lnTo>
                <a:lnTo>
                  <a:pt x="9701" y="21680"/>
                </a:lnTo>
                <a:lnTo>
                  <a:pt x="10642" y="21906"/>
                </a:lnTo>
                <a:lnTo>
                  <a:pt x="11565" y="22076"/>
                </a:lnTo>
                <a:lnTo>
                  <a:pt x="12451" y="22227"/>
                </a:lnTo>
                <a:lnTo>
                  <a:pt x="13317" y="22340"/>
                </a:lnTo>
                <a:lnTo>
                  <a:pt x="14165" y="22396"/>
                </a:lnTo>
                <a:lnTo>
                  <a:pt x="14993" y="22453"/>
                </a:lnTo>
                <a:lnTo>
                  <a:pt x="16708" y="22453"/>
                </a:lnTo>
                <a:lnTo>
                  <a:pt x="17574" y="22396"/>
                </a:lnTo>
                <a:lnTo>
                  <a:pt x="18422" y="22340"/>
                </a:lnTo>
                <a:lnTo>
                  <a:pt x="19250" y="22245"/>
                </a:lnTo>
                <a:lnTo>
                  <a:pt x="20060" y="22151"/>
                </a:lnTo>
                <a:lnTo>
                  <a:pt x="20870" y="22038"/>
                </a:lnTo>
                <a:lnTo>
                  <a:pt x="22434" y="21793"/>
                </a:lnTo>
                <a:lnTo>
                  <a:pt x="23959" y="21530"/>
                </a:lnTo>
                <a:lnTo>
                  <a:pt x="24694" y="21417"/>
                </a:lnTo>
                <a:lnTo>
                  <a:pt x="25447" y="21322"/>
                </a:lnTo>
                <a:lnTo>
                  <a:pt x="26182" y="21228"/>
                </a:lnTo>
                <a:lnTo>
                  <a:pt x="26917" y="21172"/>
                </a:lnTo>
                <a:lnTo>
                  <a:pt x="27651" y="21134"/>
                </a:lnTo>
                <a:lnTo>
                  <a:pt x="28386" y="21115"/>
                </a:lnTo>
                <a:lnTo>
                  <a:pt x="29120" y="21134"/>
                </a:lnTo>
                <a:lnTo>
                  <a:pt x="29855" y="21172"/>
                </a:lnTo>
                <a:lnTo>
                  <a:pt x="30608" y="21266"/>
                </a:lnTo>
                <a:lnTo>
                  <a:pt x="31343" y="21398"/>
                </a:lnTo>
                <a:lnTo>
                  <a:pt x="31720" y="21492"/>
                </a:lnTo>
                <a:lnTo>
                  <a:pt x="32097" y="21586"/>
                </a:lnTo>
                <a:lnTo>
                  <a:pt x="32492" y="21699"/>
                </a:lnTo>
                <a:lnTo>
                  <a:pt x="32869" y="21812"/>
                </a:lnTo>
                <a:lnTo>
                  <a:pt x="33246" y="21963"/>
                </a:lnTo>
                <a:lnTo>
                  <a:pt x="33641" y="22114"/>
                </a:lnTo>
                <a:lnTo>
                  <a:pt x="34018" y="22283"/>
                </a:lnTo>
                <a:lnTo>
                  <a:pt x="34413" y="22453"/>
                </a:lnTo>
                <a:lnTo>
                  <a:pt x="34658" y="22584"/>
                </a:lnTo>
                <a:lnTo>
                  <a:pt x="34903" y="22735"/>
                </a:lnTo>
                <a:lnTo>
                  <a:pt x="35148" y="22923"/>
                </a:lnTo>
                <a:lnTo>
                  <a:pt x="35393" y="23131"/>
                </a:lnTo>
                <a:lnTo>
                  <a:pt x="35638" y="23357"/>
                </a:lnTo>
                <a:lnTo>
                  <a:pt x="35883" y="23620"/>
                </a:lnTo>
                <a:lnTo>
                  <a:pt x="36146" y="23884"/>
                </a:lnTo>
                <a:lnTo>
                  <a:pt x="36391" y="24186"/>
                </a:lnTo>
                <a:lnTo>
                  <a:pt x="36919" y="24826"/>
                </a:lnTo>
                <a:lnTo>
                  <a:pt x="37446" y="25542"/>
                </a:lnTo>
                <a:lnTo>
                  <a:pt x="37992" y="26314"/>
                </a:lnTo>
                <a:lnTo>
                  <a:pt x="38557" y="27124"/>
                </a:lnTo>
                <a:lnTo>
                  <a:pt x="39725" y="28838"/>
                </a:lnTo>
                <a:lnTo>
                  <a:pt x="40328" y="29723"/>
                </a:lnTo>
                <a:lnTo>
                  <a:pt x="40949" y="30627"/>
                </a:lnTo>
                <a:lnTo>
                  <a:pt x="41590" y="31513"/>
                </a:lnTo>
                <a:lnTo>
                  <a:pt x="42249" y="32398"/>
                </a:lnTo>
                <a:lnTo>
                  <a:pt x="42927" y="33246"/>
                </a:lnTo>
                <a:lnTo>
                  <a:pt x="43624" y="34074"/>
                </a:lnTo>
                <a:lnTo>
                  <a:pt x="43907" y="34357"/>
                </a:lnTo>
                <a:lnTo>
                  <a:pt x="44189" y="34602"/>
                </a:lnTo>
                <a:lnTo>
                  <a:pt x="44509" y="34790"/>
                </a:lnTo>
                <a:lnTo>
                  <a:pt x="44830" y="34960"/>
                </a:lnTo>
                <a:lnTo>
                  <a:pt x="45150" y="35073"/>
                </a:lnTo>
                <a:lnTo>
                  <a:pt x="45489" y="35167"/>
                </a:lnTo>
                <a:lnTo>
                  <a:pt x="45828" y="35223"/>
                </a:lnTo>
                <a:lnTo>
                  <a:pt x="46186" y="35242"/>
                </a:lnTo>
                <a:lnTo>
                  <a:pt x="46525" y="35223"/>
                </a:lnTo>
                <a:lnTo>
                  <a:pt x="46845" y="35167"/>
                </a:lnTo>
                <a:lnTo>
                  <a:pt x="47184" y="35092"/>
                </a:lnTo>
                <a:lnTo>
                  <a:pt x="47485" y="34979"/>
                </a:lnTo>
                <a:lnTo>
                  <a:pt x="47806" y="34847"/>
                </a:lnTo>
                <a:lnTo>
                  <a:pt x="48088" y="34677"/>
                </a:lnTo>
                <a:lnTo>
                  <a:pt x="48371" y="34489"/>
                </a:lnTo>
                <a:lnTo>
                  <a:pt x="48634" y="34282"/>
                </a:lnTo>
                <a:lnTo>
                  <a:pt x="48861" y="34037"/>
                </a:lnTo>
                <a:lnTo>
                  <a:pt x="49087" y="33773"/>
                </a:lnTo>
                <a:lnTo>
                  <a:pt x="49275" y="33472"/>
                </a:lnTo>
                <a:lnTo>
                  <a:pt x="49426" y="33170"/>
                </a:lnTo>
                <a:lnTo>
                  <a:pt x="49557" y="32831"/>
                </a:lnTo>
                <a:lnTo>
                  <a:pt x="49652" y="32473"/>
                </a:lnTo>
                <a:lnTo>
                  <a:pt x="49708" y="32097"/>
                </a:lnTo>
                <a:lnTo>
                  <a:pt x="49727" y="31720"/>
                </a:lnTo>
                <a:lnTo>
                  <a:pt x="497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rot="1110189">
            <a:off x="8090533" y="49737"/>
            <a:ext cx="1367267" cy="1445623"/>
          </a:xfrm>
          <a:custGeom>
            <a:avLst/>
            <a:gdLst/>
            <a:ahLst/>
            <a:cxnLst/>
            <a:rect l="l" t="t" r="r" b="b"/>
            <a:pathLst>
              <a:path w="20381" h="21549" extrusionOk="0">
                <a:moveTo>
                  <a:pt x="2468" y="1"/>
                </a:moveTo>
                <a:lnTo>
                  <a:pt x="2242" y="20"/>
                </a:lnTo>
                <a:lnTo>
                  <a:pt x="2016" y="57"/>
                </a:lnTo>
                <a:lnTo>
                  <a:pt x="1808" y="95"/>
                </a:lnTo>
                <a:lnTo>
                  <a:pt x="1601" y="151"/>
                </a:lnTo>
                <a:lnTo>
                  <a:pt x="1413" y="227"/>
                </a:lnTo>
                <a:lnTo>
                  <a:pt x="1243" y="302"/>
                </a:lnTo>
                <a:lnTo>
                  <a:pt x="1074" y="415"/>
                </a:lnTo>
                <a:lnTo>
                  <a:pt x="923" y="528"/>
                </a:lnTo>
                <a:lnTo>
                  <a:pt x="772" y="679"/>
                </a:lnTo>
                <a:lnTo>
                  <a:pt x="641" y="829"/>
                </a:lnTo>
                <a:lnTo>
                  <a:pt x="509" y="1018"/>
                </a:lnTo>
                <a:lnTo>
                  <a:pt x="396" y="1225"/>
                </a:lnTo>
                <a:lnTo>
                  <a:pt x="302" y="1451"/>
                </a:lnTo>
                <a:lnTo>
                  <a:pt x="207" y="1696"/>
                </a:lnTo>
                <a:lnTo>
                  <a:pt x="132" y="1978"/>
                </a:lnTo>
                <a:lnTo>
                  <a:pt x="76" y="2280"/>
                </a:lnTo>
                <a:lnTo>
                  <a:pt x="38" y="2525"/>
                </a:lnTo>
                <a:lnTo>
                  <a:pt x="19" y="2751"/>
                </a:lnTo>
                <a:lnTo>
                  <a:pt x="0" y="2977"/>
                </a:lnTo>
                <a:lnTo>
                  <a:pt x="19" y="3203"/>
                </a:lnTo>
                <a:lnTo>
                  <a:pt x="38" y="3410"/>
                </a:lnTo>
                <a:lnTo>
                  <a:pt x="76" y="3617"/>
                </a:lnTo>
                <a:lnTo>
                  <a:pt x="113" y="3824"/>
                </a:lnTo>
                <a:lnTo>
                  <a:pt x="170" y="4013"/>
                </a:lnTo>
                <a:lnTo>
                  <a:pt x="245" y="4201"/>
                </a:lnTo>
                <a:lnTo>
                  <a:pt x="339" y="4389"/>
                </a:lnTo>
                <a:lnTo>
                  <a:pt x="433" y="4578"/>
                </a:lnTo>
                <a:lnTo>
                  <a:pt x="546" y="4747"/>
                </a:lnTo>
                <a:lnTo>
                  <a:pt x="791" y="5086"/>
                </a:lnTo>
                <a:lnTo>
                  <a:pt x="1074" y="5425"/>
                </a:lnTo>
                <a:lnTo>
                  <a:pt x="1394" y="5727"/>
                </a:lnTo>
                <a:lnTo>
                  <a:pt x="1752" y="6028"/>
                </a:lnTo>
                <a:lnTo>
                  <a:pt x="2129" y="6330"/>
                </a:lnTo>
                <a:lnTo>
                  <a:pt x="2543" y="6612"/>
                </a:lnTo>
                <a:lnTo>
                  <a:pt x="2976" y="6895"/>
                </a:lnTo>
                <a:lnTo>
                  <a:pt x="3428" y="7177"/>
                </a:lnTo>
                <a:lnTo>
                  <a:pt x="4370" y="7742"/>
                </a:lnTo>
                <a:lnTo>
                  <a:pt x="5576" y="8477"/>
                </a:lnTo>
                <a:lnTo>
                  <a:pt x="6178" y="8854"/>
                </a:lnTo>
                <a:lnTo>
                  <a:pt x="6762" y="9268"/>
                </a:lnTo>
                <a:lnTo>
                  <a:pt x="7327" y="9701"/>
                </a:lnTo>
                <a:lnTo>
                  <a:pt x="7892" y="10153"/>
                </a:lnTo>
                <a:lnTo>
                  <a:pt x="8137" y="10379"/>
                </a:lnTo>
                <a:lnTo>
                  <a:pt x="8401" y="10643"/>
                </a:lnTo>
                <a:lnTo>
                  <a:pt x="8646" y="10888"/>
                </a:lnTo>
                <a:lnTo>
                  <a:pt x="8872" y="11152"/>
                </a:lnTo>
                <a:lnTo>
                  <a:pt x="9098" y="11434"/>
                </a:lnTo>
                <a:lnTo>
                  <a:pt x="9305" y="11717"/>
                </a:lnTo>
                <a:lnTo>
                  <a:pt x="9493" y="12018"/>
                </a:lnTo>
                <a:lnTo>
                  <a:pt x="9682" y="12319"/>
                </a:lnTo>
                <a:lnTo>
                  <a:pt x="9851" y="12640"/>
                </a:lnTo>
                <a:lnTo>
                  <a:pt x="10002" y="12979"/>
                </a:lnTo>
                <a:lnTo>
                  <a:pt x="10134" y="13318"/>
                </a:lnTo>
                <a:lnTo>
                  <a:pt x="10247" y="13676"/>
                </a:lnTo>
                <a:lnTo>
                  <a:pt x="10341" y="14052"/>
                </a:lnTo>
                <a:lnTo>
                  <a:pt x="10416" y="14448"/>
                </a:lnTo>
                <a:lnTo>
                  <a:pt x="10473" y="14843"/>
                </a:lnTo>
                <a:lnTo>
                  <a:pt x="10511" y="15258"/>
                </a:lnTo>
                <a:lnTo>
                  <a:pt x="10529" y="15710"/>
                </a:lnTo>
                <a:lnTo>
                  <a:pt x="10511" y="16162"/>
                </a:lnTo>
                <a:lnTo>
                  <a:pt x="10473" y="16614"/>
                </a:lnTo>
                <a:lnTo>
                  <a:pt x="10416" y="17104"/>
                </a:lnTo>
                <a:lnTo>
                  <a:pt x="10398" y="17367"/>
                </a:lnTo>
                <a:lnTo>
                  <a:pt x="10379" y="17612"/>
                </a:lnTo>
                <a:lnTo>
                  <a:pt x="10379" y="17857"/>
                </a:lnTo>
                <a:lnTo>
                  <a:pt x="10398" y="18102"/>
                </a:lnTo>
                <a:lnTo>
                  <a:pt x="10435" y="18328"/>
                </a:lnTo>
                <a:lnTo>
                  <a:pt x="10473" y="18573"/>
                </a:lnTo>
                <a:lnTo>
                  <a:pt x="10529" y="18799"/>
                </a:lnTo>
                <a:lnTo>
                  <a:pt x="10605" y="19025"/>
                </a:lnTo>
                <a:lnTo>
                  <a:pt x="10699" y="19251"/>
                </a:lnTo>
                <a:lnTo>
                  <a:pt x="10793" y="19458"/>
                </a:lnTo>
                <a:lnTo>
                  <a:pt x="10906" y="19665"/>
                </a:lnTo>
                <a:lnTo>
                  <a:pt x="11019" y="19873"/>
                </a:lnTo>
                <a:lnTo>
                  <a:pt x="11151" y="20061"/>
                </a:lnTo>
                <a:lnTo>
                  <a:pt x="11302" y="20249"/>
                </a:lnTo>
                <a:lnTo>
                  <a:pt x="11471" y="20419"/>
                </a:lnTo>
                <a:lnTo>
                  <a:pt x="11641" y="20588"/>
                </a:lnTo>
                <a:lnTo>
                  <a:pt x="11923" y="20814"/>
                </a:lnTo>
                <a:lnTo>
                  <a:pt x="12225" y="21003"/>
                </a:lnTo>
                <a:lnTo>
                  <a:pt x="12545" y="21172"/>
                </a:lnTo>
                <a:lnTo>
                  <a:pt x="12884" y="21304"/>
                </a:lnTo>
                <a:lnTo>
                  <a:pt x="13223" y="21417"/>
                </a:lnTo>
                <a:lnTo>
                  <a:pt x="13600" y="21492"/>
                </a:lnTo>
                <a:lnTo>
                  <a:pt x="13976" y="21549"/>
                </a:lnTo>
                <a:lnTo>
                  <a:pt x="14711" y="21549"/>
                </a:lnTo>
                <a:lnTo>
                  <a:pt x="15050" y="21511"/>
                </a:lnTo>
                <a:lnTo>
                  <a:pt x="15408" y="21455"/>
                </a:lnTo>
                <a:lnTo>
                  <a:pt x="15766" y="21361"/>
                </a:lnTo>
                <a:lnTo>
                  <a:pt x="16124" y="21248"/>
                </a:lnTo>
                <a:lnTo>
                  <a:pt x="16482" y="21116"/>
                </a:lnTo>
                <a:lnTo>
                  <a:pt x="16840" y="20946"/>
                </a:lnTo>
                <a:lnTo>
                  <a:pt x="17216" y="20739"/>
                </a:lnTo>
                <a:lnTo>
                  <a:pt x="17593" y="20532"/>
                </a:lnTo>
                <a:lnTo>
                  <a:pt x="17970" y="20287"/>
                </a:lnTo>
                <a:lnTo>
                  <a:pt x="18742" y="19797"/>
                </a:lnTo>
                <a:lnTo>
                  <a:pt x="19571" y="19270"/>
                </a:lnTo>
                <a:lnTo>
                  <a:pt x="19966" y="19025"/>
                </a:lnTo>
                <a:lnTo>
                  <a:pt x="20381" y="18780"/>
                </a:lnTo>
                <a:lnTo>
                  <a:pt x="20230" y="18629"/>
                </a:lnTo>
                <a:lnTo>
                  <a:pt x="19834" y="18855"/>
                </a:lnTo>
                <a:lnTo>
                  <a:pt x="19439" y="19119"/>
                </a:lnTo>
                <a:lnTo>
                  <a:pt x="18629" y="19628"/>
                </a:lnTo>
                <a:lnTo>
                  <a:pt x="17875" y="20117"/>
                </a:lnTo>
                <a:lnTo>
                  <a:pt x="17499" y="20344"/>
                </a:lnTo>
                <a:lnTo>
                  <a:pt x="17122" y="20551"/>
                </a:lnTo>
                <a:lnTo>
                  <a:pt x="16764" y="20758"/>
                </a:lnTo>
                <a:lnTo>
                  <a:pt x="16406" y="20927"/>
                </a:lnTo>
                <a:lnTo>
                  <a:pt x="16067" y="21059"/>
                </a:lnTo>
                <a:lnTo>
                  <a:pt x="15728" y="21172"/>
                </a:lnTo>
                <a:lnTo>
                  <a:pt x="15427" y="21229"/>
                </a:lnTo>
                <a:lnTo>
                  <a:pt x="15144" y="21285"/>
                </a:lnTo>
                <a:lnTo>
                  <a:pt x="14862" y="21323"/>
                </a:lnTo>
                <a:lnTo>
                  <a:pt x="14598" y="21361"/>
                </a:lnTo>
                <a:lnTo>
                  <a:pt x="14316" y="21361"/>
                </a:lnTo>
                <a:lnTo>
                  <a:pt x="14052" y="21342"/>
                </a:lnTo>
                <a:lnTo>
                  <a:pt x="13807" y="21323"/>
                </a:lnTo>
                <a:lnTo>
                  <a:pt x="13543" y="21285"/>
                </a:lnTo>
                <a:lnTo>
                  <a:pt x="13298" y="21229"/>
                </a:lnTo>
                <a:lnTo>
                  <a:pt x="13053" y="21153"/>
                </a:lnTo>
                <a:lnTo>
                  <a:pt x="12827" y="21078"/>
                </a:lnTo>
                <a:lnTo>
                  <a:pt x="12601" y="20984"/>
                </a:lnTo>
                <a:lnTo>
                  <a:pt x="12375" y="20871"/>
                </a:lnTo>
                <a:lnTo>
                  <a:pt x="12168" y="20739"/>
                </a:lnTo>
                <a:lnTo>
                  <a:pt x="11961" y="20588"/>
                </a:lnTo>
                <a:lnTo>
                  <a:pt x="11773" y="20438"/>
                </a:lnTo>
                <a:lnTo>
                  <a:pt x="11622" y="20268"/>
                </a:lnTo>
                <a:lnTo>
                  <a:pt x="11452" y="20117"/>
                </a:lnTo>
                <a:lnTo>
                  <a:pt x="11321" y="19948"/>
                </a:lnTo>
                <a:lnTo>
                  <a:pt x="11189" y="19760"/>
                </a:lnTo>
                <a:lnTo>
                  <a:pt x="11076" y="19571"/>
                </a:lnTo>
                <a:lnTo>
                  <a:pt x="10963" y="19364"/>
                </a:lnTo>
                <a:lnTo>
                  <a:pt x="10869" y="19176"/>
                </a:lnTo>
                <a:lnTo>
                  <a:pt x="10793" y="18968"/>
                </a:lnTo>
                <a:lnTo>
                  <a:pt x="10737" y="18742"/>
                </a:lnTo>
                <a:lnTo>
                  <a:pt x="10680" y="18516"/>
                </a:lnTo>
                <a:lnTo>
                  <a:pt x="10624" y="18309"/>
                </a:lnTo>
                <a:lnTo>
                  <a:pt x="10605" y="18083"/>
                </a:lnTo>
                <a:lnTo>
                  <a:pt x="10586" y="17838"/>
                </a:lnTo>
                <a:lnTo>
                  <a:pt x="10586" y="17612"/>
                </a:lnTo>
                <a:lnTo>
                  <a:pt x="10605" y="17367"/>
                </a:lnTo>
                <a:lnTo>
                  <a:pt x="10624" y="17141"/>
                </a:lnTo>
                <a:lnTo>
                  <a:pt x="10680" y="16633"/>
                </a:lnTo>
                <a:lnTo>
                  <a:pt x="10718" y="16162"/>
                </a:lnTo>
                <a:lnTo>
                  <a:pt x="10737" y="15691"/>
                </a:lnTo>
                <a:lnTo>
                  <a:pt x="10718" y="15239"/>
                </a:lnTo>
                <a:lnTo>
                  <a:pt x="10680" y="14825"/>
                </a:lnTo>
                <a:lnTo>
                  <a:pt x="10624" y="14410"/>
                </a:lnTo>
                <a:lnTo>
                  <a:pt x="10548" y="14015"/>
                </a:lnTo>
                <a:lnTo>
                  <a:pt x="10454" y="13619"/>
                </a:lnTo>
                <a:lnTo>
                  <a:pt x="10322" y="13261"/>
                </a:lnTo>
                <a:lnTo>
                  <a:pt x="10190" y="12903"/>
                </a:lnTo>
                <a:lnTo>
                  <a:pt x="10040" y="12564"/>
                </a:lnTo>
                <a:lnTo>
                  <a:pt x="9870" y="12225"/>
                </a:lnTo>
                <a:lnTo>
                  <a:pt x="9682" y="11924"/>
                </a:lnTo>
                <a:lnTo>
                  <a:pt x="9493" y="11622"/>
                </a:lnTo>
                <a:lnTo>
                  <a:pt x="9286" y="11321"/>
                </a:lnTo>
                <a:lnTo>
                  <a:pt x="9060" y="11039"/>
                </a:lnTo>
                <a:lnTo>
                  <a:pt x="8815" y="10775"/>
                </a:lnTo>
                <a:lnTo>
                  <a:pt x="8571" y="10511"/>
                </a:lnTo>
                <a:lnTo>
                  <a:pt x="8307" y="10266"/>
                </a:lnTo>
                <a:lnTo>
                  <a:pt x="8043" y="10021"/>
                </a:lnTo>
                <a:lnTo>
                  <a:pt x="7497" y="9551"/>
                </a:lnTo>
                <a:lnTo>
                  <a:pt x="6913" y="9117"/>
                </a:lnTo>
                <a:lnTo>
                  <a:pt x="6310" y="8703"/>
                </a:lnTo>
                <a:lnTo>
                  <a:pt x="5707" y="8307"/>
                </a:lnTo>
                <a:lnTo>
                  <a:pt x="4464" y="7573"/>
                </a:lnTo>
                <a:lnTo>
                  <a:pt x="3560" y="7026"/>
                </a:lnTo>
                <a:lnTo>
                  <a:pt x="3108" y="6744"/>
                </a:lnTo>
                <a:lnTo>
                  <a:pt x="2694" y="6461"/>
                </a:lnTo>
                <a:lnTo>
                  <a:pt x="2298" y="6179"/>
                </a:lnTo>
                <a:lnTo>
                  <a:pt x="1921" y="5896"/>
                </a:lnTo>
                <a:lnTo>
                  <a:pt x="1582" y="5614"/>
                </a:lnTo>
                <a:lnTo>
                  <a:pt x="1262" y="5312"/>
                </a:lnTo>
                <a:lnTo>
                  <a:pt x="980" y="4992"/>
                </a:lnTo>
                <a:lnTo>
                  <a:pt x="735" y="4672"/>
                </a:lnTo>
                <a:lnTo>
                  <a:pt x="641" y="4502"/>
                </a:lnTo>
                <a:lnTo>
                  <a:pt x="546" y="4333"/>
                </a:lnTo>
                <a:lnTo>
                  <a:pt x="452" y="4145"/>
                </a:lnTo>
                <a:lnTo>
                  <a:pt x="377" y="3975"/>
                </a:lnTo>
                <a:lnTo>
                  <a:pt x="320" y="3787"/>
                </a:lnTo>
                <a:lnTo>
                  <a:pt x="283" y="3598"/>
                </a:lnTo>
                <a:lnTo>
                  <a:pt x="245" y="3391"/>
                </a:lnTo>
                <a:lnTo>
                  <a:pt x="226" y="3184"/>
                </a:lnTo>
                <a:lnTo>
                  <a:pt x="207" y="2977"/>
                </a:lnTo>
                <a:lnTo>
                  <a:pt x="226" y="2770"/>
                </a:lnTo>
                <a:lnTo>
                  <a:pt x="245" y="2544"/>
                </a:lnTo>
                <a:lnTo>
                  <a:pt x="283" y="2317"/>
                </a:lnTo>
                <a:lnTo>
                  <a:pt x="339" y="2035"/>
                </a:lnTo>
                <a:lnTo>
                  <a:pt x="396" y="1790"/>
                </a:lnTo>
                <a:lnTo>
                  <a:pt x="490" y="1564"/>
                </a:lnTo>
                <a:lnTo>
                  <a:pt x="565" y="1357"/>
                </a:lnTo>
                <a:lnTo>
                  <a:pt x="678" y="1169"/>
                </a:lnTo>
                <a:lnTo>
                  <a:pt x="772" y="999"/>
                </a:lnTo>
                <a:lnTo>
                  <a:pt x="904" y="848"/>
                </a:lnTo>
                <a:lnTo>
                  <a:pt x="1036" y="716"/>
                </a:lnTo>
                <a:lnTo>
                  <a:pt x="1168" y="603"/>
                </a:lnTo>
                <a:lnTo>
                  <a:pt x="1319" y="509"/>
                </a:lnTo>
                <a:lnTo>
                  <a:pt x="1488" y="415"/>
                </a:lnTo>
                <a:lnTo>
                  <a:pt x="1658" y="359"/>
                </a:lnTo>
                <a:lnTo>
                  <a:pt x="1827" y="302"/>
                </a:lnTo>
                <a:lnTo>
                  <a:pt x="2016" y="264"/>
                </a:lnTo>
                <a:lnTo>
                  <a:pt x="2223" y="227"/>
                </a:lnTo>
                <a:lnTo>
                  <a:pt x="2430" y="208"/>
                </a:lnTo>
                <a:lnTo>
                  <a:pt x="246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216352" y="3457038"/>
            <a:ext cx="1524037" cy="1760310"/>
          </a:xfrm>
          <a:custGeom>
            <a:avLst/>
            <a:gdLst/>
            <a:ahLst/>
            <a:cxnLst/>
            <a:rect l="l" t="t" r="r" b="b"/>
            <a:pathLst>
              <a:path w="22718" h="26240" extrusionOk="0">
                <a:moveTo>
                  <a:pt x="6725" y="1"/>
                </a:moveTo>
                <a:lnTo>
                  <a:pt x="6349" y="39"/>
                </a:lnTo>
                <a:lnTo>
                  <a:pt x="5972" y="76"/>
                </a:lnTo>
                <a:lnTo>
                  <a:pt x="5633" y="152"/>
                </a:lnTo>
                <a:lnTo>
                  <a:pt x="5313" y="227"/>
                </a:lnTo>
                <a:lnTo>
                  <a:pt x="4974" y="340"/>
                </a:lnTo>
                <a:lnTo>
                  <a:pt x="4616" y="472"/>
                </a:lnTo>
                <a:lnTo>
                  <a:pt x="4258" y="641"/>
                </a:lnTo>
                <a:lnTo>
                  <a:pt x="3900" y="830"/>
                </a:lnTo>
                <a:lnTo>
                  <a:pt x="3523" y="1018"/>
                </a:lnTo>
                <a:lnTo>
                  <a:pt x="3146" y="1244"/>
                </a:lnTo>
                <a:lnTo>
                  <a:pt x="2374" y="1715"/>
                </a:lnTo>
                <a:lnTo>
                  <a:pt x="1583" y="2242"/>
                </a:lnTo>
                <a:lnTo>
                  <a:pt x="792" y="2807"/>
                </a:lnTo>
                <a:lnTo>
                  <a:pt x="1" y="3391"/>
                </a:lnTo>
                <a:lnTo>
                  <a:pt x="283" y="3448"/>
                </a:lnTo>
                <a:lnTo>
                  <a:pt x="1056" y="2883"/>
                </a:lnTo>
                <a:lnTo>
                  <a:pt x="1828" y="2337"/>
                </a:lnTo>
                <a:lnTo>
                  <a:pt x="2563" y="1847"/>
                </a:lnTo>
                <a:lnTo>
                  <a:pt x="3316" y="1376"/>
                </a:lnTo>
                <a:lnTo>
                  <a:pt x="3674" y="1169"/>
                </a:lnTo>
                <a:lnTo>
                  <a:pt x="4032" y="980"/>
                </a:lnTo>
                <a:lnTo>
                  <a:pt x="4371" y="811"/>
                </a:lnTo>
                <a:lnTo>
                  <a:pt x="4710" y="660"/>
                </a:lnTo>
                <a:lnTo>
                  <a:pt x="5049" y="528"/>
                </a:lnTo>
                <a:lnTo>
                  <a:pt x="5369" y="415"/>
                </a:lnTo>
                <a:lnTo>
                  <a:pt x="5689" y="340"/>
                </a:lnTo>
                <a:lnTo>
                  <a:pt x="5991" y="283"/>
                </a:lnTo>
                <a:lnTo>
                  <a:pt x="6367" y="246"/>
                </a:lnTo>
                <a:lnTo>
                  <a:pt x="6744" y="208"/>
                </a:lnTo>
                <a:lnTo>
                  <a:pt x="7460" y="208"/>
                </a:lnTo>
                <a:lnTo>
                  <a:pt x="7799" y="227"/>
                </a:lnTo>
                <a:lnTo>
                  <a:pt x="8138" y="283"/>
                </a:lnTo>
                <a:lnTo>
                  <a:pt x="8458" y="340"/>
                </a:lnTo>
                <a:lnTo>
                  <a:pt x="8797" y="415"/>
                </a:lnTo>
                <a:lnTo>
                  <a:pt x="9117" y="528"/>
                </a:lnTo>
                <a:lnTo>
                  <a:pt x="9419" y="641"/>
                </a:lnTo>
                <a:lnTo>
                  <a:pt x="9739" y="792"/>
                </a:lnTo>
                <a:lnTo>
                  <a:pt x="10040" y="961"/>
                </a:lnTo>
                <a:lnTo>
                  <a:pt x="10342" y="1150"/>
                </a:lnTo>
                <a:lnTo>
                  <a:pt x="10643" y="1357"/>
                </a:lnTo>
                <a:lnTo>
                  <a:pt x="10945" y="1602"/>
                </a:lnTo>
                <a:lnTo>
                  <a:pt x="11227" y="1866"/>
                </a:lnTo>
                <a:lnTo>
                  <a:pt x="11528" y="2148"/>
                </a:lnTo>
                <a:lnTo>
                  <a:pt x="11830" y="2450"/>
                </a:lnTo>
                <a:lnTo>
                  <a:pt x="12112" y="2789"/>
                </a:lnTo>
                <a:lnTo>
                  <a:pt x="12414" y="3146"/>
                </a:lnTo>
                <a:lnTo>
                  <a:pt x="12715" y="3542"/>
                </a:lnTo>
                <a:lnTo>
                  <a:pt x="12998" y="3956"/>
                </a:lnTo>
                <a:lnTo>
                  <a:pt x="13299" y="4390"/>
                </a:lnTo>
                <a:lnTo>
                  <a:pt x="13600" y="4861"/>
                </a:lnTo>
                <a:lnTo>
                  <a:pt x="13921" y="5350"/>
                </a:lnTo>
                <a:lnTo>
                  <a:pt x="14222" y="5878"/>
                </a:lnTo>
                <a:lnTo>
                  <a:pt x="14862" y="7027"/>
                </a:lnTo>
                <a:lnTo>
                  <a:pt x="15503" y="8289"/>
                </a:lnTo>
                <a:lnTo>
                  <a:pt x="16200" y="9683"/>
                </a:lnTo>
                <a:lnTo>
                  <a:pt x="16577" y="10436"/>
                </a:lnTo>
                <a:lnTo>
                  <a:pt x="16972" y="11152"/>
                </a:lnTo>
                <a:lnTo>
                  <a:pt x="17386" y="11849"/>
                </a:lnTo>
                <a:lnTo>
                  <a:pt x="17820" y="12508"/>
                </a:lnTo>
                <a:lnTo>
                  <a:pt x="18253" y="13148"/>
                </a:lnTo>
                <a:lnTo>
                  <a:pt x="18686" y="13770"/>
                </a:lnTo>
                <a:lnTo>
                  <a:pt x="19553" y="14938"/>
                </a:lnTo>
                <a:lnTo>
                  <a:pt x="20231" y="15861"/>
                </a:lnTo>
                <a:lnTo>
                  <a:pt x="20852" y="16765"/>
                </a:lnTo>
                <a:lnTo>
                  <a:pt x="21154" y="17198"/>
                </a:lnTo>
                <a:lnTo>
                  <a:pt x="21417" y="17612"/>
                </a:lnTo>
                <a:lnTo>
                  <a:pt x="21662" y="18046"/>
                </a:lnTo>
                <a:lnTo>
                  <a:pt x="21869" y="18460"/>
                </a:lnTo>
                <a:lnTo>
                  <a:pt x="22058" y="18893"/>
                </a:lnTo>
                <a:lnTo>
                  <a:pt x="22227" y="19308"/>
                </a:lnTo>
                <a:lnTo>
                  <a:pt x="22340" y="19722"/>
                </a:lnTo>
                <a:lnTo>
                  <a:pt x="22434" y="20155"/>
                </a:lnTo>
                <a:lnTo>
                  <a:pt x="22491" y="20589"/>
                </a:lnTo>
                <a:lnTo>
                  <a:pt x="22510" y="21022"/>
                </a:lnTo>
                <a:lnTo>
                  <a:pt x="22491" y="21474"/>
                </a:lnTo>
                <a:lnTo>
                  <a:pt x="22416" y="21926"/>
                </a:lnTo>
                <a:lnTo>
                  <a:pt x="22359" y="22190"/>
                </a:lnTo>
                <a:lnTo>
                  <a:pt x="22284" y="22453"/>
                </a:lnTo>
                <a:lnTo>
                  <a:pt x="22208" y="22717"/>
                </a:lnTo>
                <a:lnTo>
                  <a:pt x="22114" y="22962"/>
                </a:lnTo>
                <a:lnTo>
                  <a:pt x="22020" y="23188"/>
                </a:lnTo>
                <a:lnTo>
                  <a:pt x="21907" y="23433"/>
                </a:lnTo>
                <a:lnTo>
                  <a:pt x="21794" y="23640"/>
                </a:lnTo>
                <a:lnTo>
                  <a:pt x="21662" y="23847"/>
                </a:lnTo>
                <a:lnTo>
                  <a:pt x="21530" y="24054"/>
                </a:lnTo>
                <a:lnTo>
                  <a:pt x="21380" y="24243"/>
                </a:lnTo>
                <a:lnTo>
                  <a:pt x="21229" y="24431"/>
                </a:lnTo>
                <a:lnTo>
                  <a:pt x="21059" y="24601"/>
                </a:lnTo>
                <a:lnTo>
                  <a:pt x="20890" y="24751"/>
                </a:lnTo>
                <a:lnTo>
                  <a:pt x="20702" y="24902"/>
                </a:lnTo>
                <a:lnTo>
                  <a:pt x="20513" y="25053"/>
                </a:lnTo>
                <a:lnTo>
                  <a:pt x="20306" y="25185"/>
                </a:lnTo>
                <a:lnTo>
                  <a:pt x="20005" y="25354"/>
                </a:lnTo>
                <a:lnTo>
                  <a:pt x="19684" y="25524"/>
                </a:lnTo>
                <a:lnTo>
                  <a:pt x="19364" y="25655"/>
                </a:lnTo>
                <a:lnTo>
                  <a:pt x="19006" y="25768"/>
                </a:lnTo>
                <a:lnTo>
                  <a:pt x="18648" y="25863"/>
                </a:lnTo>
                <a:lnTo>
                  <a:pt x="18272" y="25938"/>
                </a:lnTo>
                <a:lnTo>
                  <a:pt x="17876" y="25994"/>
                </a:lnTo>
                <a:lnTo>
                  <a:pt x="17462" y="26013"/>
                </a:lnTo>
                <a:lnTo>
                  <a:pt x="17029" y="26032"/>
                </a:lnTo>
                <a:lnTo>
                  <a:pt x="16595" y="26032"/>
                </a:lnTo>
                <a:lnTo>
                  <a:pt x="16143" y="26013"/>
                </a:lnTo>
                <a:lnTo>
                  <a:pt x="15691" y="25957"/>
                </a:lnTo>
                <a:lnTo>
                  <a:pt x="15220" y="25900"/>
                </a:lnTo>
                <a:lnTo>
                  <a:pt x="14731" y="25806"/>
                </a:lnTo>
                <a:lnTo>
                  <a:pt x="14222" y="25712"/>
                </a:lnTo>
                <a:lnTo>
                  <a:pt x="13713" y="25580"/>
                </a:lnTo>
                <a:lnTo>
                  <a:pt x="12225" y="25203"/>
                </a:lnTo>
                <a:lnTo>
                  <a:pt x="11528" y="25053"/>
                </a:lnTo>
                <a:lnTo>
                  <a:pt x="10888" y="24902"/>
                </a:lnTo>
                <a:lnTo>
                  <a:pt x="10606" y="25053"/>
                </a:lnTo>
                <a:lnTo>
                  <a:pt x="11302" y="25203"/>
                </a:lnTo>
                <a:lnTo>
                  <a:pt x="12037" y="25373"/>
                </a:lnTo>
                <a:lnTo>
                  <a:pt x="13657" y="25787"/>
                </a:lnTo>
                <a:lnTo>
                  <a:pt x="14184" y="25919"/>
                </a:lnTo>
                <a:lnTo>
                  <a:pt x="14693" y="26013"/>
                </a:lnTo>
                <a:lnTo>
                  <a:pt x="15201" y="26107"/>
                </a:lnTo>
                <a:lnTo>
                  <a:pt x="15672" y="26164"/>
                </a:lnTo>
                <a:lnTo>
                  <a:pt x="16143" y="26220"/>
                </a:lnTo>
                <a:lnTo>
                  <a:pt x="16614" y="26239"/>
                </a:lnTo>
                <a:lnTo>
                  <a:pt x="17066" y="26239"/>
                </a:lnTo>
                <a:lnTo>
                  <a:pt x="17499" y="26220"/>
                </a:lnTo>
                <a:lnTo>
                  <a:pt x="17914" y="26183"/>
                </a:lnTo>
                <a:lnTo>
                  <a:pt x="18309" y="26126"/>
                </a:lnTo>
                <a:lnTo>
                  <a:pt x="18705" y="26051"/>
                </a:lnTo>
                <a:lnTo>
                  <a:pt x="19082" y="25957"/>
                </a:lnTo>
                <a:lnTo>
                  <a:pt x="19440" y="25844"/>
                </a:lnTo>
                <a:lnTo>
                  <a:pt x="19779" y="25693"/>
                </a:lnTo>
                <a:lnTo>
                  <a:pt x="20099" y="25542"/>
                </a:lnTo>
                <a:lnTo>
                  <a:pt x="20419" y="25354"/>
                </a:lnTo>
                <a:lnTo>
                  <a:pt x="20626" y="25222"/>
                </a:lnTo>
                <a:lnTo>
                  <a:pt x="20833" y="25072"/>
                </a:lnTo>
                <a:lnTo>
                  <a:pt x="21022" y="24921"/>
                </a:lnTo>
                <a:lnTo>
                  <a:pt x="21210" y="24751"/>
                </a:lnTo>
                <a:lnTo>
                  <a:pt x="21380" y="24563"/>
                </a:lnTo>
                <a:lnTo>
                  <a:pt x="21530" y="24375"/>
                </a:lnTo>
                <a:lnTo>
                  <a:pt x="21681" y="24167"/>
                </a:lnTo>
                <a:lnTo>
                  <a:pt x="21832" y="23960"/>
                </a:lnTo>
                <a:lnTo>
                  <a:pt x="21964" y="23753"/>
                </a:lnTo>
                <a:lnTo>
                  <a:pt x="22095" y="23527"/>
                </a:lnTo>
                <a:lnTo>
                  <a:pt x="22208" y="23282"/>
                </a:lnTo>
                <a:lnTo>
                  <a:pt x="22303" y="23037"/>
                </a:lnTo>
                <a:lnTo>
                  <a:pt x="22397" y="22792"/>
                </a:lnTo>
                <a:lnTo>
                  <a:pt x="22472" y="22529"/>
                </a:lnTo>
                <a:lnTo>
                  <a:pt x="22548" y="22246"/>
                </a:lnTo>
                <a:lnTo>
                  <a:pt x="22623" y="21964"/>
                </a:lnTo>
                <a:lnTo>
                  <a:pt x="22661" y="21738"/>
                </a:lnTo>
                <a:lnTo>
                  <a:pt x="22679" y="21493"/>
                </a:lnTo>
                <a:lnTo>
                  <a:pt x="22717" y="21041"/>
                </a:lnTo>
                <a:lnTo>
                  <a:pt x="22698" y="20570"/>
                </a:lnTo>
                <a:lnTo>
                  <a:pt x="22642" y="20118"/>
                </a:lnTo>
                <a:lnTo>
                  <a:pt x="22529" y="19684"/>
                </a:lnTo>
                <a:lnTo>
                  <a:pt x="22397" y="19251"/>
                </a:lnTo>
                <a:lnTo>
                  <a:pt x="22246" y="18799"/>
                </a:lnTo>
                <a:lnTo>
                  <a:pt x="22039" y="18366"/>
                </a:lnTo>
                <a:lnTo>
                  <a:pt x="21813" y="17933"/>
                </a:lnTo>
                <a:lnTo>
                  <a:pt x="21568" y="17499"/>
                </a:lnTo>
                <a:lnTo>
                  <a:pt x="21304" y="17066"/>
                </a:lnTo>
                <a:lnTo>
                  <a:pt x="21022" y="16614"/>
                </a:lnTo>
                <a:lnTo>
                  <a:pt x="20381" y="15729"/>
                </a:lnTo>
                <a:lnTo>
                  <a:pt x="19722" y="14825"/>
                </a:lnTo>
                <a:lnTo>
                  <a:pt x="18856" y="13657"/>
                </a:lnTo>
                <a:lnTo>
                  <a:pt x="18422" y="13035"/>
                </a:lnTo>
                <a:lnTo>
                  <a:pt x="17989" y="12414"/>
                </a:lnTo>
                <a:lnTo>
                  <a:pt x="17575" y="11736"/>
                </a:lnTo>
                <a:lnTo>
                  <a:pt x="17160" y="11058"/>
                </a:lnTo>
                <a:lnTo>
                  <a:pt x="16746" y="10342"/>
                </a:lnTo>
                <a:lnTo>
                  <a:pt x="16369" y="9588"/>
                </a:lnTo>
                <a:lnTo>
                  <a:pt x="15691" y="8176"/>
                </a:lnTo>
                <a:lnTo>
                  <a:pt x="15013" y="6895"/>
                </a:lnTo>
                <a:lnTo>
                  <a:pt x="14373" y="5746"/>
                </a:lnTo>
                <a:lnTo>
                  <a:pt x="14071" y="5218"/>
                </a:lnTo>
                <a:lnTo>
                  <a:pt x="13751" y="4710"/>
                </a:lnTo>
                <a:lnTo>
                  <a:pt x="13450" y="4239"/>
                </a:lnTo>
                <a:lnTo>
                  <a:pt x="13148" y="3787"/>
                </a:lnTo>
                <a:lnTo>
                  <a:pt x="12828" y="3372"/>
                </a:lnTo>
                <a:lnTo>
                  <a:pt x="12546" y="2977"/>
                </a:lnTo>
                <a:lnTo>
                  <a:pt x="12244" y="2600"/>
                </a:lnTo>
                <a:lnTo>
                  <a:pt x="11943" y="2261"/>
                </a:lnTo>
                <a:lnTo>
                  <a:pt x="11641" y="1960"/>
                </a:lnTo>
                <a:lnTo>
                  <a:pt x="11340" y="1677"/>
                </a:lnTo>
                <a:lnTo>
                  <a:pt x="11039" y="1414"/>
                </a:lnTo>
                <a:lnTo>
                  <a:pt x="10737" y="1169"/>
                </a:lnTo>
                <a:lnTo>
                  <a:pt x="10417" y="961"/>
                </a:lnTo>
                <a:lnTo>
                  <a:pt x="10116" y="754"/>
                </a:lnTo>
                <a:lnTo>
                  <a:pt x="9796" y="585"/>
                </a:lnTo>
                <a:lnTo>
                  <a:pt x="9494" y="453"/>
                </a:lnTo>
                <a:lnTo>
                  <a:pt x="9155" y="321"/>
                </a:lnTo>
                <a:lnTo>
                  <a:pt x="8835" y="227"/>
                </a:lnTo>
                <a:lnTo>
                  <a:pt x="8496" y="133"/>
                </a:lnTo>
                <a:lnTo>
                  <a:pt x="8157" y="76"/>
                </a:lnTo>
                <a:lnTo>
                  <a:pt x="7818" y="20"/>
                </a:lnTo>
                <a:lnTo>
                  <a:pt x="746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rot="5400000">
            <a:off x="-1164995" y="891202"/>
            <a:ext cx="2950343" cy="620292"/>
          </a:xfrm>
          <a:custGeom>
            <a:avLst/>
            <a:gdLst/>
            <a:ahLst/>
            <a:cxnLst/>
            <a:rect l="l" t="t" r="r" b="b"/>
            <a:pathLst>
              <a:path w="50444" h="10606" extrusionOk="0">
                <a:moveTo>
                  <a:pt x="5068" y="1"/>
                </a:moveTo>
                <a:lnTo>
                  <a:pt x="4804" y="20"/>
                </a:lnTo>
                <a:lnTo>
                  <a:pt x="4522" y="39"/>
                </a:lnTo>
                <a:lnTo>
                  <a:pt x="4258" y="95"/>
                </a:lnTo>
                <a:lnTo>
                  <a:pt x="4013" y="152"/>
                </a:lnTo>
                <a:lnTo>
                  <a:pt x="3768" y="208"/>
                </a:lnTo>
                <a:lnTo>
                  <a:pt x="3523" y="283"/>
                </a:lnTo>
                <a:lnTo>
                  <a:pt x="3278" y="378"/>
                </a:lnTo>
                <a:lnTo>
                  <a:pt x="3052" y="472"/>
                </a:lnTo>
                <a:lnTo>
                  <a:pt x="2619" y="698"/>
                </a:lnTo>
                <a:lnTo>
                  <a:pt x="2186" y="961"/>
                </a:lnTo>
                <a:lnTo>
                  <a:pt x="1809" y="1244"/>
                </a:lnTo>
                <a:lnTo>
                  <a:pt x="1470" y="1564"/>
                </a:lnTo>
                <a:lnTo>
                  <a:pt x="1150" y="1884"/>
                </a:lnTo>
                <a:lnTo>
                  <a:pt x="886" y="2242"/>
                </a:lnTo>
                <a:lnTo>
                  <a:pt x="660" y="2600"/>
                </a:lnTo>
                <a:lnTo>
                  <a:pt x="453" y="2977"/>
                </a:lnTo>
                <a:lnTo>
                  <a:pt x="302" y="3372"/>
                </a:lnTo>
                <a:lnTo>
                  <a:pt x="170" y="3768"/>
                </a:lnTo>
                <a:lnTo>
                  <a:pt x="76" y="4164"/>
                </a:lnTo>
                <a:lnTo>
                  <a:pt x="20" y="4578"/>
                </a:lnTo>
                <a:lnTo>
                  <a:pt x="1" y="4992"/>
                </a:lnTo>
                <a:lnTo>
                  <a:pt x="1" y="5407"/>
                </a:lnTo>
                <a:lnTo>
                  <a:pt x="39" y="5821"/>
                </a:lnTo>
                <a:lnTo>
                  <a:pt x="95" y="6236"/>
                </a:lnTo>
                <a:lnTo>
                  <a:pt x="208" y="6650"/>
                </a:lnTo>
                <a:lnTo>
                  <a:pt x="321" y="7046"/>
                </a:lnTo>
                <a:lnTo>
                  <a:pt x="491" y="7422"/>
                </a:lnTo>
                <a:lnTo>
                  <a:pt x="679" y="7799"/>
                </a:lnTo>
                <a:lnTo>
                  <a:pt x="886" y="8176"/>
                </a:lnTo>
                <a:lnTo>
                  <a:pt x="1131" y="8515"/>
                </a:lnTo>
                <a:lnTo>
                  <a:pt x="1395" y="8835"/>
                </a:lnTo>
                <a:lnTo>
                  <a:pt x="1677" y="9136"/>
                </a:lnTo>
                <a:lnTo>
                  <a:pt x="1998" y="9419"/>
                </a:lnTo>
                <a:lnTo>
                  <a:pt x="2337" y="9683"/>
                </a:lnTo>
                <a:lnTo>
                  <a:pt x="2713" y="9909"/>
                </a:lnTo>
                <a:lnTo>
                  <a:pt x="3090" y="10116"/>
                </a:lnTo>
                <a:lnTo>
                  <a:pt x="3504" y="10285"/>
                </a:lnTo>
                <a:lnTo>
                  <a:pt x="3938" y="10417"/>
                </a:lnTo>
                <a:lnTo>
                  <a:pt x="4390" y="10511"/>
                </a:lnTo>
                <a:lnTo>
                  <a:pt x="4879" y="10587"/>
                </a:lnTo>
                <a:lnTo>
                  <a:pt x="5369" y="10605"/>
                </a:lnTo>
                <a:lnTo>
                  <a:pt x="50444" y="10605"/>
                </a:lnTo>
                <a:lnTo>
                  <a:pt x="50331" y="10530"/>
                </a:lnTo>
                <a:lnTo>
                  <a:pt x="49935" y="10342"/>
                </a:lnTo>
                <a:lnTo>
                  <a:pt x="49332" y="10059"/>
                </a:lnTo>
                <a:lnTo>
                  <a:pt x="48956" y="9909"/>
                </a:lnTo>
                <a:lnTo>
                  <a:pt x="48503" y="9758"/>
                </a:lnTo>
                <a:lnTo>
                  <a:pt x="48033" y="9588"/>
                </a:lnTo>
                <a:lnTo>
                  <a:pt x="47486" y="9438"/>
                </a:lnTo>
                <a:lnTo>
                  <a:pt x="46921" y="9287"/>
                </a:lnTo>
                <a:lnTo>
                  <a:pt x="46300" y="9155"/>
                </a:lnTo>
                <a:lnTo>
                  <a:pt x="45622" y="9042"/>
                </a:lnTo>
                <a:lnTo>
                  <a:pt x="44925" y="8948"/>
                </a:lnTo>
                <a:lnTo>
                  <a:pt x="44190" y="8891"/>
                </a:lnTo>
                <a:lnTo>
                  <a:pt x="43418" y="8854"/>
                </a:lnTo>
                <a:lnTo>
                  <a:pt x="43041" y="8835"/>
                </a:lnTo>
                <a:lnTo>
                  <a:pt x="42664" y="8760"/>
                </a:lnTo>
                <a:lnTo>
                  <a:pt x="42325" y="8665"/>
                </a:lnTo>
                <a:lnTo>
                  <a:pt x="41967" y="8515"/>
                </a:lnTo>
                <a:lnTo>
                  <a:pt x="41647" y="8345"/>
                </a:lnTo>
                <a:lnTo>
                  <a:pt x="41327" y="8138"/>
                </a:lnTo>
                <a:lnTo>
                  <a:pt x="41007" y="7912"/>
                </a:lnTo>
                <a:lnTo>
                  <a:pt x="40705" y="7648"/>
                </a:lnTo>
                <a:lnTo>
                  <a:pt x="40404" y="7385"/>
                </a:lnTo>
                <a:lnTo>
                  <a:pt x="40103" y="7083"/>
                </a:lnTo>
                <a:lnTo>
                  <a:pt x="39820" y="6763"/>
                </a:lnTo>
                <a:lnTo>
                  <a:pt x="39519" y="6424"/>
                </a:lnTo>
                <a:lnTo>
                  <a:pt x="38935" y="5727"/>
                </a:lnTo>
                <a:lnTo>
                  <a:pt x="38351" y="4992"/>
                </a:lnTo>
                <a:lnTo>
                  <a:pt x="37729" y="4239"/>
                </a:lnTo>
                <a:lnTo>
                  <a:pt x="37070" y="3504"/>
                </a:lnTo>
                <a:lnTo>
                  <a:pt x="36731" y="3146"/>
                </a:lnTo>
                <a:lnTo>
                  <a:pt x="36373" y="2789"/>
                </a:lnTo>
                <a:lnTo>
                  <a:pt x="35996" y="2450"/>
                </a:lnTo>
                <a:lnTo>
                  <a:pt x="35601" y="2129"/>
                </a:lnTo>
                <a:lnTo>
                  <a:pt x="35205" y="1809"/>
                </a:lnTo>
                <a:lnTo>
                  <a:pt x="34772" y="1527"/>
                </a:lnTo>
                <a:lnTo>
                  <a:pt x="34339" y="1244"/>
                </a:lnTo>
                <a:lnTo>
                  <a:pt x="33868" y="999"/>
                </a:lnTo>
                <a:lnTo>
                  <a:pt x="33378" y="792"/>
                </a:lnTo>
                <a:lnTo>
                  <a:pt x="32870" y="604"/>
                </a:lnTo>
                <a:lnTo>
                  <a:pt x="32323" y="434"/>
                </a:lnTo>
                <a:lnTo>
                  <a:pt x="31758" y="302"/>
                </a:lnTo>
                <a:lnTo>
                  <a:pt x="31193" y="227"/>
                </a:lnTo>
                <a:lnTo>
                  <a:pt x="30647" y="170"/>
                </a:lnTo>
                <a:lnTo>
                  <a:pt x="30138" y="152"/>
                </a:lnTo>
                <a:lnTo>
                  <a:pt x="29649" y="170"/>
                </a:lnTo>
                <a:lnTo>
                  <a:pt x="29178" y="208"/>
                </a:lnTo>
                <a:lnTo>
                  <a:pt x="28726" y="265"/>
                </a:lnTo>
                <a:lnTo>
                  <a:pt x="28293" y="378"/>
                </a:lnTo>
                <a:lnTo>
                  <a:pt x="27859" y="491"/>
                </a:lnTo>
                <a:lnTo>
                  <a:pt x="27464" y="622"/>
                </a:lnTo>
                <a:lnTo>
                  <a:pt x="27068" y="792"/>
                </a:lnTo>
                <a:lnTo>
                  <a:pt x="26691" y="961"/>
                </a:lnTo>
                <a:lnTo>
                  <a:pt x="26315" y="1150"/>
                </a:lnTo>
                <a:lnTo>
                  <a:pt x="25957" y="1357"/>
                </a:lnTo>
                <a:lnTo>
                  <a:pt x="25599" y="1564"/>
                </a:lnTo>
                <a:lnTo>
                  <a:pt x="24902" y="2016"/>
                </a:lnTo>
                <a:lnTo>
                  <a:pt x="24205" y="2468"/>
                </a:lnTo>
                <a:lnTo>
                  <a:pt x="23489" y="2920"/>
                </a:lnTo>
                <a:lnTo>
                  <a:pt x="22755" y="3372"/>
                </a:lnTo>
                <a:lnTo>
                  <a:pt x="22378" y="3580"/>
                </a:lnTo>
                <a:lnTo>
                  <a:pt x="21982" y="3768"/>
                </a:lnTo>
                <a:lnTo>
                  <a:pt x="21587" y="3956"/>
                </a:lnTo>
                <a:lnTo>
                  <a:pt x="21173" y="4107"/>
                </a:lnTo>
                <a:lnTo>
                  <a:pt x="20739" y="4258"/>
                </a:lnTo>
                <a:lnTo>
                  <a:pt x="20287" y="4390"/>
                </a:lnTo>
                <a:lnTo>
                  <a:pt x="19816" y="4503"/>
                </a:lnTo>
                <a:lnTo>
                  <a:pt x="19327" y="4578"/>
                </a:lnTo>
                <a:lnTo>
                  <a:pt x="18799" y="4634"/>
                </a:lnTo>
                <a:lnTo>
                  <a:pt x="18272" y="4653"/>
                </a:lnTo>
                <a:lnTo>
                  <a:pt x="17726" y="4653"/>
                </a:lnTo>
                <a:lnTo>
                  <a:pt x="17236" y="4634"/>
                </a:lnTo>
                <a:lnTo>
                  <a:pt x="16746" y="4597"/>
                </a:lnTo>
                <a:lnTo>
                  <a:pt x="16313" y="4540"/>
                </a:lnTo>
                <a:lnTo>
                  <a:pt x="15880" y="4465"/>
                </a:lnTo>
                <a:lnTo>
                  <a:pt x="15484" y="4371"/>
                </a:lnTo>
                <a:lnTo>
                  <a:pt x="15089" y="4277"/>
                </a:lnTo>
                <a:lnTo>
                  <a:pt x="14731" y="4164"/>
                </a:lnTo>
                <a:lnTo>
                  <a:pt x="14392" y="4032"/>
                </a:lnTo>
                <a:lnTo>
                  <a:pt x="14071" y="3900"/>
                </a:lnTo>
                <a:lnTo>
                  <a:pt x="13751" y="3749"/>
                </a:lnTo>
                <a:lnTo>
                  <a:pt x="13450" y="3580"/>
                </a:lnTo>
                <a:lnTo>
                  <a:pt x="12866" y="3241"/>
                </a:lnTo>
                <a:lnTo>
                  <a:pt x="12301" y="2883"/>
                </a:lnTo>
                <a:lnTo>
                  <a:pt x="11208" y="2110"/>
                </a:lnTo>
                <a:lnTo>
                  <a:pt x="10624" y="1734"/>
                </a:lnTo>
                <a:lnTo>
                  <a:pt x="10022" y="1376"/>
                </a:lnTo>
                <a:lnTo>
                  <a:pt x="9683" y="1188"/>
                </a:lnTo>
                <a:lnTo>
                  <a:pt x="9344" y="1018"/>
                </a:lnTo>
                <a:lnTo>
                  <a:pt x="8986" y="848"/>
                </a:lnTo>
                <a:lnTo>
                  <a:pt x="8609" y="698"/>
                </a:lnTo>
                <a:lnTo>
                  <a:pt x="8213" y="547"/>
                </a:lnTo>
                <a:lnTo>
                  <a:pt x="7799" y="415"/>
                </a:lnTo>
                <a:lnTo>
                  <a:pt x="7347" y="283"/>
                </a:lnTo>
                <a:lnTo>
                  <a:pt x="6876" y="170"/>
                </a:lnTo>
                <a:lnTo>
                  <a:pt x="6556" y="114"/>
                </a:lnTo>
                <a:lnTo>
                  <a:pt x="6254" y="57"/>
                </a:lnTo>
                <a:lnTo>
                  <a:pt x="5934" y="20"/>
                </a:lnTo>
                <a:lnTo>
                  <a:pt x="56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rot="-5400000">
            <a:off x="7710600" y="3712501"/>
            <a:ext cx="1092938" cy="1773846"/>
          </a:xfrm>
          <a:custGeom>
            <a:avLst/>
            <a:gdLst/>
            <a:ahLst/>
            <a:cxnLst/>
            <a:rect l="l" t="t" r="r" b="b"/>
            <a:pathLst>
              <a:path w="27332" h="44360" extrusionOk="0">
                <a:moveTo>
                  <a:pt x="1" y="1"/>
                </a:moveTo>
                <a:lnTo>
                  <a:pt x="1" y="44359"/>
                </a:lnTo>
                <a:lnTo>
                  <a:pt x="340" y="44246"/>
                </a:lnTo>
                <a:lnTo>
                  <a:pt x="716" y="44133"/>
                </a:lnTo>
                <a:lnTo>
                  <a:pt x="1225" y="43945"/>
                </a:lnTo>
                <a:lnTo>
                  <a:pt x="1828" y="43700"/>
                </a:lnTo>
                <a:lnTo>
                  <a:pt x="2487" y="43380"/>
                </a:lnTo>
                <a:lnTo>
                  <a:pt x="2845" y="43191"/>
                </a:lnTo>
                <a:lnTo>
                  <a:pt x="3222" y="42984"/>
                </a:lnTo>
                <a:lnTo>
                  <a:pt x="3598" y="42758"/>
                </a:lnTo>
                <a:lnTo>
                  <a:pt x="3975" y="42513"/>
                </a:lnTo>
                <a:lnTo>
                  <a:pt x="4352" y="42250"/>
                </a:lnTo>
                <a:lnTo>
                  <a:pt x="4728" y="41967"/>
                </a:lnTo>
                <a:lnTo>
                  <a:pt x="5105" y="41647"/>
                </a:lnTo>
                <a:lnTo>
                  <a:pt x="5482" y="41308"/>
                </a:lnTo>
                <a:lnTo>
                  <a:pt x="5859" y="40950"/>
                </a:lnTo>
                <a:lnTo>
                  <a:pt x="6198" y="40573"/>
                </a:lnTo>
                <a:lnTo>
                  <a:pt x="6556" y="40178"/>
                </a:lnTo>
                <a:lnTo>
                  <a:pt x="6876" y="39744"/>
                </a:lnTo>
                <a:lnTo>
                  <a:pt x="7177" y="39292"/>
                </a:lnTo>
                <a:lnTo>
                  <a:pt x="7460" y="38803"/>
                </a:lnTo>
                <a:lnTo>
                  <a:pt x="7723" y="38294"/>
                </a:lnTo>
                <a:lnTo>
                  <a:pt x="7949" y="37767"/>
                </a:lnTo>
                <a:lnTo>
                  <a:pt x="8157" y="37202"/>
                </a:lnTo>
                <a:lnTo>
                  <a:pt x="8326" y="36599"/>
                </a:lnTo>
                <a:lnTo>
                  <a:pt x="8458" y="35977"/>
                </a:lnTo>
                <a:lnTo>
                  <a:pt x="8571" y="35318"/>
                </a:lnTo>
                <a:lnTo>
                  <a:pt x="8627" y="34659"/>
                </a:lnTo>
                <a:lnTo>
                  <a:pt x="8684" y="34018"/>
                </a:lnTo>
                <a:lnTo>
                  <a:pt x="8759" y="32775"/>
                </a:lnTo>
                <a:lnTo>
                  <a:pt x="8816" y="31588"/>
                </a:lnTo>
                <a:lnTo>
                  <a:pt x="8835" y="30458"/>
                </a:lnTo>
                <a:lnTo>
                  <a:pt x="8854" y="29385"/>
                </a:lnTo>
                <a:lnTo>
                  <a:pt x="8891" y="28349"/>
                </a:lnTo>
                <a:lnTo>
                  <a:pt x="8948" y="27350"/>
                </a:lnTo>
                <a:lnTo>
                  <a:pt x="9004" y="26861"/>
                </a:lnTo>
                <a:lnTo>
                  <a:pt x="9061" y="26390"/>
                </a:lnTo>
                <a:lnTo>
                  <a:pt x="9136" y="25919"/>
                </a:lnTo>
                <a:lnTo>
                  <a:pt x="9230" y="25448"/>
                </a:lnTo>
                <a:lnTo>
                  <a:pt x="9343" y="24977"/>
                </a:lnTo>
                <a:lnTo>
                  <a:pt x="9475" y="24525"/>
                </a:lnTo>
                <a:lnTo>
                  <a:pt x="9645" y="24073"/>
                </a:lnTo>
                <a:lnTo>
                  <a:pt x="9833" y="23640"/>
                </a:lnTo>
                <a:lnTo>
                  <a:pt x="10040" y="23188"/>
                </a:lnTo>
                <a:lnTo>
                  <a:pt x="10285" y="22754"/>
                </a:lnTo>
                <a:lnTo>
                  <a:pt x="10549" y="22321"/>
                </a:lnTo>
                <a:lnTo>
                  <a:pt x="10850" y="21888"/>
                </a:lnTo>
                <a:lnTo>
                  <a:pt x="11189" y="21436"/>
                </a:lnTo>
                <a:lnTo>
                  <a:pt x="11566" y="21003"/>
                </a:lnTo>
                <a:lnTo>
                  <a:pt x="11999" y="20569"/>
                </a:lnTo>
                <a:lnTo>
                  <a:pt x="12451" y="20136"/>
                </a:lnTo>
                <a:lnTo>
                  <a:pt x="12960" y="19703"/>
                </a:lnTo>
                <a:lnTo>
                  <a:pt x="13506" y="19251"/>
                </a:lnTo>
                <a:lnTo>
                  <a:pt x="14071" y="18836"/>
                </a:lnTo>
                <a:lnTo>
                  <a:pt x="14655" y="18460"/>
                </a:lnTo>
                <a:lnTo>
                  <a:pt x="15239" y="18121"/>
                </a:lnTo>
                <a:lnTo>
                  <a:pt x="15823" y="17819"/>
                </a:lnTo>
                <a:lnTo>
                  <a:pt x="16407" y="17556"/>
                </a:lnTo>
                <a:lnTo>
                  <a:pt x="16991" y="17311"/>
                </a:lnTo>
                <a:lnTo>
                  <a:pt x="17556" y="17104"/>
                </a:lnTo>
                <a:lnTo>
                  <a:pt x="18140" y="16915"/>
                </a:lnTo>
                <a:lnTo>
                  <a:pt x="18705" y="16746"/>
                </a:lnTo>
                <a:lnTo>
                  <a:pt x="19270" y="16595"/>
                </a:lnTo>
                <a:lnTo>
                  <a:pt x="20381" y="16350"/>
                </a:lnTo>
                <a:lnTo>
                  <a:pt x="22453" y="15936"/>
                </a:lnTo>
                <a:lnTo>
                  <a:pt x="22943" y="15823"/>
                </a:lnTo>
                <a:lnTo>
                  <a:pt x="23395" y="15710"/>
                </a:lnTo>
                <a:lnTo>
                  <a:pt x="23847" y="15578"/>
                </a:lnTo>
                <a:lnTo>
                  <a:pt x="24280" y="15446"/>
                </a:lnTo>
                <a:lnTo>
                  <a:pt x="24676" y="15295"/>
                </a:lnTo>
                <a:lnTo>
                  <a:pt x="25052" y="15126"/>
                </a:lnTo>
                <a:lnTo>
                  <a:pt x="25410" y="14937"/>
                </a:lnTo>
                <a:lnTo>
                  <a:pt x="25749" y="14711"/>
                </a:lnTo>
                <a:lnTo>
                  <a:pt x="26051" y="14467"/>
                </a:lnTo>
                <a:lnTo>
                  <a:pt x="26314" y="14184"/>
                </a:lnTo>
                <a:lnTo>
                  <a:pt x="26446" y="14033"/>
                </a:lnTo>
                <a:lnTo>
                  <a:pt x="26559" y="13883"/>
                </a:lnTo>
                <a:lnTo>
                  <a:pt x="26672" y="13713"/>
                </a:lnTo>
                <a:lnTo>
                  <a:pt x="26766" y="13525"/>
                </a:lnTo>
                <a:lnTo>
                  <a:pt x="26861" y="13336"/>
                </a:lnTo>
                <a:lnTo>
                  <a:pt x="26955" y="13148"/>
                </a:lnTo>
                <a:lnTo>
                  <a:pt x="27030" y="12941"/>
                </a:lnTo>
                <a:lnTo>
                  <a:pt x="27106" y="12715"/>
                </a:lnTo>
                <a:lnTo>
                  <a:pt x="27162" y="12470"/>
                </a:lnTo>
                <a:lnTo>
                  <a:pt x="27219" y="12225"/>
                </a:lnTo>
                <a:lnTo>
                  <a:pt x="27294" y="11698"/>
                </a:lnTo>
                <a:lnTo>
                  <a:pt x="27313" y="11377"/>
                </a:lnTo>
                <a:lnTo>
                  <a:pt x="27332" y="11057"/>
                </a:lnTo>
                <a:lnTo>
                  <a:pt x="27313" y="10775"/>
                </a:lnTo>
                <a:lnTo>
                  <a:pt x="27294" y="10492"/>
                </a:lnTo>
                <a:lnTo>
                  <a:pt x="27275" y="10210"/>
                </a:lnTo>
                <a:lnTo>
                  <a:pt x="27219" y="9946"/>
                </a:lnTo>
                <a:lnTo>
                  <a:pt x="27162" y="9701"/>
                </a:lnTo>
                <a:lnTo>
                  <a:pt x="27087" y="9456"/>
                </a:lnTo>
                <a:lnTo>
                  <a:pt x="27011" y="9230"/>
                </a:lnTo>
                <a:lnTo>
                  <a:pt x="26917" y="9023"/>
                </a:lnTo>
                <a:lnTo>
                  <a:pt x="26804" y="8816"/>
                </a:lnTo>
                <a:lnTo>
                  <a:pt x="26691" y="8627"/>
                </a:lnTo>
                <a:lnTo>
                  <a:pt x="26559" y="8439"/>
                </a:lnTo>
                <a:lnTo>
                  <a:pt x="26409" y="8269"/>
                </a:lnTo>
                <a:lnTo>
                  <a:pt x="26258" y="8100"/>
                </a:lnTo>
                <a:lnTo>
                  <a:pt x="26107" y="7949"/>
                </a:lnTo>
                <a:lnTo>
                  <a:pt x="25919" y="7799"/>
                </a:lnTo>
                <a:lnTo>
                  <a:pt x="25749" y="7667"/>
                </a:lnTo>
                <a:lnTo>
                  <a:pt x="25542" y="7535"/>
                </a:lnTo>
                <a:lnTo>
                  <a:pt x="25354" y="7422"/>
                </a:lnTo>
                <a:lnTo>
                  <a:pt x="24921" y="7215"/>
                </a:lnTo>
                <a:lnTo>
                  <a:pt x="24450" y="7026"/>
                </a:lnTo>
                <a:lnTo>
                  <a:pt x="23960" y="6876"/>
                </a:lnTo>
                <a:lnTo>
                  <a:pt x="23433" y="6744"/>
                </a:lnTo>
                <a:lnTo>
                  <a:pt x="22886" y="6650"/>
                </a:lnTo>
                <a:lnTo>
                  <a:pt x="22302" y="6574"/>
                </a:lnTo>
                <a:lnTo>
                  <a:pt x="21718" y="6499"/>
                </a:lnTo>
                <a:lnTo>
                  <a:pt x="21097" y="6461"/>
                </a:lnTo>
                <a:lnTo>
                  <a:pt x="20475" y="6442"/>
                </a:lnTo>
                <a:lnTo>
                  <a:pt x="19835" y="6442"/>
                </a:lnTo>
                <a:lnTo>
                  <a:pt x="18516" y="6461"/>
                </a:lnTo>
                <a:lnTo>
                  <a:pt x="17160" y="6518"/>
                </a:lnTo>
                <a:lnTo>
                  <a:pt x="14485" y="6668"/>
                </a:lnTo>
                <a:lnTo>
                  <a:pt x="13186" y="6725"/>
                </a:lnTo>
                <a:lnTo>
                  <a:pt x="11924" y="6763"/>
                </a:lnTo>
                <a:lnTo>
                  <a:pt x="11321" y="6744"/>
                </a:lnTo>
                <a:lnTo>
                  <a:pt x="10718" y="6687"/>
                </a:lnTo>
                <a:lnTo>
                  <a:pt x="10134" y="6612"/>
                </a:lnTo>
                <a:lnTo>
                  <a:pt x="9550" y="6480"/>
                </a:lnTo>
                <a:lnTo>
                  <a:pt x="8967" y="6329"/>
                </a:lnTo>
                <a:lnTo>
                  <a:pt x="8401" y="6160"/>
                </a:lnTo>
                <a:lnTo>
                  <a:pt x="7855" y="5953"/>
                </a:lnTo>
                <a:lnTo>
                  <a:pt x="7309" y="5727"/>
                </a:lnTo>
                <a:lnTo>
                  <a:pt x="6782" y="5482"/>
                </a:lnTo>
                <a:lnTo>
                  <a:pt x="6273" y="5218"/>
                </a:lnTo>
                <a:lnTo>
                  <a:pt x="5783" y="4936"/>
                </a:lnTo>
                <a:lnTo>
                  <a:pt x="5294" y="4653"/>
                </a:lnTo>
                <a:lnTo>
                  <a:pt x="4823" y="4352"/>
                </a:lnTo>
                <a:lnTo>
                  <a:pt x="4371" y="4031"/>
                </a:lnTo>
                <a:lnTo>
                  <a:pt x="3937" y="3730"/>
                </a:lnTo>
                <a:lnTo>
                  <a:pt x="3523" y="3410"/>
                </a:lnTo>
                <a:lnTo>
                  <a:pt x="2751" y="2769"/>
                </a:lnTo>
                <a:lnTo>
                  <a:pt x="2054" y="2167"/>
                </a:lnTo>
                <a:lnTo>
                  <a:pt x="1451" y="1583"/>
                </a:lnTo>
                <a:lnTo>
                  <a:pt x="961" y="1074"/>
                </a:lnTo>
                <a:lnTo>
                  <a:pt x="547" y="641"/>
                </a:lnTo>
                <a:lnTo>
                  <a:pt x="245" y="302"/>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277638" y="21956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9"/>
          <p:cNvGrpSpPr/>
          <p:nvPr/>
        </p:nvGrpSpPr>
        <p:grpSpPr>
          <a:xfrm>
            <a:off x="4745511" y="151916"/>
            <a:ext cx="241737" cy="241737"/>
            <a:chOff x="10695150" y="4122575"/>
            <a:chExt cx="626100" cy="626100"/>
          </a:xfrm>
        </p:grpSpPr>
        <p:sp>
          <p:nvSpPr>
            <p:cNvPr id="307" name="Google Shape;307;p9"/>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9"/>
          <p:cNvSpPr/>
          <p:nvPr/>
        </p:nvSpPr>
        <p:spPr>
          <a:xfrm>
            <a:off x="5107125" y="1226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a:off x="5256775" y="206225"/>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6136613" y="16185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8739663" y="375715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9"/>
          <p:cNvGrpSpPr/>
          <p:nvPr/>
        </p:nvGrpSpPr>
        <p:grpSpPr>
          <a:xfrm>
            <a:off x="8830286" y="4181791"/>
            <a:ext cx="241737" cy="241737"/>
            <a:chOff x="10695150" y="4122575"/>
            <a:chExt cx="626100" cy="626100"/>
          </a:xfrm>
        </p:grpSpPr>
        <p:sp>
          <p:nvSpPr>
            <p:cNvPr id="314" name="Google Shape;314;p9"/>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9"/>
          <p:cNvGrpSpPr/>
          <p:nvPr/>
        </p:nvGrpSpPr>
        <p:grpSpPr>
          <a:xfrm>
            <a:off x="7129851" y="4452262"/>
            <a:ext cx="323880" cy="323880"/>
            <a:chOff x="-222250" y="-3001925"/>
            <a:chExt cx="609600" cy="609600"/>
          </a:xfrm>
        </p:grpSpPr>
        <p:sp>
          <p:nvSpPr>
            <p:cNvPr id="317" name="Google Shape;317;p9"/>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9"/>
          <p:cNvGrpSpPr/>
          <p:nvPr/>
        </p:nvGrpSpPr>
        <p:grpSpPr>
          <a:xfrm>
            <a:off x="6805974" y="4768693"/>
            <a:ext cx="163556" cy="163556"/>
            <a:chOff x="-222250" y="-3001925"/>
            <a:chExt cx="609600" cy="609600"/>
          </a:xfrm>
        </p:grpSpPr>
        <p:sp>
          <p:nvSpPr>
            <p:cNvPr id="320" name="Google Shape;320;p9"/>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322;p9"/>
          <p:cNvGrpSpPr/>
          <p:nvPr/>
        </p:nvGrpSpPr>
        <p:grpSpPr>
          <a:xfrm>
            <a:off x="748101" y="156487"/>
            <a:ext cx="323880" cy="323880"/>
            <a:chOff x="-222250" y="-3001925"/>
            <a:chExt cx="609600" cy="609600"/>
          </a:xfrm>
        </p:grpSpPr>
        <p:sp>
          <p:nvSpPr>
            <p:cNvPr id="323" name="Google Shape;323;p9"/>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9"/>
          <p:cNvGrpSpPr/>
          <p:nvPr/>
        </p:nvGrpSpPr>
        <p:grpSpPr>
          <a:xfrm>
            <a:off x="1147124" y="393043"/>
            <a:ext cx="163556" cy="163556"/>
            <a:chOff x="-222250" y="-3001925"/>
            <a:chExt cx="609600" cy="609600"/>
          </a:xfrm>
        </p:grpSpPr>
        <p:sp>
          <p:nvSpPr>
            <p:cNvPr id="326" name="Google Shape;326;p9"/>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05"/>
        <p:cNvGrpSpPr/>
        <p:nvPr/>
      </p:nvGrpSpPr>
      <p:grpSpPr>
        <a:xfrm>
          <a:off x="0" y="0"/>
          <a:ext cx="0" cy="0"/>
          <a:chOff x="0" y="0"/>
          <a:chExt cx="0" cy="0"/>
        </a:xfrm>
      </p:grpSpPr>
      <p:sp>
        <p:nvSpPr>
          <p:cNvPr id="406" name="Google Shape;406;p13"/>
          <p:cNvSpPr txBox="1">
            <a:spLocks noGrp="1"/>
          </p:cNvSpPr>
          <p:nvPr>
            <p:ph type="subTitle" idx="1"/>
          </p:nvPr>
        </p:nvSpPr>
        <p:spPr>
          <a:xfrm>
            <a:off x="1687475" y="1685995"/>
            <a:ext cx="22587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solidFill>
                  <a:schemeClr val="dk1"/>
                </a:solidFill>
                <a:latin typeface="Lato Black"/>
                <a:ea typeface="Lato Black"/>
                <a:cs typeface="Lato Black"/>
                <a:sym typeface="Lato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07" name="Google Shape;407;p13"/>
          <p:cNvSpPr txBox="1">
            <a:spLocks noGrp="1"/>
          </p:cNvSpPr>
          <p:nvPr>
            <p:ph type="subTitle" idx="2"/>
          </p:nvPr>
        </p:nvSpPr>
        <p:spPr>
          <a:xfrm>
            <a:off x="1687493" y="1966587"/>
            <a:ext cx="2692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08" name="Google Shape;408;p13"/>
          <p:cNvSpPr txBox="1">
            <a:spLocks noGrp="1"/>
          </p:cNvSpPr>
          <p:nvPr>
            <p:ph type="subTitle" idx="3"/>
          </p:nvPr>
        </p:nvSpPr>
        <p:spPr>
          <a:xfrm>
            <a:off x="1687474" y="3173567"/>
            <a:ext cx="22557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solidFill>
                  <a:schemeClr val="dk1"/>
                </a:solidFill>
                <a:latin typeface="Lato Black"/>
                <a:ea typeface="Lato Black"/>
                <a:cs typeface="Lato Black"/>
                <a:sym typeface="Lato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09" name="Google Shape;409;p13"/>
          <p:cNvSpPr txBox="1">
            <a:spLocks noGrp="1"/>
          </p:cNvSpPr>
          <p:nvPr>
            <p:ph type="subTitle" idx="4"/>
          </p:nvPr>
        </p:nvSpPr>
        <p:spPr>
          <a:xfrm>
            <a:off x="1687493" y="3457742"/>
            <a:ext cx="2692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0" name="Google Shape;410;p13"/>
          <p:cNvSpPr txBox="1">
            <a:spLocks noGrp="1"/>
          </p:cNvSpPr>
          <p:nvPr>
            <p:ph type="title" hasCustomPrompt="1"/>
          </p:nvPr>
        </p:nvSpPr>
        <p:spPr>
          <a:xfrm>
            <a:off x="864080" y="1825973"/>
            <a:ext cx="6045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25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411" name="Google Shape;411;p13"/>
          <p:cNvSpPr txBox="1">
            <a:spLocks noGrp="1"/>
          </p:cNvSpPr>
          <p:nvPr>
            <p:ph type="title" idx="5" hasCustomPrompt="1"/>
          </p:nvPr>
        </p:nvSpPr>
        <p:spPr>
          <a:xfrm>
            <a:off x="864080" y="3309998"/>
            <a:ext cx="6045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25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412" name="Google Shape;412;p13"/>
          <p:cNvSpPr txBox="1">
            <a:spLocks noGrp="1"/>
          </p:cNvSpPr>
          <p:nvPr>
            <p:ph type="title" idx="6"/>
          </p:nvPr>
        </p:nvSpPr>
        <p:spPr>
          <a:xfrm>
            <a:off x="713225" y="548640"/>
            <a:ext cx="77175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413" name="Google Shape;413;p13"/>
          <p:cNvSpPr txBox="1">
            <a:spLocks noGrp="1"/>
          </p:cNvSpPr>
          <p:nvPr>
            <p:ph type="subTitle" idx="7"/>
          </p:nvPr>
        </p:nvSpPr>
        <p:spPr>
          <a:xfrm>
            <a:off x="5655963" y="1685995"/>
            <a:ext cx="22587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solidFill>
                  <a:schemeClr val="dk1"/>
                </a:solidFill>
                <a:latin typeface="Lato Black"/>
                <a:ea typeface="Lato Black"/>
                <a:cs typeface="Lato Black"/>
                <a:sym typeface="Lato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4" name="Google Shape;414;p13"/>
          <p:cNvSpPr txBox="1">
            <a:spLocks noGrp="1"/>
          </p:cNvSpPr>
          <p:nvPr>
            <p:ph type="subTitle" idx="8"/>
          </p:nvPr>
        </p:nvSpPr>
        <p:spPr>
          <a:xfrm>
            <a:off x="5655970" y="1966587"/>
            <a:ext cx="2688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5" name="Google Shape;415;p13"/>
          <p:cNvSpPr txBox="1">
            <a:spLocks noGrp="1"/>
          </p:cNvSpPr>
          <p:nvPr>
            <p:ph type="subTitle" idx="9"/>
          </p:nvPr>
        </p:nvSpPr>
        <p:spPr>
          <a:xfrm>
            <a:off x="5655963" y="3173555"/>
            <a:ext cx="22587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solidFill>
                  <a:schemeClr val="dk1"/>
                </a:solidFill>
                <a:latin typeface="Lato Black"/>
                <a:ea typeface="Lato Black"/>
                <a:cs typeface="Lato Black"/>
                <a:sym typeface="Lato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6" name="Google Shape;416;p13"/>
          <p:cNvSpPr txBox="1">
            <a:spLocks noGrp="1"/>
          </p:cNvSpPr>
          <p:nvPr>
            <p:ph type="subTitle" idx="13"/>
          </p:nvPr>
        </p:nvSpPr>
        <p:spPr>
          <a:xfrm>
            <a:off x="5655970" y="3457742"/>
            <a:ext cx="2688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7" name="Google Shape;417;p13"/>
          <p:cNvSpPr txBox="1">
            <a:spLocks noGrp="1"/>
          </p:cNvSpPr>
          <p:nvPr>
            <p:ph type="title" idx="14" hasCustomPrompt="1"/>
          </p:nvPr>
        </p:nvSpPr>
        <p:spPr>
          <a:xfrm>
            <a:off x="4830163" y="1871723"/>
            <a:ext cx="6030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25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418" name="Google Shape;418;p13"/>
          <p:cNvSpPr txBox="1">
            <a:spLocks noGrp="1"/>
          </p:cNvSpPr>
          <p:nvPr>
            <p:ph type="title" idx="15" hasCustomPrompt="1"/>
          </p:nvPr>
        </p:nvSpPr>
        <p:spPr>
          <a:xfrm>
            <a:off x="4829482" y="3369798"/>
            <a:ext cx="6045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25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419" name="Google Shape;419;p13"/>
          <p:cNvSpPr/>
          <p:nvPr/>
        </p:nvSpPr>
        <p:spPr>
          <a:xfrm rot="10800000">
            <a:off x="-11" y="3882673"/>
            <a:ext cx="1639911" cy="1277152"/>
          </a:xfrm>
          <a:custGeom>
            <a:avLst/>
            <a:gdLst/>
            <a:ahLst/>
            <a:cxnLst/>
            <a:rect l="l" t="t" r="r" b="b"/>
            <a:pathLst>
              <a:path w="28783" h="22416" extrusionOk="0">
                <a:moveTo>
                  <a:pt x="1" y="1"/>
                </a:moveTo>
                <a:lnTo>
                  <a:pt x="189" y="57"/>
                </a:lnTo>
                <a:lnTo>
                  <a:pt x="717" y="227"/>
                </a:lnTo>
                <a:lnTo>
                  <a:pt x="1075" y="358"/>
                </a:lnTo>
                <a:lnTo>
                  <a:pt x="1489" y="528"/>
                </a:lnTo>
                <a:lnTo>
                  <a:pt x="1941" y="716"/>
                </a:lnTo>
                <a:lnTo>
                  <a:pt x="2450" y="961"/>
                </a:lnTo>
                <a:lnTo>
                  <a:pt x="2977" y="1225"/>
                </a:lnTo>
                <a:lnTo>
                  <a:pt x="3523" y="1526"/>
                </a:lnTo>
                <a:lnTo>
                  <a:pt x="4088" y="1865"/>
                </a:lnTo>
                <a:lnTo>
                  <a:pt x="4653" y="2261"/>
                </a:lnTo>
                <a:lnTo>
                  <a:pt x="5219" y="2675"/>
                </a:lnTo>
                <a:lnTo>
                  <a:pt x="5765" y="3127"/>
                </a:lnTo>
                <a:lnTo>
                  <a:pt x="6028" y="3372"/>
                </a:lnTo>
                <a:lnTo>
                  <a:pt x="6292" y="3636"/>
                </a:lnTo>
                <a:lnTo>
                  <a:pt x="6537" y="3900"/>
                </a:lnTo>
                <a:lnTo>
                  <a:pt x="6782" y="4182"/>
                </a:lnTo>
                <a:lnTo>
                  <a:pt x="7008" y="4465"/>
                </a:lnTo>
                <a:lnTo>
                  <a:pt x="7196" y="4728"/>
                </a:lnTo>
                <a:lnTo>
                  <a:pt x="7347" y="5011"/>
                </a:lnTo>
                <a:lnTo>
                  <a:pt x="7498" y="5294"/>
                </a:lnTo>
                <a:lnTo>
                  <a:pt x="7611" y="5576"/>
                </a:lnTo>
                <a:lnTo>
                  <a:pt x="7686" y="5840"/>
                </a:lnTo>
                <a:lnTo>
                  <a:pt x="7761" y="6122"/>
                </a:lnTo>
                <a:lnTo>
                  <a:pt x="7818" y="6386"/>
                </a:lnTo>
                <a:lnTo>
                  <a:pt x="7856" y="6669"/>
                </a:lnTo>
                <a:lnTo>
                  <a:pt x="7874" y="6932"/>
                </a:lnTo>
                <a:lnTo>
                  <a:pt x="7874" y="7196"/>
                </a:lnTo>
                <a:lnTo>
                  <a:pt x="7874" y="7478"/>
                </a:lnTo>
                <a:lnTo>
                  <a:pt x="7837" y="8006"/>
                </a:lnTo>
                <a:lnTo>
                  <a:pt x="7799" y="8552"/>
                </a:lnTo>
                <a:lnTo>
                  <a:pt x="7724" y="9080"/>
                </a:lnTo>
                <a:lnTo>
                  <a:pt x="7686" y="9607"/>
                </a:lnTo>
                <a:lnTo>
                  <a:pt x="7648" y="10153"/>
                </a:lnTo>
                <a:lnTo>
                  <a:pt x="7648" y="10417"/>
                </a:lnTo>
                <a:lnTo>
                  <a:pt x="7667" y="10681"/>
                </a:lnTo>
                <a:lnTo>
                  <a:pt x="7686" y="10944"/>
                </a:lnTo>
                <a:lnTo>
                  <a:pt x="7724" y="11227"/>
                </a:lnTo>
                <a:lnTo>
                  <a:pt x="7799" y="11491"/>
                </a:lnTo>
                <a:lnTo>
                  <a:pt x="7874" y="11754"/>
                </a:lnTo>
                <a:lnTo>
                  <a:pt x="7969" y="12018"/>
                </a:lnTo>
                <a:lnTo>
                  <a:pt x="8082" y="12300"/>
                </a:lnTo>
                <a:lnTo>
                  <a:pt x="8232" y="12564"/>
                </a:lnTo>
                <a:lnTo>
                  <a:pt x="8402" y="12847"/>
                </a:lnTo>
                <a:lnTo>
                  <a:pt x="8722" y="13242"/>
                </a:lnTo>
                <a:lnTo>
                  <a:pt x="9023" y="13600"/>
                </a:lnTo>
                <a:lnTo>
                  <a:pt x="9362" y="13902"/>
                </a:lnTo>
                <a:lnTo>
                  <a:pt x="9683" y="14146"/>
                </a:lnTo>
                <a:lnTo>
                  <a:pt x="10041" y="14354"/>
                </a:lnTo>
                <a:lnTo>
                  <a:pt x="10380" y="14523"/>
                </a:lnTo>
                <a:lnTo>
                  <a:pt x="10737" y="14655"/>
                </a:lnTo>
                <a:lnTo>
                  <a:pt x="11114" y="14749"/>
                </a:lnTo>
                <a:lnTo>
                  <a:pt x="11472" y="14825"/>
                </a:lnTo>
                <a:lnTo>
                  <a:pt x="11849" y="14881"/>
                </a:lnTo>
                <a:lnTo>
                  <a:pt x="12244" y="14919"/>
                </a:lnTo>
                <a:lnTo>
                  <a:pt x="12640" y="14938"/>
                </a:lnTo>
                <a:lnTo>
                  <a:pt x="13431" y="14975"/>
                </a:lnTo>
                <a:lnTo>
                  <a:pt x="14260" y="15013"/>
                </a:lnTo>
                <a:lnTo>
                  <a:pt x="14674" y="15051"/>
                </a:lnTo>
                <a:lnTo>
                  <a:pt x="15089" y="15107"/>
                </a:lnTo>
                <a:lnTo>
                  <a:pt x="15503" y="15182"/>
                </a:lnTo>
                <a:lnTo>
                  <a:pt x="15936" y="15277"/>
                </a:lnTo>
                <a:lnTo>
                  <a:pt x="16351" y="15408"/>
                </a:lnTo>
                <a:lnTo>
                  <a:pt x="16784" y="15578"/>
                </a:lnTo>
                <a:lnTo>
                  <a:pt x="17217" y="15766"/>
                </a:lnTo>
                <a:lnTo>
                  <a:pt x="17650" y="16011"/>
                </a:lnTo>
                <a:lnTo>
                  <a:pt x="18083" y="16313"/>
                </a:lnTo>
                <a:lnTo>
                  <a:pt x="18517" y="16652"/>
                </a:lnTo>
                <a:lnTo>
                  <a:pt x="18950" y="17047"/>
                </a:lnTo>
                <a:lnTo>
                  <a:pt x="19383" y="17518"/>
                </a:lnTo>
                <a:lnTo>
                  <a:pt x="19816" y="18045"/>
                </a:lnTo>
                <a:lnTo>
                  <a:pt x="20250" y="18648"/>
                </a:lnTo>
                <a:lnTo>
                  <a:pt x="20683" y="19326"/>
                </a:lnTo>
                <a:lnTo>
                  <a:pt x="21116" y="20080"/>
                </a:lnTo>
                <a:lnTo>
                  <a:pt x="21173" y="20193"/>
                </a:lnTo>
                <a:lnTo>
                  <a:pt x="21361" y="20532"/>
                </a:lnTo>
                <a:lnTo>
                  <a:pt x="21568" y="20833"/>
                </a:lnTo>
                <a:lnTo>
                  <a:pt x="21813" y="21116"/>
                </a:lnTo>
                <a:lnTo>
                  <a:pt x="22058" y="21379"/>
                </a:lnTo>
                <a:lnTo>
                  <a:pt x="22322" y="21587"/>
                </a:lnTo>
                <a:lnTo>
                  <a:pt x="22604" y="21794"/>
                </a:lnTo>
                <a:lnTo>
                  <a:pt x="22887" y="21963"/>
                </a:lnTo>
                <a:lnTo>
                  <a:pt x="23188" y="22095"/>
                </a:lnTo>
                <a:lnTo>
                  <a:pt x="23489" y="22208"/>
                </a:lnTo>
                <a:lnTo>
                  <a:pt x="23791" y="22302"/>
                </a:lnTo>
                <a:lnTo>
                  <a:pt x="24111" y="22359"/>
                </a:lnTo>
                <a:lnTo>
                  <a:pt x="24431" y="22397"/>
                </a:lnTo>
                <a:lnTo>
                  <a:pt x="24751" y="22415"/>
                </a:lnTo>
                <a:lnTo>
                  <a:pt x="25072" y="22397"/>
                </a:lnTo>
                <a:lnTo>
                  <a:pt x="25392" y="22359"/>
                </a:lnTo>
                <a:lnTo>
                  <a:pt x="25712" y="22302"/>
                </a:lnTo>
                <a:lnTo>
                  <a:pt x="26013" y="22208"/>
                </a:lnTo>
                <a:lnTo>
                  <a:pt x="26315" y="22095"/>
                </a:lnTo>
                <a:lnTo>
                  <a:pt x="26616" y="21963"/>
                </a:lnTo>
                <a:lnTo>
                  <a:pt x="26880" y="21813"/>
                </a:lnTo>
                <a:lnTo>
                  <a:pt x="27162" y="21643"/>
                </a:lnTo>
                <a:lnTo>
                  <a:pt x="27407" y="21436"/>
                </a:lnTo>
                <a:lnTo>
                  <a:pt x="27652" y="21229"/>
                </a:lnTo>
                <a:lnTo>
                  <a:pt x="27878" y="20984"/>
                </a:lnTo>
                <a:lnTo>
                  <a:pt x="28067" y="20739"/>
                </a:lnTo>
                <a:lnTo>
                  <a:pt x="28255" y="20456"/>
                </a:lnTo>
                <a:lnTo>
                  <a:pt x="28406" y="20155"/>
                </a:lnTo>
                <a:lnTo>
                  <a:pt x="28537" y="19835"/>
                </a:lnTo>
                <a:lnTo>
                  <a:pt x="28650" y="19496"/>
                </a:lnTo>
                <a:lnTo>
                  <a:pt x="28726" y="19157"/>
                </a:lnTo>
                <a:lnTo>
                  <a:pt x="28763" y="18780"/>
                </a:lnTo>
                <a:lnTo>
                  <a:pt x="28782" y="18385"/>
                </a:lnTo>
                <a:lnTo>
                  <a:pt x="287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flipH="1">
            <a:off x="7795300" y="-18175"/>
            <a:ext cx="1348698" cy="2188944"/>
          </a:xfrm>
          <a:custGeom>
            <a:avLst/>
            <a:gdLst/>
            <a:ahLst/>
            <a:cxnLst/>
            <a:rect l="l" t="t" r="r" b="b"/>
            <a:pathLst>
              <a:path w="27332" h="44360" extrusionOk="0">
                <a:moveTo>
                  <a:pt x="1" y="1"/>
                </a:moveTo>
                <a:lnTo>
                  <a:pt x="1" y="44359"/>
                </a:lnTo>
                <a:lnTo>
                  <a:pt x="340" y="44246"/>
                </a:lnTo>
                <a:lnTo>
                  <a:pt x="716" y="44133"/>
                </a:lnTo>
                <a:lnTo>
                  <a:pt x="1225" y="43945"/>
                </a:lnTo>
                <a:lnTo>
                  <a:pt x="1828" y="43700"/>
                </a:lnTo>
                <a:lnTo>
                  <a:pt x="2487" y="43380"/>
                </a:lnTo>
                <a:lnTo>
                  <a:pt x="2845" y="43191"/>
                </a:lnTo>
                <a:lnTo>
                  <a:pt x="3222" y="42984"/>
                </a:lnTo>
                <a:lnTo>
                  <a:pt x="3598" y="42758"/>
                </a:lnTo>
                <a:lnTo>
                  <a:pt x="3975" y="42513"/>
                </a:lnTo>
                <a:lnTo>
                  <a:pt x="4352" y="42250"/>
                </a:lnTo>
                <a:lnTo>
                  <a:pt x="4728" y="41967"/>
                </a:lnTo>
                <a:lnTo>
                  <a:pt x="5105" y="41647"/>
                </a:lnTo>
                <a:lnTo>
                  <a:pt x="5482" y="41308"/>
                </a:lnTo>
                <a:lnTo>
                  <a:pt x="5859" y="40950"/>
                </a:lnTo>
                <a:lnTo>
                  <a:pt x="6198" y="40573"/>
                </a:lnTo>
                <a:lnTo>
                  <a:pt x="6556" y="40178"/>
                </a:lnTo>
                <a:lnTo>
                  <a:pt x="6876" y="39744"/>
                </a:lnTo>
                <a:lnTo>
                  <a:pt x="7177" y="39292"/>
                </a:lnTo>
                <a:lnTo>
                  <a:pt x="7460" y="38803"/>
                </a:lnTo>
                <a:lnTo>
                  <a:pt x="7723" y="38294"/>
                </a:lnTo>
                <a:lnTo>
                  <a:pt x="7949" y="37767"/>
                </a:lnTo>
                <a:lnTo>
                  <a:pt x="8157" y="37202"/>
                </a:lnTo>
                <a:lnTo>
                  <a:pt x="8326" y="36599"/>
                </a:lnTo>
                <a:lnTo>
                  <a:pt x="8458" y="35977"/>
                </a:lnTo>
                <a:lnTo>
                  <a:pt x="8571" y="35318"/>
                </a:lnTo>
                <a:lnTo>
                  <a:pt x="8627" y="34659"/>
                </a:lnTo>
                <a:lnTo>
                  <a:pt x="8684" y="34018"/>
                </a:lnTo>
                <a:lnTo>
                  <a:pt x="8759" y="32775"/>
                </a:lnTo>
                <a:lnTo>
                  <a:pt x="8816" y="31588"/>
                </a:lnTo>
                <a:lnTo>
                  <a:pt x="8835" y="30458"/>
                </a:lnTo>
                <a:lnTo>
                  <a:pt x="8854" y="29385"/>
                </a:lnTo>
                <a:lnTo>
                  <a:pt x="8891" y="28349"/>
                </a:lnTo>
                <a:lnTo>
                  <a:pt x="8948" y="27350"/>
                </a:lnTo>
                <a:lnTo>
                  <a:pt x="9004" y="26861"/>
                </a:lnTo>
                <a:lnTo>
                  <a:pt x="9061" y="26390"/>
                </a:lnTo>
                <a:lnTo>
                  <a:pt x="9136" y="25919"/>
                </a:lnTo>
                <a:lnTo>
                  <a:pt x="9230" y="25448"/>
                </a:lnTo>
                <a:lnTo>
                  <a:pt x="9343" y="24977"/>
                </a:lnTo>
                <a:lnTo>
                  <a:pt x="9475" y="24525"/>
                </a:lnTo>
                <a:lnTo>
                  <a:pt x="9645" y="24073"/>
                </a:lnTo>
                <a:lnTo>
                  <a:pt x="9833" y="23640"/>
                </a:lnTo>
                <a:lnTo>
                  <a:pt x="10040" y="23188"/>
                </a:lnTo>
                <a:lnTo>
                  <a:pt x="10285" y="22754"/>
                </a:lnTo>
                <a:lnTo>
                  <a:pt x="10549" y="22321"/>
                </a:lnTo>
                <a:lnTo>
                  <a:pt x="10850" y="21888"/>
                </a:lnTo>
                <a:lnTo>
                  <a:pt x="11189" y="21436"/>
                </a:lnTo>
                <a:lnTo>
                  <a:pt x="11566" y="21003"/>
                </a:lnTo>
                <a:lnTo>
                  <a:pt x="11999" y="20569"/>
                </a:lnTo>
                <a:lnTo>
                  <a:pt x="12451" y="20136"/>
                </a:lnTo>
                <a:lnTo>
                  <a:pt x="12960" y="19703"/>
                </a:lnTo>
                <a:lnTo>
                  <a:pt x="13506" y="19251"/>
                </a:lnTo>
                <a:lnTo>
                  <a:pt x="14071" y="18836"/>
                </a:lnTo>
                <a:lnTo>
                  <a:pt x="14655" y="18460"/>
                </a:lnTo>
                <a:lnTo>
                  <a:pt x="15239" y="18121"/>
                </a:lnTo>
                <a:lnTo>
                  <a:pt x="15823" y="17819"/>
                </a:lnTo>
                <a:lnTo>
                  <a:pt x="16407" y="17556"/>
                </a:lnTo>
                <a:lnTo>
                  <a:pt x="16991" y="17311"/>
                </a:lnTo>
                <a:lnTo>
                  <a:pt x="17556" y="17104"/>
                </a:lnTo>
                <a:lnTo>
                  <a:pt x="18140" y="16915"/>
                </a:lnTo>
                <a:lnTo>
                  <a:pt x="18705" y="16746"/>
                </a:lnTo>
                <a:lnTo>
                  <a:pt x="19270" y="16595"/>
                </a:lnTo>
                <a:lnTo>
                  <a:pt x="20381" y="16350"/>
                </a:lnTo>
                <a:lnTo>
                  <a:pt x="22453" y="15936"/>
                </a:lnTo>
                <a:lnTo>
                  <a:pt x="22943" y="15823"/>
                </a:lnTo>
                <a:lnTo>
                  <a:pt x="23395" y="15710"/>
                </a:lnTo>
                <a:lnTo>
                  <a:pt x="23847" y="15578"/>
                </a:lnTo>
                <a:lnTo>
                  <a:pt x="24280" y="15446"/>
                </a:lnTo>
                <a:lnTo>
                  <a:pt x="24676" y="15295"/>
                </a:lnTo>
                <a:lnTo>
                  <a:pt x="25052" y="15126"/>
                </a:lnTo>
                <a:lnTo>
                  <a:pt x="25410" y="14937"/>
                </a:lnTo>
                <a:lnTo>
                  <a:pt x="25749" y="14711"/>
                </a:lnTo>
                <a:lnTo>
                  <a:pt x="26051" y="14467"/>
                </a:lnTo>
                <a:lnTo>
                  <a:pt x="26314" y="14184"/>
                </a:lnTo>
                <a:lnTo>
                  <a:pt x="26446" y="14033"/>
                </a:lnTo>
                <a:lnTo>
                  <a:pt x="26559" y="13883"/>
                </a:lnTo>
                <a:lnTo>
                  <a:pt x="26672" y="13713"/>
                </a:lnTo>
                <a:lnTo>
                  <a:pt x="26766" y="13525"/>
                </a:lnTo>
                <a:lnTo>
                  <a:pt x="26861" y="13336"/>
                </a:lnTo>
                <a:lnTo>
                  <a:pt x="26955" y="13148"/>
                </a:lnTo>
                <a:lnTo>
                  <a:pt x="27030" y="12941"/>
                </a:lnTo>
                <a:lnTo>
                  <a:pt x="27106" y="12715"/>
                </a:lnTo>
                <a:lnTo>
                  <a:pt x="27162" y="12470"/>
                </a:lnTo>
                <a:lnTo>
                  <a:pt x="27219" y="12225"/>
                </a:lnTo>
                <a:lnTo>
                  <a:pt x="27294" y="11698"/>
                </a:lnTo>
                <a:lnTo>
                  <a:pt x="27313" y="11377"/>
                </a:lnTo>
                <a:lnTo>
                  <a:pt x="27332" y="11057"/>
                </a:lnTo>
                <a:lnTo>
                  <a:pt x="27313" y="10775"/>
                </a:lnTo>
                <a:lnTo>
                  <a:pt x="27294" y="10492"/>
                </a:lnTo>
                <a:lnTo>
                  <a:pt x="27275" y="10210"/>
                </a:lnTo>
                <a:lnTo>
                  <a:pt x="27219" y="9946"/>
                </a:lnTo>
                <a:lnTo>
                  <a:pt x="27162" y="9701"/>
                </a:lnTo>
                <a:lnTo>
                  <a:pt x="27087" y="9456"/>
                </a:lnTo>
                <a:lnTo>
                  <a:pt x="27011" y="9230"/>
                </a:lnTo>
                <a:lnTo>
                  <a:pt x="26917" y="9023"/>
                </a:lnTo>
                <a:lnTo>
                  <a:pt x="26804" y="8816"/>
                </a:lnTo>
                <a:lnTo>
                  <a:pt x="26691" y="8627"/>
                </a:lnTo>
                <a:lnTo>
                  <a:pt x="26559" y="8439"/>
                </a:lnTo>
                <a:lnTo>
                  <a:pt x="26409" y="8269"/>
                </a:lnTo>
                <a:lnTo>
                  <a:pt x="26258" y="8100"/>
                </a:lnTo>
                <a:lnTo>
                  <a:pt x="26107" y="7949"/>
                </a:lnTo>
                <a:lnTo>
                  <a:pt x="25919" y="7799"/>
                </a:lnTo>
                <a:lnTo>
                  <a:pt x="25749" y="7667"/>
                </a:lnTo>
                <a:lnTo>
                  <a:pt x="25542" y="7535"/>
                </a:lnTo>
                <a:lnTo>
                  <a:pt x="25354" y="7422"/>
                </a:lnTo>
                <a:lnTo>
                  <a:pt x="24921" y="7215"/>
                </a:lnTo>
                <a:lnTo>
                  <a:pt x="24450" y="7026"/>
                </a:lnTo>
                <a:lnTo>
                  <a:pt x="23960" y="6876"/>
                </a:lnTo>
                <a:lnTo>
                  <a:pt x="23433" y="6744"/>
                </a:lnTo>
                <a:lnTo>
                  <a:pt x="22886" y="6650"/>
                </a:lnTo>
                <a:lnTo>
                  <a:pt x="22302" y="6574"/>
                </a:lnTo>
                <a:lnTo>
                  <a:pt x="21718" y="6499"/>
                </a:lnTo>
                <a:lnTo>
                  <a:pt x="21097" y="6461"/>
                </a:lnTo>
                <a:lnTo>
                  <a:pt x="20475" y="6442"/>
                </a:lnTo>
                <a:lnTo>
                  <a:pt x="19835" y="6442"/>
                </a:lnTo>
                <a:lnTo>
                  <a:pt x="18516" y="6461"/>
                </a:lnTo>
                <a:lnTo>
                  <a:pt x="17160" y="6518"/>
                </a:lnTo>
                <a:lnTo>
                  <a:pt x="14485" y="6668"/>
                </a:lnTo>
                <a:lnTo>
                  <a:pt x="13186" y="6725"/>
                </a:lnTo>
                <a:lnTo>
                  <a:pt x="11924" y="6763"/>
                </a:lnTo>
                <a:lnTo>
                  <a:pt x="11321" y="6744"/>
                </a:lnTo>
                <a:lnTo>
                  <a:pt x="10718" y="6687"/>
                </a:lnTo>
                <a:lnTo>
                  <a:pt x="10134" y="6612"/>
                </a:lnTo>
                <a:lnTo>
                  <a:pt x="9550" y="6480"/>
                </a:lnTo>
                <a:lnTo>
                  <a:pt x="8967" y="6329"/>
                </a:lnTo>
                <a:lnTo>
                  <a:pt x="8401" y="6160"/>
                </a:lnTo>
                <a:lnTo>
                  <a:pt x="7855" y="5953"/>
                </a:lnTo>
                <a:lnTo>
                  <a:pt x="7309" y="5727"/>
                </a:lnTo>
                <a:lnTo>
                  <a:pt x="6782" y="5482"/>
                </a:lnTo>
                <a:lnTo>
                  <a:pt x="6273" y="5218"/>
                </a:lnTo>
                <a:lnTo>
                  <a:pt x="5783" y="4936"/>
                </a:lnTo>
                <a:lnTo>
                  <a:pt x="5294" y="4653"/>
                </a:lnTo>
                <a:lnTo>
                  <a:pt x="4823" y="4352"/>
                </a:lnTo>
                <a:lnTo>
                  <a:pt x="4371" y="4031"/>
                </a:lnTo>
                <a:lnTo>
                  <a:pt x="3937" y="3730"/>
                </a:lnTo>
                <a:lnTo>
                  <a:pt x="3523" y="3410"/>
                </a:lnTo>
                <a:lnTo>
                  <a:pt x="2751" y="2769"/>
                </a:lnTo>
                <a:lnTo>
                  <a:pt x="2054" y="2167"/>
                </a:lnTo>
                <a:lnTo>
                  <a:pt x="1451" y="1583"/>
                </a:lnTo>
                <a:lnTo>
                  <a:pt x="961" y="1074"/>
                </a:lnTo>
                <a:lnTo>
                  <a:pt x="547" y="641"/>
                </a:lnTo>
                <a:lnTo>
                  <a:pt x="245" y="30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rot="-7976058">
            <a:off x="7966516" y="432516"/>
            <a:ext cx="1932742" cy="983297"/>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rot="-1491822">
            <a:off x="242392" y="4673122"/>
            <a:ext cx="1932767" cy="983310"/>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3"/>
          <p:cNvGrpSpPr/>
          <p:nvPr/>
        </p:nvGrpSpPr>
        <p:grpSpPr>
          <a:xfrm>
            <a:off x="1106961" y="256691"/>
            <a:ext cx="241737" cy="241737"/>
            <a:chOff x="10695150" y="4122575"/>
            <a:chExt cx="626100" cy="626100"/>
          </a:xfrm>
        </p:grpSpPr>
        <p:sp>
          <p:nvSpPr>
            <p:cNvPr id="424" name="Google Shape;424;p13"/>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 name="Google Shape;426;p13"/>
          <p:cNvSpPr/>
          <p:nvPr/>
        </p:nvSpPr>
        <p:spPr>
          <a:xfrm>
            <a:off x="1468575" y="22737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13"/>
          <p:cNvGrpSpPr/>
          <p:nvPr/>
        </p:nvGrpSpPr>
        <p:grpSpPr>
          <a:xfrm rot="-7944376">
            <a:off x="296922" y="345448"/>
            <a:ext cx="554139" cy="709368"/>
            <a:chOff x="10855675" y="3289800"/>
            <a:chExt cx="554125" cy="709350"/>
          </a:xfrm>
        </p:grpSpPr>
        <p:sp>
          <p:nvSpPr>
            <p:cNvPr id="428" name="Google Shape;428;p13"/>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13"/>
          <p:cNvSpPr/>
          <p:nvPr/>
        </p:nvSpPr>
        <p:spPr>
          <a:xfrm>
            <a:off x="215850" y="312800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13"/>
          <p:cNvGrpSpPr/>
          <p:nvPr/>
        </p:nvGrpSpPr>
        <p:grpSpPr>
          <a:xfrm>
            <a:off x="340611" y="2607266"/>
            <a:ext cx="241737" cy="241737"/>
            <a:chOff x="10695150" y="4122575"/>
            <a:chExt cx="626100" cy="626100"/>
          </a:xfrm>
        </p:grpSpPr>
        <p:sp>
          <p:nvSpPr>
            <p:cNvPr id="432" name="Google Shape;432;p13"/>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13"/>
          <p:cNvSpPr/>
          <p:nvPr/>
        </p:nvSpPr>
        <p:spPr>
          <a:xfrm>
            <a:off x="125238" y="21956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8623550" y="370915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13"/>
          <p:cNvGrpSpPr/>
          <p:nvPr/>
        </p:nvGrpSpPr>
        <p:grpSpPr>
          <a:xfrm>
            <a:off x="8683811" y="2170766"/>
            <a:ext cx="241737" cy="241737"/>
            <a:chOff x="10695150" y="4122575"/>
            <a:chExt cx="626100" cy="626100"/>
          </a:xfrm>
        </p:grpSpPr>
        <p:sp>
          <p:nvSpPr>
            <p:cNvPr id="437" name="Google Shape;437;p13"/>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13"/>
          <p:cNvGrpSpPr/>
          <p:nvPr/>
        </p:nvGrpSpPr>
        <p:grpSpPr>
          <a:xfrm>
            <a:off x="4283397" y="166457"/>
            <a:ext cx="577206" cy="422210"/>
            <a:chOff x="2987525" y="2625100"/>
            <a:chExt cx="1041325" cy="761700"/>
          </a:xfrm>
        </p:grpSpPr>
        <p:sp>
          <p:nvSpPr>
            <p:cNvPr id="440" name="Google Shape;440;p13"/>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13"/>
          <p:cNvGrpSpPr/>
          <p:nvPr/>
        </p:nvGrpSpPr>
        <p:grpSpPr>
          <a:xfrm flipH="1">
            <a:off x="8702049" y="4604662"/>
            <a:ext cx="323880" cy="323880"/>
            <a:chOff x="-222250" y="-3001925"/>
            <a:chExt cx="609600" cy="609600"/>
          </a:xfrm>
        </p:grpSpPr>
        <p:sp>
          <p:nvSpPr>
            <p:cNvPr id="444" name="Google Shape;444;p13"/>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3"/>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13"/>
          <p:cNvGrpSpPr/>
          <p:nvPr/>
        </p:nvGrpSpPr>
        <p:grpSpPr>
          <a:xfrm flipH="1">
            <a:off x="8463351" y="4841218"/>
            <a:ext cx="163556" cy="163556"/>
            <a:chOff x="-222250" y="-3001925"/>
            <a:chExt cx="609600" cy="609600"/>
          </a:xfrm>
        </p:grpSpPr>
        <p:sp>
          <p:nvSpPr>
            <p:cNvPr id="447" name="Google Shape;447;p13"/>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10">
    <p:bg>
      <p:bgPr>
        <a:solidFill>
          <a:schemeClr val="lt2"/>
        </a:solidFill>
        <a:effectLst/>
      </p:bgPr>
    </p:bg>
    <p:spTree>
      <p:nvGrpSpPr>
        <p:cNvPr id="1" name="Shape 493"/>
        <p:cNvGrpSpPr/>
        <p:nvPr/>
      </p:nvGrpSpPr>
      <p:grpSpPr>
        <a:xfrm>
          <a:off x="0" y="0"/>
          <a:ext cx="0" cy="0"/>
          <a:chOff x="0" y="0"/>
          <a:chExt cx="0" cy="0"/>
        </a:xfrm>
      </p:grpSpPr>
      <p:sp>
        <p:nvSpPr>
          <p:cNvPr id="494" name="Google Shape;494;p15"/>
          <p:cNvSpPr txBox="1">
            <a:spLocks noGrp="1"/>
          </p:cNvSpPr>
          <p:nvPr>
            <p:ph type="title"/>
          </p:nvPr>
        </p:nvSpPr>
        <p:spPr>
          <a:xfrm>
            <a:off x="1519063" y="1963596"/>
            <a:ext cx="4655400" cy="731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95" name="Google Shape;495;p15"/>
          <p:cNvSpPr txBox="1">
            <a:spLocks noGrp="1"/>
          </p:cNvSpPr>
          <p:nvPr>
            <p:ph type="subTitle" idx="1"/>
          </p:nvPr>
        </p:nvSpPr>
        <p:spPr>
          <a:xfrm>
            <a:off x="1134776" y="2866049"/>
            <a:ext cx="4968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16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96" name="Google Shape;496;p15"/>
          <p:cNvSpPr txBox="1">
            <a:spLocks noGrp="1"/>
          </p:cNvSpPr>
          <p:nvPr>
            <p:ph type="title" idx="2" hasCustomPrompt="1"/>
          </p:nvPr>
        </p:nvSpPr>
        <p:spPr>
          <a:xfrm>
            <a:off x="6402719" y="2296051"/>
            <a:ext cx="10881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solidFill>
                  <a:schemeClr val="lt1"/>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497" name="Google Shape;497;p15"/>
          <p:cNvSpPr/>
          <p:nvPr/>
        </p:nvSpPr>
        <p:spPr>
          <a:xfrm flipH="1">
            <a:off x="51" y="0"/>
            <a:ext cx="1841177" cy="1433952"/>
          </a:xfrm>
          <a:custGeom>
            <a:avLst/>
            <a:gdLst/>
            <a:ahLst/>
            <a:cxnLst/>
            <a:rect l="l" t="t" r="r" b="b"/>
            <a:pathLst>
              <a:path w="28783" h="22416" extrusionOk="0">
                <a:moveTo>
                  <a:pt x="1" y="1"/>
                </a:moveTo>
                <a:lnTo>
                  <a:pt x="189" y="57"/>
                </a:lnTo>
                <a:lnTo>
                  <a:pt x="717" y="227"/>
                </a:lnTo>
                <a:lnTo>
                  <a:pt x="1075" y="358"/>
                </a:lnTo>
                <a:lnTo>
                  <a:pt x="1489" y="528"/>
                </a:lnTo>
                <a:lnTo>
                  <a:pt x="1941" y="716"/>
                </a:lnTo>
                <a:lnTo>
                  <a:pt x="2450" y="961"/>
                </a:lnTo>
                <a:lnTo>
                  <a:pt x="2977" y="1225"/>
                </a:lnTo>
                <a:lnTo>
                  <a:pt x="3523" y="1526"/>
                </a:lnTo>
                <a:lnTo>
                  <a:pt x="4088" y="1865"/>
                </a:lnTo>
                <a:lnTo>
                  <a:pt x="4653" y="2261"/>
                </a:lnTo>
                <a:lnTo>
                  <a:pt x="5219" y="2675"/>
                </a:lnTo>
                <a:lnTo>
                  <a:pt x="5765" y="3127"/>
                </a:lnTo>
                <a:lnTo>
                  <a:pt x="6028" y="3372"/>
                </a:lnTo>
                <a:lnTo>
                  <a:pt x="6292" y="3636"/>
                </a:lnTo>
                <a:lnTo>
                  <a:pt x="6537" y="3900"/>
                </a:lnTo>
                <a:lnTo>
                  <a:pt x="6782" y="4182"/>
                </a:lnTo>
                <a:lnTo>
                  <a:pt x="7008" y="4465"/>
                </a:lnTo>
                <a:lnTo>
                  <a:pt x="7196" y="4728"/>
                </a:lnTo>
                <a:lnTo>
                  <a:pt x="7347" y="5011"/>
                </a:lnTo>
                <a:lnTo>
                  <a:pt x="7498" y="5294"/>
                </a:lnTo>
                <a:lnTo>
                  <a:pt x="7611" y="5576"/>
                </a:lnTo>
                <a:lnTo>
                  <a:pt x="7686" y="5840"/>
                </a:lnTo>
                <a:lnTo>
                  <a:pt x="7761" y="6122"/>
                </a:lnTo>
                <a:lnTo>
                  <a:pt x="7818" y="6386"/>
                </a:lnTo>
                <a:lnTo>
                  <a:pt x="7856" y="6669"/>
                </a:lnTo>
                <a:lnTo>
                  <a:pt x="7874" y="6932"/>
                </a:lnTo>
                <a:lnTo>
                  <a:pt x="7874" y="7196"/>
                </a:lnTo>
                <a:lnTo>
                  <a:pt x="7874" y="7478"/>
                </a:lnTo>
                <a:lnTo>
                  <a:pt x="7837" y="8006"/>
                </a:lnTo>
                <a:lnTo>
                  <a:pt x="7799" y="8552"/>
                </a:lnTo>
                <a:lnTo>
                  <a:pt x="7724" y="9080"/>
                </a:lnTo>
                <a:lnTo>
                  <a:pt x="7686" y="9607"/>
                </a:lnTo>
                <a:lnTo>
                  <a:pt x="7648" y="10153"/>
                </a:lnTo>
                <a:lnTo>
                  <a:pt x="7648" y="10417"/>
                </a:lnTo>
                <a:lnTo>
                  <a:pt x="7667" y="10681"/>
                </a:lnTo>
                <a:lnTo>
                  <a:pt x="7686" y="10944"/>
                </a:lnTo>
                <a:lnTo>
                  <a:pt x="7724" y="11227"/>
                </a:lnTo>
                <a:lnTo>
                  <a:pt x="7799" y="11491"/>
                </a:lnTo>
                <a:lnTo>
                  <a:pt x="7874" y="11754"/>
                </a:lnTo>
                <a:lnTo>
                  <a:pt x="7969" y="12018"/>
                </a:lnTo>
                <a:lnTo>
                  <a:pt x="8082" y="12300"/>
                </a:lnTo>
                <a:lnTo>
                  <a:pt x="8232" y="12564"/>
                </a:lnTo>
                <a:lnTo>
                  <a:pt x="8402" y="12847"/>
                </a:lnTo>
                <a:lnTo>
                  <a:pt x="8722" y="13242"/>
                </a:lnTo>
                <a:lnTo>
                  <a:pt x="9023" y="13600"/>
                </a:lnTo>
                <a:lnTo>
                  <a:pt x="9362" y="13902"/>
                </a:lnTo>
                <a:lnTo>
                  <a:pt x="9683" y="14146"/>
                </a:lnTo>
                <a:lnTo>
                  <a:pt x="10041" y="14354"/>
                </a:lnTo>
                <a:lnTo>
                  <a:pt x="10380" y="14523"/>
                </a:lnTo>
                <a:lnTo>
                  <a:pt x="10737" y="14655"/>
                </a:lnTo>
                <a:lnTo>
                  <a:pt x="11114" y="14749"/>
                </a:lnTo>
                <a:lnTo>
                  <a:pt x="11472" y="14825"/>
                </a:lnTo>
                <a:lnTo>
                  <a:pt x="11849" y="14881"/>
                </a:lnTo>
                <a:lnTo>
                  <a:pt x="12244" y="14919"/>
                </a:lnTo>
                <a:lnTo>
                  <a:pt x="12640" y="14938"/>
                </a:lnTo>
                <a:lnTo>
                  <a:pt x="13431" y="14975"/>
                </a:lnTo>
                <a:lnTo>
                  <a:pt x="14260" y="15013"/>
                </a:lnTo>
                <a:lnTo>
                  <a:pt x="14674" y="15051"/>
                </a:lnTo>
                <a:lnTo>
                  <a:pt x="15089" y="15107"/>
                </a:lnTo>
                <a:lnTo>
                  <a:pt x="15503" y="15182"/>
                </a:lnTo>
                <a:lnTo>
                  <a:pt x="15936" y="15277"/>
                </a:lnTo>
                <a:lnTo>
                  <a:pt x="16351" y="15408"/>
                </a:lnTo>
                <a:lnTo>
                  <a:pt x="16784" y="15578"/>
                </a:lnTo>
                <a:lnTo>
                  <a:pt x="17217" y="15766"/>
                </a:lnTo>
                <a:lnTo>
                  <a:pt x="17650" y="16011"/>
                </a:lnTo>
                <a:lnTo>
                  <a:pt x="18083" y="16313"/>
                </a:lnTo>
                <a:lnTo>
                  <a:pt x="18517" y="16652"/>
                </a:lnTo>
                <a:lnTo>
                  <a:pt x="18950" y="17047"/>
                </a:lnTo>
                <a:lnTo>
                  <a:pt x="19383" y="17518"/>
                </a:lnTo>
                <a:lnTo>
                  <a:pt x="19816" y="18045"/>
                </a:lnTo>
                <a:lnTo>
                  <a:pt x="20250" y="18648"/>
                </a:lnTo>
                <a:lnTo>
                  <a:pt x="20683" y="19326"/>
                </a:lnTo>
                <a:lnTo>
                  <a:pt x="21116" y="20080"/>
                </a:lnTo>
                <a:lnTo>
                  <a:pt x="21173" y="20193"/>
                </a:lnTo>
                <a:lnTo>
                  <a:pt x="21361" y="20532"/>
                </a:lnTo>
                <a:lnTo>
                  <a:pt x="21568" y="20833"/>
                </a:lnTo>
                <a:lnTo>
                  <a:pt x="21813" y="21116"/>
                </a:lnTo>
                <a:lnTo>
                  <a:pt x="22058" y="21379"/>
                </a:lnTo>
                <a:lnTo>
                  <a:pt x="22322" y="21587"/>
                </a:lnTo>
                <a:lnTo>
                  <a:pt x="22604" y="21794"/>
                </a:lnTo>
                <a:lnTo>
                  <a:pt x="22887" y="21963"/>
                </a:lnTo>
                <a:lnTo>
                  <a:pt x="23188" y="22095"/>
                </a:lnTo>
                <a:lnTo>
                  <a:pt x="23489" y="22208"/>
                </a:lnTo>
                <a:lnTo>
                  <a:pt x="23791" y="22302"/>
                </a:lnTo>
                <a:lnTo>
                  <a:pt x="24111" y="22359"/>
                </a:lnTo>
                <a:lnTo>
                  <a:pt x="24431" y="22397"/>
                </a:lnTo>
                <a:lnTo>
                  <a:pt x="24751" y="22415"/>
                </a:lnTo>
                <a:lnTo>
                  <a:pt x="25072" y="22397"/>
                </a:lnTo>
                <a:lnTo>
                  <a:pt x="25392" y="22359"/>
                </a:lnTo>
                <a:lnTo>
                  <a:pt x="25712" y="22302"/>
                </a:lnTo>
                <a:lnTo>
                  <a:pt x="26013" y="22208"/>
                </a:lnTo>
                <a:lnTo>
                  <a:pt x="26315" y="22095"/>
                </a:lnTo>
                <a:lnTo>
                  <a:pt x="26616" y="21963"/>
                </a:lnTo>
                <a:lnTo>
                  <a:pt x="26880" y="21813"/>
                </a:lnTo>
                <a:lnTo>
                  <a:pt x="27162" y="21643"/>
                </a:lnTo>
                <a:lnTo>
                  <a:pt x="27407" y="21436"/>
                </a:lnTo>
                <a:lnTo>
                  <a:pt x="27652" y="21229"/>
                </a:lnTo>
                <a:lnTo>
                  <a:pt x="27878" y="20984"/>
                </a:lnTo>
                <a:lnTo>
                  <a:pt x="28067" y="20739"/>
                </a:lnTo>
                <a:lnTo>
                  <a:pt x="28255" y="20456"/>
                </a:lnTo>
                <a:lnTo>
                  <a:pt x="28406" y="20155"/>
                </a:lnTo>
                <a:lnTo>
                  <a:pt x="28537" y="19835"/>
                </a:lnTo>
                <a:lnTo>
                  <a:pt x="28650" y="19496"/>
                </a:lnTo>
                <a:lnTo>
                  <a:pt x="28726" y="19157"/>
                </a:lnTo>
                <a:lnTo>
                  <a:pt x="28763" y="18780"/>
                </a:lnTo>
                <a:lnTo>
                  <a:pt x="28782" y="18385"/>
                </a:lnTo>
                <a:lnTo>
                  <a:pt x="287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5"/>
          <p:cNvSpPr/>
          <p:nvPr/>
        </p:nvSpPr>
        <p:spPr>
          <a:xfrm rot="5400000" flipH="1">
            <a:off x="7843274" y="3312225"/>
            <a:ext cx="1409853" cy="2288200"/>
          </a:xfrm>
          <a:custGeom>
            <a:avLst/>
            <a:gdLst/>
            <a:ahLst/>
            <a:cxnLst/>
            <a:rect l="l" t="t" r="r" b="b"/>
            <a:pathLst>
              <a:path w="27332" h="44360" extrusionOk="0">
                <a:moveTo>
                  <a:pt x="1" y="1"/>
                </a:moveTo>
                <a:lnTo>
                  <a:pt x="1" y="44359"/>
                </a:lnTo>
                <a:lnTo>
                  <a:pt x="340" y="44246"/>
                </a:lnTo>
                <a:lnTo>
                  <a:pt x="716" y="44133"/>
                </a:lnTo>
                <a:lnTo>
                  <a:pt x="1225" y="43945"/>
                </a:lnTo>
                <a:lnTo>
                  <a:pt x="1828" y="43700"/>
                </a:lnTo>
                <a:lnTo>
                  <a:pt x="2487" y="43380"/>
                </a:lnTo>
                <a:lnTo>
                  <a:pt x="2845" y="43191"/>
                </a:lnTo>
                <a:lnTo>
                  <a:pt x="3222" y="42984"/>
                </a:lnTo>
                <a:lnTo>
                  <a:pt x="3598" y="42758"/>
                </a:lnTo>
                <a:lnTo>
                  <a:pt x="3975" y="42513"/>
                </a:lnTo>
                <a:lnTo>
                  <a:pt x="4352" y="42250"/>
                </a:lnTo>
                <a:lnTo>
                  <a:pt x="4728" y="41967"/>
                </a:lnTo>
                <a:lnTo>
                  <a:pt x="5105" y="41647"/>
                </a:lnTo>
                <a:lnTo>
                  <a:pt x="5482" y="41308"/>
                </a:lnTo>
                <a:lnTo>
                  <a:pt x="5859" y="40950"/>
                </a:lnTo>
                <a:lnTo>
                  <a:pt x="6198" y="40573"/>
                </a:lnTo>
                <a:lnTo>
                  <a:pt x="6556" y="40178"/>
                </a:lnTo>
                <a:lnTo>
                  <a:pt x="6876" y="39744"/>
                </a:lnTo>
                <a:lnTo>
                  <a:pt x="7177" y="39292"/>
                </a:lnTo>
                <a:lnTo>
                  <a:pt x="7460" y="38803"/>
                </a:lnTo>
                <a:lnTo>
                  <a:pt x="7723" y="38294"/>
                </a:lnTo>
                <a:lnTo>
                  <a:pt x="7949" y="37767"/>
                </a:lnTo>
                <a:lnTo>
                  <a:pt x="8157" y="37202"/>
                </a:lnTo>
                <a:lnTo>
                  <a:pt x="8326" y="36599"/>
                </a:lnTo>
                <a:lnTo>
                  <a:pt x="8458" y="35977"/>
                </a:lnTo>
                <a:lnTo>
                  <a:pt x="8571" y="35318"/>
                </a:lnTo>
                <a:lnTo>
                  <a:pt x="8627" y="34659"/>
                </a:lnTo>
                <a:lnTo>
                  <a:pt x="8684" y="34018"/>
                </a:lnTo>
                <a:lnTo>
                  <a:pt x="8759" y="32775"/>
                </a:lnTo>
                <a:lnTo>
                  <a:pt x="8816" y="31588"/>
                </a:lnTo>
                <a:lnTo>
                  <a:pt x="8835" y="30458"/>
                </a:lnTo>
                <a:lnTo>
                  <a:pt x="8854" y="29385"/>
                </a:lnTo>
                <a:lnTo>
                  <a:pt x="8891" y="28349"/>
                </a:lnTo>
                <a:lnTo>
                  <a:pt x="8948" y="27350"/>
                </a:lnTo>
                <a:lnTo>
                  <a:pt x="9004" y="26861"/>
                </a:lnTo>
                <a:lnTo>
                  <a:pt x="9061" y="26390"/>
                </a:lnTo>
                <a:lnTo>
                  <a:pt x="9136" y="25919"/>
                </a:lnTo>
                <a:lnTo>
                  <a:pt x="9230" y="25448"/>
                </a:lnTo>
                <a:lnTo>
                  <a:pt x="9343" y="24977"/>
                </a:lnTo>
                <a:lnTo>
                  <a:pt x="9475" y="24525"/>
                </a:lnTo>
                <a:lnTo>
                  <a:pt x="9645" y="24073"/>
                </a:lnTo>
                <a:lnTo>
                  <a:pt x="9833" y="23640"/>
                </a:lnTo>
                <a:lnTo>
                  <a:pt x="10040" y="23188"/>
                </a:lnTo>
                <a:lnTo>
                  <a:pt x="10285" y="22754"/>
                </a:lnTo>
                <a:lnTo>
                  <a:pt x="10549" y="22321"/>
                </a:lnTo>
                <a:lnTo>
                  <a:pt x="10850" y="21888"/>
                </a:lnTo>
                <a:lnTo>
                  <a:pt x="11189" y="21436"/>
                </a:lnTo>
                <a:lnTo>
                  <a:pt x="11566" y="21003"/>
                </a:lnTo>
                <a:lnTo>
                  <a:pt x="11999" y="20569"/>
                </a:lnTo>
                <a:lnTo>
                  <a:pt x="12451" y="20136"/>
                </a:lnTo>
                <a:lnTo>
                  <a:pt x="12960" y="19703"/>
                </a:lnTo>
                <a:lnTo>
                  <a:pt x="13506" y="19251"/>
                </a:lnTo>
                <a:lnTo>
                  <a:pt x="14071" y="18836"/>
                </a:lnTo>
                <a:lnTo>
                  <a:pt x="14655" y="18460"/>
                </a:lnTo>
                <a:lnTo>
                  <a:pt x="15239" y="18121"/>
                </a:lnTo>
                <a:lnTo>
                  <a:pt x="15823" y="17819"/>
                </a:lnTo>
                <a:lnTo>
                  <a:pt x="16407" y="17556"/>
                </a:lnTo>
                <a:lnTo>
                  <a:pt x="16991" y="17311"/>
                </a:lnTo>
                <a:lnTo>
                  <a:pt x="17556" y="17104"/>
                </a:lnTo>
                <a:lnTo>
                  <a:pt x="18140" y="16915"/>
                </a:lnTo>
                <a:lnTo>
                  <a:pt x="18705" y="16746"/>
                </a:lnTo>
                <a:lnTo>
                  <a:pt x="19270" y="16595"/>
                </a:lnTo>
                <a:lnTo>
                  <a:pt x="20381" y="16350"/>
                </a:lnTo>
                <a:lnTo>
                  <a:pt x="22453" y="15936"/>
                </a:lnTo>
                <a:lnTo>
                  <a:pt x="22943" y="15823"/>
                </a:lnTo>
                <a:lnTo>
                  <a:pt x="23395" y="15710"/>
                </a:lnTo>
                <a:lnTo>
                  <a:pt x="23847" y="15578"/>
                </a:lnTo>
                <a:lnTo>
                  <a:pt x="24280" y="15446"/>
                </a:lnTo>
                <a:lnTo>
                  <a:pt x="24676" y="15295"/>
                </a:lnTo>
                <a:lnTo>
                  <a:pt x="25052" y="15126"/>
                </a:lnTo>
                <a:lnTo>
                  <a:pt x="25410" y="14937"/>
                </a:lnTo>
                <a:lnTo>
                  <a:pt x="25749" y="14711"/>
                </a:lnTo>
                <a:lnTo>
                  <a:pt x="26051" y="14467"/>
                </a:lnTo>
                <a:lnTo>
                  <a:pt x="26314" y="14184"/>
                </a:lnTo>
                <a:lnTo>
                  <a:pt x="26446" y="14033"/>
                </a:lnTo>
                <a:lnTo>
                  <a:pt x="26559" y="13883"/>
                </a:lnTo>
                <a:lnTo>
                  <a:pt x="26672" y="13713"/>
                </a:lnTo>
                <a:lnTo>
                  <a:pt x="26766" y="13525"/>
                </a:lnTo>
                <a:lnTo>
                  <a:pt x="26861" y="13336"/>
                </a:lnTo>
                <a:lnTo>
                  <a:pt x="26955" y="13148"/>
                </a:lnTo>
                <a:lnTo>
                  <a:pt x="27030" y="12941"/>
                </a:lnTo>
                <a:lnTo>
                  <a:pt x="27106" y="12715"/>
                </a:lnTo>
                <a:lnTo>
                  <a:pt x="27162" y="12470"/>
                </a:lnTo>
                <a:lnTo>
                  <a:pt x="27219" y="12225"/>
                </a:lnTo>
                <a:lnTo>
                  <a:pt x="27294" y="11698"/>
                </a:lnTo>
                <a:lnTo>
                  <a:pt x="27313" y="11377"/>
                </a:lnTo>
                <a:lnTo>
                  <a:pt x="27332" y="11057"/>
                </a:lnTo>
                <a:lnTo>
                  <a:pt x="27313" y="10775"/>
                </a:lnTo>
                <a:lnTo>
                  <a:pt x="27294" y="10492"/>
                </a:lnTo>
                <a:lnTo>
                  <a:pt x="27275" y="10210"/>
                </a:lnTo>
                <a:lnTo>
                  <a:pt x="27219" y="9946"/>
                </a:lnTo>
                <a:lnTo>
                  <a:pt x="27162" y="9701"/>
                </a:lnTo>
                <a:lnTo>
                  <a:pt x="27087" y="9456"/>
                </a:lnTo>
                <a:lnTo>
                  <a:pt x="27011" y="9230"/>
                </a:lnTo>
                <a:lnTo>
                  <a:pt x="26917" y="9023"/>
                </a:lnTo>
                <a:lnTo>
                  <a:pt x="26804" y="8816"/>
                </a:lnTo>
                <a:lnTo>
                  <a:pt x="26691" y="8627"/>
                </a:lnTo>
                <a:lnTo>
                  <a:pt x="26559" y="8439"/>
                </a:lnTo>
                <a:lnTo>
                  <a:pt x="26409" y="8269"/>
                </a:lnTo>
                <a:lnTo>
                  <a:pt x="26258" y="8100"/>
                </a:lnTo>
                <a:lnTo>
                  <a:pt x="26107" y="7949"/>
                </a:lnTo>
                <a:lnTo>
                  <a:pt x="25919" y="7799"/>
                </a:lnTo>
                <a:lnTo>
                  <a:pt x="25749" y="7667"/>
                </a:lnTo>
                <a:lnTo>
                  <a:pt x="25542" y="7535"/>
                </a:lnTo>
                <a:lnTo>
                  <a:pt x="25354" y="7422"/>
                </a:lnTo>
                <a:lnTo>
                  <a:pt x="24921" y="7215"/>
                </a:lnTo>
                <a:lnTo>
                  <a:pt x="24450" y="7026"/>
                </a:lnTo>
                <a:lnTo>
                  <a:pt x="23960" y="6876"/>
                </a:lnTo>
                <a:lnTo>
                  <a:pt x="23433" y="6744"/>
                </a:lnTo>
                <a:lnTo>
                  <a:pt x="22886" y="6650"/>
                </a:lnTo>
                <a:lnTo>
                  <a:pt x="22302" y="6574"/>
                </a:lnTo>
                <a:lnTo>
                  <a:pt x="21718" y="6499"/>
                </a:lnTo>
                <a:lnTo>
                  <a:pt x="21097" y="6461"/>
                </a:lnTo>
                <a:lnTo>
                  <a:pt x="20475" y="6442"/>
                </a:lnTo>
                <a:lnTo>
                  <a:pt x="19835" y="6442"/>
                </a:lnTo>
                <a:lnTo>
                  <a:pt x="18516" y="6461"/>
                </a:lnTo>
                <a:lnTo>
                  <a:pt x="17160" y="6518"/>
                </a:lnTo>
                <a:lnTo>
                  <a:pt x="14485" y="6668"/>
                </a:lnTo>
                <a:lnTo>
                  <a:pt x="13186" y="6725"/>
                </a:lnTo>
                <a:lnTo>
                  <a:pt x="11924" y="6763"/>
                </a:lnTo>
                <a:lnTo>
                  <a:pt x="11321" y="6744"/>
                </a:lnTo>
                <a:lnTo>
                  <a:pt x="10718" y="6687"/>
                </a:lnTo>
                <a:lnTo>
                  <a:pt x="10134" y="6612"/>
                </a:lnTo>
                <a:lnTo>
                  <a:pt x="9550" y="6480"/>
                </a:lnTo>
                <a:lnTo>
                  <a:pt x="8967" y="6329"/>
                </a:lnTo>
                <a:lnTo>
                  <a:pt x="8401" y="6160"/>
                </a:lnTo>
                <a:lnTo>
                  <a:pt x="7855" y="5953"/>
                </a:lnTo>
                <a:lnTo>
                  <a:pt x="7309" y="5727"/>
                </a:lnTo>
                <a:lnTo>
                  <a:pt x="6782" y="5482"/>
                </a:lnTo>
                <a:lnTo>
                  <a:pt x="6273" y="5218"/>
                </a:lnTo>
                <a:lnTo>
                  <a:pt x="5783" y="4936"/>
                </a:lnTo>
                <a:lnTo>
                  <a:pt x="5294" y="4653"/>
                </a:lnTo>
                <a:lnTo>
                  <a:pt x="4823" y="4352"/>
                </a:lnTo>
                <a:lnTo>
                  <a:pt x="4371" y="4031"/>
                </a:lnTo>
                <a:lnTo>
                  <a:pt x="3937" y="3730"/>
                </a:lnTo>
                <a:lnTo>
                  <a:pt x="3523" y="3410"/>
                </a:lnTo>
                <a:lnTo>
                  <a:pt x="2751" y="2769"/>
                </a:lnTo>
                <a:lnTo>
                  <a:pt x="2054" y="2167"/>
                </a:lnTo>
                <a:lnTo>
                  <a:pt x="1451" y="1583"/>
                </a:lnTo>
                <a:lnTo>
                  <a:pt x="961" y="1074"/>
                </a:lnTo>
                <a:lnTo>
                  <a:pt x="547" y="641"/>
                </a:lnTo>
                <a:lnTo>
                  <a:pt x="245" y="302"/>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5"/>
          <p:cNvSpPr/>
          <p:nvPr/>
        </p:nvSpPr>
        <p:spPr>
          <a:xfrm rot="-8557649">
            <a:off x="-505430" y="845947"/>
            <a:ext cx="1046676" cy="1106659"/>
          </a:xfrm>
          <a:custGeom>
            <a:avLst/>
            <a:gdLst/>
            <a:ahLst/>
            <a:cxnLst/>
            <a:rect l="l" t="t" r="r" b="b"/>
            <a:pathLst>
              <a:path w="20381" h="21549" extrusionOk="0">
                <a:moveTo>
                  <a:pt x="2468" y="1"/>
                </a:moveTo>
                <a:lnTo>
                  <a:pt x="2242" y="20"/>
                </a:lnTo>
                <a:lnTo>
                  <a:pt x="2016" y="57"/>
                </a:lnTo>
                <a:lnTo>
                  <a:pt x="1808" y="95"/>
                </a:lnTo>
                <a:lnTo>
                  <a:pt x="1601" y="151"/>
                </a:lnTo>
                <a:lnTo>
                  <a:pt x="1413" y="227"/>
                </a:lnTo>
                <a:lnTo>
                  <a:pt x="1243" y="302"/>
                </a:lnTo>
                <a:lnTo>
                  <a:pt x="1074" y="415"/>
                </a:lnTo>
                <a:lnTo>
                  <a:pt x="923" y="528"/>
                </a:lnTo>
                <a:lnTo>
                  <a:pt x="772" y="679"/>
                </a:lnTo>
                <a:lnTo>
                  <a:pt x="641" y="829"/>
                </a:lnTo>
                <a:lnTo>
                  <a:pt x="509" y="1018"/>
                </a:lnTo>
                <a:lnTo>
                  <a:pt x="396" y="1225"/>
                </a:lnTo>
                <a:lnTo>
                  <a:pt x="302" y="1451"/>
                </a:lnTo>
                <a:lnTo>
                  <a:pt x="207" y="1696"/>
                </a:lnTo>
                <a:lnTo>
                  <a:pt x="132" y="1978"/>
                </a:lnTo>
                <a:lnTo>
                  <a:pt x="76" y="2280"/>
                </a:lnTo>
                <a:lnTo>
                  <a:pt x="38" y="2525"/>
                </a:lnTo>
                <a:lnTo>
                  <a:pt x="19" y="2751"/>
                </a:lnTo>
                <a:lnTo>
                  <a:pt x="0" y="2977"/>
                </a:lnTo>
                <a:lnTo>
                  <a:pt x="19" y="3203"/>
                </a:lnTo>
                <a:lnTo>
                  <a:pt x="38" y="3410"/>
                </a:lnTo>
                <a:lnTo>
                  <a:pt x="76" y="3617"/>
                </a:lnTo>
                <a:lnTo>
                  <a:pt x="113" y="3824"/>
                </a:lnTo>
                <a:lnTo>
                  <a:pt x="170" y="4013"/>
                </a:lnTo>
                <a:lnTo>
                  <a:pt x="245" y="4201"/>
                </a:lnTo>
                <a:lnTo>
                  <a:pt x="339" y="4389"/>
                </a:lnTo>
                <a:lnTo>
                  <a:pt x="433" y="4578"/>
                </a:lnTo>
                <a:lnTo>
                  <a:pt x="546" y="4747"/>
                </a:lnTo>
                <a:lnTo>
                  <a:pt x="791" y="5086"/>
                </a:lnTo>
                <a:lnTo>
                  <a:pt x="1074" y="5425"/>
                </a:lnTo>
                <a:lnTo>
                  <a:pt x="1394" y="5727"/>
                </a:lnTo>
                <a:lnTo>
                  <a:pt x="1752" y="6028"/>
                </a:lnTo>
                <a:lnTo>
                  <a:pt x="2129" y="6330"/>
                </a:lnTo>
                <a:lnTo>
                  <a:pt x="2543" y="6612"/>
                </a:lnTo>
                <a:lnTo>
                  <a:pt x="2976" y="6895"/>
                </a:lnTo>
                <a:lnTo>
                  <a:pt x="3428" y="7177"/>
                </a:lnTo>
                <a:lnTo>
                  <a:pt x="4370" y="7742"/>
                </a:lnTo>
                <a:lnTo>
                  <a:pt x="5576" y="8477"/>
                </a:lnTo>
                <a:lnTo>
                  <a:pt x="6178" y="8854"/>
                </a:lnTo>
                <a:lnTo>
                  <a:pt x="6762" y="9268"/>
                </a:lnTo>
                <a:lnTo>
                  <a:pt x="7327" y="9701"/>
                </a:lnTo>
                <a:lnTo>
                  <a:pt x="7892" y="10153"/>
                </a:lnTo>
                <a:lnTo>
                  <a:pt x="8137" y="10379"/>
                </a:lnTo>
                <a:lnTo>
                  <a:pt x="8401" y="10643"/>
                </a:lnTo>
                <a:lnTo>
                  <a:pt x="8646" y="10888"/>
                </a:lnTo>
                <a:lnTo>
                  <a:pt x="8872" y="11152"/>
                </a:lnTo>
                <a:lnTo>
                  <a:pt x="9098" y="11434"/>
                </a:lnTo>
                <a:lnTo>
                  <a:pt x="9305" y="11717"/>
                </a:lnTo>
                <a:lnTo>
                  <a:pt x="9493" y="12018"/>
                </a:lnTo>
                <a:lnTo>
                  <a:pt x="9682" y="12319"/>
                </a:lnTo>
                <a:lnTo>
                  <a:pt x="9851" y="12640"/>
                </a:lnTo>
                <a:lnTo>
                  <a:pt x="10002" y="12979"/>
                </a:lnTo>
                <a:lnTo>
                  <a:pt x="10134" y="13318"/>
                </a:lnTo>
                <a:lnTo>
                  <a:pt x="10247" y="13676"/>
                </a:lnTo>
                <a:lnTo>
                  <a:pt x="10341" y="14052"/>
                </a:lnTo>
                <a:lnTo>
                  <a:pt x="10416" y="14448"/>
                </a:lnTo>
                <a:lnTo>
                  <a:pt x="10473" y="14843"/>
                </a:lnTo>
                <a:lnTo>
                  <a:pt x="10511" y="15258"/>
                </a:lnTo>
                <a:lnTo>
                  <a:pt x="10529" y="15710"/>
                </a:lnTo>
                <a:lnTo>
                  <a:pt x="10511" y="16162"/>
                </a:lnTo>
                <a:lnTo>
                  <a:pt x="10473" y="16614"/>
                </a:lnTo>
                <a:lnTo>
                  <a:pt x="10416" y="17104"/>
                </a:lnTo>
                <a:lnTo>
                  <a:pt x="10398" y="17367"/>
                </a:lnTo>
                <a:lnTo>
                  <a:pt x="10379" y="17612"/>
                </a:lnTo>
                <a:lnTo>
                  <a:pt x="10379" y="17857"/>
                </a:lnTo>
                <a:lnTo>
                  <a:pt x="10398" y="18102"/>
                </a:lnTo>
                <a:lnTo>
                  <a:pt x="10435" y="18328"/>
                </a:lnTo>
                <a:lnTo>
                  <a:pt x="10473" y="18573"/>
                </a:lnTo>
                <a:lnTo>
                  <a:pt x="10529" y="18799"/>
                </a:lnTo>
                <a:lnTo>
                  <a:pt x="10605" y="19025"/>
                </a:lnTo>
                <a:lnTo>
                  <a:pt x="10699" y="19251"/>
                </a:lnTo>
                <a:lnTo>
                  <a:pt x="10793" y="19458"/>
                </a:lnTo>
                <a:lnTo>
                  <a:pt x="10906" y="19665"/>
                </a:lnTo>
                <a:lnTo>
                  <a:pt x="11019" y="19873"/>
                </a:lnTo>
                <a:lnTo>
                  <a:pt x="11151" y="20061"/>
                </a:lnTo>
                <a:lnTo>
                  <a:pt x="11302" y="20249"/>
                </a:lnTo>
                <a:lnTo>
                  <a:pt x="11471" y="20419"/>
                </a:lnTo>
                <a:lnTo>
                  <a:pt x="11641" y="20588"/>
                </a:lnTo>
                <a:lnTo>
                  <a:pt x="11923" y="20814"/>
                </a:lnTo>
                <a:lnTo>
                  <a:pt x="12225" y="21003"/>
                </a:lnTo>
                <a:lnTo>
                  <a:pt x="12545" y="21172"/>
                </a:lnTo>
                <a:lnTo>
                  <a:pt x="12884" y="21304"/>
                </a:lnTo>
                <a:lnTo>
                  <a:pt x="13223" y="21417"/>
                </a:lnTo>
                <a:lnTo>
                  <a:pt x="13600" y="21492"/>
                </a:lnTo>
                <a:lnTo>
                  <a:pt x="13976" y="21549"/>
                </a:lnTo>
                <a:lnTo>
                  <a:pt x="14711" y="21549"/>
                </a:lnTo>
                <a:lnTo>
                  <a:pt x="15050" y="21511"/>
                </a:lnTo>
                <a:lnTo>
                  <a:pt x="15408" y="21455"/>
                </a:lnTo>
                <a:lnTo>
                  <a:pt x="15766" y="21361"/>
                </a:lnTo>
                <a:lnTo>
                  <a:pt x="16124" y="21248"/>
                </a:lnTo>
                <a:lnTo>
                  <a:pt x="16482" y="21116"/>
                </a:lnTo>
                <a:lnTo>
                  <a:pt x="16840" y="20946"/>
                </a:lnTo>
                <a:lnTo>
                  <a:pt x="17216" y="20739"/>
                </a:lnTo>
                <a:lnTo>
                  <a:pt x="17593" y="20532"/>
                </a:lnTo>
                <a:lnTo>
                  <a:pt x="17970" y="20287"/>
                </a:lnTo>
                <a:lnTo>
                  <a:pt x="18742" y="19797"/>
                </a:lnTo>
                <a:lnTo>
                  <a:pt x="19571" y="19270"/>
                </a:lnTo>
                <a:lnTo>
                  <a:pt x="19966" y="19025"/>
                </a:lnTo>
                <a:lnTo>
                  <a:pt x="20381" y="18780"/>
                </a:lnTo>
                <a:lnTo>
                  <a:pt x="20230" y="18629"/>
                </a:lnTo>
                <a:lnTo>
                  <a:pt x="19834" y="18855"/>
                </a:lnTo>
                <a:lnTo>
                  <a:pt x="19439" y="19119"/>
                </a:lnTo>
                <a:lnTo>
                  <a:pt x="18629" y="19628"/>
                </a:lnTo>
                <a:lnTo>
                  <a:pt x="17875" y="20117"/>
                </a:lnTo>
                <a:lnTo>
                  <a:pt x="17499" y="20344"/>
                </a:lnTo>
                <a:lnTo>
                  <a:pt x="17122" y="20551"/>
                </a:lnTo>
                <a:lnTo>
                  <a:pt x="16764" y="20758"/>
                </a:lnTo>
                <a:lnTo>
                  <a:pt x="16406" y="20927"/>
                </a:lnTo>
                <a:lnTo>
                  <a:pt x="16067" y="21059"/>
                </a:lnTo>
                <a:lnTo>
                  <a:pt x="15728" y="21172"/>
                </a:lnTo>
                <a:lnTo>
                  <a:pt x="15427" y="21229"/>
                </a:lnTo>
                <a:lnTo>
                  <a:pt x="15144" y="21285"/>
                </a:lnTo>
                <a:lnTo>
                  <a:pt x="14862" y="21323"/>
                </a:lnTo>
                <a:lnTo>
                  <a:pt x="14598" y="21361"/>
                </a:lnTo>
                <a:lnTo>
                  <a:pt x="14316" y="21361"/>
                </a:lnTo>
                <a:lnTo>
                  <a:pt x="14052" y="21342"/>
                </a:lnTo>
                <a:lnTo>
                  <a:pt x="13807" y="21323"/>
                </a:lnTo>
                <a:lnTo>
                  <a:pt x="13543" y="21285"/>
                </a:lnTo>
                <a:lnTo>
                  <a:pt x="13298" y="21229"/>
                </a:lnTo>
                <a:lnTo>
                  <a:pt x="13053" y="21153"/>
                </a:lnTo>
                <a:lnTo>
                  <a:pt x="12827" y="21078"/>
                </a:lnTo>
                <a:lnTo>
                  <a:pt x="12601" y="20984"/>
                </a:lnTo>
                <a:lnTo>
                  <a:pt x="12375" y="20871"/>
                </a:lnTo>
                <a:lnTo>
                  <a:pt x="12168" y="20739"/>
                </a:lnTo>
                <a:lnTo>
                  <a:pt x="11961" y="20588"/>
                </a:lnTo>
                <a:lnTo>
                  <a:pt x="11773" y="20438"/>
                </a:lnTo>
                <a:lnTo>
                  <a:pt x="11622" y="20268"/>
                </a:lnTo>
                <a:lnTo>
                  <a:pt x="11452" y="20117"/>
                </a:lnTo>
                <a:lnTo>
                  <a:pt x="11321" y="19948"/>
                </a:lnTo>
                <a:lnTo>
                  <a:pt x="11189" y="19760"/>
                </a:lnTo>
                <a:lnTo>
                  <a:pt x="11076" y="19571"/>
                </a:lnTo>
                <a:lnTo>
                  <a:pt x="10963" y="19364"/>
                </a:lnTo>
                <a:lnTo>
                  <a:pt x="10869" y="19176"/>
                </a:lnTo>
                <a:lnTo>
                  <a:pt x="10793" y="18968"/>
                </a:lnTo>
                <a:lnTo>
                  <a:pt x="10737" y="18742"/>
                </a:lnTo>
                <a:lnTo>
                  <a:pt x="10680" y="18516"/>
                </a:lnTo>
                <a:lnTo>
                  <a:pt x="10624" y="18309"/>
                </a:lnTo>
                <a:lnTo>
                  <a:pt x="10605" y="18083"/>
                </a:lnTo>
                <a:lnTo>
                  <a:pt x="10586" y="17838"/>
                </a:lnTo>
                <a:lnTo>
                  <a:pt x="10586" y="17612"/>
                </a:lnTo>
                <a:lnTo>
                  <a:pt x="10605" y="17367"/>
                </a:lnTo>
                <a:lnTo>
                  <a:pt x="10624" y="17141"/>
                </a:lnTo>
                <a:lnTo>
                  <a:pt x="10680" y="16633"/>
                </a:lnTo>
                <a:lnTo>
                  <a:pt x="10718" y="16162"/>
                </a:lnTo>
                <a:lnTo>
                  <a:pt x="10737" y="15691"/>
                </a:lnTo>
                <a:lnTo>
                  <a:pt x="10718" y="15239"/>
                </a:lnTo>
                <a:lnTo>
                  <a:pt x="10680" y="14825"/>
                </a:lnTo>
                <a:lnTo>
                  <a:pt x="10624" y="14410"/>
                </a:lnTo>
                <a:lnTo>
                  <a:pt x="10548" y="14015"/>
                </a:lnTo>
                <a:lnTo>
                  <a:pt x="10454" y="13619"/>
                </a:lnTo>
                <a:lnTo>
                  <a:pt x="10322" y="13261"/>
                </a:lnTo>
                <a:lnTo>
                  <a:pt x="10190" y="12903"/>
                </a:lnTo>
                <a:lnTo>
                  <a:pt x="10040" y="12564"/>
                </a:lnTo>
                <a:lnTo>
                  <a:pt x="9870" y="12225"/>
                </a:lnTo>
                <a:lnTo>
                  <a:pt x="9682" y="11924"/>
                </a:lnTo>
                <a:lnTo>
                  <a:pt x="9493" y="11622"/>
                </a:lnTo>
                <a:lnTo>
                  <a:pt x="9286" y="11321"/>
                </a:lnTo>
                <a:lnTo>
                  <a:pt x="9060" y="11039"/>
                </a:lnTo>
                <a:lnTo>
                  <a:pt x="8815" y="10775"/>
                </a:lnTo>
                <a:lnTo>
                  <a:pt x="8571" y="10511"/>
                </a:lnTo>
                <a:lnTo>
                  <a:pt x="8307" y="10266"/>
                </a:lnTo>
                <a:lnTo>
                  <a:pt x="8043" y="10021"/>
                </a:lnTo>
                <a:lnTo>
                  <a:pt x="7497" y="9551"/>
                </a:lnTo>
                <a:lnTo>
                  <a:pt x="6913" y="9117"/>
                </a:lnTo>
                <a:lnTo>
                  <a:pt x="6310" y="8703"/>
                </a:lnTo>
                <a:lnTo>
                  <a:pt x="5707" y="8307"/>
                </a:lnTo>
                <a:lnTo>
                  <a:pt x="4464" y="7573"/>
                </a:lnTo>
                <a:lnTo>
                  <a:pt x="3560" y="7026"/>
                </a:lnTo>
                <a:lnTo>
                  <a:pt x="3108" y="6744"/>
                </a:lnTo>
                <a:lnTo>
                  <a:pt x="2694" y="6461"/>
                </a:lnTo>
                <a:lnTo>
                  <a:pt x="2298" y="6179"/>
                </a:lnTo>
                <a:lnTo>
                  <a:pt x="1921" y="5896"/>
                </a:lnTo>
                <a:lnTo>
                  <a:pt x="1582" y="5614"/>
                </a:lnTo>
                <a:lnTo>
                  <a:pt x="1262" y="5312"/>
                </a:lnTo>
                <a:lnTo>
                  <a:pt x="980" y="4992"/>
                </a:lnTo>
                <a:lnTo>
                  <a:pt x="735" y="4672"/>
                </a:lnTo>
                <a:lnTo>
                  <a:pt x="641" y="4502"/>
                </a:lnTo>
                <a:lnTo>
                  <a:pt x="546" y="4333"/>
                </a:lnTo>
                <a:lnTo>
                  <a:pt x="452" y="4145"/>
                </a:lnTo>
                <a:lnTo>
                  <a:pt x="377" y="3975"/>
                </a:lnTo>
                <a:lnTo>
                  <a:pt x="320" y="3787"/>
                </a:lnTo>
                <a:lnTo>
                  <a:pt x="283" y="3598"/>
                </a:lnTo>
                <a:lnTo>
                  <a:pt x="245" y="3391"/>
                </a:lnTo>
                <a:lnTo>
                  <a:pt x="226" y="3184"/>
                </a:lnTo>
                <a:lnTo>
                  <a:pt x="207" y="2977"/>
                </a:lnTo>
                <a:lnTo>
                  <a:pt x="226" y="2770"/>
                </a:lnTo>
                <a:lnTo>
                  <a:pt x="245" y="2544"/>
                </a:lnTo>
                <a:lnTo>
                  <a:pt x="283" y="2317"/>
                </a:lnTo>
                <a:lnTo>
                  <a:pt x="339" y="2035"/>
                </a:lnTo>
                <a:lnTo>
                  <a:pt x="396" y="1790"/>
                </a:lnTo>
                <a:lnTo>
                  <a:pt x="490" y="1564"/>
                </a:lnTo>
                <a:lnTo>
                  <a:pt x="565" y="1357"/>
                </a:lnTo>
                <a:lnTo>
                  <a:pt x="678" y="1169"/>
                </a:lnTo>
                <a:lnTo>
                  <a:pt x="772" y="999"/>
                </a:lnTo>
                <a:lnTo>
                  <a:pt x="904" y="848"/>
                </a:lnTo>
                <a:lnTo>
                  <a:pt x="1036" y="716"/>
                </a:lnTo>
                <a:lnTo>
                  <a:pt x="1168" y="603"/>
                </a:lnTo>
                <a:lnTo>
                  <a:pt x="1319" y="509"/>
                </a:lnTo>
                <a:lnTo>
                  <a:pt x="1488" y="415"/>
                </a:lnTo>
                <a:lnTo>
                  <a:pt x="1658" y="359"/>
                </a:lnTo>
                <a:lnTo>
                  <a:pt x="1827" y="302"/>
                </a:lnTo>
                <a:lnTo>
                  <a:pt x="2016" y="264"/>
                </a:lnTo>
                <a:lnTo>
                  <a:pt x="2223" y="227"/>
                </a:lnTo>
                <a:lnTo>
                  <a:pt x="2430" y="208"/>
                </a:lnTo>
                <a:lnTo>
                  <a:pt x="246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5"/>
          <p:cNvSpPr/>
          <p:nvPr/>
        </p:nvSpPr>
        <p:spPr>
          <a:xfrm rot="-8997684">
            <a:off x="8570637" y="2679919"/>
            <a:ext cx="1166685" cy="1347557"/>
          </a:xfrm>
          <a:custGeom>
            <a:avLst/>
            <a:gdLst/>
            <a:ahLst/>
            <a:cxnLst/>
            <a:rect l="l" t="t" r="r" b="b"/>
            <a:pathLst>
              <a:path w="22718" h="26240" extrusionOk="0">
                <a:moveTo>
                  <a:pt x="6725" y="1"/>
                </a:moveTo>
                <a:lnTo>
                  <a:pt x="6349" y="39"/>
                </a:lnTo>
                <a:lnTo>
                  <a:pt x="5972" y="76"/>
                </a:lnTo>
                <a:lnTo>
                  <a:pt x="5633" y="152"/>
                </a:lnTo>
                <a:lnTo>
                  <a:pt x="5313" y="227"/>
                </a:lnTo>
                <a:lnTo>
                  <a:pt x="4974" y="340"/>
                </a:lnTo>
                <a:lnTo>
                  <a:pt x="4616" y="472"/>
                </a:lnTo>
                <a:lnTo>
                  <a:pt x="4258" y="641"/>
                </a:lnTo>
                <a:lnTo>
                  <a:pt x="3900" y="830"/>
                </a:lnTo>
                <a:lnTo>
                  <a:pt x="3523" y="1018"/>
                </a:lnTo>
                <a:lnTo>
                  <a:pt x="3146" y="1244"/>
                </a:lnTo>
                <a:lnTo>
                  <a:pt x="2374" y="1715"/>
                </a:lnTo>
                <a:lnTo>
                  <a:pt x="1583" y="2242"/>
                </a:lnTo>
                <a:lnTo>
                  <a:pt x="792" y="2807"/>
                </a:lnTo>
                <a:lnTo>
                  <a:pt x="1" y="3391"/>
                </a:lnTo>
                <a:lnTo>
                  <a:pt x="283" y="3448"/>
                </a:lnTo>
                <a:lnTo>
                  <a:pt x="1056" y="2883"/>
                </a:lnTo>
                <a:lnTo>
                  <a:pt x="1828" y="2337"/>
                </a:lnTo>
                <a:lnTo>
                  <a:pt x="2563" y="1847"/>
                </a:lnTo>
                <a:lnTo>
                  <a:pt x="3316" y="1376"/>
                </a:lnTo>
                <a:lnTo>
                  <a:pt x="3674" y="1169"/>
                </a:lnTo>
                <a:lnTo>
                  <a:pt x="4032" y="980"/>
                </a:lnTo>
                <a:lnTo>
                  <a:pt x="4371" y="811"/>
                </a:lnTo>
                <a:lnTo>
                  <a:pt x="4710" y="660"/>
                </a:lnTo>
                <a:lnTo>
                  <a:pt x="5049" y="528"/>
                </a:lnTo>
                <a:lnTo>
                  <a:pt x="5369" y="415"/>
                </a:lnTo>
                <a:lnTo>
                  <a:pt x="5689" y="340"/>
                </a:lnTo>
                <a:lnTo>
                  <a:pt x="5991" y="283"/>
                </a:lnTo>
                <a:lnTo>
                  <a:pt x="6367" y="246"/>
                </a:lnTo>
                <a:lnTo>
                  <a:pt x="6744" y="208"/>
                </a:lnTo>
                <a:lnTo>
                  <a:pt x="7460" y="208"/>
                </a:lnTo>
                <a:lnTo>
                  <a:pt x="7799" y="227"/>
                </a:lnTo>
                <a:lnTo>
                  <a:pt x="8138" y="283"/>
                </a:lnTo>
                <a:lnTo>
                  <a:pt x="8458" y="340"/>
                </a:lnTo>
                <a:lnTo>
                  <a:pt x="8797" y="415"/>
                </a:lnTo>
                <a:lnTo>
                  <a:pt x="9117" y="528"/>
                </a:lnTo>
                <a:lnTo>
                  <a:pt x="9419" y="641"/>
                </a:lnTo>
                <a:lnTo>
                  <a:pt x="9739" y="792"/>
                </a:lnTo>
                <a:lnTo>
                  <a:pt x="10040" y="961"/>
                </a:lnTo>
                <a:lnTo>
                  <a:pt x="10342" y="1150"/>
                </a:lnTo>
                <a:lnTo>
                  <a:pt x="10643" y="1357"/>
                </a:lnTo>
                <a:lnTo>
                  <a:pt x="10945" y="1602"/>
                </a:lnTo>
                <a:lnTo>
                  <a:pt x="11227" y="1866"/>
                </a:lnTo>
                <a:lnTo>
                  <a:pt x="11528" y="2148"/>
                </a:lnTo>
                <a:lnTo>
                  <a:pt x="11830" y="2450"/>
                </a:lnTo>
                <a:lnTo>
                  <a:pt x="12112" y="2789"/>
                </a:lnTo>
                <a:lnTo>
                  <a:pt x="12414" y="3146"/>
                </a:lnTo>
                <a:lnTo>
                  <a:pt x="12715" y="3542"/>
                </a:lnTo>
                <a:lnTo>
                  <a:pt x="12998" y="3956"/>
                </a:lnTo>
                <a:lnTo>
                  <a:pt x="13299" y="4390"/>
                </a:lnTo>
                <a:lnTo>
                  <a:pt x="13600" y="4861"/>
                </a:lnTo>
                <a:lnTo>
                  <a:pt x="13921" y="5350"/>
                </a:lnTo>
                <a:lnTo>
                  <a:pt x="14222" y="5878"/>
                </a:lnTo>
                <a:lnTo>
                  <a:pt x="14862" y="7027"/>
                </a:lnTo>
                <a:lnTo>
                  <a:pt x="15503" y="8289"/>
                </a:lnTo>
                <a:lnTo>
                  <a:pt x="16200" y="9683"/>
                </a:lnTo>
                <a:lnTo>
                  <a:pt x="16577" y="10436"/>
                </a:lnTo>
                <a:lnTo>
                  <a:pt x="16972" y="11152"/>
                </a:lnTo>
                <a:lnTo>
                  <a:pt x="17386" y="11849"/>
                </a:lnTo>
                <a:lnTo>
                  <a:pt x="17820" y="12508"/>
                </a:lnTo>
                <a:lnTo>
                  <a:pt x="18253" y="13148"/>
                </a:lnTo>
                <a:lnTo>
                  <a:pt x="18686" y="13770"/>
                </a:lnTo>
                <a:lnTo>
                  <a:pt x="19553" y="14938"/>
                </a:lnTo>
                <a:lnTo>
                  <a:pt x="20231" y="15861"/>
                </a:lnTo>
                <a:lnTo>
                  <a:pt x="20852" y="16765"/>
                </a:lnTo>
                <a:lnTo>
                  <a:pt x="21154" y="17198"/>
                </a:lnTo>
                <a:lnTo>
                  <a:pt x="21417" y="17612"/>
                </a:lnTo>
                <a:lnTo>
                  <a:pt x="21662" y="18046"/>
                </a:lnTo>
                <a:lnTo>
                  <a:pt x="21869" y="18460"/>
                </a:lnTo>
                <a:lnTo>
                  <a:pt x="22058" y="18893"/>
                </a:lnTo>
                <a:lnTo>
                  <a:pt x="22227" y="19308"/>
                </a:lnTo>
                <a:lnTo>
                  <a:pt x="22340" y="19722"/>
                </a:lnTo>
                <a:lnTo>
                  <a:pt x="22434" y="20155"/>
                </a:lnTo>
                <a:lnTo>
                  <a:pt x="22491" y="20589"/>
                </a:lnTo>
                <a:lnTo>
                  <a:pt x="22510" y="21022"/>
                </a:lnTo>
                <a:lnTo>
                  <a:pt x="22491" y="21474"/>
                </a:lnTo>
                <a:lnTo>
                  <a:pt x="22416" y="21926"/>
                </a:lnTo>
                <a:lnTo>
                  <a:pt x="22359" y="22190"/>
                </a:lnTo>
                <a:lnTo>
                  <a:pt x="22284" y="22453"/>
                </a:lnTo>
                <a:lnTo>
                  <a:pt x="22208" y="22717"/>
                </a:lnTo>
                <a:lnTo>
                  <a:pt x="22114" y="22962"/>
                </a:lnTo>
                <a:lnTo>
                  <a:pt x="22020" y="23188"/>
                </a:lnTo>
                <a:lnTo>
                  <a:pt x="21907" y="23433"/>
                </a:lnTo>
                <a:lnTo>
                  <a:pt x="21794" y="23640"/>
                </a:lnTo>
                <a:lnTo>
                  <a:pt x="21662" y="23847"/>
                </a:lnTo>
                <a:lnTo>
                  <a:pt x="21530" y="24054"/>
                </a:lnTo>
                <a:lnTo>
                  <a:pt x="21380" y="24243"/>
                </a:lnTo>
                <a:lnTo>
                  <a:pt x="21229" y="24431"/>
                </a:lnTo>
                <a:lnTo>
                  <a:pt x="21059" y="24601"/>
                </a:lnTo>
                <a:lnTo>
                  <a:pt x="20890" y="24751"/>
                </a:lnTo>
                <a:lnTo>
                  <a:pt x="20702" y="24902"/>
                </a:lnTo>
                <a:lnTo>
                  <a:pt x="20513" y="25053"/>
                </a:lnTo>
                <a:lnTo>
                  <a:pt x="20306" y="25185"/>
                </a:lnTo>
                <a:lnTo>
                  <a:pt x="20005" y="25354"/>
                </a:lnTo>
                <a:lnTo>
                  <a:pt x="19684" y="25524"/>
                </a:lnTo>
                <a:lnTo>
                  <a:pt x="19364" y="25655"/>
                </a:lnTo>
                <a:lnTo>
                  <a:pt x="19006" y="25768"/>
                </a:lnTo>
                <a:lnTo>
                  <a:pt x="18648" y="25863"/>
                </a:lnTo>
                <a:lnTo>
                  <a:pt x="18272" y="25938"/>
                </a:lnTo>
                <a:lnTo>
                  <a:pt x="17876" y="25994"/>
                </a:lnTo>
                <a:lnTo>
                  <a:pt x="17462" y="26013"/>
                </a:lnTo>
                <a:lnTo>
                  <a:pt x="17029" y="26032"/>
                </a:lnTo>
                <a:lnTo>
                  <a:pt x="16595" y="26032"/>
                </a:lnTo>
                <a:lnTo>
                  <a:pt x="16143" y="26013"/>
                </a:lnTo>
                <a:lnTo>
                  <a:pt x="15691" y="25957"/>
                </a:lnTo>
                <a:lnTo>
                  <a:pt x="15220" y="25900"/>
                </a:lnTo>
                <a:lnTo>
                  <a:pt x="14731" y="25806"/>
                </a:lnTo>
                <a:lnTo>
                  <a:pt x="14222" y="25712"/>
                </a:lnTo>
                <a:lnTo>
                  <a:pt x="13713" y="25580"/>
                </a:lnTo>
                <a:lnTo>
                  <a:pt x="12225" y="25203"/>
                </a:lnTo>
                <a:lnTo>
                  <a:pt x="11528" y="25053"/>
                </a:lnTo>
                <a:lnTo>
                  <a:pt x="10888" y="24902"/>
                </a:lnTo>
                <a:lnTo>
                  <a:pt x="10606" y="25053"/>
                </a:lnTo>
                <a:lnTo>
                  <a:pt x="11302" y="25203"/>
                </a:lnTo>
                <a:lnTo>
                  <a:pt x="12037" y="25373"/>
                </a:lnTo>
                <a:lnTo>
                  <a:pt x="13657" y="25787"/>
                </a:lnTo>
                <a:lnTo>
                  <a:pt x="14184" y="25919"/>
                </a:lnTo>
                <a:lnTo>
                  <a:pt x="14693" y="26013"/>
                </a:lnTo>
                <a:lnTo>
                  <a:pt x="15201" y="26107"/>
                </a:lnTo>
                <a:lnTo>
                  <a:pt x="15672" y="26164"/>
                </a:lnTo>
                <a:lnTo>
                  <a:pt x="16143" y="26220"/>
                </a:lnTo>
                <a:lnTo>
                  <a:pt x="16614" y="26239"/>
                </a:lnTo>
                <a:lnTo>
                  <a:pt x="17066" y="26239"/>
                </a:lnTo>
                <a:lnTo>
                  <a:pt x="17499" y="26220"/>
                </a:lnTo>
                <a:lnTo>
                  <a:pt x="17914" y="26183"/>
                </a:lnTo>
                <a:lnTo>
                  <a:pt x="18309" y="26126"/>
                </a:lnTo>
                <a:lnTo>
                  <a:pt x="18705" y="26051"/>
                </a:lnTo>
                <a:lnTo>
                  <a:pt x="19082" y="25957"/>
                </a:lnTo>
                <a:lnTo>
                  <a:pt x="19440" y="25844"/>
                </a:lnTo>
                <a:lnTo>
                  <a:pt x="19779" y="25693"/>
                </a:lnTo>
                <a:lnTo>
                  <a:pt x="20099" y="25542"/>
                </a:lnTo>
                <a:lnTo>
                  <a:pt x="20419" y="25354"/>
                </a:lnTo>
                <a:lnTo>
                  <a:pt x="20626" y="25222"/>
                </a:lnTo>
                <a:lnTo>
                  <a:pt x="20833" y="25072"/>
                </a:lnTo>
                <a:lnTo>
                  <a:pt x="21022" y="24921"/>
                </a:lnTo>
                <a:lnTo>
                  <a:pt x="21210" y="24751"/>
                </a:lnTo>
                <a:lnTo>
                  <a:pt x="21380" y="24563"/>
                </a:lnTo>
                <a:lnTo>
                  <a:pt x="21530" y="24375"/>
                </a:lnTo>
                <a:lnTo>
                  <a:pt x="21681" y="24167"/>
                </a:lnTo>
                <a:lnTo>
                  <a:pt x="21832" y="23960"/>
                </a:lnTo>
                <a:lnTo>
                  <a:pt x="21964" y="23753"/>
                </a:lnTo>
                <a:lnTo>
                  <a:pt x="22095" y="23527"/>
                </a:lnTo>
                <a:lnTo>
                  <a:pt x="22208" y="23282"/>
                </a:lnTo>
                <a:lnTo>
                  <a:pt x="22303" y="23037"/>
                </a:lnTo>
                <a:lnTo>
                  <a:pt x="22397" y="22792"/>
                </a:lnTo>
                <a:lnTo>
                  <a:pt x="22472" y="22529"/>
                </a:lnTo>
                <a:lnTo>
                  <a:pt x="22548" y="22246"/>
                </a:lnTo>
                <a:lnTo>
                  <a:pt x="22623" y="21964"/>
                </a:lnTo>
                <a:lnTo>
                  <a:pt x="22661" y="21738"/>
                </a:lnTo>
                <a:lnTo>
                  <a:pt x="22679" y="21493"/>
                </a:lnTo>
                <a:lnTo>
                  <a:pt x="22717" y="21041"/>
                </a:lnTo>
                <a:lnTo>
                  <a:pt x="22698" y="20570"/>
                </a:lnTo>
                <a:lnTo>
                  <a:pt x="22642" y="20118"/>
                </a:lnTo>
                <a:lnTo>
                  <a:pt x="22529" y="19684"/>
                </a:lnTo>
                <a:lnTo>
                  <a:pt x="22397" y="19251"/>
                </a:lnTo>
                <a:lnTo>
                  <a:pt x="22246" y="18799"/>
                </a:lnTo>
                <a:lnTo>
                  <a:pt x="22039" y="18366"/>
                </a:lnTo>
                <a:lnTo>
                  <a:pt x="21813" y="17933"/>
                </a:lnTo>
                <a:lnTo>
                  <a:pt x="21568" y="17499"/>
                </a:lnTo>
                <a:lnTo>
                  <a:pt x="21304" y="17066"/>
                </a:lnTo>
                <a:lnTo>
                  <a:pt x="21022" y="16614"/>
                </a:lnTo>
                <a:lnTo>
                  <a:pt x="20381" y="15729"/>
                </a:lnTo>
                <a:lnTo>
                  <a:pt x="19722" y="14825"/>
                </a:lnTo>
                <a:lnTo>
                  <a:pt x="18856" y="13657"/>
                </a:lnTo>
                <a:lnTo>
                  <a:pt x="18422" y="13035"/>
                </a:lnTo>
                <a:lnTo>
                  <a:pt x="17989" y="12414"/>
                </a:lnTo>
                <a:lnTo>
                  <a:pt x="17575" y="11736"/>
                </a:lnTo>
                <a:lnTo>
                  <a:pt x="17160" y="11058"/>
                </a:lnTo>
                <a:lnTo>
                  <a:pt x="16746" y="10342"/>
                </a:lnTo>
                <a:lnTo>
                  <a:pt x="16369" y="9588"/>
                </a:lnTo>
                <a:lnTo>
                  <a:pt x="15691" y="8176"/>
                </a:lnTo>
                <a:lnTo>
                  <a:pt x="15013" y="6895"/>
                </a:lnTo>
                <a:lnTo>
                  <a:pt x="14373" y="5746"/>
                </a:lnTo>
                <a:lnTo>
                  <a:pt x="14071" y="5218"/>
                </a:lnTo>
                <a:lnTo>
                  <a:pt x="13751" y="4710"/>
                </a:lnTo>
                <a:lnTo>
                  <a:pt x="13450" y="4239"/>
                </a:lnTo>
                <a:lnTo>
                  <a:pt x="13148" y="3787"/>
                </a:lnTo>
                <a:lnTo>
                  <a:pt x="12828" y="3372"/>
                </a:lnTo>
                <a:lnTo>
                  <a:pt x="12546" y="2977"/>
                </a:lnTo>
                <a:lnTo>
                  <a:pt x="12244" y="2600"/>
                </a:lnTo>
                <a:lnTo>
                  <a:pt x="11943" y="2261"/>
                </a:lnTo>
                <a:lnTo>
                  <a:pt x="11641" y="1960"/>
                </a:lnTo>
                <a:lnTo>
                  <a:pt x="11340" y="1677"/>
                </a:lnTo>
                <a:lnTo>
                  <a:pt x="11039" y="1414"/>
                </a:lnTo>
                <a:lnTo>
                  <a:pt x="10737" y="1169"/>
                </a:lnTo>
                <a:lnTo>
                  <a:pt x="10417" y="961"/>
                </a:lnTo>
                <a:lnTo>
                  <a:pt x="10116" y="754"/>
                </a:lnTo>
                <a:lnTo>
                  <a:pt x="9796" y="585"/>
                </a:lnTo>
                <a:lnTo>
                  <a:pt x="9494" y="453"/>
                </a:lnTo>
                <a:lnTo>
                  <a:pt x="9155" y="321"/>
                </a:lnTo>
                <a:lnTo>
                  <a:pt x="8835" y="227"/>
                </a:lnTo>
                <a:lnTo>
                  <a:pt x="8496" y="133"/>
                </a:lnTo>
                <a:lnTo>
                  <a:pt x="8157" y="76"/>
                </a:lnTo>
                <a:lnTo>
                  <a:pt x="7818" y="20"/>
                </a:lnTo>
                <a:lnTo>
                  <a:pt x="746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15"/>
          <p:cNvGrpSpPr/>
          <p:nvPr/>
        </p:nvGrpSpPr>
        <p:grpSpPr>
          <a:xfrm rot="4726119">
            <a:off x="8266126" y="187666"/>
            <a:ext cx="241734" cy="241734"/>
            <a:chOff x="10695150" y="4122575"/>
            <a:chExt cx="626100" cy="626100"/>
          </a:xfrm>
        </p:grpSpPr>
        <p:sp>
          <p:nvSpPr>
            <p:cNvPr id="502" name="Google Shape;502;p15"/>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5"/>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5"/>
          <p:cNvSpPr/>
          <p:nvPr/>
        </p:nvSpPr>
        <p:spPr>
          <a:xfrm rot="4723638">
            <a:off x="8500277" y="523450"/>
            <a:ext cx="90547" cy="90547"/>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p:nvPr/>
        </p:nvSpPr>
        <p:spPr>
          <a:xfrm rot="4726420">
            <a:off x="8312157" y="699780"/>
            <a:ext cx="241929" cy="24192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5"/>
          <p:cNvSpPr/>
          <p:nvPr/>
        </p:nvSpPr>
        <p:spPr>
          <a:xfrm rot="4723638">
            <a:off x="8662276" y="1540869"/>
            <a:ext cx="90547" cy="90547"/>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oogle Shape;507;p15"/>
          <p:cNvGrpSpPr/>
          <p:nvPr/>
        </p:nvGrpSpPr>
        <p:grpSpPr>
          <a:xfrm>
            <a:off x="259236" y="4752491"/>
            <a:ext cx="241737" cy="241737"/>
            <a:chOff x="10695150" y="4122575"/>
            <a:chExt cx="626100" cy="626100"/>
          </a:xfrm>
        </p:grpSpPr>
        <p:sp>
          <p:nvSpPr>
            <p:cNvPr id="508" name="Google Shape;508;p15"/>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5"/>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 name="Google Shape;510;p15"/>
          <p:cNvSpPr/>
          <p:nvPr/>
        </p:nvSpPr>
        <p:spPr>
          <a:xfrm>
            <a:off x="620850" y="472317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p:nvPr/>
        </p:nvSpPr>
        <p:spPr>
          <a:xfrm>
            <a:off x="770500" y="480680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1650338" y="47624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oogle Shape;513;p15"/>
          <p:cNvGrpSpPr/>
          <p:nvPr/>
        </p:nvGrpSpPr>
        <p:grpSpPr>
          <a:xfrm rot="4131555">
            <a:off x="7995447" y="3871333"/>
            <a:ext cx="554186" cy="709428"/>
            <a:chOff x="10855675" y="3289800"/>
            <a:chExt cx="554125" cy="709350"/>
          </a:xfrm>
        </p:grpSpPr>
        <p:sp>
          <p:nvSpPr>
            <p:cNvPr id="514" name="Google Shape;514;p15"/>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5"/>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15"/>
          <p:cNvGrpSpPr/>
          <p:nvPr/>
        </p:nvGrpSpPr>
        <p:grpSpPr>
          <a:xfrm>
            <a:off x="1745136" y="195766"/>
            <a:ext cx="241737" cy="241737"/>
            <a:chOff x="10695150" y="4122575"/>
            <a:chExt cx="626100" cy="626100"/>
          </a:xfrm>
        </p:grpSpPr>
        <p:sp>
          <p:nvSpPr>
            <p:cNvPr id="517" name="Google Shape;517;p15"/>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5"/>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15"/>
          <p:cNvSpPr/>
          <p:nvPr/>
        </p:nvSpPr>
        <p:spPr>
          <a:xfrm>
            <a:off x="2106750" y="16645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5"/>
          <p:cNvSpPr/>
          <p:nvPr/>
        </p:nvSpPr>
        <p:spPr>
          <a:xfrm>
            <a:off x="2256400" y="250075"/>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5"/>
          <p:cNvSpPr/>
          <p:nvPr/>
        </p:nvSpPr>
        <p:spPr>
          <a:xfrm>
            <a:off x="3136238" y="2057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 name="Google Shape;522;p15"/>
          <p:cNvGrpSpPr/>
          <p:nvPr/>
        </p:nvGrpSpPr>
        <p:grpSpPr>
          <a:xfrm rot="10800000" flipH="1">
            <a:off x="6402736" y="4748972"/>
            <a:ext cx="241737" cy="241737"/>
            <a:chOff x="10695150" y="4122575"/>
            <a:chExt cx="626100" cy="626100"/>
          </a:xfrm>
        </p:grpSpPr>
        <p:sp>
          <p:nvSpPr>
            <p:cNvPr id="523" name="Google Shape;523;p15"/>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5"/>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5" name="Google Shape;525;p15"/>
          <p:cNvSpPr/>
          <p:nvPr/>
        </p:nvSpPr>
        <p:spPr>
          <a:xfrm rot="10800000" flipH="1">
            <a:off x="6764350" y="492942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5"/>
          <p:cNvSpPr/>
          <p:nvPr/>
        </p:nvSpPr>
        <p:spPr>
          <a:xfrm rot="10800000" flipH="1">
            <a:off x="6914000" y="469460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5"/>
          <p:cNvSpPr/>
          <p:nvPr/>
        </p:nvSpPr>
        <p:spPr>
          <a:xfrm rot="10800000" flipH="1">
            <a:off x="7793838" y="4890175"/>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8" name="Google Shape;528;p15"/>
          <p:cNvGrpSpPr/>
          <p:nvPr/>
        </p:nvGrpSpPr>
        <p:grpSpPr>
          <a:xfrm>
            <a:off x="218724" y="4429631"/>
            <a:ext cx="163556" cy="163556"/>
            <a:chOff x="-222250" y="-3001925"/>
            <a:chExt cx="609600" cy="609600"/>
          </a:xfrm>
        </p:grpSpPr>
        <p:sp>
          <p:nvSpPr>
            <p:cNvPr id="529" name="Google Shape;529;p15"/>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5"/>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15"/>
          <p:cNvGrpSpPr/>
          <p:nvPr/>
        </p:nvGrpSpPr>
        <p:grpSpPr>
          <a:xfrm>
            <a:off x="55174" y="4058056"/>
            <a:ext cx="163556" cy="163556"/>
            <a:chOff x="-222250" y="-3001925"/>
            <a:chExt cx="609600" cy="609600"/>
          </a:xfrm>
        </p:grpSpPr>
        <p:sp>
          <p:nvSpPr>
            <p:cNvPr id="532" name="Google Shape;532;p15"/>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5"/>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15"/>
          <p:cNvGrpSpPr/>
          <p:nvPr/>
        </p:nvGrpSpPr>
        <p:grpSpPr>
          <a:xfrm rot="-7944376">
            <a:off x="296922" y="345448"/>
            <a:ext cx="554139" cy="709368"/>
            <a:chOff x="10855675" y="3289800"/>
            <a:chExt cx="554125" cy="709350"/>
          </a:xfrm>
        </p:grpSpPr>
        <p:sp>
          <p:nvSpPr>
            <p:cNvPr id="535" name="Google Shape;535;p15"/>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15"/>
          <p:cNvGrpSpPr/>
          <p:nvPr/>
        </p:nvGrpSpPr>
        <p:grpSpPr>
          <a:xfrm>
            <a:off x="810901" y="1097362"/>
            <a:ext cx="323880" cy="323880"/>
            <a:chOff x="-222250" y="-3001925"/>
            <a:chExt cx="609600" cy="609600"/>
          </a:xfrm>
        </p:grpSpPr>
        <p:sp>
          <p:nvSpPr>
            <p:cNvPr id="538" name="Google Shape;538;p15"/>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15"/>
          <p:cNvGrpSpPr/>
          <p:nvPr/>
        </p:nvGrpSpPr>
        <p:grpSpPr>
          <a:xfrm>
            <a:off x="1321549" y="933793"/>
            <a:ext cx="163556" cy="163556"/>
            <a:chOff x="-222250" y="-3001925"/>
            <a:chExt cx="609600" cy="609600"/>
          </a:xfrm>
        </p:grpSpPr>
        <p:sp>
          <p:nvSpPr>
            <p:cNvPr id="541" name="Google Shape;541;p15"/>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5"/>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15"/>
          <p:cNvGrpSpPr/>
          <p:nvPr/>
        </p:nvGrpSpPr>
        <p:grpSpPr>
          <a:xfrm>
            <a:off x="7983226" y="3897712"/>
            <a:ext cx="323880" cy="323880"/>
            <a:chOff x="-222250" y="-3001925"/>
            <a:chExt cx="609600" cy="609600"/>
          </a:xfrm>
        </p:grpSpPr>
        <p:sp>
          <p:nvSpPr>
            <p:cNvPr id="544" name="Google Shape;544;p15"/>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5"/>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15"/>
          <p:cNvGrpSpPr/>
          <p:nvPr/>
        </p:nvGrpSpPr>
        <p:grpSpPr>
          <a:xfrm>
            <a:off x="8788024" y="2132493"/>
            <a:ext cx="163556" cy="163556"/>
            <a:chOff x="-222250" y="-3001925"/>
            <a:chExt cx="609600" cy="609600"/>
          </a:xfrm>
        </p:grpSpPr>
        <p:sp>
          <p:nvSpPr>
            <p:cNvPr id="547" name="Google Shape;547;p15"/>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5"/>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15"/>
          <p:cNvGrpSpPr/>
          <p:nvPr/>
        </p:nvGrpSpPr>
        <p:grpSpPr>
          <a:xfrm>
            <a:off x="5935351" y="4669237"/>
            <a:ext cx="323880" cy="323880"/>
            <a:chOff x="-222250" y="-3001925"/>
            <a:chExt cx="609600" cy="609600"/>
          </a:xfrm>
        </p:grpSpPr>
        <p:sp>
          <p:nvSpPr>
            <p:cNvPr id="550" name="Google Shape;550;p15"/>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5"/>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5"/>
          <p:cNvGrpSpPr/>
          <p:nvPr/>
        </p:nvGrpSpPr>
        <p:grpSpPr>
          <a:xfrm>
            <a:off x="7568824" y="4353268"/>
            <a:ext cx="163556" cy="163556"/>
            <a:chOff x="-222250" y="-3001925"/>
            <a:chExt cx="609600" cy="609600"/>
          </a:xfrm>
        </p:grpSpPr>
        <p:sp>
          <p:nvSpPr>
            <p:cNvPr id="553" name="Google Shape;553;p15"/>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15"/>
          <p:cNvGrpSpPr/>
          <p:nvPr/>
        </p:nvGrpSpPr>
        <p:grpSpPr>
          <a:xfrm>
            <a:off x="2700726" y="242662"/>
            <a:ext cx="323880" cy="323880"/>
            <a:chOff x="-222250" y="-3001925"/>
            <a:chExt cx="609600" cy="609600"/>
          </a:xfrm>
        </p:grpSpPr>
        <p:sp>
          <p:nvSpPr>
            <p:cNvPr id="556" name="Google Shape;556;p15"/>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15"/>
          <p:cNvGrpSpPr/>
          <p:nvPr/>
        </p:nvGrpSpPr>
        <p:grpSpPr>
          <a:xfrm>
            <a:off x="3118799" y="697843"/>
            <a:ext cx="163556" cy="163556"/>
            <a:chOff x="-222250" y="-3001925"/>
            <a:chExt cx="609600" cy="609600"/>
          </a:xfrm>
        </p:grpSpPr>
        <p:sp>
          <p:nvSpPr>
            <p:cNvPr id="559" name="Google Shape;559;p15"/>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15"/>
          <p:cNvGrpSpPr/>
          <p:nvPr/>
        </p:nvGrpSpPr>
        <p:grpSpPr>
          <a:xfrm>
            <a:off x="7819674" y="295781"/>
            <a:ext cx="163556" cy="163556"/>
            <a:chOff x="-222250" y="-3001925"/>
            <a:chExt cx="609600" cy="609600"/>
          </a:xfrm>
        </p:grpSpPr>
        <p:sp>
          <p:nvSpPr>
            <p:cNvPr id="562" name="Google Shape;562;p15"/>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5"/>
          <p:cNvGrpSpPr/>
          <p:nvPr/>
        </p:nvGrpSpPr>
        <p:grpSpPr>
          <a:xfrm>
            <a:off x="7490824" y="541443"/>
            <a:ext cx="163556" cy="163556"/>
            <a:chOff x="-222250" y="-3001925"/>
            <a:chExt cx="609600" cy="609600"/>
          </a:xfrm>
        </p:grpSpPr>
        <p:sp>
          <p:nvSpPr>
            <p:cNvPr id="565" name="Google Shape;565;p15"/>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12">
    <p:spTree>
      <p:nvGrpSpPr>
        <p:cNvPr id="1" name="Shape 567"/>
        <p:cNvGrpSpPr/>
        <p:nvPr/>
      </p:nvGrpSpPr>
      <p:grpSpPr>
        <a:xfrm>
          <a:off x="0" y="0"/>
          <a:ext cx="0" cy="0"/>
          <a:chOff x="0" y="0"/>
          <a:chExt cx="0" cy="0"/>
        </a:xfrm>
      </p:grpSpPr>
      <p:sp>
        <p:nvSpPr>
          <p:cNvPr id="568" name="Google Shape;568;p16"/>
          <p:cNvSpPr txBox="1">
            <a:spLocks noGrp="1"/>
          </p:cNvSpPr>
          <p:nvPr>
            <p:ph type="title"/>
          </p:nvPr>
        </p:nvSpPr>
        <p:spPr>
          <a:xfrm>
            <a:off x="713225" y="548640"/>
            <a:ext cx="77178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569" name="Google Shape;569;p16"/>
          <p:cNvSpPr txBox="1">
            <a:spLocks noGrp="1"/>
          </p:cNvSpPr>
          <p:nvPr>
            <p:ph type="body" idx="1"/>
          </p:nvPr>
        </p:nvSpPr>
        <p:spPr>
          <a:xfrm>
            <a:off x="712200" y="1514638"/>
            <a:ext cx="4209000" cy="26676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70" name="Google Shape;570;p16"/>
          <p:cNvSpPr/>
          <p:nvPr/>
        </p:nvSpPr>
        <p:spPr>
          <a:xfrm flipH="1">
            <a:off x="46" y="0"/>
            <a:ext cx="1961777" cy="1527875"/>
          </a:xfrm>
          <a:custGeom>
            <a:avLst/>
            <a:gdLst/>
            <a:ahLst/>
            <a:cxnLst/>
            <a:rect l="l" t="t" r="r" b="b"/>
            <a:pathLst>
              <a:path w="28783" h="22416" extrusionOk="0">
                <a:moveTo>
                  <a:pt x="1" y="1"/>
                </a:moveTo>
                <a:lnTo>
                  <a:pt x="189" y="57"/>
                </a:lnTo>
                <a:lnTo>
                  <a:pt x="717" y="227"/>
                </a:lnTo>
                <a:lnTo>
                  <a:pt x="1075" y="358"/>
                </a:lnTo>
                <a:lnTo>
                  <a:pt x="1489" y="528"/>
                </a:lnTo>
                <a:lnTo>
                  <a:pt x="1941" y="716"/>
                </a:lnTo>
                <a:lnTo>
                  <a:pt x="2450" y="961"/>
                </a:lnTo>
                <a:lnTo>
                  <a:pt x="2977" y="1225"/>
                </a:lnTo>
                <a:lnTo>
                  <a:pt x="3523" y="1526"/>
                </a:lnTo>
                <a:lnTo>
                  <a:pt x="4088" y="1865"/>
                </a:lnTo>
                <a:lnTo>
                  <a:pt x="4653" y="2261"/>
                </a:lnTo>
                <a:lnTo>
                  <a:pt x="5219" y="2675"/>
                </a:lnTo>
                <a:lnTo>
                  <a:pt x="5765" y="3127"/>
                </a:lnTo>
                <a:lnTo>
                  <a:pt x="6028" y="3372"/>
                </a:lnTo>
                <a:lnTo>
                  <a:pt x="6292" y="3636"/>
                </a:lnTo>
                <a:lnTo>
                  <a:pt x="6537" y="3900"/>
                </a:lnTo>
                <a:lnTo>
                  <a:pt x="6782" y="4182"/>
                </a:lnTo>
                <a:lnTo>
                  <a:pt x="7008" y="4465"/>
                </a:lnTo>
                <a:lnTo>
                  <a:pt x="7196" y="4728"/>
                </a:lnTo>
                <a:lnTo>
                  <a:pt x="7347" y="5011"/>
                </a:lnTo>
                <a:lnTo>
                  <a:pt x="7498" y="5294"/>
                </a:lnTo>
                <a:lnTo>
                  <a:pt x="7611" y="5576"/>
                </a:lnTo>
                <a:lnTo>
                  <a:pt x="7686" y="5840"/>
                </a:lnTo>
                <a:lnTo>
                  <a:pt x="7761" y="6122"/>
                </a:lnTo>
                <a:lnTo>
                  <a:pt x="7818" y="6386"/>
                </a:lnTo>
                <a:lnTo>
                  <a:pt x="7856" y="6669"/>
                </a:lnTo>
                <a:lnTo>
                  <a:pt x="7874" y="6932"/>
                </a:lnTo>
                <a:lnTo>
                  <a:pt x="7874" y="7196"/>
                </a:lnTo>
                <a:lnTo>
                  <a:pt x="7874" y="7478"/>
                </a:lnTo>
                <a:lnTo>
                  <a:pt x="7837" y="8006"/>
                </a:lnTo>
                <a:lnTo>
                  <a:pt x="7799" y="8552"/>
                </a:lnTo>
                <a:lnTo>
                  <a:pt x="7724" y="9080"/>
                </a:lnTo>
                <a:lnTo>
                  <a:pt x="7686" y="9607"/>
                </a:lnTo>
                <a:lnTo>
                  <a:pt x="7648" y="10153"/>
                </a:lnTo>
                <a:lnTo>
                  <a:pt x="7648" y="10417"/>
                </a:lnTo>
                <a:lnTo>
                  <a:pt x="7667" y="10681"/>
                </a:lnTo>
                <a:lnTo>
                  <a:pt x="7686" y="10944"/>
                </a:lnTo>
                <a:lnTo>
                  <a:pt x="7724" y="11227"/>
                </a:lnTo>
                <a:lnTo>
                  <a:pt x="7799" y="11491"/>
                </a:lnTo>
                <a:lnTo>
                  <a:pt x="7874" y="11754"/>
                </a:lnTo>
                <a:lnTo>
                  <a:pt x="7969" y="12018"/>
                </a:lnTo>
                <a:lnTo>
                  <a:pt x="8082" y="12300"/>
                </a:lnTo>
                <a:lnTo>
                  <a:pt x="8232" y="12564"/>
                </a:lnTo>
                <a:lnTo>
                  <a:pt x="8402" y="12847"/>
                </a:lnTo>
                <a:lnTo>
                  <a:pt x="8722" y="13242"/>
                </a:lnTo>
                <a:lnTo>
                  <a:pt x="9023" y="13600"/>
                </a:lnTo>
                <a:lnTo>
                  <a:pt x="9362" y="13902"/>
                </a:lnTo>
                <a:lnTo>
                  <a:pt x="9683" y="14146"/>
                </a:lnTo>
                <a:lnTo>
                  <a:pt x="10041" y="14354"/>
                </a:lnTo>
                <a:lnTo>
                  <a:pt x="10380" y="14523"/>
                </a:lnTo>
                <a:lnTo>
                  <a:pt x="10737" y="14655"/>
                </a:lnTo>
                <a:lnTo>
                  <a:pt x="11114" y="14749"/>
                </a:lnTo>
                <a:lnTo>
                  <a:pt x="11472" y="14825"/>
                </a:lnTo>
                <a:lnTo>
                  <a:pt x="11849" y="14881"/>
                </a:lnTo>
                <a:lnTo>
                  <a:pt x="12244" y="14919"/>
                </a:lnTo>
                <a:lnTo>
                  <a:pt x="12640" y="14938"/>
                </a:lnTo>
                <a:lnTo>
                  <a:pt x="13431" y="14975"/>
                </a:lnTo>
                <a:lnTo>
                  <a:pt x="14260" y="15013"/>
                </a:lnTo>
                <a:lnTo>
                  <a:pt x="14674" y="15051"/>
                </a:lnTo>
                <a:lnTo>
                  <a:pt x="15089" y="15107"/>
                </a:lnTo>
                <a:lnTo>
                  <a:pt x="15503" y="15182"/>
                </a:lnTo>
                <a:lnTo>
                  <a:pt x="15936" y="15277"/>
                </a:lnTo>
                <a:lnTo>
                  <a:pt x="16351" y="15408"/>
                </a:lnTo>
                <a:lnTo>
                  <a:pt x="16784" y="15578"/>
                </a:lnTo>
                <a:lnTo>
                  <a:pt x="17217" y="15766"/>
                </a:lnTo>
                <a:lnTo>
                  <a:pt x="17650" y="16011"/>
                </a:lnTo>
                <a:lnTo>
                  <a:pt x="18083" y="16313"/>
                </a:lnTo>
                <a:lnTo>
                  <a:pt x="18517" y="16652"/>
                </a:lnTo>
                <a:lnTo>
                  <a:pt x="18950" y="17047"/>
                </a:lnTo>
                <a:lnTo>
                  <a:pt x="19383" y="17518"/>
                </a:lnTo>
                <a:lnTo>
                  <a:pt x="19816" y="18045"/>
                </a:lnTo>
                <a:lnTo>
                  <a:pt x="20250" y="18648"/>
                </a:lnTo>
                <a:lnTo>
                  <a:pt x="20683" y="19326"/>
                </a:lnTo>
                <a:lnTo>
                  <a:pt x="21116" y="20080"/>
                </a:lnTo>
                <a:lnTo>
                  <a:pt x="21173" y="20193"/>
                </a:lnTo>
                <a:lnTo>
                  <a:pt x="21361" y="20532"/>
                </a:lnTo>
                <a:lnTo>
                  <a:pt x="21568" y="20833"/>
                </a:lnTo>
                <a:lnTo>
                  <a:pt x="21813" y="21116"/>
                </a:lnTo>
                <a:lnTo>
                  <a:pt x="22058" y="21379"/>
                </a:lnTo>
                <a:lnTo>
                  <a:pt x="22322" y="21587"/>
                </a:lnTo>
                <a:lnTo>
                  <a:pt x="22604" y="21794"/>
                </a:lnTo>
                <a:lnTo>
                  <a:pt x="22887" y="21963"/>
                </a:lnTo>
                <a:lnTo>
                  <a:pt x="23188" y="22095"/>
                </a:lnTo>
                <a:lnTo>
                  <a:pt x="23489" y="22208"/>
                </a:lnTo>
                <a:lnTo>
                  <a:pt x="23791" y="22302"/>
                </a:lnTo>
                <a:lnTo>
                  <a:pt x="24111" y="22359"/>
                </a:lnTo>
                <a:lnTo>
                  <a:pt x="24431" y="22397"/>
                </a:lnTo>
                <a:lnTo>
                  <a:pt x="24751" y="22415"/>
                </a:lnTo>
                <a:lnTo>
                  <a:pt x="25072" y="22397"/>
                </a:lnTo>
                <a:lnTo>
                  <a:pt x="25392" y="22359"/>
                </a:lnTo>
                <a:lnTo>
                  <a:pt x="25712" y="22302"/>
                </a:lnTo>
                <a:lnTo>
                  <a:pt x="26013" y="22208"/>
                </a:lnTo>
                <a:lnTo>
                  <a:pt x="26315" y="22095"/>
                </a:lnTo>
                <a:lnTo>
                  <a:pt x="26616" y="21963"/>
                </a:lnTo>
                <a:lnTo>
                  <a:pt x="26880" y="21813"/>
                </a:lnTo>
                <a:lnTo>
                  <a:pt x="27162" y="21643"/>
                </a:lnTo>
                <a:lnTo>
                  <a:pt x="27407" y="21436"/>
                </a:lnTo>
                <a:lnTo>
                  <a:pt x="27652" y="21229"/>
                </a:lnTo>
                <a:lnTo>
                  <a:pt x="27878" y="20984"/>
                </a:lnTo>
                <a:lnTo>
                  <a:pt x="28067" y="20739"/>
                </a:lnTo>
                <a:lnTo>
                  <a:pt x="28255" y="20456"/>
                </a:lnTo>
                <a:lnTo>
                  <a:pt x="28406" y="20155"/>
                </a:lnTo>
                <a:lnTo>
                  <a:pt x="28537" y="19835"/>
                </a:lnTo>
                <a:lnTo>
                  <a:pt x="28650" y="19496"/>
                </a:lnTo>
                <a:lnTo>
                  <a:pt x="28726" y="19157"/>
                </a:lnTo>
                <a:lnTo>
                  <a:pt x="28763" y="18780"/>
                </a:lnTo>
                <a:lnTo>
                  <a:pt x="28782" y="18385"/>
                </a:lnTo>
                <a:lnTo>
                  <a:pt x="287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6"/>
          <p:cNvSpPr/>
          <p:nvPr/>
        </p:nvSpPr>
        <p:spPr>
          <a:xfrm rot="9900055">
            <a:off x="7794275" y="4105382"/>
            <a:ext cx="2369825" cy="1556914"/>
          </a:xfrm>
          <a:custGeom>
            <a:avLst/>
            <a:gdLst/>
            <a:ahLst/>
            <a:cxnLst/>
            <a:rect l="l" t="t" r="r" b="b"/>
            <a:pathLst>
              <a:path w="64138" h="42137" extrusionOk="0">
                <a:moveTo>
                  <a:pt x="53382" y="0"/>
                </a:moveTo>
                <a:lnTo>
                  <a:pt x="52402" y="19"/>
                </a:lnTo>
                <a:lnTo>
                  <a:pt x="51385" y="76"/>
                </a:lnTo>
                <a:lnTo>
                  <a:pt x="50349" y="170"/>
                </a:lnTo>
                <a:lnTo>
                  <a:pt x="49295" y="283"/>
                </a:lnTo>
                <a:lnTo>
                  <a:pt x="48221" y="433"/>
                </a:lnTo>
                <a:lnTo>
                  <a:pt x="47128" y="622"/>
                </a:lnTo>
                <a:lnTo>
                  <a:pt x="45998" y="829"/>
                </a:lnTo>
                <a:lnTo>
                  <a:pt x="44868" y="1055"/>
                </a:lnTo>
                <a:lnTo>
                  <a:pt x="43719" y="1319"/>
                </a:lnTo>
                <a:lnTo>
                  <a:pt x="42570" y="1601"/>
                </a:lnTo>
                <a:lnTo>
                  <a:pt x="41402" y="1903"/>
                </a:lnTo>
                <a:lnTo>
                  <a:pt x="40234" y="2223"/>
                </a:lnTo>
                <a:lnTo>
                  <a:pt x="39048" y="2562"/>
                </a:lnTo>
                <a:lnTo>
                  <a:pt x="37861" y="2920"/>
                </a:lnTo>
                <a:lnTo>
                  <a:pt x="36674" y="3296"/>
                </a:lnTo>
                <a:lnTo>
                  <a:pt x="35507" y="3673"/>
                </a:lnTo>
                <a:lnTo>
                  <a:pt x="34320" y="4069"/>
                </a:lnTo>
                <a:lnTo>
                  <a:pt x="33152" y="4483"/>
                </a:lnTo>
                <a:lnTo>
                  <a:pt x="30835" y="5331"/>
                </a:lnTo>
                <a:lnTo>
                  <a:pt x="28556" y="6197"/>
                </a:lnTo>
                <a:lnTo>
                  <a:pt x="26352" y="7083"/>
                </a:lnTo>
                <a:lnTo>
                  <a:pt x="24224" y="7968"/>
                </a:lnTo>
                <a:lnTo>
                  <a:pt x="22190" y="8834"/>
                </a:lnTo>
                <a:lnTo>
                  <a:pt x="20268" y="9682"/>
                </a:lnTo>
                <a:lnTo>
                  <a:pt x="18479" y="10492"/>
                </a:lnTo>
                <a:lnTo>
                  <a:pt x="16840" y="11245"/>
                </a:lnTo>
                <a:lnTo>
                  <a:pt x="15371" y="11942"/>
                </a:lnTo>
                <a:lnTo>
                  <a:pt x="12979" y="13110"/>
                </a:lnTo>
                <a:lnTo>
                  <a:pt x="11453" y="13863"/>
                </a:lnTo>
                <a:lnTo>
                  <a:pt x="10907" y="14146"/>
                </a:lnTo>
                <a:lnTo>
                  <a:pt x="10361" y="14485"/>
                </a:lnTo>
                <a:lnTo>
                  <a:pt x="9739" y="14881"/>
                </a:lnTo>
                <a:lnTo>
                  <a:pt x="8929" y="15427"/>
                </a:lnTo>
                <a:lnTo>
                  <a:pt x="7987" y="16086"/>
                </a:lnTo>
                <a:lnTo>
                  <a:pt x="6951" y="16858"/>
                </a:lnTo>
                <a:lnTo>
                  <a:pt x="6424" y="17292"/>
                </a:lnTo>
                <a:lnTo>
                  <a:pt x="5859" y="17744"/>
                </a:lnTo>
                <a:lnTo>
                  <a:pt x="5313" y="18215"/>
                </a:lnTo>
                <a:lnTo>
                  <a:pt x="4766" y="18704"/>
                </a:lnTo>
                <a:lnTo>
                  <a:pt x="4220" y="19194"/>
                </a:lnTo>
                <a:lnTo>
                  <a:pt x="3674" y="19721"/>
                </a:lnTo>
                <a:lnTo>
                  <a:pt x="3165" y="20268"/>
                </a:lnTo>
                <a:lnTo>
                  <a:pt x="2657" y="20814"/>
                </a:lnTo>
                <a:lnTo>
                  <a:pt x="2186" y="21379"/>
                </a:lnTo>
                <a:lnTo>
                  <a:pt x="1753" y="21944"/>
                </a:lnTo>
                <a:lnTo>
                  <a:pt x="1357" y="22528"/>
                </a:lnTo>
                <a:lnTo>
                  <a:pt x="999" y="23112"/>
                </a:lnTo>
                <a:lnTo>
                  <a:pt x="830" y="23413"/>
                </a:lnTo>
                <a:lnTo>
                  <a:pt x="679" y="23715"/>
                </a:lnTo>
                <a:lnTo>
                  <a:pt x="547" y="24016"/>
                </a:lnTo>
                <a:lnTo>
                  <a:pt x="415" y="24299"/>
                </a:lnTo>
                <a:lnTo>
                  <a:pt x="302" y="24600"/>
                </a:lnTo>
                <a:lnTo>
                  <a:pt x="208" y="24901"/>
                </a:lnTo>
                <a:lnTo>
                  <a:pt x="133" y="25203"/>
                </a:lnTo>
                <a:lnTo>
                  <a:pt x="76" y="25504"/>
                </a:lnTo>
                <a:lnTo>
                  <a:pt x="39" y="25787"/>
                </a:lnTo>
                <a:lnTo>
                  <a:pt x="1" y="26088"/>
                </a:lnTo>
                <a:lnTo>
                  <a:pt x="1" y="26389"/>
                </a:lnTo>
                <a:lnTo>
                  <a:pt x="1" y="26691"/>
                </a:lnTo>
                <a:lnTo>
                  <a:pt x="39" y="26973"/>
                </a:lnTo>
                <a:lnTo>
                  <a:pt x="76" y="27275"/>
                </a:lnTo>
                <a:lnTo>
                  <a:pt x="152" y="27557"/>
                </a:lnTo>
                <a:lnTo>
                  <a:pt x="246" y="27859"/>
                </a:lnTo>
                <a:lnTo>
                  <a:pt x="396" y="28254"/>
                </a:lnTo>
                <a:lnTo>
                  <a:pt x="547" y="28631"/>
                </a:lnTo>
                <a:lnTo>
                  <a:pt x="717" y="28989"/>
                </a:lnTo>
                <a:lnTo>
                  <a:pt x="886" y="29347"/>
                </a:lnTo>
                <a:lnTo>
                  <a:pt x="1075" y="29667"/>
                </a:lnTo>
                <a:lnTo>
                  <a:pt x="1263" y="29987"/>
                </a:lnTo>
                <a:lnTo>
                  <a:pt x="1470" y="30270"/>
                </a:lnTo>
                <a:lnTo>
                  <a:pt x="1677" y="30552"/>
                </a:lnTo>
                <a:lnTo>
                  <a:pt x="1903" y="30816"/>
                </a:lnTo>
                <a:lnTo>
                  <a:pt x="2129" y="31061"/>
                </a:lnTo>
                <a:lnTo>
                  <a:pt x="2355" y="31287"/>
                </a:lnTo>
                <a:lnTo>
                  <a:pt x="2600" y="31494"/>
                </a:lnTo>
                <a:lnTo>
                  <a:pt x="2845" y="31701"/>
                </a:lnTo>
                <a:lnTo>
                  <a:pt x="3109" y="31889"/>
                </a:lnTo>
                <a:lnTo>
                  <a:pt x="3391" y="32059"/>
                </a:lnTo>
                <a:lnTo>
                  <a:pt x="3655" y="32229"/>
                </a:lnTo>
                <a:lnTo>
                  <a:pt x="3938" y="32379"/>
                </a:lnTo>
                <a:lnTo>
                  <a:pt x="4239" y="32530"/>
                </a:lnTo>
                <a:lnTo>
                  <a:pt x="4540" y="32662"/>
                </a:lnTo>
                <a:lnTo>
                  <a:pt x="4842" y="32775"/>
                </a:lnTo>
                <a:lnTo>
                  <a:pt x="5162" y="32888"/>
                </a:lnTo>
                <a:lnTo>
                  <a:pt x="5482" y="32982"/>
                </a:lnTo>
                <a:lnTo>
                  <a:pt x="6160" y="33151"/>
                </a:lnTo>
                <a:lnTo>
                  <a:pt x="6857" y="33302"/>
                </a:lnTo>
                <a:lnTo>
                  <a:pt x="7592" y="33415"/>
                </a:lnTo>
                <a:lnTo>
                  <a:pt x="8364" y="33509"/>
                </a:lnTo>
                <a:lnTo>
                  <a:pt x="9155" y="33566"/>
                </a:lnTo>
                <a:lnTo>
                  <a:pt x="9984" y="33622"/>
                </a:lnTo>
                <a:lnTo>
                  <a:pt x="10832" y="33679"/>
                </a:lnTo>
                <a:lnTo>
                  <a:pt x="12621" y="33754"/>
                </a:lnTo>
                <a:lnTo>
                  <a:pt x="14523" y="33830"/>
                </a:lnTo>
                <a:lnTo>
                  <a:pt x="15522" y="33867"/>
                </a:lnTo>
                <a:lnTo>
                  <a:pt x="16539" y="33924"/>
                </a:lnTo>
                <a:lnTo>
                  <a:pt x="17594" y="34018"/>
                </a:lnTo>
                <a:lnTo>
                  <a:pt x="18667" y="34112"/>
                </a:lnTo>
                <a:lnTo>
                  <a:pt x="19760" y="34225"/>
                </a:lnTo>
                <a:lnTo>
                  <a:pt x="20890" y="34376"/>
                </a:lnTo>
                <a:lnTo>
                  <a:pt x="22039" y="34564"/>
                </a:lnTo>
                <a:lnTo>
                  <a:pt x="23207" y="34790"/>
                </a:lnTo>
                <a:lnTo>
                  <a:pt x="24412" y="35054"/>
                </a:lnTo>
                <a:lnTo>
                  <a:pt x="25637" y="35355"/>
                </a:lnTo>
                <a:lnTo>
                  <a:pt x="26578" y="35619"/>
                </a:lnTo>
                <a:lnTo>
                  <a:pt x="27483" y="35920"/>
                </a:lnTo>
                <a:lnTo>
                  <a:pt x="28330" y="36222"/>
                </a:lnTo>
                <a:lnTo>
                  <a:pt x="29159" y="36561"/>
                </a:lnTo>
                <a:lnTo>
                  <a:pt x="29950" y="36900"/>
                </a:lnTo>
                <a:lnTo>
                  <a:pt x="30703" y="37258"/>
                </a:lnTo>
                <a:lnTo>
                  <a:pt x="31438" y="37616"/>
                </a:lnTo>
                <a:lnTo>
                  <a:pt x="32135" y="37992"/>
                </a:lnTo>
                <a:lnTo>
                  <a:pt x="33472" y="38727"/>
                </a:lnTo>
                <a:lnTo>
                  <a:pt x="34734" y="39443"/>
                </a:lnTo>
                <a:lnTo>
                  <a:pt x="35940" y="40121"/>
                </a:lnTo>
                <a:lnTo>
                  <a:pt x="36524" y="40441"/>
                </a:lnTo>
                <a:lnTo>
                  <a:pt x="37089" y="40742"/>
                </a:lnTo>
                <a:lnTo>
                  <a:pt x="37654" y="41025"/>
                </a:lnTo>
                <a:lnTo>
                  <a:pt x="38238" y="41270"/>
                </a:lnTo>
                <a:lnTo>
                  <a:pt x="38803" y="41515"/>
                </a:lnTo>
                <a:lnTo>
                  <a:pt x="39368" y="41703"/>
                </a:lnTo>
                <a:lnTo>
                  <a:pt x="39933" y="41873"/>
                </a:lnTo>
                <a:lnTo>
                  <a:pt x="40517" y="41986"/>
                </a:lnTo>
                <a:lnTo>
                  <a:pt x="41101" y="42080"/>
                </a:lnTo>
                <a:lnTo>
                  <a:pt x="41704" y="42136"/>
                </a:lnTo>
                <a:lnTo>
                  <a:pt x="42306" y="42136"/>
                </a:lnTo>
                <a:lnTo>
                  <a:pt x="42627" y="42117"/>
                </a:lnTo>
                <a:lnTo>
                  <a:pt x="42947" y="42080"/>
                </a:lnTo>
                <a:lnTo>
                  <a:pt x="43267" y="42042"/>
                </a:lnTo>
                <a:lnTo>
                  <a:pt x="43587" y="41986"/>
                </a:lnTo>
                <a:lnTo>
                  <a:pt x="43926" y="41910"/>
                </a:lnTo>
                <a:lnTo>
                  <a:pt x="44247" y="41835"/>
                </a:lnTo>
                <a:lnTo>
                  <a:pt x="44604" y="41741"/>
                </a:lnTo>
                <a:lnTo>
                  <a:pt x="44943" y="41628"/>
                </a:lnTo>
                <a:lnTo>
                  <a:pt x="45301" y="41496"/>
                </a:lnTo>
                <a:lnTo>
                  <a:pt x="45659" y="41345"/>
                </a:lnTo>
                <a:lnTo>
                  <a:pt x="46017" y="41194"/>
                </a:lnTo>
                <a:lnTo>
                  <a:pt x="46394" y="41025"/>
                </a:lnTo>
                <a:lnTo>
                  <a:pt x="46789" y="40818"/>
                </a:lnTo>
                <a:lnTo>
                  <a:pt x="47166" y="40611"/>
                </a:lnTo>
                <a:lnTo>
                  <a:pt x="47373" y="40497"/>
                </a:lnTo>
                <a:lnTo>
                  <a:pt x="47562" y="40366"/>
                </a:lnTo>
                <a:lnTo>
                  <a:pt x="47750" y="40215"/>
                </a:lnTo>
                <a:lnTo>
                  <a:pt x="47920" y="40064"/>
                </a:lnTo>
                <a:lnTo>
                  <a:pt x="48070" y="39914"/>
                </a:lnTo>
                <a:lnTo>
                  <a:pt x="48221" y="39725"/>
                </a:lnTo>
                <a:lnTo>
                  <a:pt x="48353" y="39537"/>
                </a:lnTo>
                <a:lnTo>
                  <a:pt x="48466" y="39348"/>
                </a:lnTo>
                <a:lnTo>
                  <a:pt x="48579" y="39141"/>
                </a:lnTo>
                <a:lnTo>
                  <a:pt x="48692" y="38934"/>
                </a:lnTo>
                <a:lnTo>
                  <a:pt x="48861" y="38482"/>
                </a:lnTo>
                <a:lnTo>
                  <a:pt x="49012" y="38011"/>
                </a:lnTo>
                <a:lnTo>
                  <a:pt x="49144" y="37484"/>
                </a:lnTo>
                <a:lnTo>
                  <a:pt x="49238" y="36956"/>
                </a:lnTo>
                <a:lnTo>
                  <a:pt x="49295" y="36391"/>
                </a:lnTo>
                <a:lnTo>
                  <a:pt x="49351" y="35807"/>
                </a:lnTo>
                <a:lnTo>
                  <a:pt x="49389" y="35205"/>
                </a:lnTo>
                <a:lnTo>
                  <a:pt x="49389" y="34583"/>
                </a:lnTo>
                <a:lnTo>
                  <a:pt x="49408" y="33961"/>
                </a:lnTo>
                <a:lnTo>
                  <a:pt x="49389" y="32662"/>
                </a:lnTo>
                <a:lnTo>
                  <a:pt x="49370" y="31343"/>
                </a:lnTo>
                <a:lnTo>
                  <a:pt x="49389" y="30025"/>
                </a:lnTo>
                <a:lnTo>
                  <a:pt x="49389" y="29365"/>
                </a:lnTo>
                <a:lnTo>
                  <a:pt x="49426" y="28706"/>
                </a:lnTo>
                <a:lnTo>
                  <a:pt x="49464" y="28085"/>
                </a:lnTo>
                <a:lnTo>
                  <a:pt x="49539" y="27444"/>
                </a:lnTo>
                <a:lnTo>
                  <a:pt x="49634" y="26841"/>
                </a:lnTo>
                <a:lnTo>
                  <a:pt x="49747" y="26239"/>
                </a:lnTo>
                <a:lnTo>
                  <a:pt x="49878" y="25674"/>
                </a:lnTo>
                <a:lnTo>
                  <a:pt x="50067" y="25109"/>
                </a:lnTo>
                <a:lnTo>
                  <a:pt x="50274" y="24581"/>
                </a:lnTo>
                <a:lnTo>
                  <a:pt x="50387" y="24336"/>
                </a:lnTo>
                <a:lnTo>
                  <a:pt x="50519" y="24091"/>
                </a:lnTo>
                <a:lnTo>
                  <a:pt x="50670" y="23847"/>
                </a:lnTo>
                <a:lnTo>
                  <a:pt x="50820" y="23620"/>
                </a:lnTo>
                <a:lnTo>
                  <a:pt x="50971" y="23394"/>
                </a:lnTo>
                <a:lnTo>
                  <a:pt x="51159" y="23187"/>
                </a:lnTo>
                <a:lnTo>
                  <a:pt x="51800" y="22453"/>
                </a:lnTo>
                <a:lnTo>
                  <a:pt x="52440" y="21793"/>
                </a:lnTo>
                <a:lnTo>
                  <a:pt x="53099" y="21172"/>
                </a:lnTo>
                <a:lnTo>
                  <a:pt x="53759" y="20588"/>
                </a:lnTo>
                <a:lnTo>
                  <a:pt x="54418" y="20060"/>
                </a:lnTo>
                <a:lnTo>
                  <a:pt x="55077" y="19552"/>
                </a:lnTo>
                <a:lnTo>
                  <a:pt x="55736" y="19081"/>
                </a:lnTo>
                <a:lnTo>
                  <a:pt x="56377" y="18629"/>
                </a:lnTo>
                <a:lnTo>
                  <a:pt x="57639" y="17800"/>
                </a:lnTo>
                <a:lnTo>
                  <a:pt x="58844" y="17028"/>
                </a:lnTo>
                <a:lnTo>
                  <a:pt x="59975" y="16293"/>
                </a:lnTo>
                <a:lnTo>
                  <a:pt x="60502" y="15917"/>
                </a:lnTo>
                <a:lnTo>
                  <a:pt x="61011" y="15540"/>
                </a:lnTo>
                <a:lnTo>
                  <a:pt x="61481" y="15163"/>
                </a:lnTo>
                <a:lnTo>
                  <a:pt x="61933" y="14768"/>
                </a:lnTo>
                <a:lnTo>
                  <a:pt x="62348" y="14353"/>
                </a:lnTo>
                <a:lnTo>
                  <a:pt x="62725" y="13920"/>
                </a:lnTo>
                <a:lnTo>
                  <a:pt x="62894" y="13694"/>
                </a:lnTo>
                <a:lnTo>
                  <a:pt x="63064" y="13468"/>
                </a:lnTo>
                <a:lnTo>
                  <a:pt x="63214" y="13223"/>
                </a:lnTo>
                <a:lnTo>
                  <a:pt x="63346" y="12978"/>
                </a:lnTo>
                <a:lnTo>
                  <a:pt x="63478" y="12733"/>
                </a:lnTo>
                <a:lnTo>
                  <a:pt x="63610" y="12470"/>
                </a:lnTo>
                <a:lnTo>
                  <a:pt x="63723" y="12206"/>
                </a:lnTo>
                <a:lnTo>
                  <a:pt x="63817" y="11923"/>
                </a:lnTo>
                <a:lnTo>
                  <a:pt x="63892" y="11622"/>
                </a:lnTo>
                <a:lnTo>
                  <a:pt x="63968" y="11321"/>
                </a:lnTo>
                <a:lnTo>
                  <a:pt x="64024" y="11019"/>
                </a:lnTo>
                <a:lnTo>
                  <a:pt x="64081" y="10699"/>
                </a:lnTo>
                <a:lnTo>
                  <a:pt x="64118" y="10360"/>
                </a:lnTo>
                <a:lnTo>
                  <a:pt x="64137" y="10002"/>
                </a:lnTo>
                <a:lnTo>
                  <a:pt x="64137" y="9644"/>
                </a:lnTo>
                <a:lnTo>
                  <a:pt x="64137" y="9267"/>
                </a:lnTo>
                <a:lnTo>
                  <a:pt x="64118" y="8891"/>
                </a:lnTo>
                <a:lnTo>
                  <a:pt x="64081" y="8495"/>
                </a:lnTo>
                <a:lnTo>
                  <a:pt x="64024" y="8062"/>
                </a:lnTo>
                <a:lnTo>
                  <a:pt x="63968" y="7629"/>
                </a:lnTo>
                <a:lnTo>
                  <a:pt x="63874" y="7196"/>
                </a:lnTo>
                <a:lnTo>
                  <a:pt x="63779" y="6725"/>
                </a:lnTo>
                <a:lnTo>
                  <a:pt x="63666" y="6254"/>
                </a:lnTo>
                <a:lnTo>
                  <a:pt x="63535" y="5745"/>
                </a:lnTo>
                <a:lnTo>
                  <a:pt x="63422" y="5368"/>
                </a:lnTo>
                <a:lnTo>
                  <a:pt x="63290" y="4992"/>
                </a:lnTo>
                <a:lnTo>
                  <a:pt x="63139" y="4634"/>
                </a:lnTo>
                <a:lnTo>
                  <a:pt x="62988" y="4295"/>
                </a:lnTo>
                <a:lnTo>
                  <a:pt x="62800" y="3975"/>
                </a:lnTo>
                <a:lnTo>
                  <a:pt x="62612" y="3673"/>
                </a:lnTo>
                <a:lnTo>
                  <a:pt x="62404" y="3372"/>
                </a:lnTo>
                <a:lnTo>
                  <a:pt x="62197" y="3089"/>
                </a:lnTo>
                <a:lnTo>
                  <a:pt x="61952" y="2826"/>
                </a:lnTo>
                <a:lnTo>
                  <a:pt x="61707" y="2562"/>
                </a:lnTo>
                <a:lnTo>
                  <a:pt x="61444" y="2317"/>
                </a:lnTo>
                <a:lnTo>
                  <a:pt x="61180" y="2091"/>
                </a:lnTo>
                <a:lnTo>
                  <a:pt x="60897" y="1884"/>
                </a:lnTo>
                <a:lnTo>
                  <a:pt x="60596" y="1677"/>
                </a:lnTo>
                <a:lnTo>
                  <a:pt x="60276" y="1488"/>
                </a:lnTo>
                <a:lnTo>
                  <a:pt x="59956" y="1300"/>
                </a:lnTo>
                <a:lnTo>
                  <a:pt x="59635" y="1149"/>
                </a:lnTo>
                <a:lnTo>
                  <a:pt x="59278" y="998"/>
                </a:lnTo>
                <a:lnTo>
                  <a:pt x="58920" y="848"/>
                </a:lnTo>
                <a:lnTo>
                  <a:pt x="58562" y="716"/>
                </a:lnTo>
                <a:lnTo>
                  <a:pt x="58185" y="603"/>
                </a:lnTo>
                <a:lnTo>
                  <a:pt x="57790" y="490"/>
                </a:lnTo>
                <a:lnTo>
                  <a:pt x="57394" y="396"/>
                </a:lnTo>
                <a:lnTo>
                  <a:pt x="56980" y="320"/>
                </a:lnTo>
                <a:lnTo>
                  <a:pt x="56565" y="245"/>
                </a:lnTo>
                <a:lnTo>
                  <a:pt x="56132" y="170"/>
                </a:lnTo>
                <a:lnTo>
                  <a:pt x="55247" y="76"/>
                </a:lnTo>
                <a:lnTo>
                  <a:pt x="54324" y="19"/>
                </a:lnTo>
                <a:lnTo>
                  <a:pt x="533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6"/>
          <p:cNvSpPr/>
          <p:nvPr/>
        </p:nvSpPr>
        <p:spPr>
          <a:xfrm>
            <a:off x="7605630" y="-68398"/>
            <a:ext cx="1650293" cy="891934"/>
          </a:xfrm>
          <a:custGeom>
            <a:avLst/>
            <a:gdLst/>
            <a:ahLst/>
            <a:cxnLst/>
            <a:rect l="l" t="t" r="r" b="b"/>
            <a:pathLst>
              <a:path w="32135" h="17368" extrusionOk="0">
                <a:moveTo>
                  <a:pt x="377" y="1"/>
                </a:moveTo>
                <a:lnTo>
                  <a:pt x="245" y="472"/>
                </a:lnTo>
                <a:lnTo>
                  <a:pt x="132" y="961"/>
                </a:lnTo>
                <a:lnTo>
                  <a:pt x="57" y="1470"/>
                </a:lnTo>
                <a:lnTo>
                  <a:pt x="19" y="1979"/>
                </a:lnTo>
                <a:lnTo>
                  <a:pt x="1" y="2506"/>
                </a:lnTo>
                <a:lnTo>
                  <a:pt x="19" y="3052"/>
                </a:lnTo>
                <a:lnTo>
                  <a:pt x="76" y="3599"/>
                </a:lnTo>
                <a:lnTo>
                  <a:pt x="170" y="4164"/>
                </a:lnTo>
                <a:lnTo>
                  <a:pt x="264" y="4597"/>
                </a:lnTo>
                <a:lnTo>
                  <a:pt x="377" y="5030"/>
                </a:lnTo>
                <a:lnTo>
                  <a:pt x="509" y="5463"/>
                </a:lnTo>
                <a:lnTo>
                  <a:pt x="641" y="5859"/>
                </a:lnTo>
                <a:lnTo>
                  <a:pt x="811" y="6254"/>
                </a:lnTo>
                <a:lnTo>
                  <a:pt x="980" y="6631"/>
                </a:lnTo>
                <a:lnTo>
                  <a:pt x="1168" y="6989"/>
                </a:lnTo>
                <a:lnTo>
                  <a:pt x="1376" y="7328"/>
                </a:lnTo>
                <a:lnTo>
                  <a:pt x="1602" y="7648"/>
                </a:lnTo>
                <a:lnTo>
                  <a:pt x="1828" y="7950"/>
                </a:lnTo>
                <a:lnTo>
                  <a:pt x="2054" y="8232"/>
                </a:lnTo>
                <a:lnTo>
                  <a:pt x="2317" y="8496"/>
                </a:lnTo>
                <a:lnTo>
                  <a:pt x="2562" y="8722"/>
                </a:lnTo>
                <a:lnTo>
                  <a:pt x="2826" y="8929"/>
                </a:lnTo>
                <a:lnTo>
                  <a:pt x="3109" y="9117"/>
                </a:lnTo>
                <a:lnTo>
                  <a:pt x="3391" y="9268"/>
                </a:lnTo>
                <a:lnTo>
                  <a:pt x="3975" y="9532"/>
                </a:lnTo>
                <a:lnTo>
                  <a:pt x="4597" y="9758"/>
                </a:lnTo>
                <a:lnTo>
                  <a:pt x="5237" y="9965"/>
                </a:lnTo>
                <a:lnTo>
                  <a:pt x="5934" y="10153"/>
                </a:lnTo>
                <a:lnTo>
                  <a:pt x="6669" y="10323"/>
                </a:lnTo>
                <a:lnTo>
                  <a:pt x="7441" y="10455"/>
                </a:lnTo>
                <a:lnTo>
                  <a:pt x="8270" y="10568"/>
                </a:lnTo>
                <a:lnTo>
                  <a:pt x="9155" y="10662"/>
                </a:lnTo>
                <a:lnTo>
                  <a:pt x="9588" y="10718"/>
                </a:lnTo>
                <a:lnTo>
                  <a:pt x="10021" y="10794"/>
                </a:lnTo>
                <a:lnTo>
                  <a:pt x="10455" y="10869"/>
                </a:lnTo>
                <a:lnTo>
                  <a:pt x="10888" y="10963"/>
                </a:lnTo>
                <a:lnTo>
                  <a:pt x="11302" y="11076"/>
                </a:lnTo>
                <a:lnTo>
                  <a:pt x="11717" y="11189"/>
                </a:lnTo>
                <a:lnTo>
                  <a:pt x="12131" y="11340"/>
                </a:lnTo>
                <a:lnTo>
                  <a:pt x="12545" y="11491"/>
                </a:lnTo>
                <a:lnTo>
                  <a:pt x="12941" y="11641"/>
                </a:lnTo>
                <a:lnTo>
                  <a:pt x="13336" y="11830"/>
                </a:lnTo>
                <a:lnTo>
                  <a:pt x="13713" y="12018"/>
                </a:lnTo>
                <a:lnTo>
                  <a:pt x="14090" y="12225"/>
                </a:lnTo>
                <a:lnTo>
                  <a:pt x="14467" y="12451"/>
                </a:lnTo>
                <a:lnTo>
                  <a:pt x="14843" y="12677"/>
                </a:lnTo>
                <a:lnTo>
                  <a:pt x="15201" y="12922"/>
                </a:lnTo>
                <a:lnTo>
                  <a:pt x="15540" y="13186"/>
                </a:lnTo>
                <a:lnTo>
                  <a:pt x="15710" y="13318"/>
                </a:lnTo>
                <a:lnTo>
                  <a:pt x="16595" y="13996"/>
                </a:lnTo>
                <a:lnTo>
                  <a:pt x="17537" y="14693"/>
                </a:lnTo>
                <a:lnTo>
                  <a:pt x="18045" y="15032"/>
                </a:lnTo>
                <a:lnTo>
                  <a:pt x="18573" y="15371"/>
                </a:lnTo>
                <a:lnTo>
                  <a:pt x="19100" y="15691"/>
                </a:lnTo>
                <a:lnTo>
                  <a:pt x="19665" y="15993"/>
                </a:lnTo>
                <a:lnTo>
                  <a:pt x="20230" y="16294"/>
                </a:lnTo>
                <a:lnTo>
                  <a:pt x="20833" y="16539"/>
                </a:lnTo>
                <a:lnTo>
                  <a:pt x="21436" y="16784"/>
                </a:lnTo>
                <a:lnTo>
                  <a:pt x="22076" y="16991"/>
                </a:lnTo>
                <a:lnTo>
                  <a:pt x="22717" y="17142"/>
                </a:lnTo>
                <a:lnTo>
                  <a:pt x="23056" y="17217"/>
                </a:lnTo>
                <a:lnTo>
                  <a:pt x="23395" y="17273"/>
                </a:lnTo>
                <a:lnTo>
                  <a:pt x="23734" y="17311"/>
                </a:lnTo>
                <a:lnTo>
                  <a:pt x="24092" y="17349"/>
                </a:lnTo>
                <a:lnTo>
                  <a:pt x="24431" y="17368"/>
                </a:lnTo>
                <a:lnTo>
                  <a:pt x="24789" y="17368"/>
                </a:lnTo>
                <a:lnTo>
                  <a:pt x="25354" y="17349"/>
                </a:lnTo>
                <a:lnTo>
                  <a:pt x="25938" y="17292"/>
                </a:lnTo>
                <a:lnTo>
                  <a:pt x="26540" y="17217"/>
                </a:lnTo>
                <a:lnTo>
                  <a:pt x="27143" y="17085"/>
                </a:lnTo>
                <a:lnTo>
                  <a:pt x="27463" y="16991"/>
                </a:lnTo>
                <a:lnTo>
                  <a:pt x="27784" y="16878"/>
                </a:lnTo>
                <a:lnTo>
                  <a:pt x="28104" y="16727"/>
                </a:lnTo>
                <a:lnTo>
                  <a:pt x="28424" y="16576"/>
                </a:lnTo>
                <a:lnTo>
                  <a:pt x="28744" y="16388"/>
                </a:lnTo>
                <a:lnTo>
                  <a:pt x="29064" y="16181"/>
                </a:lnTo>
                <a:lnTo>
                  <a:pt x="29385" y="15936"/>
                </a:lnTo>
                <a:lnTo>
                  <a:pt x="29705" y="15691"/>
                </a:lnTo>
                <a:lnTo>
                  <a:pt x="30025" y="15427"/>
                </a:lnTo>
                <a:lnTo>
                  <a:pt x="30326" y="15145"/>
                </a:lnTo>
                <a:lnTo>
                  <a:pt x="30647" y="14844"/>
                </a:lnTo>
                <a:lnTo>
                  <a:pt x="30948" y="14542"/>
                </a:lnTo>
                <a:lnTo>
                  <a:pt x="31551" y="13883"/>
                </a:lnTo>
                <a:lnTo>
                  <a:pt x="32135" y="13205"/>
                </a:lnTo>
                <a:lnTo>
                  <a:pt x="31928" y="13148"/>
                </a:lnTo>
                <a:lnTo>
                  <a:pt x="31344" y="13808"/>
                </a:lnTo>
                <a:lnTo>
                  <a:pt x="30760" y="14448"/>
                </a:lnTo>
                <a:lnTo>
                  <a:pt x="30458" y="14749"/>
                </a:lnTo>
                <a:lnTo>
                  <a:pt x="30157" y="15032"/>
                </a:lnTo>
                <a:lnTo>
                  <a:pt x="29856" y="15296"/>
                </a:lnTo>
                <a:lnTo>
                  <a:pt x="29554" y="15559"/>
                </a:lnTo>
                <a:lnTo>
                  <a:pt x="29253" y="15785"/>
                </a:lnTo>
                <a:lnTo>
                  <a:pt x="28933" y="16011"/>
                </a:lnTo>
                <a:lnTo>
                  <a:pt x="28631" y="16219"/>
                </a:lnTo>
                <a:lnTo>
                  <a:pt x="28311" y="16388"/>
                </a:lnTo>
                <a:lnTo>
                  <a:pt x="28010" y="16558"/>
                </a:lnTo>
                <a:lnTo>
                  <a:pt x="27708" y="16689"/>
                </a:lnTo>
                <a:lnTo>
                  <a:pt x="27388" y="16803"/>
                </a:lnTo>
                <a:lnTo>
                  <a:pt x="27087" y="16878"/>
                </a:lnTo>
                <a:lnTo>
                  <a:pt x="26635" y="16991"/>
                </a:lnTo>
                <a:lnTo>
                  <a:pt x="26183" y="17066"/>
                </a:lnTo>
                <a:lnTo>
                  <a:pt x="25749" y="17123"/>
                </a:lnTo>
                <a:lnTo>
                  <a:pt x="25316" y="17142"/>
                </a:lnTo>
                <a:lnTo>
                  <a:pt x="24883" y="17160"/>
                </a:lnTo>
                <a:lnTo>
                  <a:pt x="24469" y="17160"/>
                </a:lnTo>
                <a:lnTo>
                  <a:pt x="24054" y="17142"/>
                </a:lnTo>
                <a:lnTo>
                  <a:pt x="23640" y="17085"/>
                </a:lnTo>
                <a:lnTo>
                  <a:pt x="23244" y="17029"/>
                </a:lnTo>
                <a:lnTo>
                  <a:pt x="22849" y="16953"/>
                </a:lnTo>
                <a:lnTo>
                  <a:pt x="22472" y="16878"/>
                </a:lnTo>
                <a:lnTo>
                  <a:pt x="22095" y="16765"/>
                </a:lnTo>
                <a:lnTo>
                  <a:pt x="21718" y="16652"/>
                </a:lnTo>
                <a:lnTo>
                  <a:pt x="21342" y="16520"/>
                </a:lnTo>
                <a:lnTo>
                  <a:pt x="20984" y="16388"/>
                </a:lnTo>
                <a:lnTo>
                  <a:pt x="20626" y="16237"/>
                </a:lnTo>
                <a:lnTo>
                  <a:pt x="19948" y="15917"/>
                </a:lnTo>
                <a:lnTo>
                  <a:pt x="19289" y="15559"/>
                </a:lnTo>
                <a:lnTo>
                  <a:pt x="18648" y="15183"/>
                </a:lnTo>
                <a:lnTo>
                  <a:pt x="18027" y="14768"/>
                </a:lnTo>
                <a:lnTo>
                  <a:pt x="17443" y="14373"/>
                </a:lnTo>
                <a:lnTo>
                  <a:pt x="16878" y="13958"/>
                </a:lnTo>
                <a:lnTo>
                  <a:pt x="15823" y="13148"/>
                </a:lnTo>
                <a:lnTo>
                  <a:pt x="15672" y="13016"/>
                </a:lnTo>
                <a:lnTo>
                  <a:pt x="15314" y="12753"/>
                </a:lnTo>
                <a:lnTo>
                  <a:pt x="14956" y="12508"/>
                </a:lnTo>
                <a:lnTo>
                  <a:pt x="14580" y="12282"/>
                </a:lnTo>
                <a:lnTo>
                  <a:pt x="14203" y="12056"/>
                </a:lnTo>
                <a:lnTo>
                  <a:pt x="13807" y="11849"/>
                </a:lnTo>
                <a:lnTo>
                  <a:pt x="13412" y="11641"/>
                </a:lnTo>
                <a:lnTo>
                  <a:pt x="13016" y="11453"/>
                </a:lnTo>
                <a:lnTo>
                  <a:pt x="12621" y="11302"/>
                </a:lnTo>
                <a:lnTo>
                  <a:pt x="12206" y="11133"/>
                </a:lnTo>
                <a:lnTo>
                  <a:pt x="11773" y="11001"/>
                </a:lnTo>
                <a:lnTo>
                  <a:pt x="11359" y="10869"/>
                </a:lnTo>
                <a:lnTo>
                  <a:pt x="10925" y="10756"/>
                </a:lnTo>
                <a:lnTo>
                  <a:pt x="10492" y="10662"/>
                </a:lnTo>
                <a:lnTo>
                  <a:pt x="10059" y="10587"/>
                </a:lnTo>
                <a:lnTo>
                  <a:pt x="9607" y="10511"/>
                </a:lnTo>
                <a:lnTo>
                  <a:pt x="9174" y="10474"/>
                </a:lnTo>
                <a:lnTo>
                  <a:pt x="8288" y="10379"/>
                </a:lnTo>
                <a:lnTo>
                  <a:pt x="7478" y="10248"/>
                </a:lnTo>
                <a:lnTo>
                  <a:pt x="6706" y="10116"/>
                </a:lnTo>
                <a:lnTo>
                  <a:pt x="5990" y="9965"/>
                </a:lnTo>
                <a:lnTo>
                  <a:pt x="5312" y="9777"/>
                </a:lnTo>
                <a:lnTo>
                  <a:pt x="4672" y="9570"/>
                </a:lnTo>
                <a:lnTo>
                  <a:pt x="4050" y="9343"/>
                </a:lnTo>
                <a:lnTo>
                  <a:pt x="3485" y="9080"/>
                </a:lnTo>
                <a:lnTo>
                  <a:pt x="3203" y="8929"/>
                </a:lnTo>
                <a:lnTo>
                  <a:pt x="2939" y="8760"/>
                </a:lnTo>
                <a:lnTo>
                  <a:pt x="2694" y="8552"/>
                </a:lnTo>
                <a:lnTo>
                  <a:pt x="2430" y="8345"/>
                </a:lnTo>
                <a:lnTo>
                  <a:pt x="2204" y="8081"/>
                </a:lnTo>
                <a:lnTo>
                  <a:pt x="1978" y="7818"/>
                </a:lnTo>
                <a:lnTo>
                  <a:pt x="1752" y="7516"/>
                </a:lnTo>
                <a:lnTo>
                  <a:pt x="1545" y="7215"/>
                </a:lnTo>
                <a:lnTo>
                  <a:pt x="1338" y="6876"/>
                </a:lnTo>
                <a:lnTo>
                  <a:pt x="1168" y="6518"/>
                </a:lnTo>
                <a:lnTo>
                  <a:pt x="999" y="6160"/>
                </a:lnTo>
                <a:lnTo>
                  <a:pt x="829" y="5783"/>
                </a:lnTo>
                <a:lnTo>
                  <a:pt x="698" y="5388"/>
                </a:lnTo>
                <a:lnTo>
                  <a:pt x="566" y="4974"/>
                </a:lnTo>
                <a:lnTo>
                  <a:pt x="453" y="4559"/>
                </a:lnTo>
                <a:lnTo>
                  <a:pt x="377" y="4126"/>
                </a:lnTo>
                <a:lnTo>
                  <a:pt x="283" y="3599"/>
                </a:lnTo>
                <a:lnTo>
                  <a:pt x="227" y="3090"/>
                </a:lnTo>
                <a:lnTo>
                  <a:pt x="208" y="2600"/>
                </a:lnTo>
                <a:lnTo>
                  <a:pt x="208" y="2110"/>
                </a:lnTo>
                <a:lnTo>
                  <a:pt x="245" y="1621"/>
                </a:lnTo>
                <a:lnTo>
                  <a:pt x="302" y="1150"/>
                </a:lnTo>
                <a:lnTo>
                  <a:pt x="396" y="698"/>
                </a:lnTo>
                <a:lnTo>
                  <a:pt x="509" y="265"/>
                </a:lnTo>
                <a:lnTo>
                  <a:pt x="37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6"/>
          <p:cNvSpPr/>
          <p:nvPr/>
        </p:nvSpPr>
        <p:spPr>
          <a:xfrm>
            <a:off x="-76200" y="4350047"/>
            <a:ext cx="1709351" cy="869646"/>
          </a:xfrm>
          <a:custGeom>
            <a:avLst/>
            <a:gdLst/>
            <a:ahLst/>
            <a:cxnLst/>
            <a:rect l="l" t="t" r="r" b="b"/>
            <a:pathLst>
              <a:path w="33285" h="16934" extrusionOk="0">
                <a:moveTo>
                  <a:pt x="4296" y="0"/>
                </a:moveTo>
                <a:lnTo>
                  <a:pt x="3862" y="57"/>
                </a:lnTo>
                <a:lnTo>
                  <a:pt x="3561" y="113"/>
                </a:lnTo>
                <a:lnTo>
                  <a:pt x="3260" y="170"/>
                </a:lnTo>
                <a:lnTo>
                  <a:pt x="2977" y="245"/>
                </a:lnTo>
                <a:lnTo>
                  <a:pt x="2694" y="320"/>
                </a:lnTo>
                <a:lnTo>
                  <a:pt x="2431" y="415"/>
                </a:lnTo>
                <a:lnTo>
                  <a:pt x="2167" y="528"/>
                </a:lnTo>
                <a:lnTo>
                  <a:pt x="1677" y="754"/>
                </a:lnTo>
                <a:lnTo>
                  <a:pt x="1206" y="998"/>
                </a:lnTo>
                <a:lnTo>
                  <a:pt x="773" y="1300"/>
                </a:lnTo>
                <a:lnTo>
                  <a:pt x="378" y="1601"/>
                </a:lnTo>
                <a:lnTo>
                  <a:pt x="1" y="1940"/>
                </a:lnTo>
                <a:lnTo>
                  <a:pt x="321" y="1940"/>
                </a:lnTo>
                <a:lnTo>
                  <a:pt x="679" y="1639"/>
                </a:lnTo>
                <a:lnTo>
                  <a:pt x="1056" y="1356"/>
                </a:lnTo>
                <a:lnTo>
                  <a:pt x="1451" y="1111"/>
                </a:lnTo>
                <a:lnTo>
                  <a:pt x="1885" y="867"/>
                </a:lnTo>
                <a:lnTo>
                  <a:pt x="2337" y="678"/>
                </a:lnTo>
                <a:lnTo>
                  <a:pt x="2826" y="509"/>
                </a:lnTo>
                <a:lnTo>
                  <a:pt x="3335" y="358"/>
                </a:lnTo>
                <a:lnTo>
                  <a:pt x="3900" y="264"/>
                </a:lnTo>
                <a:lnTo>
                  <a:pt x="4314" y="207"/>
                </a:lnTo>
                <a:lnTo>
                  <a:pt x="4729" y="207"/>
                </a:lnTo>
                <a:lnTo>
                  <a:pt x="5143" y="226"/>
                </a:lnTo>
                <a:lnTo>
                  <a:pt x="5558" y="283"/>
                </a:lnTo>
                <a:lnTo>
                  <a:pt x="5972" y="377"/>
                </a:lnTo>
                <a:lnTo>
                  <a:pt x="6386" y="509"/>
                </a:lnTo>
                <a:lnTo>
                  <a:pt x="6820" y="641"/>
                </a:lnTo>
                <a:lnTo>
                  <a:pt x="7234" y="810"/>
                </a:lnTo>
                <a:lnTo>
                  <a:pt x="7648" y="998"/>
                </a:lnTo>
                <a:lnTo>
                  <a:pt x="8082" y="1206"/>
                </a:lnTo>
                <a:lnTo>
                  <a:pt x="8496" y="1432"/>
                </a:lnTo>
                <a:lnTo>
                  <a:pt x="8929" y="1677"/>
                </a:lnTo>
                <a:lnTo>
                  <a:pt x="9796" y="2185"/>
                </a:lnTo>
                <a:lnTo>
                  <a:pt x="10662" y="2731"/>
                </a:lnTo>
                <a:lnTo>
                  <a:pt x="11453" y="3202"/>
                </a:lnTo>
                <a:lnTo>
                  <a:pt x="12244" y="3673"/>
                </a:lnTo>
                <a:lnTo>
                  <a:pt x="13035" y="4125"/>
                </a:lnTo>
                <a:lnTo>
                  <a:pt x="13845" y="4540"/>
                </a:lnTo>
                <a:lnTo>
                  <a:pt x="14260" y="4728"/>
                </a:lnTo>
                <a:lnTo>
                  <a:pt x="14674" y="4897"/>
                </a:lnTo>
                <a:lnTo>
                  <a:pt x="15089" y="5067"/>
                </a:lnTo>
                <a:lnTo>
                  <a:pt x="15503" y="5199"/>
                </a:lnTo>
                <a:lnTo>
                  <a:pt x="15917" y="5331"/>
                </a:lnTo>
                <a:lnTo>
                  <a:pt x="16351" y="5425"/>
                </a:lnTo>
                <a:lnTo>
                  <a:pt x="16784" y="5500"/>
                </a:lnTo>
                <a:lnTo>
                  <a:pt x="17198" y="5557"/>
                </a:lnTo>
                <a:lnTo>
                  <a:pt x="19101" y="5764"/>
                </a:lnTo>
                <a:lnTo>
                  <a:pt x="20155" y="5877"/>
                </a:lnTo>
                <a:lnTo>
                  <a:pt x="21267" y="6028"/>
                </a:lnTo>
                <a:lnTo>
                  <a:pt x="22397" y="6216"/>
                </a:lnTo>
                <a:lnTo>
                  <a:pt x="23546" y="6423"/>
                </a:lnTo>
                <a:lnTo>
                  <a:pt x="24695" y="6687"/>
                </a:lnTo>
                <a:lnTo>
                  <a:pt x="25260" y="6819"/>
                </a:lnTo>
                <a:lnTo>
                  <a:pt x="25825" y="6988"/>
                </a:lnTo>
                <a:lnTo>
                  <a:pt x="26390" y="7158"/>
                </a:lnTo>
                <a:lnTo>
                  <a:pt x="26936" y="7327"/>
                </a:lnTo>
                <a:lnTo>
                  <a:pt x="27483" y="7535"/>
                </a:lnTo>
                <a:lnTo>
                  <a:pt x="28010" y="7742"/>
                </a:lnTo>
                <a:lnTo>
                  <a:pt x="28519" y="7968"/>
                </a:lnTo>
                <a:lnTo>
                  <a:pt x="29008" y="8213"/>
                </a:lnTo>
                <a:lnTo>
                  <a:pt x="29479" y="8476"/>
                </a:lnTo>
                <a:lnTo>
                  <a:pt x="29931" y="8759"/>
                </a:lnTo>
                <a:lnTo>
                  <a:pt x="30365" y="9041"/>
                </a:lnTo>
                <a:lnTo>
                  <a:pt x="30779" y="9362"/>
                </a:lnTo>
                <a:lnTo>
                  <a:pt x="31156" y="9701"/>
                </a:lnTo>
                <a:lnTo>
                  <a:pt x="31513" y="10059"/>
                </a:lnTo>
                <a:lnTo>
                  <a:pt x="31834" y="10435"/>
                </a:lnTo>
                <a:lnTo>
                  <a:pt x="32135" y="10831"/>
                </a:lnTo>
                <a:lnTo>
                  <a:pt x="32399" y="11245"/>
                </a:lnTo>
                <a:lnTo>
                  <a:pt x="32606" y="11678"/>
                </a:lnTo>
                <a:lnTo>
                  <a:pt x="32757" y="12036"/>
                </a:lnTo>
                <a:lnTo>
                  <a:pt x="32870" y="12394"/>
                </a:lnTo>
                <a:lnTo>
                  <a:pt x="32964" y="12733"/>
                </a:lnTo>
                <a:lnTo>
                  <a:pt x="33039" y="13072"/>
                </a:lnTo>
                <a:lnTo>
                  <a:pt x="33077" y="13411"/>
                </a:lnTo>
                <a:lnTo>
                  <a:pt x="33077" y="13732"/>
                </a:lnTo>
                <a:lnTo>
                  <a:pt x="33077" y="14052"/>
                </a:lnTo>
                <a:lnTo>
                  <a:pt x="33039" y="14372"/>
                </a:lnTo>
                <a:lnTo>
                  <a:pt x="32983" y="14692"/>
                </a:lnTo>
                <a:lnTo>
                  <a:pt x="32907" y="14994"/>
                </a:lnTo>
                <a:lnTo>
                  <a:pt x="32813" y="15295"/>
                </a:lnTo>
                <a:lnTo>
                  <a:pt x="32700" y="15596"/>
                </a:lnTo>
                <a:lnTo>
                  <a:pt x="32587" y="15898"/>
                </a:lnTo>
                <a:lnTo>
                  <a:pt x="32436" y="16180"/>
                </a:lnTo>
                <a:lnTo>
                  <a:pt x="32286" y="16463"/>
                </a:lnTo>
                <a:lnTo>
                  <a:pt x="32116" y="16745"/>
                </a:lnTo>
                <a:lnTo>
                  <a:pt x="32248" y="16934"/>
                </a:lnTo>
                <a:lnTo>
                  <a:pt x="32418" y="16632"/>
                </a:lnTo>
                <a:lnTo>
                  <a:pt x="32587" y="16331"/>
                </a:lnTo>
                <a:lnTo>
                  <a:pt x="32738" y="16030"/>
                </a:lnTo>
                <a:lnTo>
                  <a:pt x="32889" y="15728"/>
                </a:lnTo>
                <a:lnTo>
                  <a:pt x="33002" y="15408"/>
                </a:lnTo>
                <a:lnTo>
                  <a:pt x="33096" y="15088"/>
                </a:lnTo>
                <a:lnTo>
                  <a:pt x="33171" y="14768"/>
                </a:lnTo>
                <a:lnTo>
                  <a:pt x="33246" y="14447"/>
                </a:lnTo>
                <a:lnTo>
                  <a:pt x="33284" y="14108"/>
                </a:lnTo>
                <a:lnTo>
                  <a:pt x="33284" y="13769"/>
                </a:lnTo>
                <a:lnTo>
                  <a:pt x="33284" y="13430"/>
                </a:lnTo>
                <a:lnTo>
                  <a:pt x="33246" y="13072"/>
                </a:lnTo>
                <a:lnTo>
                  <a:pt x="33171" y="12714"/>
                </a:lnTo>
                <a:lnTo>
                  <a:pt x="33077" y="12357"/>
                </a:lnTo>
                <a:lnTo>
                  <a:pt x="32964" y="11980"/>
                </a:lnTo>
                <a:lnTo>
                  <a:pt x="32794" y="11603"/>
                </a:lnTo>
                <a:lnTo>
                  <a:pt x="32568" y="11151"/>
                </a:lnTo>
                <a:lnTo>
                  <a:pt x="32305" y="10718"/>
                </a:lnTo>
                <a:lnTo>
                  <a:pt x="32022" y="10322"/>
                </a:lnTo>
                <a:lnTo>
                  <a:pt x="31683" y="9927"/>
                </a:lnTo>
                <a:lnTo>
                  <a:pt x="31325" y="9569"/>
                </a:lnTo>
                <a:lnTo>
                  <a:pt x="30930" y="9230"/>
                </a:lnTo>
                <a:lnTo>
                  <a:pt x="30515" y="8910"/>
                </a:lnTo>
                <a:lnTo>
                  <a:pt x="30082" y="8608"/>
                </a:lnTo>
                <a:lnTo>
                  <a:pt x="29630" y="8326"/>
                </a:lnTo>
                <a:lnTo>
                  <a:pt x="29140" y="8062"/>
                </a:lnTo>
                <a:lnTo>
                  <a:pt x="28650" y="7798"/>
                </a:lnTo>
                <a:lnTo>
                  <a:pt x="28123" y="7572"/>
                </a:lnTo>
                <a:lnTo>
                  <a:pt x="27596" y="7365"/>
                </a:lnTo>
                <a:lnTo>
                  <a:pt x="27049" y="7158"/>
                </a:lnTo>
                <a:lnTo>
                  <a:pt x="26484" y="6969"/>
                </a:lnTo>
                <a:lnTo>
                  <a:pt x="25919" y="6800"/>
                </a:lnTo>
                <a:lnTo>
                  <a:pt x="25354" y="6630"/>
                </a:lnTo>
                <a:lnTo>
                  <a:pt x="24770" y="6499"/>
                </a:lnTo>
                <a:lnTo>
                  <a:pt x="24205" y="6348"/>
                </a:lnTo>
                <a:lnTo>
                  <a:pt x="23621" y="6235"/>
                </a:lnTo>
                <a:lnTo>
                  <a:pt x="22453" y="6009"/>
                </a:lnTo>
                <a:lnTo>
                  <a:pt x="21323" y="5839"/>
                </a:lnTo>
                <a:lnTo>
                  <a:pt x="20212" y="5689"/>
                </a:lnTo>
                <a:lnTo>
                  <a:pt x="19138" y="5557"/>
                </a:lnTo>
                <a:lnTo>
                  <a:pt x="17236" y="5368"/>
                </a:lnTo>
                <a:lnTo>
                  <a:pt x="16803" y="5312"/>
                </a:lnTo>
                <a:lnTo>
                  <a:pt x="16388" y="5237"/>
                </a:lnTo>
                <a:lnTo>
                  <a:pt x="15974" y="5124"/>
                </a:lnTo>
                <a:lnTo>
                  <a:pt x="15559" y="5011"/>
                </a:lnTo>
                <a:lnTo>
                  <a:pt x="15145" y="4860"/>
                </a:lnTo>
                <a:lnTo>
                  <a:pt x="14731" y="4709"/>
                </a:lnTo>
                <a:lnTo>
                  <a:pt x="14316" y="4540"/>
                </a:lnTo>
                <a:lnTo>
                  <a:pt x="13921" y="4351"/>
                </a:lnTo>
                <a:lnTo>
                  <a:pt x="13130" y="3937"/>
                </a:lnTo>
                <a:lnTo>
                  <a:pt x="12339" y="3504"/>
                </a:lnTo>
                <a:lnTo>
                  <a:pt x="11547" y="3033"/>
                </a:lnTo>
                <a:lnTo>
                  <a:pt x="10775" y="2543"/>
                </a:lnTo>
                <a:lnTo>
                  <a:pt x="9890" y="2016"/>
                </a:lnTo>
                <a:lnTo>
                  <a:pt x="9005" y="1488"/>
                </a:lnTo>
                <a:lnTo>
                  <a:pt x="8571" y="1243"/>
                </a:lnTo>
                <a:lnTo>
                  <a:pt x="8138" y="1017"/>
                </a:lnTo>
                <a:lnTo>
                  <a:pt x="7724" y="810"/>
                </a:lnTo>
                <a:lnTo>
                  <a:pt x="7290" y="622"/>
                </a:lnTo>
                <a:lnTo>
                  <a:pt x="6857" y="452"/>
                </a:lnTo>
                <a:lnTo>
                  <a:pt x="6424" y="302"/>
                </a:lnTo>
                <a:lnTo>
                  <a:pt x="6010" y="170"/>
                </a:lnTo>
                <a:lnTo>
                  <a:pt x="5576" y="75"/>
                </a:lnTo>
                <a:lnTo>
                  <a:pt x="5143" y="19"/>
                </a:lnTo>
                <a:lnTo>
                  <a:pt x="471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4" name="Google Shape;574;p16"/>
          <p:cNvGrpSpPr/>
          <p:nvPr/>
        </p:nvGrpSpPr>
        <p:grpSpPr>
          <a:xfrm rot="-7944376">
            <a:off x="373122" y="255548"/>
            <a:ext cx="554139" cy="709368"/>
            <a:chOff x="10855675" y="3289800"/>
            <a:chExt cx="554125" cy="709350"/>
          </a:xfrm>
        </p:grpSpPr>
        <p:sp>
          <p:nvSpPr>
            <p:cNvPr id="575" name="Google Shape;575;p16"/>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6"/>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16"/>
          <p:cNvGrpSpPr/>
          <p:nvPr/>
        </p:nvGrpSpPr>
        <p:grpSpPr>
          <a:xfrm>
            <a:off x="4283397" y="166457"/>
            <a:ext cx="577206" cy="422210"/>
            <a:chOff x="2987525" y="2625100"/>
            <a:chExt cx="1041325" cy="761700"/>
          </a:xfrm>
        </p:grpSpPr>
        <p:sp>
          <p:nvSpPr>
            <p:cNvPr id="578" name="Google Shape;578;p16"/>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6"/>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6"/>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16"/>
          <p:cNvGrpSpPr/>
          <p:nvPr/>
        </p:nvGrpSpPr>
        <p:grpSpPr>
          <a:xfrm>
            <a:off x="6564786" y="4608116"/>
            <a:ext cx="241737" cy="241737"/>
            <a:chOff x="10695150" y="4122575"/>
            <a:chExt cx="626100" cy="626100"/>
          </a:xfrm>
        </p:grpSpPr>
        <p:sp>
          <p:nvSpPr>
            <p:cNvPr id="582" name="Google Shape;582;p16"/>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6"/>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4" name="Google Shape;584;p16"/>
          <p:cNvSpPr/>
          <p:nvPr/>
        </p:nvSpPr>
        <p:spPr>
          <a:xfrm>
            <a:off x="7076050" y="4662425"/>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6"/>
          <p:cNvSpPr/>
          <p:nvPr/>
        </p:nvSpPr>
        <p:spPr>
          <a:xfrm>
            <a:off x="7955888" y="461805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6"/>
          <p:cNvSpPr/>
          <p:nvPr/>
        </p:nvSpPr>
        <p:spPr>
          <a:xfrm>
            <a:off x="6221550" y="47327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6"/>
          <p:cNvSpPr/>
          <p:nvPr/>
        </p:nvSpPr>
        <p:spPr>
          <a:xfrm rot="10800000" flipH="1">
            <a:off x="215850" y="2195625"/>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 name="Google Shape;588;p16"/>
          <p:cNvGrpSpPr/>
          <p:nvPr/>
        </p:nvGrpSpPr>
        <p:grpSpPr>
          <a:xfrm rot="10800000" flipH="1">
            <a:off x="340611" y="2716422"/>
            <a:ext cx="241737" cy="241737"/>
            <a:chOff x="10695150" y="4122575"/>
            <a:chExt cx="626100" cy="626100"/>
          </a:xfrm>
        </p:grpSpPr>
        <p:sp>
          <p:nvSpPr>
            <p:cNvPr id="589" name="Google Shape;589;p16"/>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6"/>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1" name="Google Shape;591;p16"/>
          <p:cNvSpPr/>
          <p:nvPr/>
        </p:nvSpPr>
        <p:spPr>
          <a:xfrm rot="10800000" flipH="1">
            <a:off x="125238" y="32792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 name="Google Shape;592;p16"/>
          <p:cNvGrpSpPr/>
          <p:nvPr/>
        </p:nvGrpSpPr>
        <p:grpSpPr>
          <a:xfrm flipH="1">
            <a:off x="1797574" y="4626012"/>
            <a:ext cx="323880" cy="323880"/>
            <a:chOff x="-222250" y="-3001925"/>
            <a:chExt cx="609600" cy="609600"/>
          </a:xfrm>
        </p:grpSpPr>
        <p:sp>
          <p:nvSpPr>
            <p:cNvPr id="593" name="Google Shape;593;p16"/>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6"/>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16"/>
          <p:cNvGrpSpPr/>
          <p:nvPr/>
        </p:nvGrpSpPr>
        <p:grpSpPr>
          <a:xfrm flipH="1">
            <a:off x="2208696" y="4843519"/>
            <a:ext cx="163556" cy="163556"/>
            <a:chOff x="-222250" y="-3001925"/>
            <a:chExt cx="609600" cy="609600"/>
          </a:xfrm>
        </p:grpSpPr>
        <p:sp>
          <p:nvSpPr>
            <p:cNvPr id="596" name="Google Shape;596;p16"/>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6"/>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16"/>
          <p:cNvGrpSpPr/>
          <p:nvPr/>
        </p:nvGrpSpPr>
        <p:grpSpPr>
          <a:xfrm flipH="1">
            <a:off x="8684149" y="1055262"/>
            <a:ext cx="323880" cy="323880"/>
            <a:chOff x="-222250" y="-3001925"/>
            <a:chExt cx="609600" cy="609600"/>
          </a:xfrm>
        </p:grpSpPr>
        <p:sp>
          <p:nvSpPr>
            <p:cNvPr id="599" name="Google Shape;599;p16"/>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6"/>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16"/>
          <p:cNvGrpSpPr/>
          <p:nvPr/>
        </p:nvGrpSpPr>
        <p:grpSpPr>
          <a:xfrm flipH="1">
            <a:off x="8445451" y="1291818"/>
            <a:ext cx="163556" cy="163556"/>
            <a:chOff x="-222250" y="-3001925"/>
            <a:chExt cx="609600" cy="609600"/>
          </a:xfrm>
        </p:grpSpPr>
        <p:sp>
          <p:nvSpPr>
            <p:cNvPr id="602" name="Google Shape;602;p16"/>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6"/>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6"/>
          <p:cNvGrpSpPr/>
          <p:nvPr/>
        </p:nvGrpSpPr>
        <p:grpSpPr>
          <a:xfrm>
            <a:off x="8557392" y="4598849"/>
            <a:ext cx="270967" cy="270967"/>
            <a:chOff x="-222250" y="-3001925"/>
            <a:chExt cx="609600" cy="609600"/>
          </a:xfrm>
        </p:grpSpPr>
        <p:sp>
          <p:nvSpPr>
            <p:cNvPr id="605" name="Google Shape;605;p16"/>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6"/>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16"/>
          <p:cNvGrpSpPr/>
          <p:nvPr/>
        </p:nvGrpSpPr>
        <p:grpSpPr>
          <a:xfrm>
            <a:off x="8891213" y="4796685"/>
            <a:ext cx="136794" cy="136855"/>
            <a:chOff x="-222250" y="-3001925"/>
            <a:chExt cx="609600" cy="609600"/>
          </a:xfrm>
        </p:grpSpPr>
        <p:sp>
          <p:nvSpPr>
            <p:cNvPr id="608" name="Google Shape;608;p16"/>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6"/>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48640"/>
            <a:ext cx="7717500" cy="548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2800"/>
              <a:buFont typeface="Lato Black"/>
              <a:buNone/>
              <a:defRPr sz="2800">
                <a:solidFill>
                  <a:schemeClr val="lt2"/>
                </a:solidFill>
                <a:latin typeface="Lato Black"/>
                <a:ea typeface="Lato Black"/>
                <a:cs typeface="Lato Black"/>
                <a:sym typeface="Lato Black"/>
              </a:defRPr>
            </a:lvl1pPr>
            <a:lvl2pPr lvl="1" algn="ctr" rtl="0">
              <a:spcBef>
                <a:spcPts val="0"/>
              </a:spcBef>
              <a:spcAft>
                <a:spcPts val="0"/>
              </a:spcAft>
              <a:buClr>
                <a:schemeClr val="lt1"/>
              </a:buClr>
              <a:buSzPts val="2800"/>
              <a:buFont typeface="BioRhyme Expanded"/>
              <a:buNone/>
              <a:defRPr sz="2800">
                <a:solidFill>
                  <a:schemeClr val="lt1"/>
                </a:solidFill>
                <a:latin typeface="BioRhyme Expanded"/>
                <a:ea typeface="BioRhyme Expanded"/>
                <a:cs typeface="BioRhyme Expanded"/>
                <a:sym typeface="BioRhyme Expanded"/>
              </a:defRPr>
            </a:lvl2pPr>
            <a:lvl3pPr lvl="2" algn="ctr" rtl="0">
              <a:spcBef>
                <a:spcPts val="0"/>
              </a:spcBef>
              <a:spcAft>
                <a:spcPts val="0"/>
              </a:spcAft>
              <a:buClr>
                <a:schemeClr val="lt1"/>
              </a:buClr>
              <a:buSzPts val="2800"/>
              <a:buFont typeface="BioRhyme Expanded"/>
              <a:buNone/>
              <a:defRPr sz="2800">
                <a:solidFill>
                  <a:schemeClr val="lt1"/>
                </a:solidFill>
                <a:latin typeface="BioRhyme Expanded"/>
                <a:ea typeface="BioRhyme Expanded"/>
                <a:cs typeface="BioRhyme Expanded"/>
                <a:sym typeface="BioRhyme Expanded"/>
              </a:defRPr>
            </a:lvl3pPr>
            <a:lvl4pPr lvl="3" algn="ctr" rtl="0">
              <a:spcBef>
                <a:spcPts val="0"/>
              </a:spcBef>
              <a:spcAft>
                <a:spcPts val="0"/>
              </a:spcAft>
              <a:buClr>
                <a:schemeClr val="lt1"/>
              </a:buClr>
              <a:buSzPts val="2800"/>
              <a:buFont typeface="BioRhyme Expanded"/>
              <a:buNone/>
              <a:defRPr sz="2800">
                <a:solidFill>
                  <a:schemeClr val="lt1"/>
                </a:solidFill>
                <a:latin typeface="BioRhyme Expanded"/>
                <a:ea typeface="BioRhyme Expanded"/>
                <a:cs typeface="BioRhyme Expanded"/>
                <a:sym typeface="BioRhyme Expanded"/>
              </a:defRPr>
            </a:lvl4pPr>
            <a:lvl5pPr lvl="4" algn="ctr" rtl="0">
              <a:spcBef>
                <a:spcPts val="0"/>
              </a:spcBef>
              <a:spcAft>
                <a:spcPts val="0"/>
              </a:spcAft>
              <a:buClr>
                <a:schemeClr val="lt1"/>
              </a:buClr>
              <a:buSzPts val="2800"/>
              <a:buFont typeface="BioRhyme Expanded"/>
              <a:buNone/>
              <a:defRPr sz="2800">
                <a:solidFill>
                  <a:schemeClr val="lt1"/>
                </a:solidFill>
                <a:latin typeface="BioRhyme Expanded"/>
                <a:ea typeface="BioRhyme Expanded"/>
                <a:cs typeface="BioRhyme Expanded"/>
                <a:sym typeface="BioRhyme Expanded"/>
              </a:defRPr>
            </a:lvl5pPr>
            <a:lvl6pPr lvl="5" algn="ctr" rtl="0">
              <a:spcBef>
                <a:spcPts val="0"/>
              </a:spcBef>
              <a:spcAft>
                <a:spcPts val="0"/>
              </a:spcAft>
              <a:buClr>
                <a:schemeClr val="lt1"/>
              </a:buClr>
              <a:buSzPts val="2800"/>
              <a:buFont typeface="BioRhyme Expanded"/>
              <a:buNone/>
              <a:defRPr sz="2800">
                <a:solidFill>
                  <a:schemeClr val="lt1"/>
                </a:solidFill>
                <a:latin typeface="BioRhyme Expanded"/>
                <a:ea typeface="BioRhyme Expanded"/>
                <a:cs typeface="BioRhyme Expanded"/>
                <a:sym typeface="BioRhyme Expanded"/>
              </a:defRPr>
            </a:lvl6pPr>
            <a:lvl7pPr lvl="6" algn="ctr" rtl="0">
              <a:spcBef>
                <a:spcPts val="0"/>
              </a:spcBef>
              <a:spcAft>
                <a:spcPts val="0"/>
              </a:spcAft>
              <a:buClr>
                <a:schemeClr val="lt1"/>
              </a:buClr>
              <a:buSzPts val="2800"/>
              <a:buFont typeface="BioRhyme Expanded"/>
              <a:buNone/>
              <a:defRPr sz="2800">
                <a:solidFill>
                  <a:schemeClr val="lt1"/>
                </a:solidFill>
                <a:latin typeface="BioRhyme Expanded"/>
                <a:ea typeface="BioRhyme Expanded"/>
                <a:cs typeface="BioRhyme Expanded"/>
                <a:sym typeface="BioRhyme Expanded"/>
              </a:defRPr>
            </a:lvl7pPr>
            <a:lvl8pPr lvl="7" algn="ctr" rtl="0">
              <a:spcBef>
                <a:spcPts val="0"/>
              </a:spcBef>
              <a:spcAft>
                <a:spcPts val="0"/>
              </a:spcAft>
              <a:buClr>
                <a:schemeClr val="lt1"/>
              </a:buClr>
              <a:buSzPts val="2800"/>
              <a:buFont typeface="BioRhyme Expanded"/>
              <a:buNone/>
              <a:defRPr sz="2800">
                <a:solidFill>
                  <a:schemeClr val="lt1"/>
                </a:solidFill>
                <a:latin typeface="BioRhyme Expanded"/>
                <a:ea typeface="BioRhyme Expanded"/>
                <a:cs typeface="BioRhyme Expanded"/>
                <a:sym typeface="BioRhyme Expanded"/>
              </a:defRPr>
            </a:lvl8pPr>
            <a:lvl9pPr lvl="8" algn="ctr" rtl="0">
              <a:spcBef>
                <a:spcPts val="0"/>
              </a:spcBef>
              <a:spcAft>
                <a:spcPts val="0"/>
              </a:spcAft>
              <a:buClr>
                <a:schemeClr val="lt1"/>
              </a:buClr>
              <a:buSzPts val="2800"/>
              <a:buFont typeface="BioRhyme Expanded"/>
              <a:buNone/>
              <a:defRPr sz="2800">
                <a:solidFill>
                  <a:schemeClr val="lt1"/>
                </a:solidFill>
                <a:latin typeface="BioRhyme Expanded"/>
                <a:ea typeface="BioRhyme Expanded"/>
                <a:cs typeface="BioRhyme Expanded"/>
                <a:sym typeface="BioRhyme Expanded"/>
              </a:defRPr>
            </a:lvl9pPr>
          </a:lstStyle>
          <a:p>
            <a:endParaRPr/>
          </a:p>
        </p:txBody>
      </p:sp>
      <p:sp>
        <p:nvSpPr>
          <p:cNvPr id="7" name="Google Shape;7;p1"/>
          <p:cNvSpPr txBox="1">
            <a:spLocks noGrp="1"/>
          </p:cNvSpPr>
          <p:nvPr>
            <p:ph type="body" idx="1"/>
          </p:nvPr>
        </p:nvSpPr>
        <p:spPr>
          <a:xfrm>
            <a:off x="713225" y="1152475"/>
            <a:ext cx="77175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accent2"/>
              </a:buClr>
              <a:buSzPts val="1600"/>
              <a:buFont typeface="Nunito"/>
              <a:buChar char="●"/>
              <a:defRPr sz="1600">
                <a:solidFill>
                  <a:schemeClr val="accent2"/>
                </a:solidFill>
                <a:latin typeface="Nunito"/>
                <a:ea typeface="Nunito"/>
                <a:cs typeface="Nunito"/>
                <a:sym typeface="Nunito"/>
              </a:defRPr>
            </a:lvl1pPr>
            <a:lvl2pPr marL="914400" lvl="1" indent="-330200">
              <a:lnSpc>
                <a:spcPct val="100000"/>
              </a:lnSpc>
              <a:spcBef>
                <a:spcPts val="0"/>
              </a:spcBef>
              <a:spcAft>
                <a:spcPts val="0"/>
              </a:spcAft>
              <a:buClr>
                <a:schemeClr val="accent2"/>
              </a:buClr>
              <a:buSzPts val="1600"/>
              <a:buFont typeface="Nunito"/>
              <a:buChar char="○"/>
              <a:defRPr sz="1600">
                <a:solidFill>
                  <a:schemeClr val="accent2"/>
                </a:solidFill>
                <a:latin typeface="Nunito"/>
                <a:ea typeface="Nunito"/>
                <a:cs typeface="Nunito"/>
                <a:sym typeface="Nunito"/>
              </a:defRPr>
            </a:lvl2pPr>
            <a:lvl3pPr marL="1371600" lvl="2" indent="-330200">
              <a:lnSpc>
                <a:spcPct val="100000"/>
              </a:lnSpc>
              <a:spcBef>
                <a:spcPts val="0"/>
              </a:spcBef>
              <a:spcAft>
                <a:spcPts val="0"/>
              </a:spcAft>
              <a:buClr>
                <a:schemeClr val="accent2"/>
              </a:buClr>
              <a:buSzPts val="1600"/>
              <a:buFont typeface="Nunito"/>
              <a:buChar char="■"/>
              <a:defRPr sz="1600">
                <a:solidFill>
                  <a:schemeClr val="accent2"/>
                </a:solidFill>
                <a:latin typeface="Nunito"/>
                <a:ea typeface="Nunito"/>
                <a:cs typeface="Nunito"/>
                <a:sym typeface="Nunito"/>
              </a:defRPr>
            </a:lvl3pPr>
            <a:lvl4pPr marL="1828800" lvl="3" indent="-330200">
              <a:lnSpc>
                <a:spcPct val="100000"/>
              </a:lnSpc>
              <a:spcBef>
                <a:spcPts val="0"/>
              </a:spcBef>
              <a:spcAft>
                <a:spcPts val="0"/>
              </a:spcAft>
              <a:buClr>
                <a:schemeClr val="accent2"/>
              </a:buClr>
              <a:buSzPts val="1600"/>
              <a:buFont typeface="Nunito"/>
              <a:buChar char="●"/>
              <a:defRPr sz="1600">
                <a:solidFill>
                  <a:schemeClr val="accent2"/>
                </a:solidFill>
                <a:latin typeface="Nunito"/>
                <a:ea typeface="Nunito"/>
                <a:cs typeface="Nunito"/>
                <a:sym typeface="Nunito"/>
              </a:defRPr>
            </a:lvl4pPr>
            <a:lvl5pPr marL="2286000" lvl="4" indent="-330200">
              <a:lnSpc>
                <a:spcPct val="100000"/>
              </a:lnSpc>
              <a:spcBef>
                <a:spcPts val="0"/>
              </a:spcBef>
              <a:spcAft>
                <a:spcPts val="0"/>
              </a:spcAft>
              <a:buClr>
                <a:schemeClr val="accent2"/>
              </a:buClr>
              <a:buSzPts val="1600"/>
              <a:buFont typeface="Nunito"/>
              <a:buChar char="○"/>
              <a:defRPr sz="1600">
                <a:solidFill>
                  <a:schemeClr val="accent2"/>
                </a:solidFill>
                <a:latin typeface="Nunito"/>
                <a:ea typeface="Nunito"/>
                <a:cs typeface="Nunito"/>
                <a:sym typeface="Nunito"/>
              </a:defRPr>
            </a:lvl5pPr>
            <a:lvl6pPr marL="2743200" lvl="5" indent="-330200">
              <a:lnSpc>
                <a:spcPct val="100000"/>
              </a:lnSpc>
              <a:spcBef>
                <a:spcPts val="0"/>
              </a:spcBef>
              <a:spcAft>
                <a:spcPts val="0"/>
              </a:spcAft>
              <a:buClr>
                <a:schemeClr val="accent2"/>
              </a:buClr>
              <a:buSzPts val="1600"/>
              <a:buFont typeface="Nunito"/>
              <a:buChar char="■"/>
              <a:defRPr sz="1600">
                <a:solidFill>
                  <a:schemeClr val="accent2"/>
                </a:solidFill>
                <a:latin typeface="Nunito"/>
                <a:ea typeface="Nunito"/>
                <a:cs typeface="Nunito"/>
                <a:sym typeface="Nunito"/>
              </a:defRPr>
            </a:lvl6pPr>
            <a:lvl7pPr marL="3200400" lvl="6" indent="-330200">
              <a:lnSpc>
                <a:spcPct val="100000"/>
              </a:lnSpc>
              <a:spcBef>
                <a:spcPts val="0"/>
              </a:spcBef>
              <a:spcAft>
                <a:spcPts val="0"/>
              </a:spcAft>
              <a:buClr>
                <a:schemeClr val="accent2"/>
              </a:buClr>
              <a:buSzPts val="1600"/>
              <a:buFont typeface="Nunito"/>
              <a:buChar char="●"/>
              <a:defRPr sz="1600">
                <a:solidFill>
                  <a:schemeClr val="accent2"/>
                </a:solidFill>
                <a:latin typeface="Nunito"/>
                <a:ea typeface="Nunito"/>
                <a:cs typeface="Nunito"/>
                <a:sym typeface="Nunito"/>
              </a:defRPr>
            </a:lvl7pPr>
            <a:lvl8pPr marL="3657600" lvl="7" indent="-330200">
              <a:lnSpc>
                <a:spcPct val="100000"/>
              </a:lnSpc>
              <a:spcBef>
                <a:spcPts val="0"/>
              </a:spcBef>
              <a:spcAft>
                <a:spcPts val="0"/>
              </a:spcAft>
              <a:buClr>
                <a:schemeClr val="accent2"/>
              </a:buClr>
              <a:buSzPts val="1600"/>
              <a:buFont typeface="Nunito"/>
              <a:buChar char="○"/>
              <a:defRPr sz="1600">
                <a:solidFill>
                  <a:schemeClr val="accent2"/>
                </a:solidFill>
                <a:latin typeface="Nunito"/>
                <a:ea typeface="Nunito"/>
                <a:cs typeface="Nunito"/>
                <a:sym typeface="Nunito"/>
              </a:defRPr>
            </a:lvl8pPr>
            <a:lvl9pPr marL="4114800" lvl="8" indent="-330200">
              <a:lnSpc>
                <a:spcPct val="100000"/>
              </a:lnSpc>
              <a:spcBef>
                <a:spcPts val="0"/>
              </a:spcBef>
              <a:spcAft>
                <a:spcPts val="0"/>
              </a:spcAft>
              <a:buClr>
                <a:schemeClr val="accent2"/>
              </a:buClr>
              <a:buSzPts val="1600"/>
              <a:buFont typeface="Nunito"/>
              <a:buChar char="■"/>
              <a:defRPr sz="1600">
                <a:solidFill>
                  <a:schemeClr val="accent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9" r:id="rId7"/>
    <p:sldLayoutId id="2147483661" r:id="rId8"/>
    <p:sldLayoutId id="2147483662" r:id="rId9"/>
    <p:sldLayoutId id="2147483663" r:id="rId10"/>
    <p:sldLayoutId id="2147483664" r:id="rId11"/>
    <p:sldLayoutId id="2147483666" r:id="rId12"/>
    <p:sldLayoutId id="2147483668" r:id="rId13"/>
    <p:sldLayoutId id="2147483669" r:id="rId14"/>
    <p:sldLayoutId id="2147483672" r:id="rId15"/>
    <p:sldLayoutId id="2147483682" r:id="rId16"/>
    <p:sldLayoutId id="214748367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12/15/2023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9423982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thuocdantoc.vn/benh/viem-can-gan-chan-co-nen-phau-thuat" TargetMode="External"/><Relationship Id="rId2" Type="http://schemas.openxmlformats.org/officeDocument/2006/relationships/image" Target="../media/image13.jp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hyperlink" Target="https://shopee.vn/Mu%E1%BB%91i-iot-B%E1%BA%A1c-Li%C3%AAu-500g-Date-8-2022-i.252414188.3932468077" TargetMode="External"/><Relationship Id="rId2" Type="http://schemas.openxmlformats.org/officeDocument/2006/relationships/image" Target="../media/image21.jpeg"/><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grpSp>
        <p:nvGrpSpPr>
          <p:cNvPr id="1200" name="Google Shape;1200;p38"/>
          <p:cNvGrpSpPr/>
          <p:nvPr/>
        </p:nvGrpSpPr>
        <p:grpSpPr>
          <a:xfrm>
            <a:off x="3128301" y="1128637"/>
            <a:ext cx="323880" cy="323880"/>
            <a:chOff x="-222250" y="-3001925"/>
            <a:chExt cx="609600" cy="609600"/>
          </a:xfrm>
        </p:grpSpPr>
        <p:sp>
          <p:nvSpPr>
            <p:cNvPr id="1201" name="Google Shape;1201;p3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38"/>
          <p:cNvGrpSpPr/>
          <p:nvPr/>
        </p:nvGrpSpPr>
        <p:grpSpPr>
          <a:xfrm rot="1431102">
            <a:off x="7361566" y="948938"/>
            <a:ext cx="577206" cy="422210"/>
            <a:chOff x="2987525" y="2625100"/>
            <a:chExt cx="1041325" cy="761700"/>
          </a:xfrm>
        </p:grpSpPr>
        <p:sp>
          <p:nvSpPr>
            <p:cNvPr id="1207" name="Google Shape;1207;p38"/>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8"/>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8"/>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0" name="Google Shape;1210;p38"/>
          <p:cNvSpPr/>
          <p:nvPr/>
        </p:nvSpPr>
        <p:spPr>
          <a:xfrm>
            <a:off x="2073225" y="984875"/>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1" name="Google Shape;1211;p38"/>
          <p:cNvGrpSpPr/>
          <p:nvPr/>
        </p:nvGrpSpPr>
        <p:grpSpPr>
          <a:xfrm>
            <a:off x="1085786" y="2621953"/>
            <a:ext cx="241737" cy="241737"/>
            <a:chOff x="10695150" y="4122575"/>
            <a:chExt cx="626100" cy="626100"/>
          </a:xfrm>
        </p:grpSpPr>
        <p:sp>
          <p:nvSpPr>
            <p:cNvPr id="1212" name="Google Shape;1212;p38"/>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8"/>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 name="Google Shape;1217;p38"/>
          <p:cNvGrpSpPr/>
          <p:nvPr/>
        </p:nvGrpSpPr>
        <p:grpSpPr>
          <a:xfrm>
            <a:off x="3728999" y="2516168"/>
            <a:ext cx="163556" cy="163556"/>
            <a:chOff x="-222250" y="-3001925"/>
            <a:chExt cx="609600" cy="609600"/>
          </a:xfrm>
        </p:grpSpPr>
        <p:sp>
          <p:nvSpPr>
            <p:cNvPr id="1218" name="Google Shape;1218;p38"/>
            <p:cNvSpPr/>
            <p:nvPr/>
          </p:nvSpPr>
          <p:spPr>
            <a:xfrm>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8"/>
            <p:cNvSpPr/>
            <p:nvPr/>
          </p:nvSpPr>
          <p:spPr>
            <a:xfrm rot="-5400000">
              <a:off x="-222250" y="-2797175"/>
              <a:ext cx="609600" cy="20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59BD7842-8A59-454A-A331-AB586793A662}"/>
              </a:ext>
            </a:extLst>
          </p:cNvPr>
          <p:cNvSpPr txBox="1"/>
          <p:nvPr/>
        </p:nvSpPr>
        <p:spPr>
          <a:xfrm>
            <a:off x="819150" y="1249125"/>
            <a:ext cx="7505700" cy="3013838"/>
          </a:xfrm>
          <a:prstGeom prst="rect">
            <a:avLst/>
          </a:prstGeom>
          <a:noFill/>
        </p:spPr>
        <p:txBody>
          <a:bodyPr wrap="square" rtlCol="0">
            <a:spAutoFit/>
          </a:bodyPr>
          <a:lstStyle/>
          <a:p>
            <a:pPr algn="ctr">
              <a:lnSpc>
                <a:spcPct val="150000"/>
              </a:lnSpc>
            </a:pPr>
            <a:r>
              <a:rPr lang="en-US" sz="4400" b="1" dirty="0">
                <a:solidFill>
                  <a:schemeClr val="bg1"/>
                </a:solidFill>
              </a:rPr>
              <a:t>THÂN MẾN CHÀO CÁC EM HỌC SINH ĐẾN VỚI </a:t>
            </a:r>
          </a:p>
          <a:p>
            <a:pPr algn="ctr">
              <a:lnSpc>
                <a:spcPct val="150000"/>
              </a:lnSpc>
            </a:pPr>
            <a:r>
              <a:rPr lang="en-US" sz="4400" b="1" dirty="0">
                <a:solidFill>
                  <a:schemeClr val="bg1"/>
                </a:solidFill>
              </a:rPr>
              <a:t>BÀI HỌC MỚI!</a:t>
            </a: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19D44C53-442C-458C-9C67-BA93EB886D31}"/>
              </a:ext>
            </a:extLst>
          </p:cNvPr>
          <p:cNvGraphicFramePr>
            <a:graphicFrameLocks noGrp="1"/>
          </p:cNvGraphicFramePr>
          <p:nvPr>
            <p:extLst>
              <p:ext uri="{D42A27DB-BD31-4B8C-83A1-F6EECF244321}">
                <p14:modId xmlns:p14="http://schemas.microsoft.com/office/powerpoint/2010/main" val="3409675244"/>
              </p:ext>
            </p:extLst>
          </p:nvPr>
        </p:nvGraphicFramePr>
        <p:xfrm>
          <a:off x="0" y="0"/>
          <a:ext cx="9144001" cy="5143501"/>
        </p:xfrm>
        <a:graphic>
          <a:graphicData uri="http://schemas.openxmlformats.org/drawingml/2006/table">
            <a:tbl>
              <a:tblPr bandRow="1">
                <a:tableStyleId>{876E8154-01C6-4828-B8B5-B9CD5E013546}</a:tableStyleId>
              </a:tblPr>
              <a:tblGrid>
                <a:gridCol w="2565471">
                  <a:extLst>
                    <a:ext uri="{9D8B030D-6E8A-4147-A177-3AD203B41FA5}">
                      <a16:colId xmlns:a16="http://schemas.microsoft.com/office/drawing/2014/main" val="2052378859"/>
                    </a:ext>
                  </a:extLst>
                </a:gridCol>
                <a:gridCol w="2565471">
                  <a:extLst>
                    <a:ext uri="{9D8B030D-6E8A-4147-A177-3AD203B41FA5}">
                      <a16:colId xmlns:a16="http://schemas.microsoft.com/office/drawing/2014/main" val="2184758783"/>
                    </a:ext>
                  </a:extLst>
                </a:gridCol>
                <a:gridCol w="4013059">
                  <a:extLst>
                    <a:ext uri="{9D8B030D-6E8A-4147-A177-3AD203B41FA5}">
                      <a16:colId xmlns:a16="http://schemas.microsoft.com/office/drawing/2014/main" val="730610020"/>
                    </a:ext>
                  </a:extLst>
                </a:gridCol>
              </a:tblGrid>
              <a:tr h="368269">
                <a:tc>
                  <a:txBody>
                    <a:bodyPr/>
                    <a:lstStyle/>
                    <a:p>
                      <a:pPr marL="0" marR="0" algn="ctr">
                        <a:lnSpc>
                          <a:spcPct val="150000"/>
                        </a:lnSpc>
                        <a:spcBef>
                          <a:spcPts val="0"/>
                        </a:spcBef>
                        <a:spcAft>
                          <a:spcPts val="0"/>
                        </a:spcAft>
                      </a:pPr>
                      <a:r>
                        <a:rPr lang="en-US" sz="1800" b="1" dirty="0" err="1">
                          <a:effectLst/>
                        </a:rPr>
                        <a:t>Tên</a:t>
                      </a:r>
                      <a:r>
                        <a:rPr lang="en-US" sz="1800" b="1" dirty="0">
                          <a:effectLst/>
                        </a:rPr>
                        <a:t> </a:t>
                      </a:r>
                      <a:r>
                        <a:rPr lang="en-US" sz="1800" b="1" dirty="0" err="1">
                          <a:effectLst/>
                        </a:rPr>
                        <a:t>tuyến</a:t>
                      </a:r>
                      <a:r>
                        <a:rPr lang="en-US" sz="1800" b="1" dirty="0">
                          <a:effectLst/>
                        </a:rPr>
                        <a:t> </a:t>
                      </a:r>
                      <a:r>
                        <a:rPr lang="en-US" sz="1800" b="1" dirty="0" err="1">
                          <a:effectLst/>
                        </a:rPr>
                        <a:t>nội</a:t>
                      </a:r>
                      <a:r>
                        <a:rPr lang="en-US" sz="1800" b="1" dirty="0">
                          <a:effectLst/>
                        </a:rPr>
                        <a:t> </a:t>
                      </a:r>
                      <a:r>
                        <a:rPr lang="en-US" sz="1800" b="1" dirty="0" err="1">
                          <a:effectLst/>
                        </a:rPr>
                        <a:t>tiết</a:t>
                      </a:r>
                      <a:endParaRPr lang="en-US" sz="1800" b="1"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1800" b="1" dirty="0">
                          <a:effectLst/>
                        </a:rPr>
                        <a:t>Hormone</a:t>
                      </a:r>
                      <a:endParaRPr lang="en-US" sz="1800" b="1"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1800" b="1" dirty="0" err="1">
                          <a:effectLst/>
                        </a:rPr>
                        <a:t>Vai</a:t>
                      </a:r>
                      <a:r>
                        <a:rPr lang="en-US" sz="1800" b="1" dirty="0">
                          <a:effectLst/>
                        </a:rPr>
                        <a:t> </a:t>
                      </a:r>
                      <a:r>
                        <a:rPr lang="en-US" sz="1800" b="1" dirty="0" err="1">
                          <a:effectLst/>
                        </a:rPr>
                        <a:t>trò</a:t>
                      </a:r>
                      <a:endParaRPr lang="en-US" sz="1800" b="1"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420577500"/>
                  </a:ext>
                </a:extLst>
              </a:tr>
              <a:tr h="368269">
                <a:tc>
                  <a:txBody>
                    <a:bodyPr/>
                    <a:lstStyle/>
                    <a:p>
                      <a:pPr marL="0" marR="0" algn="ctr">
                        <a:lnSpc>
                          <a:spcPct val="150000"/>
                        </a:lnSpc>
                        <a:spcBef>
                          <a:spcPts val="0"/>
                        </a:spcBef>
                        <a:spcAft>
                          <a:spcPts val="0"/>
                        </a:spcAft>
                      </a:pPr>
                      <a:r>
                        <a:rPr lang="en-US" sz="1800" dirty="0" err="1">
                          <a:effectLst/>
                        </a:rPr>
                        <a:t>Tuyến</a:t>
                      </a:r>
                      <a:r>
                        <a:rPr lang="en-US" sz="1800" dirty="0">
                          <a:effectLst/>
                        </a:rPr>
                        <a:t> </a:t>
                      </a:r>
                      <a:r>
                        <a:rPr lang="en-US" sz="1800" dirty="0" err="1">
                          <a:effectLst/>
                        </a:rPr>
                        <a:t>tùng</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0"/>
                        </a:spcBef>
                        <a:spcAft>
                          <a:spcPts val="0"/>
                        </a:spcAft>
                      </a:pPr>
                      <a:r>
                        <a:rPr lang="en-US" sz="1800" dirty="0">
                          <a:effectLst/>
                        </a:rPr>
                        <a:t>- Melatonin</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0" marR="0" algn="just">
                        <a:lnSpc>
                          <a:spcPct val="150000"/>
                        </a:lnSpc>
                        <a:spcBef>
                          <a:spcPts val="0"/>
                        </a:spcBef>
                        <a:spcAft>
                          <a:spcPts val="0"/>
                        </a:spcAft>
                      </a:pPr>
                      <a:r>
                        <a:rPr lang="en-US" sz="1800" dirty="0">
                          <a:effectLst/>
                        </a:rPr>
                        <a:t>- </a:t>
                      </a:r>
                      <a:r>
                        <a:rPr lang="en-US" sz="1800" dirty="0" err="1">
                          <a:effectLst/>
                        </a:rPr>
                        <a:t>Điều</a:t>
                      </a:r>
                      <a:r>
                        <a:rPr lang="en-US" sz="1800" dirty="0">
                          <a:effectLst/>
                        </a:rPr>
                        <a:t> </a:t>
                      </a:r>
                      <a:r>
                        <a:rPr lang="en-US" sz="1800" dirty="0" err="1">
                          <a:effectLst/>
                        </a:rPr>
                        <a:t>hòa</a:t>
                      </a:r>
                      <a:r>
                        <a:rPr lang="en-US" sz="1800" dirty="0">
                          <a:effectLst/>
                        </a:rPr>
                        <a:t> chu </a:t>
                      </a:r>
                      <a:r>
                        <a:rPr lang="en-US" sz="1800" dirty="0" err="1">
                          <a:effectLst/>
                        </a:rPr>
                        <a:t>kì</a:t>
                      </a:r>
                      <a:r>
                        <a:rPr lang="en-US" sz="1800" dirty="0">
                          <a:effectLst/>
                        </a:rPr>
                        <a:t> </a:t>
                      </a:r>
                      <a:r>
                        <a:rPr lang="en-US" sz="1800" dirty="0" err="1">
                          <a:effectLst/>
                        </a:rPr>
                        <a:t>thức</a:t>
                      </a:r>
                      <a:r>
                        <a:rPr lang="en-US" sz="1800" dirty="0">
                          <a:effectLst/>
                        </a:rPr>
                        <a:t> </a:t>
                      </a:r>
                      <a:r>
                        <a:rPr lang="en-US" sz="1800" dirty="0" err="1">
                          <a:effectLst/>
                        </a:rPr>
                        <a:t>ngủ</a:t>
                      </a:r>
                      <a:r>
                        <a:rPr lang="en-US" sz="1800" dirty="0">
                          <a:effectLst/>
                        </a:rPr>
                        <a:t>.</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DD6"/>
                    </a:solidFill>
                  </a:tcPr>
                </a:tc>
                <a:extLst>
                  <a:ext uri="{0D108BD9-81ED-4DB2-BD59-A6C34878D82A}">
                    <a16:rowId xmlns:a16="http://schemas.microsoft.com/office/drawing/2014/main" val="386626488"/>
                  </a:ext>
                </a:extLst>
              </a:tr>
              <a:tr h="1193808">
                <a:tc>
                  <a:txBody>
                    <a:bodyPr/>
                    <a:lstStyle/>
                    <a:p>
                      <a:pPr marL="0" marR="0" algn="ctr">
                        <a:lnSpc>
                          <a:spcPct val="150000"/>
                        </a:lnSpc>
                        <a:spcBef>
                          <a:spcPts val="0"/>
                        </a:spcBef>
                        <a:spcAft>
                          <a:spcPts val="0"/>
                        </a:spcAft>
                      </a:pPr>
                      <a:r>
                        <a:rPr lang="en-US" sz="1800" dirty="0" err="1">
                          <a:effectLst/>
                        </a:rPr>
                        <a:t>Vùng</a:t>
                      </a:r>
                      <a:r>
                        <a:rPr lang="en-US" sz="1800" dirty="0">
                          <a:effectLst/>
                        </a:rPr>
                        <a:t> </a:t>
                      </a:r>
                      <a:r>
                        <a:rPr lang="en-US" sz="1800" dirty="0" err="1">
                          <a:effectLst/>
                        </a:rPr>
                        <a:t>dưới</a:t>
                      </a:r>
                      <a:r>
                        <a:rPr lang="en-US" sz="1800" dirty="0">
                          <a:effectLst/>
                        </a:rPr>
                        <a:t> </a:t>
                      </a:r>
                      <a:r>
                        <a:rPr lang="en-US" sz="1800" dirty="0" err="1">
                          <a:effectLst/>
                        </a:rPr>
                        <a:t>đồi</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0"/>
                        </a:spcBef>
                        <a:spcAft>
                          <a:spcPts val="0"/>
                        </a:spcAft>
                      </a:pPr>
                      <a:r>
                        <a:rPr lang="en-US" sz="1800" dirty="0">
                          <a:effectLst/>
                        </a:rPr>
                        <a:t>- CRH, TRH, GnRH</a:t>
                      </a:r>
                    </a:p>
                    <a:p>
                      <a:pPr marL="0" marR="0" algn="just">
                        <a:lnSpc>
                          <a:spcPct val="150000"/>
                        </a:lnSpc>
                        <a:spcBef>
                          <a:spcPts val="0"/>
                        </a:spcBef>
                        <a:spcAft>
                          <a:spcPts val="0"/>
                        </a:spcAft>
                      </a:pPr>
                      <a:r>
                        <a:rPr lang="en-US" sz="1800" dirty="0">
                          <a:effectLst/>
                        </a:rPr>
                        <a:t>- ADH</a:t>
                      </a:r>
                    </a:p>
                    <a:p>
                      <a:pPr marL="0" marR="0" algn="just">
                        <a:lnSpc>
                          <a:spcPct val="150000"/>
                        </a:lnSpc>
                        <a:spcBef>
                          <a:spcPts val="0"/>
                        </a:spcBef>
                        <a:spcAft>
                          <a:spcPts val="0"/>
                        </a:spcAft>
                      </a:pPr>
                      <a:r>
                        <a:rPr lang="en-US" sz="1800" dirty="0">
                          <a:effectLst/>
                        </a:rPr>
                        <a:t>- Oxytocin</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0" marR="0" algn="just">
                        <a:lnSpc>
                          <a:spcPct val="150000"/>
                        </a:lnSpc>
                        <a:spcBef>
                          <a:spcPts val="0"/>
                        </a:spcBef>
                        <a:spcAft>
                          <a:spcPts val="0"/>
                        </a:spcAft>
                      </a:pPr>
                      <a:r>
                        <a:rPr lang="en-US" sz="1800" dirty="0">
                          <a:effectLst/>
                        </a:rPr>
                        <a:t>- </a:t>
                      </a:r>
                      <a:r>
                        <a:rPr lang="en-US" sz="1800" dirty="0" err="1">
                          <a:effectLst/>
                        </a:rPr>
                        <a:t>Điều</a:t>
                      </a:r>
                      <a:r>
                        <a:rPr lang="en-US" sz="1800" dirty="0">
                          <a:effectLst/>
                        </a:rPr>
                        <a:t> </a:t>
                      </a:r>
                      <a:r>
                        <a:rPr lang="en-US" sz="1800" dirty="0" err="1">
                          <a:effectLst/>
                        </a:rPr>
                        <a:t>hòa</a:t>
                      </a:r>
                      <a:r>
                        <a:rPr lang="en-US" sz="1800" dirty="0">
                          <a:effectLst/>
                        </a:rPr>
                        <a:t> </a:t>
                      </a:r>
                      <a:r>
                        <a:rPr lang="en-US" sz="1800" dirty="0" err="1">
                          <a:effectLst/>
                        </a:rPr>
                        <a:t>hoạt</a:t>
                      </a:r>
                      <a:r>
                        <a:rPr lang="en-US" sz="1800" dirty="0">
                          <a:effectLst/>
                        </a:rPr>
                        <a:t> </a:t>
                      </a:r>
                      <a:r>
                        <a:rPr lang="en-US" sz="1800" dirty="0" err="1">
                          <a:effectLst/>
                        </a:rPr>
                        <a:t>động</a:t>
                      </a:r>
                      <a:r>
                        <a:rPr lang="en-US" sz="1800" dirty="0">
                          <a:effectLst/>
                        </a:rPr>
                        <a:t> </a:t>
                      </a:r>
                      <a:r>
                        <a:rPr lang="en-US" sz="1800" dirty="0" err="1">
                          <a:effectLst/>
                        </a:rPr>
                        <a:t>tuyến</a:t>
                      </a:r>
                      <a:r>
                        <a:rPr lang="en-US" sz="1800" dirty="0">
                          <a:effectLst/>
                        </a:rPr>
                        <a:t> </a:t>
                      </a:r>
                      <a:r>
                        <a:rPr lang="en-US" sz="1800" dirty="0" err="1">
                          <a:effectLst/>
                        </a:rPr>
                        <a:t>yên</a:t>
                      </a:r>
                      <a:r>
                        <a:rPr lang="en-US" sz="1800" dirty="0">
                          <a:effectLst/>
                        </a:rPr>
                        <a:t>.</a:t>
                      </a:r>
                    </a:p>
                    <a:p>
                      <a:pPr marL="0" marR="0" algn="just">
                        <a:lnSpc>
                          <a:spcPct val="150000"/>
                        </a:lnSpc>
                        <a:spcBef>
                          <a:spcPts val="0"/>
                        </a:spcBef>
                        <a:spcAft>
                          <a:spcPts val="0"/>
                        </a:spcAft>
                      </a:pPr>
                      <a:r>
                        <a:rPr lang="en-US" sz="1800" dirty="0">
                          <a:effectLst/>
                        </a:rPr>
                        <a:t>- </a:t>
                      </a:r>
                      <a:r>
                        <a:rPr lang="en-US" sz="1800" dirty="0" err="1">
                          <a:effectLst/>
                        </a:rPr>
                        <a:t>Điều</a:t>
                      </a:r>
                      <a:r>
                        <a:rPr lang="en-US" sz="1800" dirty="0">
                          <a:effectLst/>
                        </a:rPr>
                        <a:t> </a:t>
                      </a:r>
                      <a:r>
                        <a:rPr lang="en-US" sz="1800" dirty="0" err="1">
                          <a:effectLst/>
                        </a:rPr>
                        <a:t>hòa</a:t>
                      </a:r>
                      <a:r>
                        <a:rPr lang="en-US" sz="1800" dirty="0">
                          <a:effectLst/>
                        </a:rPr>
                        <a:t> </a:t>
                      </a:r>
                      <a:r>
                        <a:rPr lang="en-US" sz="1800" dirty="0" err="1">
                          <a:effectLst/>
                        </a:rPr>
                        <a:t>áp</a:t>
                      </a:r>
                      <a:r>
                        <a:rPr lang="en-US" sz="1800" dirty="0">
                          <a:effectLst/>
                        </a:rPr>
                        <a:t> </a:t>
                      </a:r>
                      <a:r>
                        <a:rPr lang="en-US" sz="1800" dirty="0" err="1">
                          <a:effectLst/>
                        </a:rPr>
                        <a:t>suất</a:t>
                      </a:r>
                      <a:r>
                        <a:rPr lang="en-US" sz="1800" dirty="0">
                          <a:effectLst/>
                        </a:rPr>
                        <a:t> </a:t>
                      </a:r>
                      <a:r>
                        <a:rPr lang="en-US" sz="1800" dirty="0" err="1">
                          <a:effectLst/>
                        </a:rPr>
                        <a:t>thẩm</a:t>
                      </a:r>
                      <a:r>
                        <a:rPr lang="en-US" sz="1800" dirty="0">
                          <a:effectLst/>
                        </a:rPr>
                        <a:t> </a:t>
                      </a:r>
                      <a:r>
                        <a:rPr lang="en-US" sz="1800" dirty="0" err="1">
                          <a:effectLst/>
                        </a:rPr>
                        <a:t>thấu</a:t>
                      </a:r>
                      <a:r>
                        <a:rPr lang="en-US" sz="1800" dirty="0">
                          <a:effectLst/>
                        </a:rPr>
                        <a:t>.</a:t>
                      </a:r>
                    </a:p>
                    <a:p>
                      <a:pPr marL="0" marR="0" algn="just">
                        <a:lnSpc>
                          <a:spcPct val="150000"/>
                        </a:lnSpc>
                        <a:spcBef>
                          <a:spcPts val="0"/>
                        </a:spcBef>
                        <a:spcAft>
                          <a:spcPts val="0"/>
                        </a:spcAft>
                      </a:pPr>
                      <a:r>
                        <a:rPr lang="en-US" sz="1800" dirty="0">
                          <a:effectLst/>
                        </a:rPr>
                        <a:t>- </a:t>
                      </a:r>
                      <a:r>
                        <a:rPr lang="en-US" sz="1800" dirty="0" err="1">
                          <a:effectLst/>
                        </a:rPr>
                        <a:t>Kích</a:t>
                      </a:r>
                      <a:r>
                        <a:rPr lang="en-US" sz="1800" dirty="0">
                          <a:effectLst/>
                        </a:rPr>
                        <a:t> </a:t>
                      </a:r>
                      <a:r>
                        <a:rPr lang="en-US" sz="1800" dirty="0" err="1">
                          <a:effectLst/>
                        </a:rPr>
                        <a:t>thích</a:t>
                      </a:r>
                      <a:r>
                        <a:rPr lang="en-US" sz="1800" dirty="0">
                          <a:effectLst/>
                        </a:rPr>
                        <a:t> </a:t>
                      </a:r>
                      <a:r>
                        <a:rPr lang="en-US" sz="1800" dirty="0" err="1">
                          <a:effectLst/>
                        </a:rPr>
                        <a:t>quá</a:t>
                      </a:r>
                      <a:r>
                        <a:rPr lang="en-US" sz="1800" dirty="0">
                          <a:effectLst/>
                        </a:rPr>
                        <a:t> </a:t>
                      </a:r>
                      <a:r>
                        <a:rPr lang="en-US" sz="1800" dirty="0" err="1">
                          <a:effectLst/>
                        </a:rPr>
                        <a:t>trình</a:t>
                      </a:r>
                      <a:r>
                        <a:rPr lang="en-US" sz="1800" dirty="0">
                          <a:effectLst/>
                        </a:rPr>
                        <a:t> </a:t>
                      </a:r>
                      <a:r>
                        <a:rPr lang="en-US" sz="1800" dirty="0" err="1">
                          <a:effectLst/>
                        </a:rPr>
                        <a:t>đẻ</a:t>
                      </a:r>
                      <a:r>
                        <a:rPr lang="en-US" sz="1800" dirty="0">
                          <a:effectLst/>
                        </a:rPr>
                        <a:t>.</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DD6"/>
                    </a:solidFill>
                  </a:tcPr>
                </a:tc>
                <a:extLst>
                  <a:ext uri="{0D108BD9-81ED-4DB2-BD59-A6C34878D82A}">
                    <a16:rowId xmlns:a16="http://schemas.microsoft.com/office/drawing/2014/main" val="732340269"/>
                  </a:ext>
                </a:extLst>
              </a:tr>
              <a:tr h="2019347">
                <a:tc>
                  <a:txBody>
                    <a:bodyPr/>
                    <a:lstStyle/>
                    <a:p>
                      <a:pPr marL="0" marR="0" algn="ctr">
                        <a:lnSpc>
                          <a:spcPct val="150000"/>
                        </a:lnSpc>
                        <a:spcBef>
                          <a:spcPts val="0"/>
                        </a:spcBef>
                        <a:spcAft>
                          <a:spcPts val="0"/>
                        </a:spcAft>
                      </a:pPr>
                      <a:r>
                        <a:rPr lang="en-US" sz="1800" dirty="0" err="1">
                          <a:effectLst/>
                        </a:rPr>
                        <a:t>Tuyến</a:t>
                      </a:r>
                      <a:r>
                        <a:rPr lang="en-US" sz="1800" dirty="0">
                          <a:effectLst/>
                        </a:rPr>
                        <a:t> </a:t>
                      </a:r>
                      <a:r>
                        <a:rPr lang="en-US" sz="1800" dirty="0" err="1">
                          <a:effectLst/>
                        </a:rPr>
                        <a:t>yên</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0"/>
                        </a:spcBef>
                        <a:spcAft>
                          <a:spcPts val="0"/>
                        </a:spcAft>
                      </a:pPr>
                      <a:r>
                        <a:rPr lang="en-US" sz="1800" dirty="0">
                          <a:effectLst/>
                        </a:rPr>
                        <a:t>- GH</a:t>
                      </a:r>
                    </a:p>
                    <a:p>
                      <a:pPr marL="0" marR="0" algn="just">
                        <a:lnSpc>
                          <a:spcPct val="150000"/>
                        </a:lnSpc>
                        <a:spcBef>
                          <a:spcPts val="0"/>
                        </a:spcBef>
                        <a:spcAft>
                          <a:spcPts val="0"/>
                        </a:spcAft>
                      </a:pPr>
                      <a:r>
                        <a:rPr lang="en-US" sz="1800" dirty="0">
                          <a:effectLst/>
                        </a:rPr>
                        <a:t>- Prolactin</a:t>
                      </a:r>
                    </a:p>
                    <a:p>
                      <a:pPr marL="0" marR="0" algn="just">
                        <a:lnSpc>
                          <a:spcPct val="150000"/>
                        </a:lnSpc>
                        <a:spcBef>
                          <a:spcPts val="0"/>
                        </a:spcBef>
                        <a:spcAft>
                          <a:spcPts val="0"/>
                        </a:spcAft>
                      </a:pPr>
                      <a:r>
                        <a:rPr lang="en-US" sz="1800" dirty="0">
                          <a:effectLst/>
                        </a:rPr>
                        <a:t>- TSH, DCTH, FSH, LH</a:t>
                      </a:r>
                    </a:p>
                    <a:p>
                      <a:pPr marL="0" marR="0" algn="just">
                        <a:lnSpc>
                          <a:spcPct val="150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0" marR="0" algn="just">
                        <a:lnSpc>
                          <a:spcPct val="150000"/>
                        </a:lnSpc>
                        <a:spcBef>
                          <a:spcPts val="0"/>
                        </a:spcBef>
                        <a:spcAft>
                          <a:spcPts val="0"/>
                        </a:spcAft>
                      </a:pPr>
                      <a:r>
                        <a:rPr lang="en-US" sz="1800" dirty="0">
                          <a:effectLst/>
                        </a:rPr>
                        <a:t>- </a:t>
                      </a:r>
                      <a:r>
                        <a:rPr lang="en-US" sz="1800" dirty="0" err="1">
                          <a:effectLst/>
                        </a:rPr>
                        <a:t>Kích</a:t>
                      </a:r>
                      <a:r>
                        <a:rPr lang="en-US" sz="1800" dirty="0">
                          <a:effectLst/>
                        </a:rPr>
                        <a:t> </a:t>
                      </a:r>
                      <a:r>
                        <a:rPr lang="en-US" sz="1800" dirty="0" err="1">
                          <a:effectLst/>
                        </a:rPr>
                        <a:t>thích</a:t>
                      </a:r>
                      <a:r>
                        <a:rPr lang="en-US" sz="1800" dirty="0">
                          <a:effectLst/>
                        </a:rPr>
                        <a:t> </a:t>
                      </a:r>
                      <a:r>
                        <a:rPr lang="en-US" sz="1800" dirty="0" err="1">
                          <a:effectLst/>
                        </a:rPr>
                        <a:t>sinh</a:t>
                      </a:r>
                      <a:r>
                        <a:rPr lang="en-US" sz="1800" dirty="0">
                          <a:effectLst/>
                        </a:rPr>
                        <a:t> </a:t>
                      </a:r>
                      <a:r>
                        <a:rPr lang="en-US" sz="1800" dirty="0" err="1">
                          <a:effectLst/>
                        </a:rPr>
                        <a:t>trưởng</a:t>
                      </a:r>
                      <a:r>
                        <a:rPr lang="en-US" sz="1800" dirty="0">
                          <a:effectLst/>
                        </a:rPr>
                        <a:t>.</a:t>
                      </a:r>
                    </a:p>
                    <a:p>
                      <a:pPr marL="0" marR="0" algn="just">
                        <a:lnSpc>
                          <a:spcPct val="150000"/>
                        </a:lnSpc>
                        <a:spcBef>
                          <a:spcPts val="0"/>
                        </a:spcBef>
                        <a:spcAft>
                          <a:spcPts val="0"/>
                        </a:spcAft>
                      </a:pPr>
                      <a:r>
                        <a:rPr lang="en-US" sz="1800" dirty="0">
                          <a:effectLst/>
                        </a:rPr>
                        <a:t>- </a:t>
                      </a:r>
                      <a:r>
                        <a:rPr lang="en-US" sz="1800" dirty="0" err="1">
                          <a:effectLst/>
                        </a:rPr>
                        <a:t>Điều</a:t>
                      </a:r>
                      <a:r>
                        <a:rPr lang="en-US" sz="1800" dirty="0">
                          <a:effectLst/>
                        </a:rPr>
                        <a:t> </a:t>
                      </a:r>
                      <a:r>
                        <a:rPr lang="en-US" sz="1800" dirty="0" err="1">
                          <a:effectLst/>
                        </a:rPr>
                        <a:t>hòa</a:t>
                      </a:r>
                      <a:r>
                        <a:rPr lang="en-US" sz="1800" dirty="0">
                          <a:effectLst/>
                        </a:rPr>
                        <a:t> </a:t>
                      </a:r>
                      <a:r>
                        <a:rPr lang="en-US" sz="1800" dirty="0" err="1">
                          <a:effectLst/>
                        </a:rPr>
                        <a:t>hình</a:t>
                      </a:r>
                      <a:r>
                        <a:rPr lang="en-US" sz="1800" dirty="0">
                          <a:effectLst/>
                        </a:rPr>
                        <a:t> </a:t>
                      </a:r>
                      <a:r>
                        <a:rPr lang="en-US" sz="1800" dirty="0" err="1">
                          <a:effectLst/>
                        </a:rPr>
                        <a:t>thành</a:t>
                      </a:r>
                      <a:r>
                        <a:rPr lang="en-US" sz="1800" dirty="0">
                          <a:effectLst/>
                        </a:rPr>
                        <a:t> </a:t>
                      </a:r>
                      <a:r>
                        <a:rPr lang="en-US" sz="1800" dirty="0" err="1">
                          <a:effectLst/>
                        </a:rPr>
                        <a:t>và</a:t>
                      </a:r>
                      <a:r>
                        <a:rPr lang="en-US" sz="1800" dirty="0">
                          <a:effectLst/>
                        </a:rPr>
                        <a:t> </a:t>
                      </a:r>
                      <a:r>
                        <a:rPr lang="en-US" sz="1800" dirty="0" err="1">
                          <a:effectLst/>
                        </a:rPr>
                        <a:t>tiết</a:t>
                      </a:r>
                      <a:r>
                        <a:rPr lang="en-US" sz="1800" dirty="0">
                          <a:effectLst/>
                        </a:rPr>
                        <a:t> </a:t>
                      </a:r>
                      <a:r>
                        <a:rPr lang="en-US" sz="1800" dirty="0" err="1">
                          <a:effectLst/>
                        </a:rPr>
                        <a:t>sữa</a:t>
                      </a:r>
                      <a:r>
                        <a:rPr lang="en-US" sz="1800" dirty="0">
                          <a:effectLst/>
                        </a:rPr>
                        <a:t>.</a:t>
                      </a:r>
                    </a:p>
                    <a:p>
                      <a:pPr marL="0" marR="0" algn="just">
                        <a:lnSpc>
                          <a:spcPct val="150000"/>
                        </a:lnSpc>
                        <a:spcBef>
                          <a:spcPts val="0"/>
                        </a:spcBef>
                        <a:spcAft>
                          <a:spcPts val="0"/>
                        </a:spcAft>
                      </a:pPr>
                      <a:r>
                        <a:rPr lang="en-US" sz="1800" dirty="0">
                          <a:effectLst/>
                        </a:rPr>
                        <a:t>- </a:t>
                      </a:r>
                      <a:r>
                        <a:rPr lang="en-US" sz="1800" dirty="0" err="1">
                          <a:effectLst/>
                        </a:rPr>
                        <a:t>Điều</a:t>
                      </a:r>
                      <a:r>
                        <a:rPr lang="en-US" sz="1800" dirty="0">
                          <a:effectLst/>
                        </a:rPr>
                        <a:t> </a:t>
                      </a:r>
                      <a:r>
                        <a:rPr lang="en-US" sz="1800" dirty="0" err="1">
                          <a:effectLst/>
                        </a:rPr>
                        <a:t>hòa</a:t>
                      </a:r>
                      <a:r>
                        <a:rPr lang="en-US" sz="1800" dirty="0">
                          <a:effectLst/>
                        </a:rPr>
                        <a:t> </a:t>
                      </a:r>
                      <a:r>
                        <a:rPr lang="en-US" sz="1800" dirty="0" err="1">
                          <a:effectLst/>
                        </a:rPr>
                        <a:t>hoạt</a:t>
                      </a:r>
                      <a:r>
                        <a:rPr lang="en-US" sz="1800" dirty="0">
                          <a:effectLst/>
                        </a:rPr>
                        <a:t> </a:t>
                      </a:r>
                      <a:r>
                        <a:rPr lang="en-US" sz="1800" dirty="0" err="1">
                          <a:effectLst/>
                        </a:rPr>
                        <a:t>động</a:t>
                      </a:r>
                      <a:r>
                        <a:rPr lang="en-US" sz="1800" dirty="0">
                          <a:effectLst/>
                        </a:rPr>
                        <a:t> </a:t>
                      </a:r>
                      <a:r>
                        <a:rPr lang="en-US" sz="1800" dirty="0" err="1">
                          <a:effectLst/>
                        </a:rPr>
                        <a:t>tuyến</a:t>
                      </a:r>
                      <a:r>
                        <a:rPr lang="en-US" sz="1800" dirty="0">
                          <a:effectLst/>
                        </a:rPr>
                        <a:t> </a:t>
                      </a:r>
                      <a:r>
                        <a:rPr lang="en-US" sz="1800" dirty="0" err="1">
                          <a:effectLst/>
                        </a:rPr>
                        <a:t>giáp</a:t>
                      </a:r>
                      <a:r>
                        <a:rPr lang="en-US" sz="1800" dirty="0">
                          <a:effectLst/>
                        </a:rPr>
                        <a:t> (TSH), </a:t>
                      </a:r>
                      <a:r>
                        <a:rPr lang="en-US" sz="1800" dirty="0" err="1">
                          <a:effectLst/>
                        </a:rPr>
                        <a:t>tuyến</a:t>
                      </a:r>
                      <a:r>
                        <a:rPr lang="en-US" sz="1800" dirty="0">
                          <a:effectLst/>
                        </a:rPr>
                        <a:t> </a:t>
                      </a:r>
                      <a:r>
                        <a:rPr lang="en-US" sz="1800" dirty="0" err="1">
                          <a:effectLst/>
                        </a:rPr>
                        <a:t>trên</a:t>
                      </a:r>
                      <a:r>
                        <a:rPr lang="en-US" sz="1800" dirty="0">
                          <a:effectLst/>
                        </a:rPr>
                        <a:t> </a:t>
                      </a:r>
                      <a:r>
                        <a:rPr lang="en-US" sz="1800" dirty="0" err="1">
                          <a:effectLst/>
                        </a:rPr>
                        <a:t>thận</a:t>
                      </a:r>
                      <a:r>
                        <a:rPr lang="en-US" sz="1800" dirty="0">
                          <a:effectLst/>
                        </a:rPr>
                        <a:t> (ACTH), </a:t>
                      </a:r>
                      <a:r>
                        <a:rPr lang="en-US" sz="1800" dirty="0" err="1">
                          <a:effectLst/>
                        </a:rPr>
                        <a:t>tuyến</a:t>
                      </a:r>
                      <a:r>
                        <a:rPr lang="en-US" sz="1800" dirty="0">
                          <a:effectLst/>
                        </a:rPr>
                        <a:t> </a:t>
                      </a:r>
                      <a:r>
                        <a:rPr lang="en-US" sz="1800" dirty="0" err="1">
                          <a:effectLst/>
                        </a:rPr>
                        <a:t>sinh</a:t>
                      </a:r>
                      <a:r>
                        <a:rPr lang="en-US" sz="1800" dirty="0">
                          <a:effectLst/>
                        </a:rPr>
                        <a:t> </a:t>
                      </a:r>
                      <a:r>
                        <a:rPr lang="en-US" sz="1800" dirty="0" err="1">
                          <a:effectLst/>
                        </a:rPr>
                        <a:t>dục</a:t>
                      </a:r>
                      <a:r>
                        <a:rPr lang="en-US" sz="1800" dirty="0">
                          <a:effectLst/>
                        </a:rPr>
                        <a:t> (FSH, LH)</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DD6"/>
                    </a:solidFill>
                  </a:tcPr>
                </a:tc>
                <a:extLst>
                  <a:ext uri="{0D108BD9-81ED-4DB2-BD59-A6C34878D82A}">
                    <a16:rowId xmlns:a16="http://schemas.microsoft.com/office/drawing/2014/main" val="2075457515"/>
                  </a:ext>
                </a:extLst>
              </a:tr>
              <a:tr h="1193808">
                <a:tc>
                  <a:txBody>
                    <a:bodyPr/>
                    <a:lstStyle/>
                    <a:p>
                      <a:pPr marL="0" marR="0" algn="ctr">
                        <a:lnSpc>
                          <a:spcPct val="150000"/>
                        </a:lnSpc>
                        <a:spcBef>
                          <a:spcPts val="0"/>
                        </a:spcBef>
                        <a:spcAft>
                          <a:spcPts val="0"/>
                        </a:spcAft>
                      </a:pPr>
                      <a:r>
                        <a:rPr lang="en-US" sz="1800" dirty="0" err="1">
                          <a:effectLst/>
                        </a:rPr>
                        <a:t>Tuyến</a:t>
                      </a:r>
                      <a:r>
                        <a:rPr lang="en-US" sz="1800" dirty="0">
                          <a:effectLst/>
                        </a:rPr>
                        <a:t> </a:t>
                      </a:r>
                      <a:r>
                        <a:rPr lang="en-US" sz="1800" dirty="0" err="1">
                          <a:effectLst/>
                        </a:rPr>
                        <a:t>giáp</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0"/>
                        </a:spcBef>
                        <a:spcAft>
                          <a:spcPts val="0"/>
                        </a:spcAft>
                      </a:pPr>
                      <a:r>
                        <a:rPr lang="en-US" sz="1800" dirty="0">
                          <a:effectLst/>
                        </a:rPr>
                        <a:t>- T3, T4</a:t>
                      </a:r>
                    </a:p>
                    <a:p>
                      <a:pPr marL="0" marR="0" algn="just">
                        <a:lnSpc>
                          <a:spcPct val="150000"/>
                        </a:lnSpc>
                        <a:spcBef>
                          <a:spcPts val="0"/>
                        </a:spcBef>
                        <a:spcAft>
                          <a:spcPts val="0"/>
                        </a:spcAft>
                      </a:pPr>
                      <a:r>
                        <a:rPr lang="en-US" sz="1800" dirty="0">
                          <a:effectLst/>
                        </a:rPr>
                        <a:t>- Calcitonin</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0" marR="0" algn="just">
                        <a:lnSpc>
                          <a:spcPct val="150000"/>
                        </a:lnSpc>
                        <a:spcBef>
                          <a:spcPts val="0"/>
                        </a:spcBef>
                        <a:spcAft>
                          <a:spcPts val="0"/>
                        </a:spcAft>
                      </a:pPr>
                      <a:r>
                        <a:rPr lang="en-US" sz="1800" dirty="0">
                          <a:effectLst/>
                        </a:rPr>
                        <a:t>- </a:t>
                      </a:r>
                      <a:r>
                        <a:rPr lang="en-US" sz="1800" dirty="0" err="1">
                          <a:effectLst/>
                        </a:rPr>
                        <a:t>Điều</a:t>
                      </a:r>
                      <a:r>
                        <a:rPr lang="en-US" sz="1800" dirty="0">
                          <a:effectLst/>
                        </a:rPr>
                        <a:t> </a:t>
                      </a:r>
                      <a:r>
                        <a:rPr lang="en-US" sz="1800" dirty="0" err="1">
                          <a:effectLst/>
                        </a:rPr>
                        <a:t>hòa</a:t>
                      </a:r>
                      <a:r>
                        <a:rPr lang="en-US" sz="1800" dirty="0">
                          <a:effectLst/>
                        </a:rPr>
                        <a:t> </a:t>
                      </a:r>
                      <a:r>
                        <a:rPr lang="en-US" sz="1800" dirty="0" err="1">
                          <a:effectLst/>
                        </a:rPr>
                        <a:t>sinh</a:t>
                      </a:r>
                      <a:r>
                        <a:rPr lang="en-US" sz="1800" dirty="0">
                          <a:effectLst/>
                        </a:rPr>
                        <a:t> </a:t>
                      </a:r>
                      <a:r>
                        <a:rPr lang="en-US" sz="1800" dirty="0" err="1">
                          <a:effectLst/>
                        </a:rPr>
                        <a:t>trưởng</a:t>
                      </a:r>
                      <a:r>
                        <a:rPr lang="en-US" sz="1800" dirty="0">
                          <a:effectLst/>
                        </a:rPr>
                        <a:t>, </a:t>
                      </a:r>
                      <a:r>
                        <a:rPr lang="en-US" sz="1800" dirty="0" err="1">
                          <a:effectLst/>
                        </a:rPr>
                        <a:t>phát</a:t>
                      </a:r>
                      <a:r>
                        <a:rPr lang="en-US" sz="1800" dirty="0">
                          <a:effectLst/>
                        </a:rPr>
                        <a:t> </a:t>
                      </a:r>
                      <a:r>
                        <a:rPr lang="en-US" sz="1800" dirty="0" err="1">
                          <a:effectLst/>
                        </a:rPr>
                        <a:t>triển</a:t>
                      </a:r>
                      <a:endParaRPr lang="en-US" sz="1800" dirty="0">
                        <a:effectLst/>
                      </a:endParaRPr>
                    </a:p>
                    <a:p>
                      <a:pPr marL="0" marR="0" algn="just">
                        <a:lnSpc>
                          <a:spcPct val="150000"/>
                        </a:lnSpc>
                        <a:spcBef>
                          <a:spcPts val="0"/>
                        </a:spcBef>
                        <a:spcAft>
                          <a:spcPts val="0"/>
                        </a:spcAft>
                      </a:pPr>
                      <a:r>
                        <a:rPr lang="en-US" sz="1800" dirty="0">
                          <a:effectLst/>
                        </a:rPr>
                        <a:t>- </a:t>
                      </a:r>
                      <a:r>
                        <a:rPr lang="en-US" sz="1800" dirty="0" err="1">
                          <a:effectLst/>
                        </a:rPr>
                        <a:t>Tăng</a:t>
                      </a:r>
                      <a:r>
                        <a:rPr lang="en-US" sz="1800" dirty="0">
                          <a:effectLst/>
                        </a:rPr>
                        <a:t> </a:t>
                      </a:r>
                      <a:r>
                        <a:rPr lang="en-US" sz="1800" dirty="0" err="1">
                          <a:effectLst/>
                        </a:rPr>
                        <a:t>cường</a:t>
                      </a:r>
                      <a:r>
                        <a:rPr lang="en-US" sz="1800" dirty="0">
                          <a:effectLst/>
                        </a:rPr>
                        <a:t> </a:t>
                      </a:r>
                      <a:r>
                        <a:rPr lang="en-US" sz="1800" dirty="0" err="1">
                          <a:effectLst/>
                        </a:rPr>
                        <a:t>trao</a:t>
                      </a:r>
                      <a:r>
                        <a:rPr lang="en-US" sz="1800" dirty="0">
                          <a:effectLst/>
                        </a:rPr>
                        <a:t> </a:t>
                      </a:r>
                      <a:r>
                        <a:rPr lang="en-US" sz="1800" dirty="0" err="1">
                          <a:effectLst/>
                        </a:rPr>
                        <a:t>đổi</a:t>
                      </a:r>
                      <a:r>
                        <a:rPr lang="en-US" sz="1800" dirty="0">
                          <a:effectLst/>
                        </a:rPr>
                        <a:t> </a:t>
                      </a:r>
                      <a:r>
                        <a:rPr lang="en-US" sz="1800" dirty="0" err="1">
                          <a:effectLst/>
                        </a:rPr>
                        <a:t>chất</a:t>
                      </a:r>
                      <a:r>
                        <a:rPr lang="en-US" sz="1800" dirty="0">
                          <a:effectLst/>
                        </a:rPr>
                        <a:t>, </a:t>
                      </a:r>
                      <a:r>
                        <a:rPr lang="en-US" sz="1800" dirty="0" err="1">
                          <a:effectLst/>
                        </a:rPr>
                        <a:t>sinh</a:t>
                      </a:r>
                      <a:r>
                        <a:rPr lang="en-US" sz="1800" dirty="0">
                          <a:effectLst/>
                        </a:rPr>
                        <a:t> </a:t>
                      </a:r>
                      <a:r>
                        <a:rPr lang="en-US" sz="1800" dirty="0" err="1">
                          <a:effectLst/>
                        </a:rPr>
                        <a:t>nhiệt</a:t>
                      </a:r>
                      <a:r>
                        <a:rPr lang="en-US" sz="1800" dirty="0">
                          <a:effectLst/>
                        </a:rPr>
                        <a:t>.</a:t>
                      </a:r>
                    </a:p>
                    <a:p>
                      <a:pPr marL="0" marR="0" algn="just">
                        <a:lnSpc>
                          <a:spcPct val="150000"/>
                        </a:lnSpc>
                        <a:spcBef>
                          <a:spcPts val="0"/>
                        </a:spcBef>
                        <a:spcAft>
                          <a:spcPts val="0"/>
                        </a:spcAft>
                      </a:pPr>
                      <a:r>
                        <a:rPr lang="en-US" sz="1800" dirty="0">
                          <a:effectLst/>
                        </a:rPr>
                        <a:t>- </a:t>
                      </a:r>
                      <a:r>
                        <a:rPr lang="en-US" sz="1800" dirty="0" err="1">
                          <a:effectLst/>
                        </a:rPr>
                        <a:t>Điều</a:t>
                      </a:r>
                      <a:r>
                        <a:rPr lang="en-US" sz="1800" dirty="0">
                          <a:effectLst/>
                        </a:rPr>
                        <a:t> </a:t>
                      </a:r>
                      <a:r>
                        <a:rPr lang="en-US" sz="1800" dirty="0" err="1">
                          <a:effectLst/>
                        </a:rPr>
                        <a:t>hòa</a:t>
                      </a:r>
                      <a:r>
                        <a:rPr lang="en-US" sz="1800" dirty="0">
                          <a:effectLst/>
                        </a:rPr>
                        <a:t> calcium </a:t>
                      </a:r>
                      <a:r>
                        <a:rPr lang="en-US" sz="1800" dirty="0" err="1">
                          <a:effectLst/>
                        </a:rPr>
                        <a:t>trong</a:t>
                      </a:r>
                      <a:r>
                        <a:rPr lang="en-US" sz="1800" dirty="0">
                          <a:effectLst/>
                        </a:rPr>
                        <a:t> </a:t>
                      </a:r>
                      <a:r>
                        <a:rPr lang="en-US" sz="1800" dirty="0" err="1">
                          <a:effectLst/>
                        </a:rPr>
                        <a:t>máu</a:t>
                      </a:r>
                      <a:r>
                        <a:rPr lang="en-US" sz="1800" dirty="0">
                          <a:effectLst/>
                        </a:rPr>
                        <a:t>.</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DD6"/>
                    </a:solidFill>
                  </a:tcPr>
                </a:tc>
                <a:extLst>
                  <a:ext uri="{0D108BD9-81ED-4DB2-BD59-A6C34878D82A}">
                    <a16:rowId xmlns:a16="http://schemas.microsoft.com/office/drawing/2014/main" val="3546085601"/>
                  </a:ext>
                </a:extLst>
              </a:tr>
            </a:tbl>
          </a:graphicData>
        </a:graphic>
      </p:graphicFrame>
    </p:spTree>
    <p:extLst>
      <p:ext uri="{BB962C8B-B14F-4D97-AF65-F5344CB8AC3E}">
        <p14:creationId xmlns:p14="http://schemas.microsoft.com/office/powerpoint/2010/main" val="4161394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BB3DB3D-5E54-4D75-B422-5CF3B87E6779}"/>
              </a:ext>
            </a:extLst>
          </p:cNvPr>
          <p:cNvGraphicFramePr>
            <a:graphicFrameLocks noGrp="1"/>
          </p:cNvGraphicFramePr>
          <p:nvPr>
            <p:extLst>
              <p:ext uri="{D42A27DB-BD31-4B8C-83A1-F6EECF244321}">
                <p14:modId xmlns:p14="http://schemas.microsoft.com/office/powerpoint/2010/main" val="1534215934"/>
              </p:ext>
            </p:extLst>
          </p:nvPr>
        </p:nvGraphicFramePr>
        <p:xfrm>
          <a:off x="0" y="0"/>
          <a:ext cx="9144001" cy="5083302"/>
        </p:xfrm>
        <a:graphic>
          <a:graphicData uri="http://schemas.openxmlformats.org/drawingml/2006/table">
            <a:tbl>
              <a:tblPr bandRow="1">
                <a:tableStyleId>{876E8154-01C6-4828-B8B5-B9CD5E013546}</a:tableStyleId>
              </a:tblPr>
              <a:tblGrid>
                <a:gridCol w="2565471">
                  <a:extLst>
                    <a:ext uri="{9D8B030D-6E8A-4147-A177-3AD203B41FA5}">
                      <a16:colId xmlns:a16="http://schemas.microsoft.com/office/drawing/2014/main" val="3085380046"/>
                    </a:ext>
                  </a:extLst>
                </a:gridCol>
                <a:gridCol w="2572971">
                  <a:extLst>
                    <a:ext uri="{9D8B030D-6E8A-4147-A177-3AD203B41FA5}">
                      <a16:colId xmlns:a16="http://schemas.microsoft.com/office/drawing/2014/main" val="3179396574"/>
                    </a:ext>
                  </a:extLst>
                </a:gridCol>
                <a:gridCol w="4005559">
                  <a:extLst>
                    <a:ext uri="{9D8B030D-6E8A-4147-A177-3AD203B41FA5}">
                      <a16:colId xmlns:a16="http://schemas.microsoft.com/office/drawing/2014/main" val="2371998122"/>
                    </a:ext>
                  </a:extLst>
                </a:gridCol>
              </a:tblGrid>
              <a:tr h="212484">
                <a:tc>
                  <a:txBody>
                    <a:bodyPr/>
                    <a:lstStyle/>
                    <a:p>
                      <a:pPr marL="0" marR="0" algn="ctr">
                        <a:lnSpc>
                          <a:spcPct val="150000"/>
                        </a:lnSpc>
                        <a:spcBef>
                          <a:spcPts val="0"/>
                        </a:spcBef>
                        <a:spcAft>
                          <a:spcPts val="0"/>
                        </a:spcAft>
                      </a:pPr>
                      <a:r>
                        <a:rPr lang="en-US" sz="1800" b="1" dirty="0" err="1">
                          <a:effectLst/>
                        </a:rPr>
                        <a:t>Tên</a:t>
                      </a:r>
                      <a:r>
                        <a:rPr lang="en-US" sz="1800" b="1" dirty="0">
                          <a:effectLst/>
                        </a:rPr>
                        <a:t> </a:t>
                      </a:r>
                      <a:r>
                        <a:rPr lang="en-US" sz="1800" b="1" dirty="0" err="1">
                          <a:effectLst/>
                        </a:rPr>
                        <a:t>tuyến</a:t>
                      </a:r>
                      <a:r>
                        <a:rPr lang="en-US" sz="1800" b="1" dirty="0">
                          <a:effectLst/>
                        </a:rPr>
                        <a:t> </a:t>
                      </a:r>
                      <a:r>
                        <a:rPr lang="en-US" sz="1800" b="1" dirty="0" err="1">
                          <a:effectLst/>
                        </a:rPr>
                        <a:t>nội</a:t>
                      </a:r>
                      <a:r>
                        <a:rPr lang="en-US" sz="1800" b="1" dirty="0">
                          <a:effectLst/>
                        </a:rPr>
                        <a:t> </a:t>
                      </a:r>
                      <a:r>
                        <a:rPr lang="en-US" sz="1800" b="1" dirty="0" err="1">
                          <a:effectLst/>
                        </a:rPr>
                        <a:t>tiết</a:t>
                      </a:r>
                      <a:endParaRPr lang="en-US" sz="1800" b="1"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1800" b="1" dirty="0">
                          <a:effectLst/>
                        </a:rPr>
                        <a:t>Hormone</a:t>
                      </a:r>
                      <a:endParaRPr lang="en-US" sz="1800" b="1"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1800" b="1" dirty="0" err="1">
                          <a:effectLst/>
                        </a:rPr>
                        <a:t>Vai</a:t>
                      </a:r>
                      <a:r>
                        <a:rPr lang="en-US" sz="1800" b="1" dirty="0">
                          <a:effectLst/>
                        </a:rPr>
                        <a:t> </a:t>
                      </a:r>
                      <a:r>
                        <a:rPr lang="en-US" sz="1800" b="1" dirty="0" err="1">
                          <a:effectLst/>
                        </a:rPr>
                        <a:t>trò</a:t>
                      </a:r>
                      <a:endParaRPr lang="en-US" sz="1800" b="1"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51328170"/>
                  </a:ext>
                </a:extLst>
              </a:tr>
              <a:tr h="212484">
                <a:tc>
                  <a:txBody>
                    <a:bodyPr/>
                    <a:lstStyle/>
                    <a:p>
                      <a:pPr marL="0" marR="0" algn="ctr">
                        <a:lnSpc>
                          <a:spcPct val="150000"/>
                        </a:lnSpc>
                        <a:spcBef>
                          <a:spcPts val="0"/>
                        </a:spcBef>
                        <a:spcAft>
                          <a:spcPts val="0"/>
                        </a:spcAft>
                      </a:pPr>
                      <a:r>
                        <a:rPr lang="en-US" sz="1800" dirty="0" err="1">
                          <a:effectLst/>
                        </a:rPr>
                        <a:t>Tuyến</a:t>
                      </a:r>
                      <a:r>
                        <a:rPr lang="en-US" sz="1800" dirty="0">
                          <a:effectLst/>
                        </a:rPr>
                        <a:t> </a:t>
                      </a:r>
                      <a:r>
                        <a:rPr lang="en-US" sz="1800" dirty="0" err="1">
                          <a:effectLst/>
                        </a:rPr>
                        <a:t>cận</a:t>
                      </a:r>
                      <a:r>
                        <a:rPr lang="en-US" sz="1800" dirty="0">
                          <a:effectLst/>
                        </a:rPr>
                        <a:t> </a:t>
                      </a:r>
                      <a:r>
                        <a:rPr lang="en-US" sz="1800" dirty="0" err="1">
                          <a:effectLst/>
                        </a:rPr>
                        <a:t>giáp</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0"/>
                        </a:spcBef>
                        <a:spcAft>
                          <a:spcPts val="0"/>
                        </a:spcAft>
                      </a:pPr>
                      <a:r>
                        <a:rPr lang="en-US" sz="1800" dirty="0">
                          <a:effectLst/>
                        </a:rPr>
                        <a:t>- PTH</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0" marR="0" algn="just">
                        <a:lnSpc>
                          <a:spcPct val="150000"/>
                        </a:lnSpc>
                        <a:spcBef>
                          <a:spcPts val="0"/>
                        </a:spcBef>
                        <a:spcAft>
                          <a:spcPts val="0"/>
                        </a:spcAft>
                      </a:pPr>
                      <a:r>
                        <a:rPr lang="en-US" sz="1800" dirty="0">
                          <a:effectLst/>
                        </a:rPr>
                        <a:t>- </a:t>
                      </a:r>
                      <a:r>
                        <a:rPr lang="en-US" sz="1800" dirty="0" err="1">
                          <a:effectLst/>
                        </a:rPr>
                        <a:t>Điều</a:t>
                      </a:r>
                      <a:r>
                        <a:rPr lang="en-US" sz="1800" dirty="0">
                          <a:effectLst/>
                        </a:rPr>
                        <a:t> </a:t>
                      </a:r>
                      <a:r>
                        <a:rPr lang="en-US" sz="1800" dirty="0" err="1">
                          <a:effectLst/>
                        </a:rPr>
                        <a:t>hòa</a:t>
                      </a:r>
                      <a:r>
                        <a:rPr lang="en-US" sz="1800" dirty="0">
                          <a:effectLst/>
                        </a:rPr>
                        <a:t> </a:t>
                      </a:r>
                      <a:r>
                        <a:rPr lang="en-US" sz="1800" dirty="0" err="1">
                          <a:effectLst/>
                        </a:rPr>
                        <a:t>lượng</a:t>
                      </a:r>
                      <a:r>
                        <a:rPr lang="en-US" sz="1800" dirty="0">
                          <a:effectLst/>
                        </a:rPr>
                        <a:t> calcium </a:t>
                      </a:r>
                      <a:r>
                        <a:rPr lang="en-US" sz="1800" dirty="0" err="1">
                          <a:effectLst/>
                        </a:rPr>
                        <a:t>trong</a:t>
                      </a:r>
                      <a:r>
                        <a:rPr lang="en-US" sz="1800" dirty="0">
                          <a:effectLst/>
                        </a:rPr>
                        <a:t> </a:t>
                      </a:r>
                      <a:r>
                        <a:rPr lang="en-US" sz="1800" dirty="0" err="1">
                          <a:effectLst/>
                        </a:rPr>
                        <a:t>máu</a:t>
                      </a:r>
                      <a:r>
                        <a:rPr lang="en-US" sz="1800" dirty="0">
                          <a:effectLst/>
                        </a:rPr>
                        <a:t>.</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DD6"/>
                    </a:solidFill>
                  </a:tcPr>
                </a:tc>
                <a:extLst>
                  <a:ext uri="{0D108BD9-81ED-4DB2-BD59-A6C34878D82A}">
                    <a16:rowId xmlns:a16="http://schemas.microsoft.com/office/drawing/2014/main" val="795954974"/>
                  </a:ext>
                </a:extLst>
              </a:tr>
              <a:tr h="324720">
                <a:tc>
                  <a:txBody>
                    <a:bodyPr/>
                    <a:lstStyle/>
                    <a:p>
                      <a:pPr marL="0" marR="0" algn="ctr">
                        <a:lnSpc>
                          <a:spcPct val="150000"/>
                        </a:lnSpc>
                        <a:spcBef>
                          <a:spcPts val="0"/>
                        </a:spcBef>
                        <a:spcAft>
                          <a:spcPts val="0"/>
                        </a:spcAft>
                      </a:pPr>
                      <a:r>
                        <a:rPr lang="en-US" sz="1800" dirty="0" err="1">
                          <a:effectLst/>
                        </a:rPr>
                        <a:t>Tuyến</a:t>
                      </a:r>
                      <a:r>
                        <a:rPr lang="en-US" sz="1800" dirty="0">
                          <a:effectLst/>
                        </a:rPr>
                        <a:t> </a:t>
                      </a:r>
                      <a:r>
                        <a:rPr lang="en-US" sz="1800" dirty="0" err="1">
                          <a:effectLst/>
                        </a:rPr>
                        <a:t>ức</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0"/>
                        </a:spcBef>
                        <a:spcAft>
                          <a:spcPts val="0"/>
                        </a:spcAft>
                      </a:pPr>
                      <a:r>
                        <a:rPr lang="en-US" sz="1800" dirty="0">
                          <a:effectLst/>
                        </a:rPr>
                        <a:t>- Thymosin</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0" marR="0" algn="just">
                        <a:lnSpc>
                          <a:spcPct val="150000"/>
                        </a:lnSpc>
                        <a:spcBef>
                          <a:spcPts val="0"/>
                        </a:spcBef>
                        <a:spcAft>
                          <a:spcPts val="0"/>
                        </a:spcAft>
                      </a:pPr>
                      <a:r>
                        <a:rPr lang="en-US" sz="1800" dirty="0">
                          <a:effectLst/>
                        </a:rPr>
                        <a:t>- </a:t>
                      </a:r>
                      <a:r>
                        <a:rPr lang="en-US" sz="1800" dirty="0" err="1">
                          <a:effectLst/>
                        </a:rPr>
                        <a:t>Kích</a:t>
                      </a:r>
                      <a:r>
                        <a:rPr lang="en-US" sz="1800" dirty="0">
                          <a:effectLst/>
                        </a:rPr>
                        <a:t> </a:t>
                      </a:r>
                      <a:r>
                        <a:rPr lang="en-US" sz="1800" dirty="0" err="1">
                          <a:effectLst/>
                        </a:rPr>
                        <a:t>thích</a:t>
                      </a:r>
                      <a:r>
                        <a:rPr lang="en-US" sz="1800" dirty="0">
                          <a:effectLst/>
                        </a:rPr>
                        <a:t> </a:t>
                      </a:r>
                      <a:r>
                        <a:rPr lang="en-US" sz="1800" dirty="0" err="1">
                          <a:effectLst/>
                        </a:rPr>
                        <a:t>sự</a:t>
                      </a:r>
                      <a:r>
                        <a:rPr lang="en-US" sz="1800" dirty="0">
                          <a:effectLst/>
                        </a:rPr>
                        <a:t> </a:t>
                      </a:r>
                      <a:r>
                        <a:rPr lang="en-US" sz="1800" dirty="0" err="1">
                          <a:effectLst/>
                        </a:rPr>
                        <a:t>phát</a:t>
                      </a:r>
                      <a:r>
                        <a:rPr lang="en-US" sz="1800" dirty="0">
                          <a:effectLst/>
                        </a:rPr>
                        <a:t> </a:t>
                      </a:r>
                      <a:r>
                        <a:rPr lang="en-US" sz="1800" dirty="0" err="1">
                          <a:effectLst/>
                        </a:rPr>
                        <a:t>triển</a:t>
                      </a:r>
                      <a:r>
                        <a:rPr lang="en-US" sz="1800" dirty="0">
                          <a:effectLst/>
                        </a:rPr>
                        <a:t> </a:t>
                      </a:r>
                      <a:r>
                        <a:rPr lang="en-US" sz="1800" dirty="0" err="1">
                          <a:effectLst/>
                        </a:rPr>
                        <a:t>của</a:t>
                      </a:r>
                      <a:r>
                        <a:rPr lang="en-US" sz="1800" dirty="0">
                          <a:effectLst/>
                        </a:rPr>
                        <a:t> </a:t>
                      </a:r>
                      <a:r>
                        <a:rPr lang="en-US" sz="1800" dirty="0" err="1">
                          <a:effectLst/>
                        </a:rPr>
                        <a:t>các</a:t>
                      </a:r>
                      <a:r>
                        <a:rPr lang="en-US" sz="1800" dirty="0">
                          <a:effectLst/>
                        </a:rPr>
                        <a:t> </a:t>
                      </a:r>
                      <a:r>
                        <a:rPr lang="en-US" sz="1800" dirty="0" err="1">
                          <a:effectLst/>
                        </a:rPr>
                        <a:t>tế</a:t>
                      </a:r>
                      <a:r>
                        <a:rPr lang="en-US" sz="1800" dirty="0">
                          <a:effectLst/>
                        </a:rPr>
                        <a:t> </a:t>
                      </a:r>
                      <a:r>
                        <a:rPr lang="en-US" sz="1800" dirty="0" err="1">
                          <a:effectLst/>
                        </a:rPr>
                        <a:t>bào</a:t>
                      </a:r>
                      <a:r>
                        <a:rPr lang="en-US" sz="1800" dirty="0">
                          <a:effectLst/>
                        </a:rPr>
                        <a:t> </a:t>
                      </a:r>
                      <a:r>
                        <a:rPr lang="en-US" sz="1800" dirty="0" err="1">
                          <a:effectLst/>
                        </a:rPr>
                        <a:t>lympho</a:t>
                      </a:r>
                      <a:r>
                        <a:rPr lang="en-US" sz="1800" dirty="0">
                          <a:effectLst/>
                        </a:rPr>
                        <a:t> T.</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DD6"/>
                    </a:solidFill>
                  </a:tcPr>
                </a:tc>
                <a:extLst>
                  <a:ext uri="{0D108BD9-81ED-4DB2-BD59-A6C34878D82A}">
                    <a16:rowId xmlns:a16="http://schemas.microsoft.com/office/drawing/2014/main" val="1686328403"/>
                  </a:ext>
                </a:extLst>
              </a:tr>
              <a:tr h="212484">
                <a:tc>
                  <a:txBody>
                    <a:bodyPr/>
                    <a:lstStyle/>
                    <a:p>
                      <a:pPr marL="0" marR="0" algn="ctr">
                        <a:lnSpc>
                          <a:spcPct val="150000"/>
                        </a:lnSpc>
                        <a:spcBef>
                          <a:spcPts val="0"/>
                        </a:spcBef>
                        <a:spcAft>
                          <a:spcPts val="0"/>
                        </a:spcAft>
                      </a:pPr>
                      <a:r>
                        <a:rPr lang="en-US" sz="1800" dirty="0" err="1">
                          <a:effectLst/>
                        </a:rPr>
                        <a:t>Tuyến</a:t>
                      </a:r>
                      <a:r>
                        <a:rPr lang="en-US" sz="1800" dirty="0">
                          <a:effectLst/>
                        </a:rPr>
                        <a:t> </a:t>
                      </a:r>
                      <a:r>
                        <a:rPr lang="en-US" sz="1800" dirty="0" err="1">
                          <a:effectLst/>
                        </a:rPr>
                        <a:t>tụy</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0"/>
                        </a:spcBef>
                        <a:spcAft>
                          <a:spcPts val="0"/>
                        </a:spcAft>
                      </a:pPr>
                      <a:r>
                        <a:rPr lang="en-US" sz="1800" dirty="0">
                          <a:effectLst/>
                        </a:rPr>
                        <a:t>- Insulin </a:t>
                      </a:r>
                      <a:r>
                        <a:rPr lang="en-US" sz="1800" dirty="0" err="1">
                          <a:effectLst/>
                        </a:rPr>
                        <a:t>và</a:t>
                      </a:r>
                      <a:r>
                        <a:rPr lang="en-US" sz="1800" dirty="0">
                          <a:effectLst/>
                        </a:rPr>
                        <a:t> glucagon</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0" marR="0" algn="just">
                        <a:lnSpc>
                          <a:spcPct val="150000"/>
                        </a:lnSpc>
                        <a:spcBef>
                          <a:spcPts val="0"/>
                        </a:spcBef>
                        <a:spcAft>
                          <a:spcPts val="0"/>
                        </a:spcAft>
                      </a:pPr>
                      <a:r>
                        <a:rPr lang="en-US" sz="1800" dirty="0">
                          <a:effectLst/>
                        </a:rPr>
                        <a:t>- </a:t>
                      </a:r>
                      <a:r>
                        <a:rPr lang="en-US" sz="1800" dirty="0" err="1">
                          <a:effectLst/>
                        </a:rPr>
                        <a:t>Điều</a:t>
                      </a:r>
                      <a:r>
                        <a:rPr lang="en-US" sz="1800" dirty="0">
                          <a:effectLst/>
                        </a:rPr>
                        <a:t> </a:t>
                      </a:r>
                      <a:r>
                        <a:rPr lang="en-US" sz="1800" dirty="0" err="1">
                          <a:effectLst/>
                        </a:rPr>
                        <a:t>hòa</a:t>
                      </a:r>
                      <a:r>
                        <a:rPr lang="en-US" sz="1800" dirty="0">
                          <a:effectLst/>
                        </a:rPr>
                        <a:t> </a:t>
                      </a:r>
                      <a:r>
                        <a:rPr lang="en-US" sz="1800" dirty="0" err="1">
                          <a:effectLst/>
                        </a:rPr>
                        <a:t>lượng</a:t>
                      </a:r>
                      <a:r>
                        <a:rPr lang="en-US" sz="1800" dirty="0">
                          <a:effectLst/>
                        </a:rPr>
                        <a:t> </a:t>
                      </a:r>
                      <a:r>
                        <a:rPr lang="en-US" sz="1800" dirty="0" err="1">
                          <a:effectLst/>
                        </a:rPr>
                        <a:t>đường</a:t>
                      </a:r>
                      <a:r>
                        <a:rPr lang="en-US" sz="1800" dirty="0">
                          <a:effectLst/>
                        </a:rPr>
                        <a:t> </a:t>
                      </a:r>
                      <a:r>
                        <a:rPr lang="en-US" sz="1800" dirty="0" err="1">
                          <a:effectLst/>
                        </a:rPr>
                        <a:t>máu</a:t>
                      </a:r>
                      <a:r>
                        <a:rPr lang="en-US" sz="1800" dirty="0">
                          <a:effectLst/>
                        </a:rPr>
                        <a:t>.</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DD6"/>
                    </a:solidFill>
                  </a:tcPr>
                </a:tc>
                <a:extLst>
                  <a:ext uri="{0D108BD9-81ED-4DB2-BD59-A6C34878D82A}">
                    <a16:rowId xmlns:a16="http://schemas.microsoft.com/office/drawing/2014/main" val="3648385519"/>
                  </a:ext>
                </a:extLst>
              </a:tr>
              <a:tr h="710422">
                <a:tc>
                  <a:txBody>
                    <a:bodyPr/>
                    <a:lstStyle/>
                    <a:p>
                      <a:pPr marL="0" marR="0" algn="ctr">
                        <a:lnSpc>
                          <a:spcPct val="150000"/>
                        </a:lnSpc>
                        <a:spcBef>
                          <a:spcPts val="0"/>
                        </a:spcBef>
                        <a:spcAft>
                          <a:spcPts val="0"/>
                        </a:spcAft>
                      </a:pPr>
                      <a:r>
                        <a:rPr lang="en-US" sz="1800" dirty="0" err="1">
                          <a:effectLst/>
                        </a:rPr>
                        <a:t>Tuyến</a:t>
                      </a:r>
                      <a:r>
                        <a:rPr lang="en-US" sz="1800" dirty="0">
                          <a:effectLst/>
                        </a:rPr>
                        <a:t> </a:t>
                      </a:r>
                      <a:r>
                        <a:rPr lang="en-US" sz="1800" dirty="0" err="1">
                          <a:effectLst/>
                        </a:rPr>
                        <a:t>trên</a:t>
                      </a:r>
                      <a:r>
                        <a:rPr lang="en-US" sz="1800" dirty="0">
                          <a:effectLst/>
                        </a:rPr>
                        <a:t> </a:t>
                      </a:r>
                      <a:r>
                        <a:rPr lang="en-US" sz="1800" dirty="0" err="1">
                          <a:effectLst/>
                        </a:rPr>
                        <a:t>thận</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0"/>
                        </a:spcBef>
                        <a:spcAft>
                          <a:spcPts val="0"/>
                        </a:spcAft>
                      </a:pPr>
                      <a:r>
                        <a:rPr lang="en-US" sz="1800" dirty="0">
                          <a:effectLst/>
                        </a:rPr>
                        <a:t>- Aldosterone.</a:t>
                      </a:r>
                    </a:p>
                    <a:p>
                      <a:pPr marL="0" marR="0" algn="just">
                        <a:lnSpc>
                          <a:spcPct val="150000"/>
                        </a:lnSpc>
                        <a:spcBef>
                          <a:spcPts val="0"/>
                        </a:spcBef>
                        <a:spcAft>
                          <a:spcPts val="0"/>
                        </a:spcAft>
                      </a:pPr>
                      <a:r>
                        <a:rPr lang="en-US" sz="1800" dirty="0">
                          <a:effectLst/>
                        </a:rPr>
                        <a:t>- Cortisol.</a:t>
                      </a:r>
                    </a:p>
                    <a:p>
                      <a:pPr marL="0" marR="0" algn="just">
                        <a:lnSpc>
                          <a:spcPct val="150000"/>
                        </a:lnSpc>
                        <a:spcBef>
                          <a:spcPts val="0"/>
                        </a:spcBef>
                        <a:spcAft>
                          <a:spcPts val="0"/>
                        </a:spcAft>
                      </a:pPr>
                      <a:r>
                        <a:rPr lang="en-US" sz="1800" dirty="0">
                          <a:effectLst/>
                        </a:rPr>
                        <a:t>- Adrenalin, </a:t>
                      </a:r>
                      <a:r>
                        <a:rPr lang="en-US" sz="1800" dirty="0" err="1">
                          <a:effectLst/>
                        </a:rPr>
                        <a:t>noadrenalin</a:t>
                      </a:r>
                      <a:r>
                        <a:rPr lang="en-US" sz="1800" dirty="0">
                          <a:effectLst/>
                        </a:rPr>
                        <a:t>, cortisol.</a:t>
                      </a:r>
                      <a:endParaRPr lang="en-US" sz="1800" dirty="0">
                        <a:effectLst/>
                        <a:latin typeface="Calibri" panose="020F0502020204030204" pitchFamily="34" charset="0"/>
                        <a:ea typeface="Calibri" panose="020F0502020204030204" pitchFamily="34" charset="0"/>
                      </a:endParaRPr>
                    </a:p>
                  </a:txBody>
                  <a:tcPr marL="11240" marR="112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0" marR="0" algn="just">
                        <a:lnSpc>
                          <a:spcPct val="150000"/>
                        </a:lnSpc>
                        <a:spcBef>
                          <a:spcPts val="0"/>
                        </a:spcBef>
                        <a:spcAft>
                          <a:spcPts val="0"/>
                        </a:spcAft>
                      </a:pPr>
                      <a:r>
                        <a:rPr lang="en-US" sz="1800" dirty="0">
                          <a:effectLst/>
                        </a:rPr>
                        <a:t>- </a:t>
                      </a:r>
                      <a:r>
                        <a:rPr lang="en-US" sz="1800" dirty="0" err="1">
                          <a:effectLst/>
                        </a:rPr>
                        <a:t>Điều</a:t>
                      </a:r>
                      <a:r>
                        <a:rPr lang="en-US" sz="1800" dirty="0">
                          <a:effectLst/>
                        </a:rPr>
                        <a:t> </a:t>
                      </a:r>
                      <a:r>
                        <a:rPr lang="en-US" sz="1800" dirty="0" err="1">
                          <a:effectLst/>
                        </a:rPr>
                        <a:t>hòa</a:t>
                      </a:r>
                      <a:r>
                        <a:rPr lang="en-US" sz="1800" dirty="0">
                          <a:effectLst/>
                        </a:rPr>
                        <a:t> </a:t>
                      </a:r>
                      <a:r>
                        <a:rPr lang="en-US" sz="1800" dirty="0" err="1">
                          <a:effectLst/>
                        </a:rPr>
                        <a:t>huyết</a:t>
                      </a:r>
                      <a:r>
                        <a:rPr lang="en-US" sz="1800" dirty="0">
                          <a:effectLst/>
                        </a:rPr>
                        <a:t> </a:t>
                      </a:r>
                      <a:r>
                        <a:rPr lang="en-US" sz="1800" dirty="0" err="1">
                          <a:effectLst/>
                        </a:rPr>
                        <a:t>áp</a:t>
                      </a:r>
                      <a:r>
                        <a:rPr lang="en-US" sz="1800" dirty="0">
                          <a:effectLst/>
                        </a:rPr>
                        <a:t>, </a:t>
                      </a:r>
                      <a:r>
                        <a:rPr lang="en-US" sz="1800" dirty="0" err="1">
                          <a:effectLst/>
                        </a:rPr>
                        <a:t>thể</a:t>
                      </a:r>
                      <a:r>
                        <a:rPr lang="en-US" sz="1800" dirty="0">
                          <a:effectLst/>
                        </a:rPr>
                        <a:t> </a:t>
                      </a:r>
                      <a:r>
                        <a:rPr lang="en-US" sz="1800" dirty="0" err="1">
                          <a:effectLst/>
                        </a:rPr>
                        <a:t>tích</a:t>
                      </a:r>
                      <a:r>
                        <a:rPr lang="en-US" sz="1800" dirty="0">
                          <a:effectLst/>
                        </a:rPr>
                        <a:t> </a:t>
                      </a:r>
                      <a:r>
                        <a:rPr lang="en-US" sz="1800" dirty="0" err="1">
                          <a:effectLst/>
                        </a:rPr>
                        <a:t>máu</a:t>
                      </a:r>
                      <a:endParaRPr lang="en-US" sz="1800" dirty="0">
                        <a:effectLst/>
                      </a:endParaRPr>
                    </a:p>
                    <a:p>
                      <a:pPr marL="0" marR="0" algn="just">
                        <a:lnSpc>
                          <a:spcPct val="150000"/>
                        </a:lnSpc>
                        <a:spcBef>
                          <a:spcPts val="0"/>
                        </a:spcBef>
                        <a:spcAft>
                          <a:spcPts val="0"/>
                        </a:spcAft>
                      </a:pPr>
                      <a:r>
                        <a:rPr lang="en-US" sz="1800" dirty="0">
                          <a:effectLst/>
                        </a:rPr>
                        <a:t>- </a:t>
                      </a:r>
                      <a:r>
                        <a:rPr lang="en-US" sz="1800" dirty="0" err="1">
                          <a:effectLst/>
                        </a:rPr>
                        <a:t>Điều</a:t>
                      </a:r>
                      <a:r>
                        <a:rPr lang="en-US" sz="1800" dirty="0">
                          <a:effectLst/>
                        </a:rPr>
                        <a:t> </a:t>
                      </a:r>
                      <a:r>
                        <a:rPr lang="en-US" sz="1800" dirty="0" err="1">
                          <a:effectLst/>
                        </a:rPr>
                        <a:t>hòa</a:t>
                      </a:r>
                      <a:r>
                        <a:rPr lang="en-US" sz="1800" dirty="0">
                          <a:effectLst/>
                        </a:rPr>
                        <a:t> </a:t>
                      </a:r>
                      <a:r>
                        <a:rPr lang="en-US" sz="1800" dirty="0" err="1">
                          <a:effectLst/>
                        </a:rPr>
                        <a:t>trao</a:t>
                      </a:r>
                      <a:r>
                        <a:rPr lang="en-US" sz="1800" dirty="0">
                          <a:effectLst/>
                        </a:rPr>
                        <a:t> </a:t>
                      </a:r>
                      <a:r>
                        <a:rPr lang="en-US" sz="1800" dirty="0" err="1">
                          <a:effectLst/>
                        </a:rPr>
                        <a:t>đổi</a:t>
                      </a:r>
                      <a:r>
                        <a:rPr lang="en-US" sz="1800" dirty="0">
                          <a:effectLst/>
                        </a:rPr>
                        <a:t> </a:t>
                      </a:r>
                      <a:r>
                        <a:rPr lang="en-US" sz="1800" dirty="0" err="1">
                          <a:effectLst/>
                        </a:rPr>
                        <a:t>chất</a:t>
                      </a:r>
                      <a:r>
                        <a:rPr lang="en-US" sz="1800" dirty="0">
                          <a:effectLst/>
                        </a:rPr>
                        <a:t>, </a:t>
                      </a:r>
                      <a:r>
                        <a:rPr lang="en-US" sz="1800" dirty="0" err="1">
                          <a:effectLst/>
                        </a:rPr>
                        <a:t>năng</a:t>
                      </a:r>
                      <a:r>
                        <a:rPr lang="en-US" sz="1800" dirty="0">
                          <a:effectLst/>
                        </a:rPr>
                        <a:t> </a:t>
                      </a:r>
                      <a:r>
                        <a:rPr lang="en-US" sz="1800" dirty="0" err="1">
                          <a:effectLst/>
                        </a:rPr>
                        <a:t>lượng</a:t>
                      </a:r>
                      <a:r>
                        <a:rPr lang="en-US" sz="1800" dirty="0">
                          <a:effectLst/>
                        </a:rPr>
                        <a:t>.</a:t>
                      </a:r>
                    </a:p>
                    <a:p>
                      <a:pPr marL="0" marR="0" algn="just">
                        <a:lnSpc>
                          <a:spcPct val="150000"/>
                        </a:lnSpc>
                        <a:spcBef>
                          <a:spcPts val="0"/>
                        </a:spcBef>
                        <a:spcAft>
                          <a:spcPts val="0"/>
                        </a:spcAft>
                      </a:pPr>
                      <a:r>
                        <a:rPr lang="en-US" sz="1800" dirty="0">
                          <a:effectLst/>
                        </a:rPr>
                        <a:t>- </a:t>
                      </a:r>
                      <a:r>
                        <a:rPr lang="en-US" sz="1800" dirty="0" err="1">
                          <a:effectLst/>
                        </a:rPr>
                        <a:t>Chống</a:t>
                      </a:r>
                      <a:r>
                        <a:rPr lang="en-US" sz="1800" dirty="0">
                          <a:effectLst/>
                        </a:rPr>
                        <a:t> stress.</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DD6"/>
                    </a:solidFill>
                  </a:tcPr>
                </a:tc>
                <a:extLst>
                  <a:ext uri="{0D108BD9-81ED-4DB2-BD59-A6C34878D82A}">
                    <a16:rowId xmlns:a16="http://schemas.microsoft.com/office/drawing/2014/main" val="2510565074"/>
                  </a:ext>
                </a:extLst>
              </a:tr>
              <a:tr h="324720">
                <a:tc rowSpan="2">
                  <a:txBody>
                    <a:bodyPr/>
                    <a:lstStyle/>
                    <a:p>
                      <a:pPr marL="0" marR="0" algn="ctr">
                        <a:lnSpc>
                          <a:spcPct val="150000"/>
                        </a:lnSpc>
                        <a:spcBef>
                          <a:spcPts val="0"/>
                        </a:spcBef>
                        <a:spcAft>
                          <a:spcPts val="0"/>
                        </a:spcAft>
                      </a:pPr>
                      <a:r>
                        <a:rPr lang="en-US" sz="1800" dirty="0" err="1">
                          <a:effectLst/>
                        </a:rPr>
                        <a:t>Tuyến</a:t>
                      </a:r>
                      <a:r>
                        <a:rPr lang="en-US" sz="1800" dirty="0">
                          <a:effectLst/>
                        </a:rPr>
                        <a:t> </a:t>
                      </a:r>
                      <a:r>
                        <a:rPr lang="en-US" sz="1800" dirty="0" err="1">
                          <a:effectLst/>
                        </a:rPr>
                        <a:t>sinh</a:t>
                      </a:r>
                      <a:r>
                        <a:rPr lang="en-US" sz="1800" dirty="0">
                          <a:effectLst/>
                        </a:rPr>
                        <a:t> </a:t>
                      </a:r>
                      <a:r>
                        <a:rPr lang="en-US" sz="1800" dirty="0" err="1">
                          <a:effectLst/>
                        </a:rPr>
                        <a:t>dục</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0"/>
                        </a:spcBef>
                        <a:spcAft>
                          <a:spcPts val="0"/>
                        </a:spcAft>
                      </a:pPr>
                      <a:r>
                        <a:rPr lang="en-US" sz="1800" dirty="0" err="1">
                          <a:effectLst/>
                        </a:rPr>
                        <a:t>Tuyến</a:t>
                      </a:r>
                      <a:r>
                        <a:rPr lang="en-US" sz="1800" dirty="0">
                          <a:effectLst/>
                        </a:rPr>
                        <a:t> </a:t>
                      </a:r>
                      <a:r>
                        <a:rPr lang="en-US" sz="1800" dirty="0" err="1">
                          <a:effectLst/>
                        </a:rPr>
                        <a:t>sinh</a:t>
                      </a:r>
                      <a:r>
                        <a:rPr lang="en-US" sz="1800" dirty="0">
                          <a:effectLst/>
                        </a:rPr>
                        <a:t> </a:t>
                      </a:r>
                      <a:r>
                        <a:rPr lang="en-US" sz="1800" dirty="0" err="1">
                          <a:effectLst/>
                        </a:rPr>
                        <a:t>dục</a:t>
                      </a:r>
                      <a:r>
                        <a:rPr lang="en-US" sz="1800" dirty="0">
                          <a:effectLst/>
                        </a:rPr>
                        <a:t> </a:t>
                      </a:r>
                      <a:r>
                        <a:rPr lang="en-US" sz="1800" dirty="0" err="1">
                          <a:effectLst/>
                        </a:rPr>
                        <a:t>nam</a:t>
                      </a:r>
                      <a:r>
                        <a:rPr lang="en-US" sz="1800" dirty="0">
                          <a:effectLst/>
                        </a:rPr>
                        <a:t>: testosterone</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rowSpan="2">
                  <a:txBody>
                    <a:bodyPr/>
                    <a:lstStyle/>
                    <a:p>
                      <a:pPr marL="0" marR="0" algn="just">
                        <a:lnSpc>
                          <a:spcPct val="150000"/>
                        </a:lnSpc>
                        <a:spcBef>
                          <a:spcPts val="0"/>
                        </a:spcBef>
                        <a:spcAft>
                          <a:spcPts val="0"/>
                        </a:spcAft>
                      </a:pPr>
                      <a:r>
                        <a:rPr lang="en-US" sz="1800" dirty="0">
                          <a:effectLst/>
                        </a:rPr>
                        <a:t>- </a:t>
                      </a:r>
                      <a:r>
                        <a:rPr lang="en-US" sz="1800" dirty="0" err="1">
                          <a:effectLst/>
                        </a:rPr>
                        <a:t>Hình</a:t>
                      </a:r>
                      <a:r>
                        <a:rPr lang="en-US" sz="1800" dirty="0">
                          <a:effectLst/>
                        </a:rPr>
                        <a:t> </a:t>
                      </a:r>
                      <a:r>
                        <a:rPr lang="en-US" sz="1800" dirty="0" err="1">
                          <a:effectLst/>
                        </a:rPr>
                        <a:t>thành</a:t>
                      </a:r>
                      <a:r>
                        <a:rPr lang="en-US" sz="1800" dirty="0">
                          <a:effectLst/>
                        </a:rPr>
                        <a:t> </a:t>
                      </a:r>
                      <a:r>
                        <a:rPr lang="en-US" sz="1800" dirty="0" err="1">
                          <a:effectLst/>
                        </a:rPr>
                        <a:t>đặc</a:t>
                      </a:r>
                      <a:r>
                        <a:rPr lang="en-US" sz="1800" dirty="0">
                          <a:effectLst/>
                        </a:rPr>
                        <a:t> </a:t>
                      </a:r>
                      <a:r>
                        <a:rPr lang="en-US" sz="1800" dirty="0" err="1">
                          <a:effectLst/>
                        </a:rPr>
                        <a:t>điểm</a:t>
                      </a:r>
                      <a:r>
                        <a:rPr lang="en-US" sz="1800" dirty="0">
                          <a:effectLst/>
                        </a:rPr>
                        <a:t> </a:t>
                      </a:r>
                      <a:r>
                        <a:rPr lang="en-US" sz="1800" dirty="0" err="1">
                          <a:effectLst/>
                        </a:rPr>
                        <a:t>sinh</a:t>
                      </a:r>
                      <a:r>
                        <a:rPr lang="en-US" sz="1800" dirty="0">
                          <a:effectLst/>
                        </a:rPr>
                        <a:t> </a:t>
                      </a:r>
                      <a:r>
                        <a:rPr lang="en-US" sz="1800" dirty="0" err="1">
                          <a:effectLst/>
                        </a:rPr>
                        <a:t>dục</a:t>
                      </a:r>
                      <a:r>
                        <a:rPr lang="en-US" sz="1800" dirty="0">
                          <a:effectLst/>
                        </a:rPr>
                        <a:t> </a:t>
                      </a:r>
                      <a:r>
                        <a:rPr lang="en-US" sz="1800" dirty="0" err="1">
                          <a:effectLst/>
                        </a:rPr>
                        <a:t>thứ</a:t>
                      </a:r>
                      <a:r>
                        <a:rPr lang="en-US" sz="1800" dirty="0">
                          <a:effectLst/>
                        </a:rPr>
                        <a:t> </a:t>
                      </a:r>
                      <a:r>
                        <a:rPr lang="en-US" sz="1800" dirty="0" err="1">
                          <a:effectLst/>
                        </a:rPr>
                        <a:t>cấp</a:t>
                      </a:r>
                      <a:r>
                        <a:rPr lang="en-US" sz="1800" dirty="0">
                          <a:effectLst/>
                        </a:rPr>
                        <a:t>.</a:t>
                      </a:r>
                    </a:p>
                    <a:p>
                      <a:pPr marL="0" marR="0" algn="just">
                        <a:lnSpc>
                          <a:spcPct val="150000"/>
                        </a:lnSpc>
                        <a:spcBef>
                          <a:spcPts val="0"/>
                        </a:spcBef>
                        <a:spcAft>
                          <a:spcPts val="0"/>
                        </a:spcAft>
                      </a:pPr>
                      <a:r>
                        <a:rPr lang="en-US" sz="1800" dirty="0">
                          <a:effectLst/>
                        </a:rPr>
                        <a:t>- </a:t>
                      </a:r>
                      <a:r>
                        <a:rPr lang="en-US" sz="1800" dirty="0" err="1">
                          <a:effectLst/>
                        </a:rPr>
                        <a:t>Kích</a:t>
                      </a:r>
                      <a:r>
                        <a:rPr lang="en-US" sz="1800" dirty="0">
                          <a:effectLst/>
                        </a:rPr>
                        <a:t> </a:t>
                      </a:r>
                      <a:r>
                        <a:rPr lang="en-US" sz="1800" dirty="0" err="1">
                          <a:effectLst/>
                        </a:rPr>
                        <a:t>thích</a:t>
                      </a:r>
                      <a:r>
                        <a:rPr lang="en-US" sz="1800" dirty="0">
                          <a:effectLst/>
                        </a:rPr>
                        <a:t> </a:t>
                      </a:r>
                      <a:r>
                        <a:rPr lang="en-US" sz="1800" dirty="0" err="1">
                          <a:effectLst/>
                        </a:rPr>
                        <a:t>sinh</a:t>
                      </a:r>
                      <a:r>
                        <a:rPr lang="en-US" sz="1800" dirty="0">
                          <a:effectLst/>
                        </a:rPr>
                        <a:t> </a:t>
                      </a:r>
                      <a:r>
                        <a:rPr lang="en-US" sz="1800" dirty="0" err="1">
                          <a:effectLst/>
                        </a:rPr>
                        <a:t>trưởng</a:t>
                      </a:r>
                      <a:r>
                        <a:rPr lang="en-US" sz="1800" dirty="0">
                          <a:effectLst/>
                        </a:rPr>
                        <a:t>, </a:t>
                      </a:r>
                      <a:r>
                        <a:rPr lang="en-US" sz="1800" dirty="0" err="1">
                          <a:effectLst/>
                        </a:rPr>
                        <a:t>phát</a:t>
                      </a:r>
                      <a:r>
                        <a:rPr lang="en-US" sz="1800" dirty="0">
                          <a:effectLst/>
                        </a:rPr>
                        <a:t> </a:t>
                      </a:r>
                      <a:r>
                        <a:rPr lang="en-US" sz="1800" dirty="0" err="1">
                          <a:effectLst/>
                        </a:rPr>
                        <a:t>triển</a:t>
                      </a:r>
                      <a:r>
                        <a:rPr lang="en-US" sz="1800" dirty="0">
                          <a:effectLst/>
                        </a:rPr>
                        <a:t>.</a:t>
                      </a:r>
                    </a:p>
                    <a:p>
                      <a:pPr marL="0" marR="0" algn="just">
                        <a:lnSpc>
                          <a:spcPct val="150000"/>
                        </a:lnSpc>
                        <a:spcBef>
                          <a:spcPts val="0"/>
                        </a:spcBef>
                        <a:spcAft>
                          <a:spcPts val="0"/>
                        </a:spcAft>
                      </a:pPr>
                      <a:r>
                        <a:rPr lang="en-US" sz="1800" dirty="0">
                          <a:effectLst/>
                        </a:rPr>
                        <a:t>- </a:t>
                      </a:r>
                      <a:r>
                        <a:rPr lang="en-US" sz="1800" dirty="0" err="1">
                          <a:effectLst/>
                        </a:rPr>
                        <a:t>Điều</a:t>
                      </a:r>
                      <a:r>
                        <a:rPr lang="en-US" sz="1800" dirty="0">
                          <a:effectLst/>
                        </a:rPr>
                        <a:t> </a:t>
                      </a:r>
                      <a:r>
                        <a:rPr lang="en-US" sz="1800" dirty="0" err="1">
                          <a:effectLst/>
                        </a:rPr>
                        <a:t>hòa</a:t>
                      </a:r>
                      <a:r>
                        <a:rPr lang="en-US" sz="1800" dirty="0">
                          <a:effectLst/>
                        </a:rPr>
                        <a:t> chu </a:t>
                      </a:r>
                      <a:r>
                        <a:rPr lang="en-US" sz="1800" dirty="0" err="1">
                          <a:effectLst/>
                        </a:rPr>
                        <a:t>kì</a:t>
                      </a:r>
                      <a:r>
                        <a:rPr lang="en-US" sz="1800" dirty="0">
                          <a:effectLst/>
                        </a:rPr>
                        <a:t> </a:t>
                      </a:r>
                      <a:r>
                        <a:rPr lang="en-US" sz="1800" dirty="0" err="1">
                          <a:effectLst/>
                        </a:rPr>
                        <a:t>sinh</a:t>
                      </a:r>
                      <a:r>
                        <a:rPr lang="en-US" sz="1800" dirty="0">
                          <a:effectLst/>
                        </a:rPr>
                        <a:t> </a:t>
                      </a:r>
                      <a:r>
                        <a:rPr lang="en-US" sz="1800" dirty="0" err="1">
                          <a:effectLst/>
                        </a:rPr>
                        <a:t>dục</a:t>
                      </a:r>
                      <a:r>
                        <a:rPr lang="en-US" sz="1800" dirty="0">
                          <a:effectLst/>
                        </a:rPr>
                        <a:t>.</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DD6"/>
                    </a:solidFill>
                  </a:tcPr>
                </a:tc>
                <a:extLst>
                  <a:ext uri="{0D108BD9-81ED-4DB2-BD59-A6C34878D82A}">
                    <a16:rowId xmlns:a16="http://schemas.microsoft.com/office/drawing/2014/main" val="438466768"/>
                  </a:ext>
                </a:extLst>
              </a:tr>
              <a:tr h="496252">
                <a:tc vMerge="1">
                  <a:txBody>
                    <a:bodyPr/>
                    <a:lstStyle/>
                    <a:p>
                      <a:endParaRPr lang="en-US"/>
                    </a:p>
                  </a:txBody>
                  <a:tcPr/>
                </a:tc>
                <a:tc>
                  <a:txBody>
                    <a:bodyPr/>
                    <a:lstStyle/>
                    <a:p>
                      <a:pPr marL="0" marR="0" algn="just">
                        <a:lnSpc>
                          <a:spcPct val="150000"/>
                        </a:lnSpc>
                        <a:spcBef>
                          <a:spcPts val="0"/>
                        </a:spcBef>
                        <a:spcAft>
                          <a:spcPts val="0"/>
                        </a:spcAft>
                      </a:pPr>
                      <a:r>
                        <a:rPr lang="en-US" sz="1800" dirty="0" err="1">
                          <a:effectLst/>
                        </a:rPr>
                        <a:t>Tuyến</a:t>
                      </a:r>
                      <a:r>
                        <a:rPr lang="en-US" sz="1800" dirty="0">
                          <a:effectLst/>
                        </a:rPr>
                        <a:t> </a:t>
                      </a:r>
                      <a:r>
                        <a:rPr lang="en-US" sz="1800" dirty="0" err="1">
                          <a:effectLst/>
                        </a:rPr>
                        <a:t>sinh</a:t>
                      </a:r>
                      <a:r>
                        <a:rPr lang="en-US" sz="1800" dirty="0">
                          <a:effectLst/>
                        </a:rPr>
                        <a:t> </a:t>
                      </a:r>
                      <a:r>
                        <a:rPr lang="en-US" sz="1800" dirty="0" err="1">
                          <a:effectLst/>
                        </a:rPr>
                        <a:t>dục</a:t>
                      </a:r>
                      <a:r>
                        <a:rPr lang="en-US" sz="1800" dirty="0">
                          <a:effectLst/>
                        </a:rPr>
                        <a:t> </a:t>
                      </a:r>
                      <a:r>
                        <a:rPr lang="en-US" sz="1800" dirty="0" err="1">
                          <a:effectLst/>
                        </a:rPr>
                        <a:t>nữ</a:t>
                      </a:r>
                      <a:r>
                        <a:rPr lang="en-US" sz="1800" dirty="0">
                          <a:effectLst/>
                        </a:rPr>
                        <a:t>: estrogen, progesterone</a:t>
                      </a:r>
                      <a:endParaRPr lang="en-US" sz="1800" dirty="0">
                        <a:effectLst/>
                        <a:latin typeface="Calibri" panose="020F0502020204030204" pitchFamily="34" charset="0"/>
                        <a:ea typeface="Calibri" panose="020F0502020204030204" pitchFamily="34" charset="0"/>
                      </a:endParaRPr>
                    </a:p>
                  </a:txBody>
                  <a:tcPr marL="11240" marR="112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vMerge="1">
                  <a:txBody>
                    <a:bodyPr/>
                    <a:lstStyle/>
                    <a:p>
                      <a:endParaRPr lang="en-US"/>
                    </a:p>
                  </a:txBody>
                  <a:tcPr/>
                </a:tc>
                <a:extLst>
                  <a:ext uri="{0D108BD9-81ED-4DB2-BD59-A6C34878D82A}">
                    <a16:rowId xmlns:a16="http://schemas.microsoft.com/office/drawing/2014/main" val="1046620479"/>
                  </a:ext>
                </a:extLst>
              </a:tr>
            </a:tbl>
          </a:graphicData>
        </a:graphic>
      </p:graphicFrame>
    </p:spTree>
    <p:extLst>
      <p:ext uri="{BB962C8B-B14F-4D97-AF65-F5344CB8AC3E}">
        <p14:creationId xmlns:p14="http://schemas.microsoft.com/office/powerpoint/2010/main" val="2187096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4" name="Google Shape;1244;p40"/>
          <p:cNvSpPr/>
          <p:nvPr/>
        </p:nvSpPr>
        <p:spPr>
          <a:xfrm rot="10800000" flipH="1">
            <a:off x="7092900" y="129075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5" name="Google Shape;1245;p40"/>
          <p:cNvGrpSpPr/>
          <p:nvPr/>
        </p:nvGrpSpPr>
        <p:grpSpPr>
          <a:xfrm rot="10800000" flipH="1">
            <a:off x="7798686" y="1684947"/>
            <a:ext cx="241737" cy="241737"/>
            <a:chOff x="10695150" y="4122575"/>
            <a:chExt cx="626100" cy="626100"/>
          </a:xfrm>
        </p:grpSpPr>
        <p:sp>
          <p:nvSpPr>
            <p:cNvPr id="1246" name="Google Shape;1246;p40"/>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0"/>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8" name="Google Shape;1248;p40"/>
          <p:cNvSpPr/>
          <p:nvPr/>
        </p:nvSpPr>
        <p:spPr>
          <a:xfrm rot="10800000" flipH="1">
            <a:off x="8278638" y="25553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0FEC3401-B0E0-4265-A294-D620C40DA0B3}"/>
              </a:ext>
            </a:extLst>
          </p:cNvPr>
          <p:cNvSpPr/>
          <p:nvPr/>
        </p:nvSpPr>
        <p:spPr>
          <a:xfrm>
            <a:off x="2921225" y="129473"/>
            <a:ext cx="3092234" cy="469338"/>
          </a:xfrm>
          <a:prstGeom prst="rect">
            <a:avLst/>
          </a:prstGeom>
          <a:solidFill>
            <a:srgbClr val="A2B9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tx1"/>
                </a:solidFill>
              </a:rPr>
              <a:t>PHIẾU HỌC TẬP</a:t>
            </a:r>
          </a:p>
        </p:txBody>
      </p:sp>
      <p:sp>
        <p:nvSpPr>
          <p:cNvPr id="11" name="TextBox 10">
            <a:extLst>
              <a:ext uri="{FF2B5EF4-FFF2-40B4-BE49-F238E27FC236}">
                <a16:creationId xmlns:a16="http://schemas.microsoft.com/office/drawing/2014/main" id="{18AF706C-B92A-4C66-8BDE-5248574C9170}"/>
              </a:ext>
            </a:extLst>
          </p:cNvPr>
          <p:cNvSpPr txBox="1"/>
          <p:nvPr/>
        </p:nvSpPr>
        <p:spPr>
          <a:xfrm>
            <a:off x="783165" y="956269"/>
            <a:ext cx="7084488" cy="639324"/>
          </a:xfrm>
          <a:prstGeom prst="roundRect">
            <a:avLst/>
          </a:prstGeom>
          <a:noFill/>
          <a:ln w="19050">
            <a:solidFill>
              <a:schemeClr val="tx2"/>
            </a:solidFill>
            <a:prstDash val="lgDash"/>
          </a:ln>
        </p:spPr>
        <p:txBody>
          <a:bodyPr wrap="square">
            <a:spAutoFit/>
          </a:bodyPr>
          <a:lstStyle/>
          <a:p>
            <a:pPr algn="just">
              <a:lnSpc>
                <a:spcPct val="150000"/>
              </a:lnSpc>
            </a:pPr>
            <a:r>
              <a:rPr lang="en-US" sz="2400" b="1" dirty="0" err="1">
                <a:solidFill>
                  <a:schemeClr val="tx1"/>
                </a:solidFill>
              </a:rPr>
              <a:t>Câu</a:t>
            </a:r>
            <a:r>
              <a:rPr lang="en-US" sz="2400" b="1" dirty="0">
                <a:solidFill>
                  <a:schemeClr val="tx1"/>
                </a:solidFill>
              </a:rPr>
              <a:t> 4: </a:t>
            </a:r>
            <a:r>
              <a:rPr lang="en-US" sz="2400" dirty="0" err="1">
                <a:solidFill>
                  <a:schemeClr val="tx1"/>
                </a:solidFill>
              </a:rPr>
              <a:t>Hệ</a:t>
            </a:r>
            <a:r>
              <a:rPr lang="en-US" sz="2400" dirty="0">
                <a:solidFill>
                  <a:schemeClr val="tx1"/>
                </a:solidFill>
              </a:rPr>
              <a:t> </a:t>
            </a:r>
            <a:r>
              <a:rPr lang="en-US" sz="2400" dirty="0" err="1">
                <a:solidFill>
                  <a:schemeClr val="tx1"/>
                </a:solidFill>
              </a:rPr>
              <a:t>nội</a:t>
            </a:r>
            <a:r>
              <a:rPr lang="en-US" sz="2400" dirty="0">
                <a:solidFill>
                  <a:schemeClr val="tx1"/>
                </a:solidFill>
              </a:rPr>
              <a:t> </a:t>
            </a:r>
            <a:r>
              <a:rPr lang="en-US" sz="2400" dirty="0" err="1">
                <a:solidFill>
                  <a:schemeClr val="tx1"/>
                </a:solidFill>
              </a:rPr>
              <a:t>tiết</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gì</a:t>
            </a:r>
            <a:r>
              <a:rPr lang="en-US" sz="2400" dirty="0">
                <a:solidFill>
                  <a:schemeClr val="tx1"/>
                </a:solidFill>
              </a:rPr>
              <a:t>?</a:t>
            </a:r>
          </a:p>
        </p:txBody>
      </p:sp>
      <p:pic>
        <p:nvPicPr>
          <p:cNvPr id="13" name="Picture 42">
            <a:extLst>
              <a:ext uri="{FF2B5EF4-FFF2-40B4-BE49-F238E27FC236}">
                <a16:creationId xmlns:a16="http://schemas.microsoft.com/office/drawing/2014/main" id="{89B16071-963C-4235-91DA-2E454D9A28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04123" y="472166"/>
            <a:ext cx="892514" cy="1503181"/>
          </a:xfrm>
          <a:prstGeom prst="rect">
            <a:avLst/>
          </a:prstGeom>
        </p:spPr>
      </p:pic>
      <p:sp>
        <p:nvSpPr>
          <p:cNvPr id="5" name="Rectangle: Rounded Corners 4">
            <a:extLst>
              <a:ext uri="{FF2B5EF4-FFF2-40B4-BE49-F238E27FC236}">
                <a16:creationId xmlns:a16="http://schemas.microsoft.com/office/drawing/2014/main" id="{8FAB8DEF-D99B-4DE5-918F-3BC22965EF0E}"/>
              </a:ext>
            </a:extLst>
          </p:cNvPr>
          <p:cNvSpPr/>
          <p:nvPr/>
        </p:nvSpPr>
        <p:spPr>
          <a:xfrm>
            <a:off x="1147945" y="2044304"/>
            <a:ext cx="7607637" cy="185611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000" dirty="0">
                <a:solidFill>
                  <a:schemeClr val="tx1"/>
                </a:solidFill>
              </a:rPr>
              <a:t>Hệ nội tiết là hệ thống các tuyến nội tiết trong cơ thể có chức năng tiết hormone trực tiếp vào máu thực hiện điều hòa các quá trình sinh lí của cơ thể.</a:t>
            </a:r>
          </a:p>
        </p:txBody>
      </p:sp>
    </p:spTree>
    <p:extLst>
      <p:ext uri="{BB962C8B-B14F-4D97-AF65-F5344CB8AC3E}">
        <p14:creationId xmlns:p14="http://schemas.microsoft.com/office/powerpoint/2010/main" val="123108913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4C00A7-C73C-4898-86E3-66A1377086E0}"/>
              </a:ext>
            </a:extLst>
          </p:cNvPr>
          <p:cNvSpPr txBox="1"/>
          <p:nvPr/>
        </p:nvSpPr>
        <p:spPr>
          <a:xfrm>
            <a:off x="2848395" y="218485"/>
            <a:ext cx="2961685" cy="639324"/>
          </a:xfrm>
          <a:prstGeom prst="roundRect">
            <a:avLst/>
          </a:prstGeom>
          <a:noFill/>
          <a:ln w="19050">
            <a:solidFill>
              <a:schemeClr val="tx2"/>
            </a:solidFill>
            <a:prstDash val="lgDash"/>
          </a:ln>
        </p:spPr>
        <p:txBody>
          <a:bodyPr wrap="square">
            <a:spAutoFit/>
          </a:bodyPr>
          <a:lstStyle/>
          <a:p>
            <a:pPr algn="ctr">
              <a:lnSpc>
                <a:spcPct val="150000"/>
              </a:lnSpc>
              <a:spcBef>
                <a:spcPts val="100"/>
              </a:spcBef>
              <a:spcAft>
                <a:spcPts val="100"/>
              </a:spcAft>
            </a:pPr>
            <a:r>
              <a:rPr lang="en-US" sz="2400" b="1" dirty="0">
                <a:effectLst/>
                <a:latin typeface="+mn-lt"/>
                <a:ea typeface="Times New Roman" panose="02020603050405020304" pitchFamily="18" charset="0"/>
              </a:rPr>
              <a:t>EM CÓ BIẾT</a:t>
            </a:r>
            <a:endParaRPr lang="en-US" sz="2400" b="1" dirty="0">
              <a:effectLst/>
              <a:latin typeface="+mn-lt"/>
              <a:ea typeface="Calibri" panose="020F0502020204030204" pitchFamily="34" charset="0"/>
            </a:endParaRPr>
          </a:p>
        </p:txBody>
      </p:sp>
      <p:pic>
        <p:nvPicPr>
          <p:cNvPr id="2" name="Picture 1">
            <a:extLst>
              <a:ext uri="{FF2B5EF4-FFF2-40B4-BE49-F238E27FC236}">
                <a16:creationId xmlns:a16="http://schemas.microsoft.com/office/drawing/2014/main" id="{D4302214-29CD-4ABC-8755-7EB3585D6549}"/>
              </a:ext>
            </a:extLst>
          </p:cNvPr>
          <p:cNvPicPr>
            <a:picLocks noChangeAspect="1"/>
          </p:cNvPicPr>
          <p:nvPr/>
        </p:nvPicPr>
        <p:blipFill>
          <a:blip r:embed="rId2"/>
          <a:stretch>
            <a:fillRect/>
          </a:stretch>
        </p:blipFill>
        <p:spPr>
          <a:xfrm>
            <a:off x="1" y="1507915"/>
            <a:ext cx="4034622" cy="2898985"/>
          </a:xfrm>
          <a:prstGeom prst="rect">
            <a:avLst/>
          </a:prstGeom>
        </p:spPr>
      </p:pic>
      <p:sp>
        <p:nvSpPr>
          <p:cNvPr id="4" name="TextBox 3">
            <a:extLst>
              <a:ext uri="{FF2B5EF4-FFF2-40B4-BE49-F238E27FC236}">
                <a16:creationId xmlns:a16="http://schemas.microsoft.com/office/drawing/2014/main" id="{8D6C1B60-983C-4861-9C63-058D9A90FCC6}"/>
              </a:ext>
            </a:extLst>
          </p:cNvPr>
          <p:cNvSpPr txBox="1"/>
          <p:nvPr/>
        </p:nvSpPr>
        <p:spPr>
          <a:xfrm>
            <a:off x="4034623" y="1111981"/>
            <a:ext cx="4855222" cy="3365024"/>
          </a:xfrm>
          <a:prstGeom prst="rect">
            <a:avLst/>
          </a:prstGeom>
          <a:noFill/>
        </p:spPr>
        <p:txBody>
          <a:bodyPr wrap="square" rtlCol="0">
            <a:spAutoFit/>
          </a:bodyPr>
          <a:lstStyle/>
          <a:p>
            <a:pPr algn="just">
              <a:lnSpc>
                <a:spcPct val="150000"/>
              </a:lnSpc>
            </a:pPr>
            <a:r>
              <a:rPr lang="en-US" sz="1800" dirty="0" err="1"/>
              <a:t>Tuyến</a:t>
            </a:r>
            <a:r>
              <a:rPr lang="en-US" sz="1800" dirty="0"/>
              <a:t> </a:t>
            </a:r>
            <a:r>
              <a:rPr lang="en-US" sz="1800" dirty="0" err="1"/>
              <a:t>tụy</a:t>
            </a:r>
            <a:r>
              <a:rPr lang="en-US" sz="1800" dirty="0"/>
              <a:t> </a:t>
            </a:r>
            <a:r>
              <a:rPr lang="en-US" sz="1800" dirty="0" err="1"/>
              <a:t>là</a:t>
            </a:r>
            <a:r>
              <a:rPr lang="en-US" sz="1800" dirty="0"/>
              <a:t> </a:t>
            </a:r>
            <a:r>
              <a:rPr lang="en-US" sz="1800" dirty="0" err="1"/>
              <a:t>một</a:t>
            </a:r>
            <a:r>
              <a:rPr lang="en-US" sz="1800" dirty="0"/>
              <a:t> </a:t>
            </a:r>
            <a:r>
              <a:rPr lang="en-US" sz="1800" dirty="0" err="1"/>
              <a:t>tuyến</a:t>
            </a:r>
            <a:r>
              <a:rPr lang="en-US" sz="1800" dirty="0"/>
              <a:t> </a:t>
            </a:r>
            <a:r>
              <a:rPr lang="en-US" sz="1800" dirty="0" err="1"/>
              <a:t>pha</a:t>
            </a:r>
            <a:r>
              <a:rPr lang="en-US" sz="1800" dirty="0"/>
              <a:t> </a:t>
            </a:r>
            <a:r>
              <a:rPr lang="en-US" sz="1800" dirty="0" err="1"/>
              <a:t>gồm</a:t>
            </a:r>
            <a:r>
              <a:rPr lang="en-US" sz="1800" dirty="0"/>
              <a:t> </a:t>
            </a:r>
            <a:r>
              <a:rPr lang="en-US" sz="1800" dirty="0" err="1"/>
              <a:t>cả</a:t>
            </a:r>
            <a:r>
              <a:rPr lang="en-US" sz="1800" dirty="0"/>
              <a:t> </a:t>
            </a:r>
            <a:r>
              <a:rPr lang="en-US" sz="1800" dirty="0" err="1"/>
              <a:t>tuyến</a:t>
            </a:r>
            <a:r>
              <a:rPr lang="en-US" sz="1800" dirty="0"/>
              <a:t> </a:t>
            </a:r>
            <a:r>
              <a:rPr lang="en-US" sz="1800" dirty="0" err="1"/>
              <a:t>nội</a:t>
            </a:r>
            <a:r>
              <a:rPr lang="en-US" sz="1800" dirty="0"/>
              <a:t> </a:t>
            </a:r>
            <a:r>
              <a:rPr lang="en-US" sz="1800" dirty="0" err="1"/>
              <a:t>tiết</a:t>
            </a:r>
            <a:r>
              <a:rPr lang="en-US" sz="1800" dirty="0"/>
              <a:t> </a:t>
            </a:r>
            <a:r>
              <a:rPr lang="en-US" sz="1800" dirty="0" err="1"/>
              <a:t>và</a:t>
            </a:r>
            <a:r>
              <a:rPr lang="en-US" sz="1800" dirty="0"/>
              <a:t> </a:t>
            </a:r>
            <a:r>
              <a:rPr lang="en-US" sz="1800" dirty="0" err="1"/>
              <a:t>tuyến</a:t>
            </a:r>
            <a:r>
              <a:rPr lang="en-US" sz="1800" dirty="0"/>
              <a:t> </a:t>
            </a:r>
            <a:r>
              <a:rPr lang="en-US" sz="1800" dirty="0" err="1"/>
              <a:t>ngoại</a:t>
            </a:r>
            <a:r>
              <a:rPr lang="en-US" sz="1800" dirty="0"/>
              <a:t> </a:t>
            </a:r>
            <a:r>
              <a:rPr lang="en-US" sz="1800" dirty="0" err="1"/>
              <a:t>tiết</a:t>
            </a:r>
            <a:r>
              <a:rPr lang="en-US" sz="1800" dirty="0"/>
              <a:t>. </a:t>
            </a:r>
            <a:r>
              <a:rPr lang="en-US" sz="1800" dirty="0" err="1"/>
              <a:t>Phần</a:t>
            </a:r>
            <a:r>
              <a:rPr lang="en-US" sz="1800" dirty="0"/>
              <a:t> </a:t>
            </a:r>
            <a:r>
              <a:rPr lang="en-US" sz="1800" dirty="0" err="1"/>
              <a:t>ngoại</a:t>
            </a:r>
            <a:r>
              <a:rPr lang="en-US" sz="1800" dirty="0"/>
              <a:t> </a:t>
            </a:r>
            <a:r>
              <a:rPr lang="en-US" sz="1800" dirty="0" err="1"/>
              <a:t>tiết</a:t>
            </a:r>
            <a:r>
              <a:rPr lang="en-US" sz="1800" dirty="0"/>
              <a:t> </a:t>
            </a:r>
            <a:r>
              <a:rPr lang="en-US" sz="1800" dirty="0" err="1"/>
              <a:t>của</a:t>
            </a:r>
            <a:r>
              <a:rPr lang="en-US" sz="1800" dirty="0"/>
              <a:t> </a:t>
            </a:r>
            <a:r>
              <a:rPr lang="en-US" sz="1800" dirty="0" err="1"/>
              <a:t>tuyến</a:t>
            </a:r>
            <a:r>
              <a:rPr lang="en-US" sz="1800" dirty="0"/>
              <a:t> </a:t>
            </a:r>
            <a:r>
              <a:rPr lang="en-US" sz="1800" dirty="0" err="1"/>
              <a:t>tụy</a:t>
            </a:r>
            <a:r>
              <a:rPr lang="en-US" sz="1800" dirty="0"/>
              <a:t> </a:t>
            </a:r>
            <a:r>
              <a:rPr lang="en-US" sz="1800" dirty="0" err="1"/>
              <a:t>tiết</a:t>
            </a:r>
            <a:r>
              <a:rPr lang="en-US" sz="1800" dirty="0"/>
              <a:t> enzyme </a:t>
            </a:r>
            <a:r>
              <a:rPr lang="en-US" sz="1800" dirty="0" err="1"/>
              <a:t>và</a:t>
            </a:r>
            <a:r>
              <a:rPr lang="en-US" sz="1800" dirty="0"/>
              <a:t> </a:t>
            </a:r>
            <a:r>
              <a:rPr lang="en-US" sz="1800" dirty="0" err="1"/>
              <a:t>dịch</a:t>
            </a:r>
            <a:r>
              <a:rPr lang="en-US" sz="1800" dirty="0"/>
              <a:t> </a:t>
            </a:r>
            <a:r>
              <a:rPr lang="en-US" sz="1800" dirty="0" err="1"/>
              <a:t>tiêu</a:t>
            </a:r>
            <a:r>
              <a:rPr lang="en-US" sz="1800" dirty="0"/>
              <a:t> </a:t>
            </a:r>
            <a:r>
              <a:rPr lang="en-US" sz="1800" dirty="0" err="1"/>
              <a:t>hóa</a:t>
            </a:r>
            <a:r>
              <a:rPr lang="en-US" sz="1800" dirty="0"/>
              <a:t> </a:t>
            </a:r>
            <a:r>
              <a:rPr lang="en-US" sz="1800" dirty="0" err="1"/>
              <a:t>đổ</a:t>
            </a:r>
            <a:r>
              <a:rPr lang="en-US" sz="1800" dirty="0"/>
              <a:t> </a:t>
            </a:r>
            <a:r>
              <a:rPr lang="en-US" sz="1800" dirty="0" err="1"/>
              <a:t>vào</a:t>
            </a:r>
            <a:r>
              <a:rPr lang="en-US" sz="1800" dirty="0"/>
              <a:t> </a:t>
            </a:r>
            <a:r>
              <a:rPr lang="en-US" sz="1800" dirty="0" err="1"/>
              <a:t>trong</a:t>
            </a:r>
            <a:r>
              <a:rPr lang="en-US" sz="1800" dirty="0"/>
              <a:t> </a:t>
            </a:r>
            <a:r>
              <a:rPr lang="en-US" sz="1800" dirty="0" err="1"/>
              <a:t>ống</a:t>
            </a:r>
            <a:r>
              <a:rPr lang="en-US" sz="1800" dirty="0"/>
              <a:t> </a:t>
            </a:r>
            <a:r>
              <a:rPr lang="en-US" sz="1800" dirty="0" err="1"/>
              <a:t>tụy</a:t>
            </a:r>
            <a:r>
              <a:rPr lang="en-US" sz="1800" dirty="0"/>
              <a:t>, </a:t>
            </a:r>
            <a:r>
              <a:rPr lang="en-US" sz="1800" dirty="0" err="1"/>
              <a:t>ống</a:t>
            </a:r>
            <a:r>
              <a:rPr lang="en-US" sz="1800" dirty="0"/>
              <a:t> </a:t>
            </a:r>
            <a:r>
              <a:rPr lang="en-US" sz="1800" dirty="0" err="1"/>
              <a:t>tụy</a:t>
            </a:r>
            <a:r>
              <a:rPr lang="en-US" sz="1800" dirty="0"/>
              <a:t> </a:t>
            </a:r>
            <a:r>
              <a:rPr lang="en-US" sz="1800" dirty="0" err="1"/>
              <a:t>dẫn</a:t>
            </a:r>
            <a:r>
              <a:rPr lang="en-US" sz="1800" dirty="0"/>
              <a:t> </a:t>
            </a:r>
            <a:r>
              <a:rPr lang="en-US" sz="1800" dirty="0" err="1"/>
              <a:t>dịch</a:t>
            </a:r>
            <a:r>
              <a:rPr lang="en-US" sz="1800" dirty="0"/>
              <a:t> </a:t>
            </a:r>
            <a:r>
              <a:rPr lang="en-US" sz="1800" dirty="0" err="1"/>
              <a:t>tiết</a:t>
            </a:r>
            <a:r>
              <a:rPr lang="en-US" sz="1800" dirty="0"/>
              <a:t> </a:t>
            </a:r>
            <a:r>
              <a:rPr lang="en-US" sz="1800" dirty="0" err="1"/>
              <a:t>đổ</a:t>
            </a:r>
            <a:r>
              <a:rPr lang="en-US" sz="1800" dirty="0"/>
              <a:t> </a:t>
            </a:r>
            <a:r>
              <a:rPr lang="en-US" sz="1800" dirty="0" err="1"/>
              <a:t>vào</a:t>
            </a:r>
            <a:r>
              <a:rPr lang="en-US" sz="1800" dirty="0"/>
              <a:t> </a:t>
            </a:r>
            <a:r>
              <a:rPr lang="en-US" sz="1800" dirty="0" err="1"/>
              <a:t>đoạn</a:t>
            </a:r>
            <a:r>
              <a:rPr lang="en-US" sz="1800" dirty="0"/>
              <a:t> </a:t>
            </a:r>
            <a:r>
              <a:rPr lang="en-US" sz="1800" dirty="0" err="1"/>
              <a:t>đầu</a:t>
            </a:r>
            <a:r>
              <a:rPr lang="en-US" sz="1800" dirty="0"/>
              <a:t> </a:t>
            </a:r>
            <a:r>
              <a:rPr lang="en-US" sz="1800" dirty="0" err="1"/>
              <a:t>của</a:t>
            </a:r>
            <a:r>
              <a:rPr lang="en-US" sz="1800" dirty="0"/>
              <a:t> </a:t>
            </a:r>
            <a:r>
              <a:rPr lang="en-US" sz="1800" dirty="0" err="1"/>
              <a:t>ruột</a:t>
            </a:r>
            <a:r>
              <a:rPr lang="en-US" sz="1800" dirty="0"/>
              <a:t> non. </a:t>
            </a:r>
            <a:r>
              <a:rPr lang="en-US" sz="1800" dirty="0" err="1"/>
              <a:t>Phần</a:t>
            </a:r>
            <a:r>
              <a:rPr lang="en-US" sz="1800" dirty="0"/>
              <a:t> </a:t>
            </a:r>
            <a:r>
              <a:rPr lang="en-US" sz="1800" dirty="0" err="1"/>
              <a:t>nội</a:t>
            </a:r>
            <a:r>
              <a:rPr lang="en-US" sz="1800" dirty="0"/>
              <a:t> </a:t>
            </a:r>
            <a:r>
              <a:rPr lang="en-US" sz="1800" dirty="0" err="1"/>
              <a:t>tiết</a:t>
            </a:r>
            <a:r>
              <a:rPr lang="en-US" sz="1800" dirty="0"/>
              <a:t> </a:t>
            </a:r>
            <a:r>
              <a:rPr lang="en-US" sz="1800" dirty="0" err="1"/>
              <a:t>của</a:t>
            </a:r>
            <a:r>
              <a:rPr lang="en-US" sz="1800" dirty="0"/>
              <a:t> </a:t>
            </a:r>
            <a:r>
              <a:rPr lang="en-US" sz="1800" dirty="0" err="1"/>
              <a:t>tuyến</a:t>
            </a:r>
            <a:r>
              <a:rPr lang="en-US" sz="1800" dirty="0"/>
              <a:t> </a:t>
            </a:r>
            <a:r>
              <a:rPr lang="en-US" sz="1800" dirty="0" err="1"/>
              <a:t>tụy</a:t>
            </a:r>
            <a:r>
              <a:rPr lang="en-US" sz="1800" dirty="0"/>
              <a:t> </a:t>
            </a:r>
            <a:r>
              <a:rPr lang="en-US" sz="1800" dirty="0" err="1"/>
              <a:t>tiết</a:t>
            </a:r>
            <a:r>
              <a:rPr lang="en-US" sz="1800" dirty="0"/>
              <a:t> hormone insulin </a:t>
            </a:r>
            <a:r>
              <a:rPr lang="en-US" sz="1800" dirty="0" err="1"/>
              <a:t>và</a:t>
            </a:r>
            <a:r>
              <a:rPr lang="en-US" sz="1800" dirty="0"/>
              <a:t> glucagon, </a:t>
            </a:r>
            <a:r>
              <a:rPr lang="en-US" sz="1800" dirty="0" err="1"/>
              <a:t>là</a:t>
            </a:r>
            <a:r>
              <a:rPr lang="en-US" sz="1800" dirty="0"/>
              <a:t> </a:t>
            </a:r>
            <a:r>
              <a:rPr lang="en-US" sz="1800" dirty="0" err="1"/>
              <a:t>hai</a:t>
            </a:r>
            <a:r>
              <a:rPr lang="en-US" sz="1800" dirty="0"/>
              <a:t> hormone </a:t>
            </a:r>
            <a:r>
              <a:rPr lang="en-US" sz="1800" dirty="0" err="1"/>
              <a:t>có</a:t>
            </a:r>
            <a:r>
              <a:rPr lang="en-US" sz="1800" dirty="0"/>
              <a:t> </a:t>
            </a:r>
            <a:r>
              <a:rPr lang="en-US" sz="1800" dirty="0" err="1"/>
              <a:t>vai</a:t>
            </a:r>
            <a:r>
              <a:rPr lang="en-US" sz="1800" dirty="0"/>
              <a:t> </a:t>
            </a:r>
            <a:r>
              <a:rPr lang="en-US" sz="1800" dirty="0" err="1"/>
              <a:t>trò</a:t>
            </a:r>
            <a:r>
              <a:rPr lang="en-US" sz="1800" dirty="0"/>
              <a:t> </a:t>
            </a:r>
            <a:r>
              <a:rPr lang="en-US" sz="1800" dirty="0" err="1"/>
              <a:t>quan</a:t>
            </a:r>
            <a:r>
              <a:rPr lang="en-US" sz="1800" dirty="0"/>
              <a:t> </a:t>
            </a:r>
            <a:r>
              <a:rPr lang="en-US" sz="1800" dirty="0" err="1"/>
              <a:t>trọng</a:t>
            </a:r>
            <a:r>
              <a:rPr lang="en-US" sz="1800" dirty="0"/>
              <a:t> </a:t>
            </a:r>
            <a:r>
              <a:rPr lang="en-US" sz="1800" dirty="0" err="1"/>
              <a:t>trong</a:t>
            </a:r>
            <a:r>
              <a:rPr lang="en-US" sz="1800" dirty="0"/>
              <a:t> </a:t>
            </a:r>
            <a:r>
              <a:rPr lang="en-US" sz="1800" dirty="0" err="1"/>
              <a:t>điều</a:t>
            </a:r>
            <a:r>
              <a:rPr lang="en-US" sz="1800" dirty="0"/>
              <a:t> </a:t>
            </a:r>
            <a:r>
              <a:rPr lang="en-US" sz="1800" dirty="0" err="1"/>
              <a:t>hòa</a:t>
            </a:r>
            <a:r>
              <a:rPr lang="en-US" sz="1800" dirty="0"/>
              <a:t> l</a:t>
            </a:r>
            <a:r>
              <a:rPr lang="vi-VN" sz="1800" dirty="0"/>
              <a:t>ư</a:t>
            </a:r>
            <a:r>
              <a:rPr lang="en-US" sz="1800" dirty="0" err="1"/>
              <a:t>ợng</a:t>
            </a:r>
            <a:r>
              <a:rPr lang="en-US" sz="1800" dirty="0"/>
              <a:t> đ</a:t>
            </a:r>
            <a:r>
              <a:rPr lang="vi-VN" sz="1800" dirty="0"/>
              <a:t>ư</a:t>
            </a:r>
            <a:r>
              <a:rPr lang="en-US" sz="1800" dirty="0" err="1"/>
              <a:t>ờng</a:t>
            </a:r>
            <a:r>
              <a:rPr lang="en-US" sz="1800" dirty="0"/>
              <a:t> </a:t>
            </a:r>
            <a:r>
              <a:rPr lang="en-US" sz="1800" dirty="0" err="1"/>
              <a:t>trong</a:t>
            </a:r>
            <a:r>
              <a:rPr lang="en-US" sz="1800" dirty="0"/>
              <a:t> </a:t>
            </a:r>
            <a:r>
              <a:rPr lang="en-US" sz="1800" dirty="0" err="1"/>
              <a:t>máu</a:t>
            </a:r>
            <a:r>
              <a:rPr lang="en-US" sz="1800" dirty="0"/>
              <a:t>.</a:t>
            </a:r>
          </a:p>
        </p:txBody>
      </p:sp>
    </p:spTree>
    <p:extLst>
      <p:ext uri="{BB962C8B-B14F-4D97-AF65-F5344CB8AC3E}">
        <p14:creationId xmlns:p14="http://schemas.microsoft.com/office/powerpoint/2010/main" val="393519744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4C00A7-C73C-4898-86E3-66A1377086E0}"/>
              </a:ext>
            </a:extLst>
          </p:cNvPr>
          <p:cNvSpPr txBox="1"/>
          <p:nvPr/>
        </p:nvSpPr>
        <p:spPr>
          <a:xfrm>
            <a:off x="2037057" y="3914185"/>
            <a:ext cx="6459243" cy="639324"/>
          </a:xfrm>
          <a:prstGeom prst="roundRect">
            <a:avLst/>
          </a:prstGeom>
          <a:noFill/>
          <a:ln w="19050">
            <a:solidFill>
              <a:schemeClr val="tx2"/>
            </a:solidFill>
            <a:prstDash val="lgDash"/>
          </a:ln>
        </p:spPr>
        <p:txBody>
          <a:bodyPr wrap="square">
            <a:spAutoFit/>
          </a:bodyPr>
          <a:lstStyle/>
          <a:p>
            <a:pPr algn="ctr">
              <a:lnSpc>
                <a:spcPct val="150000"/>
              </a:lnSpc>
              <a:spcBef>
                <a:spcPts val="100"/>
              </a:spcBef>
              <a:spcAft>
                <a:spcPts val="100"/>
              </a:spcAft>
            </a:pPr>
            <a:r>
              <a:rPr lang="en-US" sz="2400" b="1" dirty="0" err="1">
                <a:effectLst/>
                <a:latin typeface="+mn-lt"/>
                <a:ea typeface="Times New Roman" panose="02020603050405020304" pitchFamily="18" charset="0"/>
              </a:rPr>
              <a:t>Tuyến</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tụy</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có</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vai</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trò</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gì</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đối</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với</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cơ</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thể</a:t>
            </a:r>
            <a:r>
              <a:rPr lang="en-US" sz="2400" b="1" dirty="0">
                <a:effectLst/>
                <a:latin typeface="+mn-lt"/>
                <a:ea typeface="Times New Roman" panose="02020603050405020304" pitchFamily="18" charset="0"/>
              </a:rPr>
              <a:t>?</a:t>
            </a:r>
            <a:endParaRPr lang="en-US" sz="2400" b="1" dirty="0">
              <a:effectLst/>
              <a:latin typeface="+mn-lt"/>
              <a:ea typeface="Calibri" panose="020F0502020204030204" pitchFamily="34" charset="0"/>
            </a:endParaRPr>
          </a:p>
        </p:txBody>
      </p:sp>
      <p:pic>
        <p:nvPicPr>
          <p:cNvPr id="5" name="Tụy Và Cách Hoạt Động Của Tụy">
            <a:hlinkClick r:id="" action="ppaction://media"/>
            <a:extLst>
              <a:ext uri="{FF2B5EF4-FFF2-40B4-BE49-F238E27FC236}">
                <a16:creationId xmlns:a16="http://schemas.microsoft.com/office/drawing/2014/main" id="{E661ACBF-9D5B-4C57-9366-8463F43EDA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209550"/>
            <a:ext cx="6248400" cy="3514725"/>
          </a:xfrm>
          <a:prstGeom prst="rect">
            <a:avLst/>
          </a:prstGeom>
        </p:spPr>
      </p:pic>
      <p:pic>
        <p:nvPicPr>
          <p:cNvPr id="7" name="Picture 32">
            <a:extLst>
              <a:ext uri="{FF2B5EF4-FFF2-40B4-BE49-F238E27FC236}">
                <a16:creationId xmlns:a16="http://schemas.microsoft.com/office/drawing/2014/main" id="{7A7E40F8-BBB5-4CEF-BD21-E0E12B6184C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8942" y="3303821"/>
            <a:ext cx="2165999" cy="1860051"/>
          </a:xfrm>
          <a:prstGeom prst="rect">
            <a:avLst/>
          </a:prstGeom>
        </p:spPr>
      </p:pic>
    </p:spTree>
    <p:extLst>
      <p:ext uri="{BB962C8B-B14F-4D97-AF65-F5344CB8AC3E}">
        <p14:creationId xmlns:p14="http://schemas.microsoft.com/office/powerpoint/2010/main" val="216559404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07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41"/>
          <p:cNvSpPr txBox="1">
            <a:spLocks noGrp="1"/>
          </p:cNvSpPr>
          <p:nvPr>
            <p:ph type="title"/>
          </p:nvPr>
        </p:nvSpPr>
        <p:spPr>
          <a:xfrm>
            <a:off x="3214124" y="548650"/>
            <a:ext cx="2715750"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latin typeface="+mj-lt"/>
              </a:rPr>
              <a:t>KẾT LUẬN</a:t>
            </a:r>
            <a:endParaRPr sz="2400" b="1" dirty="0">
              <a:latin typeface="+mj-lt"/>
            </a:endParaRPr>
          </a:p>
        </p:txBody>
      </p:sp>
      <p:sp>
        <p:nvSpPr>
          <p:cNvPr id="1274" name="Google Shape;1274;p41"/>
          <p:cNvSpPr/>
          <p:nvPr/>
        </p:nvSpPr>
        <p:spPr>
          <a:xfrm>
            <a:off x="2264003" y="1097350"/>
            <a:ext cx="4615991" cy="42100"/>
          </a:xfrm>
          <a:custGeom>
            <a:avLst/>
            <a:gdLst/>
            <a:ahLst/>
            <a:cxnLst/>
            <a:rect l="l" t="t" r="r" b="b"/>
            <a:pathLst>
              <a:path w="52706" h="1684" extrusionOk="0">
                <a:moveTo>
                  <a:pt x="16814" y="1"/>
                </a:moveTo>
                <a:lnTo>
                  <a:pt x="14270" y="19"/>
                </a:lnTo>
                <a:lnTo>
                  <a:pt x="11727" y="38"/>
                </a:lnTo>
                <a:lnTo>
                  <a:pt x="8865" y="75"/>
                </a:lnTo>
                <a:lnTo>
                  <a:pt x="6004" y="132"/>
                </a:lnTo>
                <a:lnTo>
                  <a:pt x="3123" y="206"/>
                </a:lnTo>
                <a:lnTo>
                  <a:pt x="262" y="300"/>
                </a:lnTo>
                <a:lnTo>
                  <a:pt x="206" y="300"/>
                </a:lnTo>
                <a:lnTo>
                  <a:pt x="150" y="319"/>
                </a:lnTo>
                <a:lnTo>
                  <a:pt x="94" y="356"/>
                </a:lnTo>
                <a:lnTo>
                  <a:pt x="56" y="393"/>
                </a:lnTo>
                <a:lnTo>
                  <a:pt x="19" y="487"/>
                </a:lnTo>
                <a:lnTo>
                  <a:pt x="0" y="599"/>
                </a:lnTo>
                <a:lnTo>
                  <a:pt x="19" y="693"/>
                </a:lnTo>
                <a:lnTo>
                  <a:pt x="56" y="786"/>
                </a:lnTo>
                <a:lnTo>
                  <a:pt x="94" y="824"/>
                </a:lnTo>
                <a:lnTo>
                  <a:pt x="150" y="842"/>
                </a:lnTo>
                <a:lnTo>
                  <a:pt x="206" y="861"/>
                </a:lnTo>
                <a:lnTo>
                  <a:pt x="262" y="861"/>
                </a:lnTo>
                <a:lnTo>
                  <a:pt x="2805" y="786"/>
                </a:lnTo>
                <a:lnTo>
                  <a:pt x="5368" y="730"/>
                </a:lnTo>
                <a:lnTo>
                  <a:pt x="7911" y="674"/>
                </a:lnTo>
                <a:lnTo>
                  <a:pt x="10455" y="637"/>
                </a:lnTo>
                <a:lnTo>
                  <a:pt x="12999" y="599"/>
                </a:lnTo>
                <a:lnTo>
                  <a:pt x="15542" y="580"/>
                </a:lnTo>
                <a:lnTo>
                  <a:pt x="20629" y="580"/>
                </a:lnTo>
                <a:lnTo>
                  <a:pt x="23173" y="599"/>
                </a:lnTo>
                <a:lnTo>
                  <a:pt x="25735" y="637"/>
                </a:lnTo>
                <a:lnTo>
                  <a:pt x="28279" y="674"/>
                </a:lnTo>
                <a:lnTo>
                  <a:pt x="30823" y="730"/>
                </a:lnTo>
                <a:lnTo>
                  <a:pt x="33366" y="786"/>
                </a:lnTo>
                <a:lnTo>
                  <a:pt x="35910" y="880"/>
                </a:lnTo>
                <a:lnTo>
                  <a:pt x="38454" y="973"/>
                </a:lnTo>
                <a:lnTo>
                  <a:pt x="40997" y="1067"/>
                </a:lnTo>
                <a:lnTo>
                  <a:pt x="43859" y="1198"/>
                </a:lnTo>
                <a:lnTo>
                  <a:pt x="46720" y="1347"/>
                </a:lnTo>
                <a:lnTo>
                  <a:pt x="49582" y="1497"/>
                </a:lnTo>
                <a:lnTo>
                  <a:pt x="52443" y="1684"/>
                </a:lnTo>
                <a:lnTo>
                  <a:pt x="52500" y="1684"/>
                </a:lnTo>
                <a:lnTo>
                  <a:pt x="52556" y="1665"/>
                </a:lnTo>
                <a:lnTo>
                  <a:pt x="52612" y="1628"/>
                </a:lnTo>
                <a:lnTo>
                  <a:pt x="52649" y="1609"/>
                </a:lnTo>
                <a:lnTo>
                  <a:pt x="52687" y="1516"/>
                </a:lnTo>
                <a:lnTo>
                  <a:pt x="52705" y="1403"/>
                </a:lnTo>
                <a:lnTo>
                  <a:pt x="52687" y="1310"/>
                </a:lnTo>
                <a:lnTo>
                  <a:pt x="52649" y="1216"/>
                </a:lnTo>
                <a:lnTo>
                  <a:pt x="52612" y="1179"/>
                </a:lnTo>
                <a:lnTo>
                  <a:pt x="52556" y="1141"/>
                </a:lnTo>
                <a:lnTo>
                  <a:pt x="52500" y="1123"/>
                </a:lnTo>
                <a:lnTo>
                  <a:pt x="52443" y="1104"/>
                </a:lnTo>
                <a:lnTo>
                  <a:pt x="49900" y="954"/>
                </a:lnTo>
                <a:lnTo>
                  <a:pt x="47356" y="805"/>
                </a:lnTo>
                <a:lnTo>
                  <a:pt x="44813" y="674"/>
                </a:lnTo>
                <a:lnTo>
                  <a:pt x="42269" y="562"/>
                </a:lnTo>
                <a:lnTo>
                  <a:pt x="39725" y="449"/>
                </a:lnTo>
                <a:lnTo>
                  <a:pt x="37182" y="356"/>
                </a:lnTo>
                <a:lnTo>
                  <a:pt x="34638" y="262"/>
                </a:lnTo>
                <a:lnTo>
                  <a:pt x="32094" y="188"/>
                </a:lnTo>
                <a:lnTo>
                  <a:pt x="29551" y="132"/>
                </a:lnTo>
                <a:lnTo>
                  <a:pt x="27007" y="75"/>
                </a:lnTo>
                <a:lnTo>
                  <a:pt x="24464" y="38"/>
                </a:lnTo>
                <a:lnTo>
                  <a:pt x="21901" y="19"/>
                </a:lnTo>
                <a:lnTo>
                  <a:pt x="1935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TextBox 44">
            <a:extLst>
              <a:ext uri="{FF2B5EF4-FFF2-40B4-BE49-F238E27FC236}">
                <a16:creationId xmlns:a16="http://schemas.microsoft.com/office/drawing/2014/main" id="{0CF3A315-3CE5-44BF-B6A4-FB41C5CBB9A2}"/>
              </a:ext>
            </a:extLst>
          </p:cNvPr>
          <p:cNvSpPr txBox="1"/>
          <p:nvPr/>
        </p:nvSpPr>
        <p:spPr>
          <a:xfrm>
            <a:off x="290454" y="1305924"/>
            <a:ext cx="6402446" cy="3441968"/>
          </a:xfrm>
          <a:prstGeom prst="rect">
            <a:avLst/>
          </a:prstGeom>
          <a:noFill/>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
            </a:pPr>
            <a:r>
              <a:rPr lang="vi-VN" sz="1800" dirty="0">
                <a:latin typeface="+mn-lt"/>
                <a:ea typeface="Times New Roman" panose="02020603050405020304" pitchFamily="18" charset="0"/>
              </a:rPr>
              <a:t>Hệ nội tiết gồm các tuyến nội tiết.</a:t>
            </a:r>
          </a:p>
          <a:p>
            <a:pPr marL="342900" indent="-342900" algn="just">
              <a:lnSpc>
                <a:spcPct val="150000"/>
              </a:lnSpc>
              <a:spcBef>
                <a:spcPts val="100"/>
              </a:spcBef>
              <a:spcAft>
                <a:spcPts val="100"/>
              </a:spcAft>
              <a:buFont typeface="Wingdings" panose="05000000000000000000" pitchFamily="2" charset="2"/>
              <a:buChar char="§"/>
            </a:pPr>
            <a:r>
              <a:rPr lang="vi-VN" sz="1800" dirty="0">
                <a:latin typeface="+mn-lt"/>
                <a:ea typeface="Times New Roman" panose="02020603050405020304" pitchFamily="18" charset="0"/>
              </a:rPr>
              <a:t>Tuyến nội tiết là những tuyến sản xuất và tiết hormone trực tiếp vào máu bảo đảm duy trì ổn định môi trường trong và điều hòa các quá trình sinh lí của cơ thể.</a:t>
            </a:r>
          </a:p>
          <a:p>
            <a:pPr marL="342900" indent="-342900" algn="just">
              <a:lnSpc>
                <a:spcPct val="150000"/>
              </a:lnSpc>
              <a:spcBef>
                <a:spcPts val="100"/>
              </a:spcBef>
              <a:spcAft>
                <a:spcPts val="100"/>
              </a:spcAft>
              <a:buFont typeface="Wingdings" panose="05000000000000000000" pitchFamily="2" charset="2"/>
              <a:buChar char="§"/>
            </a:pPr>
            <a:r>
              <a:rPr lang="vi-VN" sz="1800" dirty="0">
                <a:latin typeface="+mn-lt"/>
                <a:ea typeface="Times New Roman" panose="02020603050405020304" pitchFamily="18" charset="0"/>
              </a:rPr>
              <a:t>Có các tuyến nội tiết: vùng dưới đồi, tuyến yên, tuyến tùng, tuyến giáp, tuyến cận giáp, tuyến ức, tuyến tụy, tuyến trên thận, tuyến sinh dục.</a:t>
            </a:r>
          </a:p>
          <a:p>
            <a:pPr marL="342900" indent="-342900" algn="just">
              <a:lnSpc>
                <a:spcPct val="150000"/>
              </a:lnSpc>
              <a:spcBef>
                <a:spcPts val="100"/>
              </a:spcBef>
              <a:spcAft>
                <a:spcPts val="100"/>
              </a:spcAft>
              <a:buFont typeface="Wingdings" panose="05000000000000000000" pitchFamily="2" charset="2"/>
              <a:buChar char="§"/>
            </a:pPr>
            <a:r>
              <a:rPr lang="vi-VN" sz="1800" dirty="0">
                <a:latin typeface="+mn-lt"/>
                <a:ea typeface="Times New Roman" panose="02020603050405020304" pitchFamily="18" charset="0"/>
              </a:rPr>
              <a:t>Mỗi tuyến nội tiết có chức năng riêng.</a:t>
            </a:r>
          </a:p>
        </p:txBody>
      </p:sp>
      <p:sp>
        <p:nvSpPr>
          <p:cNvPr id="46" name="Freeform 2">
            <a:extLst>
              <a:ext uri="{FF2B5EF4-FFF2-40B4-BE49-F238E27FC236}">
                <a16:creationId xmlns:a16="http://schemas.microsoft.com/office/drawing/2014/main" id="{E5D9C05E-10DD-4879-813B-1F2699156A43}"/>
              </a:ext>
            </a:extLst>
          </p:cNvPr>
          <p:cNvSpPr/>
          <p:nvPr/>
        </p:nvSpPr>
        <p:spPr>
          <a:xfrm>
            <a:off x="6787069" y="822999"/>
            <a:ext cx="2356931" cy="4407817"/>
          </a:xfrm>
          <a:custGeom>
            <a:avLst/>
            <a:gdLst/>
            <a:ahLst/>
            <a:cxnLst/>
            <a:rect l="l" t="t" r="r" b="b"/>
            <a:pathLst>
              <a:path w="2016252" h="4114800">
                <a:moveTo>
                  <a:pt x="0" y="0"/>
                </a:moveTo>
                <a:lnTo>
                  <a:pt x="2016252" y="0"/>
                </a:lnTo>
                <a:lnTo>
                  <a:pt x="20162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randombar(horizontal)">
                                      <p:cBhvr>
                                        <p:cTn id="7" dur="500"/>
                                        <p:tgtEl>
                                          <p:spTgt spid="127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53"/>
                                        </p:tgtEl>
                                        <p:attrNameLst>
                                          <p:attrName>style.visibility</p:attrName>
                                        </p:attrNameLst>
                                      </p:cBhvr>
                                      <p:to>
                                        <p:strVal val="visible"/>
                                      </p:to>
                                    </p:set>
                                    <p:animEffect transition="in" filter="randombar(horizontal)">
                                      <p:cBhvr>
                                        <p:cTn id="10" dur="500"/>
                                        <p:tgtEl>
                                          <p:spTgt spid="1253"/>
                                        </p:tgtEl>
                                      </p:cBhvr>
                                    </p:animEffect>
                                  </p:childTnLst>
                                </p:cTn>
                              </p:par>
                              <p:par>
                                <p:cTn id="11" presetID="14" presetClass="entr" presetSubtype="1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5">
                                            <p:txEl>
                                              <p:pRg st="0" end="0"/>
                                            </p:txEl>
                                          </p:spTgt>
                                        </p:tgtEl>
                                        <p:attrNameLst>
                                          <p:attrName>style.visibility</p:attrName>
                                        </p:attrNameLst>
                                      </p:cBhvr>
                                      <p:to>
                                        <p:strVal val="visible"/>
                                      </p:to>
                                    </p:set>
                                    <p:animEffect transition="in" filter="wipe(left)">
                                      <p:cBhvr>
                                        <p:cTn id="16" dur="500"/>
                                        <p:tgtEl>
                                          <p:spTgt spid="45">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5">
                                            <p:txEl>
                                              <p:pRg st="1" end="1"/>
                                            </p:txEl>
                                          </p:spTgt>
                                        </p:tgtEl>
                                        <p:attrNameLst>
                                          <p:attrName>style.visibility</p:attrName>
                                        </p:attrNameLst>
                                      </p:cBhvr>
                                      <p:to>
                                        <p:strVal val="visible"/>
                                      </p:to>
                                    </p:set>
                                    <p:animEffect transition="in" filter="wipe(left)">
                                      <p:cBhvr>
                                        <p:cTn id="19" dur="500"/>
                                        <p:tgtEl>
                                          <p:spTgt spid="45">
                                            <p:txEl>
                                              <p:pRg st="1" end="1"/>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5">
                                            <p:txEl>
                                              <p:pRg st="2" end="2"/>
                                            </p:txEl>
                                          </p:spTgt>
                                        </p:tgtEl>
                                        <p:attrNameLst>
                                          <p:attrName>style.visibility</p:attrName>
                                        </p:attrNameLst>
                                      </p:cBhvr>
                                      <p:to>
                                        <p:strVal val="visible"/>
                                      </p:to>
                                    </p:set>
                                    <p:animEffect transition="in" filter="wipe(left)">
                                      <p:cBhvr>
                                        <p:cTn id="22" dur="500"/>
                                        <p:tgtEl>
                                          <p:spTgt spid="45">
                                            <p:txEl>
                                              <p:pRg st="2" end="2"/>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5">
                                            <p:txEl>
                                              <p:pRg st="3" end="3"/>
                                            </p:txEl>
                                          </p:spTgt>
                                        </p:tgtEl>
                                        <p:attrNameLst>
                                          <p:attrName>style.visibility</p:attrName>
                                        </p:attrNameLst>
                                      </p:cBhvr>
                                      <p:to>
                                        <p:strVal val="visible"/>
                                      </p:to>
                                    </p:set>
                                    <p:animEffect transition="in" filter="wipe(left)">
                                      <p:cBhvr>
                                        <p:cTn id="25" dur="500"/>
                                        <p:tgtEl>
                                          <p:spTgt spid="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3" grpId="0"/>
      <p:bldP spid="1274" grpId="0" animBg="1"/>
      <p:bldP spid="4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p60"/>
          <p:cNvSpPr/>
          <p:nvPr/>
        </p:nvSpPr>
        <p:spPr>
          <a:xfrm>
            <a:off x="6324719" y="1911751"/>
            <a:ext cx="1244100" cy="1244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60"/>
          <p:cNvSpPr txBox="1">
            <a:spLocks noGrp="1"/>
          </p:cNvSpPr>
          <p:nvPr>
            <p:ph type="title" idx="2"/>
          </p:nvPr>
        </p:nvSpPr>
        <p:spPr>
          <a:xfrm>
            <a:off x="6402719" y="2296051"/>
            <a:ext cx="1088100" cy="47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atin typeface="+mj-lt"/>
              </a:rPr>
              <a:t>II.</a:t>
            </a:r>
            <a:endParaRPr sz="6600" b="1" dirty="0">
              <a:latin typeface="+mj-lt"/>
            </a:endParaRPr>
          </a:p>
        </p:txBody>
      </p:sp>
      <p:sp>
        <p:nvSpPr>
          <p:cNvPr id="1892" name="Google Shape;1892;p60"/>
          <p:cNvSpPr/>
          <p:nvPr/>
        </p:nvSpPr>
        <p:spPr>
          <a:xfrm>
            <a:off x="2372249" y="1055250"/>
            <a:ext cx="4399502" cy="42100"/>
          </a:xfrm>
          <a:custGeom>
            <a:avLst/>
            <a:gdLst/>
            <a:ahLst/>
            <a:cxnLst/>
            <a:rect l="l" t="t" r="r" b="b"/>
            <a:pathLst>
              <a:path w="52706" h="1684" extrusionOk="0">
                <a:moveTo>
                  <a:pt x="16814" y="1"/>
                </a:moveTo>
                <a:lnTo>
                  <a:pt x="14270" y="19"/>
                </a:lnTo>
                <a:lnTo>
                  <a:pt x="11727" y="38"/>
                </a:lnTo>
                <a:lnTo>
                  <a:pt x="8865" y="75"/>
                </a:lnTo>
                <a:lnTo>
                  <a:pt x="6004" y="132"/>
                </a:lnTo>
                <a:lnTo>
                  <a:pt x="3123" y="206"/>
                </a:lnTo>
                <a:lnTo>
                  <a:pt x="262" y="300"/>
                </a:lnTo>
                <a:lnTo>
                  <a:pt x="206" y="300"/>
                </a:lnTo>
                <a:lnTo>
                  <a:pt x="150" y="319"/>
                </a:lnTo>
                <a:lnTo>
                  <a:pt x="94" y="356"/>
                </a:lnTo>
                <a:lnTo>
                  <a:pt x="56" y="393"/>
                </a:lnTo>
                <a:lnTo>
                  <a:pt x="19" y="487"/>
                </a:lnTo>
                <a:lnTo>
                  <a:pt x="0" y="599"/>
                </a:lnTo>
                <a:lnTo>
                  <a:pt x="19" y="693"/>
                </a:lnTo>
                <a:lnTo>
                  <a:pt x="56" y="786"/>
                </a:lnTo>
                <a:lnTo>
                  <a:pt x="94" y="824"/>
                </a:lnTo>
                <a:lnTo>
                  <a:pt x="150" y="842"/>
                </a:lnTo>
                <a:lnTo>
                  <a:pt x="206" y="861"/>
                </a:lnTo>
                <a:lnTo>
                  <a:pt x="262" y="861"/>
                </a:lnTo>
                <a:lnTo>
                  <a:pt x="2805" y="786"/>
                </a:lnTo>
                <a:lnTo>
                  <a:pt x="5368" y="730"/>
                </a:lnTo>
                <a:lnTo>
                  <a:pt x="7911" y="674"/>
                </a:lnTo>
                <a:lnTo>
                  <a:pt x="10455" y="637"/>
                </a:lnTo>
                <a:lnTo>
                  <a:pt x="12999" y="599"/>
                </a:lnTo>
                <a:lnTo>
                  <a:pt x="15542" y="580"/>
                </a:lnTo>
                <a:lnTo>
                  <a:pt x="20629" y="580"/>
                </a:lnTo>
                <a:lnTo>
                  <a:pt x="23173" y="599"/>
                </a:lnTo>
                <a:lnTo>
                  <a:pt x="25735" y="637"/>
                </a:lnTo>
                <a:lnTo>
                  <a:pt x="28279" y="674"/>
                </a:lnTo>
                <a:lnTo>
                  <a:pt x="30823" y="730"/>
                </a:lnTo>
                <a:lnTo>
                  <a:pt x="33366" y="786"/>
                </a:lnTo>
                <a:lnTo>
                  <a:pt x="35910" y="880"/>
                </a:lnTo>
                <a:lnTo>
                  <a:pt x="38454" y="973"/>
                </a:lnTo>
                <a:lnTo>
                  <a:pt x="40997" y="1067"/>
                </a:lnTo>
                <a:lnTo>
                  <a:pt x="43859" y="1198"/>
                </a:lnTo>
                <a:lnTo>
                  <a:pt x="46720" y="1347"/>
                </a:lnTo>
                <a:lnTo>
                  <a:pt x="49582" y="1497"/>
                </a:lnTo>
                <a:lnTo>
                  <a:pt x="52443" y="1684"/>
                </a:lnTo>
                <a:lnTo>
                  <a:pt x="52500" y="1684"/>
                </a:lnTo>
                <a:lnTo>
                  <a:pt x="52556" y="1665"/>
                </a:lnTo>
                <a:lnTo>
                  <a:pt x="52612" y="1628"/>
                </a:lnTo>
                <a:lnTo>
                  <a:pt x="52649" y="1609"/>
                </a:lnTo>
                <a:lnTo>
                  <a:pt x="52687" y="1516"/>
                </a:lnTo>
                <a:lnTo>
                  <a:pt x="52705" y="1403"/>
                </a:lnTo>
                <a:lnTo>
                  <a:pt x="52687" y="1310"/>
                </a:lnTo>
                <a:lnTo>
                  <a:pt x="52649" y="1216"/>
                </a:lnTo>
                <a:lnTo>
                  <a:pt x="52612" y="1179"/>
                </a:lnTo>
                <a:lnTo>
                  <a:pt x="52556" y="1141"/>
                </a:lnTo>
                <a:lnTo>
                  <a:pt x="52500" y="1123"/>
                </a:lnTo>
                <a:lnTo>
                  <a:pt x="52443" y="1104"/>
                </a:lnTo>
                <a:lnTo>
                  <a:pt x="49900" y="954"/>
                </a:lnTo>
                <a:lnTo>
                  <a:pt x="47356" y="805"/>
                </a:lnTo>
                <a:lnTo>
                  <a:pt x="44813" y="674"/>
                </a:lnTo>
                <a:lnTo>
                  <a:pt x="42269" y="562"/>
                </a:lnTo>
                <a:lnTo>
                  <a:pt x="39725" y="449"/>
                </a:lnTo>
                <a:lnTo>
                  <a:pt x="37182" y="356"/>
                </a:lnTo>
                <a:lnTo>
                  <a:pt x="34638" y="262"/>
                </a:lnTo>
                <a:lnTo>
                  <a:pt x="32094" y="188"/>
                </a:lnTo>
                <a:lnTo>
                  <a:pt x="29551" y="132"/>
                </a:lnTo>
                <a:lnTo>
                  <a:pt x="27007" y="75"/>
                </a:lnTo>
                <a:lnTo>
                  <a:pt x="24464" y="38"/>
                </a:lnTo>
                <a:lnTo>
                  <a:pt x="21901" y="19"/>
                </a:lnTo>
                <a:lnTo>
                  <a:pt x="1935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93" name="Google Shape;1893;p60"/>
          <p:cNvGrpSpPr/>
          <p:nvPr/>
        </p:nvGrpSpPr>
        <p:grpSpPr>
          <a:xfrm>
            <a:off x="4283397" y="166457"/>
            <a:ext cx="577206" cy="422210"/>
            <a:chOff x="2987525" y="2625100"/>
            <a:chExt cx="1041325" cy="761700"/>
          </a:xfrm>
        </p:grpSpPr>
        <p:sp>
          <p:nvSpPr>
            <p:cNvPr id="1894" name="Google Shape;1894;p60"/>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60"/>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60"/>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97" name="Google Shape;1897;p60"/>
          <p:cNvSpPr/>
          <p:nvPr/>
        </p:nvSpPr>
        <p:spPr>
          <a:xfrm>
            <a:off x="1398134" y="3774469"/>
            <a:ext cx="5120640" cy="42100"/>
          </a:xfrm>
          <a:custGeom>
            <a:avLst/>
            <a:gdLst/>
            <a:ahLst/>
            <a:cxnLst/>
            <a:rect l="l" t="t" r="r" b="b"/>
            <a:pathLst>
              <a:path w="52706" h="1684" extrusionOk="0">
                <a:moveTo>
                  <a:pt x="16814" y="1"/>
                </a:moveTo>
                <a:lnTo>
                  <a:pt x="14270" y="19"/>
                </a:lnTo>
                <a:lnTo>
                  <a:pt x="11727" y="38"/>
                </a:lnTo>
                <a:lnTo>
                  <a:pt x="8865" y="75"/>
                </a:lnTo>
                <a:lnTo>
                  <a:pt x="6004" y="132"/>
                </a:lnTo>
                <a:lnTo>
                  <a:pt x="3123" y="206"/>
                </a:lnTo>
                <a:lnTo>
                  <a:pt x="262" y="300"/>
                </a:lnTo>
                <a:lnTo>
                  <a:pt x="206" y="300"/>
                </a:lnTo>
                <a:lnTo>
                  <a:pt x="150" y="319"/>
                </a:lnTo>
                <a:lnTo>
                  <a:pt x="94" y="356"/>
                </a:lnTo>
                <a:lnTo>
                  <a:pt x="56" y="393"/>
                </a:lnTo>
                <a:lnTo>
                  <a:pt x="19" y="487"/>
                </a:lnTo>
                <a:lnTo>
                  <a:pt x="0" y="599"/>
                </a:lnTo>
                <a:lnTo>
                  <a:pt x="19" y="693"/>
                </a:lnTo>
                <a:lnTo>
                  <a:pt x="56" y="786"/>
                </a:lnTo>
                <a:lnTo>
                  <a:pt x="94" y="824"/>
                </a:lnTo>
                <a:lnTo>
                  <a:pt x="150" y="842"/>
                </a:lnTo>
                <a:lnTo>
                  <a:pt x="206" y="861"/>
                </a:lnTo>
                <a:lnTo>
                  <a:pt x="262" y="861"/>
                </a:lnTo>
                <a:lnTo>
                  <a:pt x="2805" y="786"/>
                </a:lnTo>
                <a:lnTo>
                  <a:pt x="5368" y="730"/>
                </a:lnTo>
                <a:lnTo>
                  <a:pt x="7911" y="674"/>
                </a:lnTo>
                <a:lnTo>
                  <a:pt x="10455" y="637"/>
                </a:lnTo>
                <a:lnTo>
                  <a:pt x="12999" y="599"/>
                </a:lnTo>
                <a:lnTo>
                  <a:pt x="15542" y="580"/>
                </a:lnTo>
                <a:lnTo>
                  <a:pt x="20629" y="580"/>
                </a:lnTo>
                <a:lnTo>
                  <a:pt x="23173" y="599"/>
                </a:lnTo>
                <a:lnTo>
                  <a:pt x="25735" y="637"/>
                </a:lnTo>
                <a:lnTo>
                  <a:pt x="28279" y="674"/>
                </a:lnTo>
                <a:lnTo>
                  <a:pt x="30823" y="730"/>
                </a:lnTo>
                <a:lnTo>
                  <a:pt x="33366" y="786"/>
                </a:lnTo>
                <a:lnTo>
                  <a:pt x="35910" y="880"/>
                </a:lnTo>
                <a:lnTo>
                  <a:pt x="38454" y="973"/>
                </a:lnTo>
                <a:lnTo>
                  <a:pt x="40997" y="1067"/>
                </a:lnTo>
                <a:lnTo>
                  <a:pt x="43859" y="1198"/>
                </a:lnTo>
                <a:lnTo>
                  <a:pt x="46720" y="1347"/>
                </a:lnTo>
                <a:lnTo>
                  <a:pt x="49582" y="1497"/>
                </a:lnTo>
                <a:lnTo>
                  <a:pt x="52443" y="1684"/>
                </a:lnTo>
                <a:lnTo>
                  <a:pt x="52500" y="1684"/>
                </a:lnTo>
                <a:lnTo>
                  <a:pt x="52556" y="1665"/>
                </a:lnTo>
                <a:lnTo>
                  <a:pt x="52612" y="1628"/>
                </a:lnTo>
                <a:lnTo>
                  <a:pt x="52649" y="1609"/>
                </a:lnTo>
                <a:lnTo>
                  <a:pt x="52687" y="1516"/>
                </a:lnTo>
                <a:lnTo>
                  <a:pt x="52705" y="1403"/>
                </a:lnTo>
                <a:lnTo>
                  <a:pt x="52687" y="1310"/>
                </a:lnTo>
                <a:lnTo>
                  <a:pt x="52649" y="1216"/>
                </a:lnTo>
                <a:lnTo>
                  <a:pt x="52612" y="1179"/>
                </a:lnTo>
                <a:lnTo>
                  <a:pt x="52556" y="1141"/>
                </a:lnTo>
                <a:lnTo>
                  <a:pt x="52500" y="1123"/>
                </a:lnTo>
                <a:lnTo>
                  <a:pt x="52443" y="1104"/>
                </a:lnTo>
                <a:lnTo>
                  <a:pt x="49900" y="954"/>
                </a:lnTo>
                <a:lnTo>
                  <a:pt x="47356" y="805"/>
                </a:lnTo>
                <a:lnTo>
                  <a:pt x="44813" y="674"/>
                </a:lnTo>
                <a:lnTo>
                  <a:pt x="42269" y="562"/>
                </a:lnTo>
                <a:lnTo>
                  <a:pt x="39725" y="449"/>
                </a:lnTo>
                <a:lnTo>
                  <a:pt x="37182" y="356"/>
                </a:lnTo>
                <a:lnTo>
                  <a:pt x="34638" y="262"/>
                </a:lnTo>
                <a:lnTo>
                  <a:pt x="32094" y="188"/>
                </a:lnTo>
                <a:lnTo>
                  <a:pt x="29551" y="132"/>
                </a:lnTo>
                <a:lnTo>
                  <a:pt x="27007" y="75"/>
                </a:lnTo>
                <a:lnTo>
                  <a:pt x="24464" y="38"/>
                </a:lnTo>
                <a:lnTo>
                  <a:pt x="21901" y="19"/>
                </a:lnTo>
                <a:lnTo>
                  <a:pt x="19358" y="1"/>
                </a:ln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98" name="Google Shape;1898;p60"/>
          <p:cNvGrpSpPr/>
          <p:nvPr/>
        </p:nvGrpSpPr>
        <p:grpSpPr>
          <a:xfrm>
            <a:off x="6541237" y="1207908"/>
            <a:ext cx="811088" cy="593288"/>
            <a:chOff x="2987525" y="2625100"/>
            <a:chExt cx="1041325" cy="761700"/>
          </a:xfrm>
        </p:grpSpPr>
        <p:sp>
          <p:nvSpPr>
            <p:cNvPr id="1899" name="Google Shape;1899;p60"/>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60"/>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60"/>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02" name="Google Shape;1902;p60"/>
          <p:cNvGrpSpPr/>
          <p:nvPr/>
        </p:nvGrpSpPr>
        <p:grpSpPr>
          <a:xfrm rot="-1198722" flipH="1">
            <a:off x="1126242" y="2296383"/>
            <a:ext cx="554172" cy="709411"/>
            <a:chOff x="10855675" y="3289800"/>
            <a:chExt cx="554125" cy="709350"/>
          </a:xfrm>
        </p:grpSpPr>
        <p:sp>
          <p:nvSpPr>
            <p:cNvPr id="1903" name="Google Shape;1903;p60"/>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60"/>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35171C1B-8F4D-46ED-9DF6-9919B18AFCC4}"/>
              </a:ext>
            </a:extLst>
          </p:cNvPr>
          <p:cNvSpPr txBox="1"/>
          <p:nvPr/>
        </p:nvSpPr>
        <p:spPr>
          <a:xfrm>
            <a:off x="1526284" y="2134507"/>
            <a:ext cx="4927600" cy="1478418"/>
          </a:xfrm>
          <a:prstGeom prst="rect">
            <a:avLst/>
          </a:prstGeom>
          <a:noFill/>
        </p:spPr>
        <p:txBody>
          <a:bodyPr wrap="square">
            <a:spAutoFit/>
          </a:bodyPr>
          <a:lstStyle/>
          <a:p>
            <a:pPr algn="ctr">
              <a:lnSpc>
                <a:spcPct val="150000"/>
              </a:lnSpc>
            </a:pPr>
            <a:r>
              <a:rPr lang="vi-VN" sz="3200" b="1" dirty="0">
                <a:solidFill>
                  <a:schemeClr val="bg1"/>
                </a:solidFill>
                <a:effectLst/>
                <a:latin typeface="+mn-lt"/>
                <a:ea typeface="Times New Roman" panose="02020603050405020304" pitchFamily="18" charset="0"/>
              </a:rPr>
              <a:t>MỘT SỐ BỆNH </a:t>
            </a:r>
            <a:r>
              <a:rPr lang="en-US" sz="3200" b="1" dirty="0">
                <a:solidFill>
                  <a:schemeClr val="bg1"/>
                </a:solidFill>
                <a:effectLst/>
                <a:latin typeface="+mn-lt"/>
                <a:ea typeface="Times New Roman" panose="02020603050405020304" pitchFamily="18" charset="0"/>
              </a:rPr>
              <a:t>VỀ TUYẾN NỘI TIẾT</a:t>
            </a:r>
            <a:endParaRPr lang="en-US" sz="3200" dirty="0">
              <a:solidFill>
                <a:schemeClr val="bg1"/>
              </a:solidFill>
              <a:latin typeface="+mn-lt"/>
            </a:endParaRPr>
          </a:p>
        </p:txBody>
      </p:sp>
    </p:spTree>
    <p:extLst>
      <p:ext uri="{BB962C8B-B14F-4D97-AF65-F5344CB8AC3E}">
        <p14:creationId xmlns:p14="http://schemas.microsoft.com/office/powerpoint/2010/main" val="2526817155"/>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1E262B5-8BCF-4D61-AC8A-773F8CCB653E}"/>
              </a:ext>
            </a:extLst>
          </p:cNvPr>
          <p:cNvSpPr txBox="1"/>
          <p:nvPr/>
        </p:nvSpPr>
        <p:spPr>
          <a:xfrm>
            <a:off x="1933884" y="169984"/>
            <a:ext cx="2770196" cy="523220"/>
          </a:xfrm>
          <a:prstGeom prst="rect">
            <a:avLst/>
          </a:prstGeom>
          <a:noFill/>
        </p:spPr>
        <p:txBody>
          <a:bodyPr wrap="square">
            <a:spAutoFit/>
          </a:bodyPr>
          <a:lstStyle/>
          <a:p>
            <a:r>
              <a:rPr lang="en-US" sz="2800" b="1" dirty="0">
                <a:solidFill>
                  <a:schemeClr val="tx2"/>
                </a:solidFill>
                <a:effectLst/>
                <a:latin typeface="+mn-lt"/>
                <a:ea typeface="Times New Roman" panose="02020603050405020304" pitchFamily="18" charset="0"/>
              </a:rPr>
              <a:t>THẢO LUẬN</a:t>
            </a:r>
            <a:endParaRPr lang="en-US" sz="2800" dirty="0">
              <a:solidFill>
                <a:schemeClr val="tx2"/>
              </a:solidFill>
            </a:endParaRPr>
          </a:p>
        </p:txBody>
      </p:sp>
      <p:sp>
        <p:nvSpPr>
          <p:cNvPr id="2" name="Rectangle: Rounded Corners 1">
            <a:extLst>
              <a:ext uri="{FF2B5EF4-FFF2-40B4-BE49-F238E27FC236}">
                <a16:creationId xmlns:a16="http://schemas.microsoft.com/office/drawing/2014/main" id="{1322326A-727E-4262-8389-0C7E828199BB}"/>
              </a:ext>
            </a:extLst>
          </p:cNvPr>
          <p:cNvSpPr/>
          <p:nvPr/>
        </p:nvSpPr>
        <p:spPr>
          <a:xfrm>
            <a:off x="12138" y="993091"/>
            <a:ext cx="4377566" cy="1524787"/>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000" b="1" dirty="0" err="1">
                <a:solidFill>
                  <a:schemeClr val="tx1"/>
                </a:solidFill>
              </a:rPr>
              <a:t>Nhóm</a:t>
            </a:r>
            <a:r>
              <a:rPr lang="en-US" sz="2000" b="1" dirty="0">
                <a:solidFill>
                  <a:schemeClr val="tx1"/>
                </a:solidFill>
              </a:rPr>
              <a:t> 1:</a:t>
            </a:r>
            <a:r>
              <a:rPr lang="en-US" sz="2000" dirty="0">
                <a:solidFill>
                  <a:schemeClr val="tx1"/>
                </a:solidFill>
              </a:rPr>
              <a:t> </a:t>
            </a:r>
            <a:r>
              <a:rPr lang="en-US" sz="2000" dirty="0" err="1">
                <a:solidFill>
                  <a:schemeClr val="tx1"/>
                </a:solidFill>
              </a:rPr>
              <a:t>Trình</a:t>
            </a:r>
            <a:r>
              <a:rPr lang="en-US" sz="2000" dirty="0">
                <a:solidFill>
                  <a:schemeClr val="tx1"/>
                </a:solidFill>
              </a:rPr>
              <a:t> </a:t>
            </a:r>
            <a:r>
              <a:rPr lang="en-US" sz="2000" dirty="0" err="1">
                <a:solidFill>
                  <a:schemeClr val="tx1"/>
                </a:solidFill>
              </a:rPr>
              <a:t>bày</a:t>
            </a:r>
            <a:r>
              <a:rPr lang="en-US" sz="2000" dirty="0">
                <a:solidFill>
                  <a:schemeClr val="tx1"/>
                </a:solidFill>
              </a:rPr>
              <a:t> </a:t>
            </a:r>
            <a:r>
              <a:rPr lang="en-US" sz="2000" dirty="0" err="1">
                <a:solidFill>
                  <a:schemeClr val="tx1"/>
                </a:solidFill>
              </a:rPr>
              <a:t>nguyên</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cách</a:t>
            </a:r>
            <a:r>
              <a:rPr lang="en-US" sz="2000" dirty="0">
                <a:solidFill>
                  <a:schemeClr val="tx1"/>
                </a:solidFill>
              </a:rPr>
              <a:t> </a:t>
            </a:r>
            <a:r>
              <a:rPr lang="en-US" sz="2000" dirty="0" err="1">
                <a:solidFill>
                  <a:schemeClr val="tx1"/>
                </a:solidFill>
              </a:rPr>
              <a:t>phòng</a:t>
            </a:r>
            <a:r>
              <a:rPr lang="en-US" sz="2000" dirty="0">
                <a:solidFill>
                  <a:schemeClr val="tx1"/>
                </a:solidFill>
              </a:rPr>
              <a:t>, </a:t>
            </a:r>
            <a:r>
              <a:rPr lang="en-US" sz="2000" dirty="0" err="1">
                <a:solidFill>
                  <a:schemeClr val="tx1"/>
                </a:solidFill>
              </a:rPr>
              <a:t>chữa</a:t>
            </a:r>
            <a:r>
              <a:rPr lang="en-US" sz="2000" dirty="0">
                <a:solidFill>
                  <a:schemeClr val="tx1"/>
                </a:solidFill>
              </a:rPr>
              <a:t> </a:t>
            </a:r>
            <a:r>
              <a:rPr lang="en-US" sz="2000" dirty="0" err="1">
                <a:solidFill>
                  <a:schemeClr val="tx1"/>
                </a:solidFill>
              </a:rPr>
              <a:t>bệnh</a:t>
            </a:r>
            <a:r>
              <a:rPr lang="en-US" sz="2000" dirty="0">
                <a:solidFill>
                  <a:schemeClr val="tx1"/>
                </a:solidFill>
              </a:rPr>
              <a:t> </a:t>
            </a:r>
            <a:r>
              <a:rPr lang="en-US" sz="2000" dirty="0" err="1">
                <a:solidFill>
                  <a:schemeClr val="tx1"/>
                </a:solidFill>
              </a:rPr>
              <a:t>lùn</a:t>
            </a:r>
            <a:r>
              <a:rPr lang="en-US" sz="2000" dirty="0">
                <a:solidFill>
                  <a:schemeClr val="tx1"/>
                </a:solidFill>
              </a:rPr>
              <a:t> </a:t>
            </a:r>
            <a:r>
              <a:rPr lang="en-US" sz="2000" dirty="0" err="1">
                <a:solidFill>
                  <a:schemeClr val="tx1"/>
                </a:solidFill>
              </a:rPr>
              <a:t>hoặc</a:t>
            </a:r>
            <a:r>
              <a:rPr lang="en-US" sz="2000" dirty="0">
                <a:solidFill>
                  <a:schemeClr val="tx1"/>
                </a:solidFill>
              </a:rPr>
              <a:t> </a:t>
            </a:r>
            <a:r>
              <a:rPr lang="en-US" sz="2000" dirty="0" err="1">
                <a:solidFill>
                  <a:schemeClr val="tx1"/>
                </a:solidFill>
              </a:rPr>
              <a:t>khổng</a:t>
            </a:r>
            <a:r>
              <a:rPr lang="en-US" sz="2000" dirty="0">
                <a:solidFill>
                  <a:schemeClr val="tx1"/>
                </a:solidFill>
              </a:rPr>
              <a:t> </a:t>
            </a:r>
            <a:r>
              <a:rPr lang="en-US" sz="2000" dirty="0" err="1">
                <a:solidFill>
                  <a:schemeClr val="tx1"/>
                </a:solidFill>
              </a:rPr>
              <a:t>lồ</a:t>
            </a:r>
            <a:r>
              <a:rPr lang="en-US" sz="2000" dirty="0">
                <a:solidFill>
                  <a:schemeClr val="tx1"/>
                </a:solidFill>
              </a:rPr>
              <a:t>.</a:t>
            </a:r>
          </a:p>
        </p:txBody>
      </p:sp>
      <p:sp>
        <p:nvSpPr>
          <p:cNvPr id="3" name="Rectangle: Rounded Corners 2">
            <a:extLst>
              <a:ext uri="{FF2B5EF4-FFF2-40B4-BE49-F238E27FC236}">
                <a16:creationId xmlns:a16="http://schemas.microsoft.com/office/drawing/2014/main" id="{6B7502F6-85C6-4C19-AFB5-0CC5F9EB5ADE}"/>
              </a:ext>
            </a:extLst>
          </p:cNvPr>
          <p:cNvSpPr/>
          <p:nvPr/>
        </p:nvSpPr>
        <p:spPr>
          <a:xfrm>
            <a:off x="4572000" y="1006190"/>
            <a:ext cx="4203700" cy="106758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000" b="1" dirty="0">
                <a:solidFill>
                  <a:schemeClr val="tx1"/>
                </a:solidFill>
              </a:rPr>
              <a:t>Nhóm 2:</a:t>
            </a:r>
            <a:r>
              <a:rPr lang="vi-VN" sz="2000" dirty="0">
                <a:solidFill>
                  <a:schemeClr val="tx1"/>
                </a:solidFill>
              </a:rPr>
              <a:t> Trình bày nguyên nhân, cách phòng, chữa bệnh bướu cổ.</a:t>
            </a:r>
            <a:endParaRPr lang="en-US" sz="2000" dirty="0">
              <a:solidFill>
                <a:schemeClr val="tx1"/>
              </a:solidFill>
            </a:endParaRPr>
          </a:p>
        </p:txBody>
      </p:sp>
      <p:sp>
        <p:nvSpPr>
          <p:cNvPr id="4" name="Rectangle: Rounded Corners 3">
            <a:extLst>
              <a:ext uri="{FF2B5EF4-FFF2-40B4-BE49-F238E27FC236}">
                <a16:creationId xmlns:a16="http://schemas.microsoft.com/office/drawing/2014/main" id="{0BDBF299-4A4F-494B-8870-CF1494385999}"/>
              </a:ext>
            </a:extLst>
          </p:cNvPr>
          <p:cNvSpPr/>
          <p:nvPr/>
        </p:nvSpPr>
        <p:spPr>
          <a:xfrm>
            <a:off x="2401600" y="2086876"/>
            <a:ext cx="3910188" cy="132025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000" b="1" dirty="0" err="1">
                <a:solidFill>
                  <a:schemeClr val="tx1"/>
                </a:solidFill>
              </a:rPr>
              <a:t>Nhóm</a:t>
            </a:r>
            <a:r>
              <a:rPr lang="en-US" sz="2000" b="1" dirty="0">
                <a:solidFill>
                  <a:schemeClr val="tx1"/>
                </a:solidFill>
              </a:rPr>
              <a:t> 3:</a:t>
            </a:r>
            <a:r>
              <a:rPr lang="en-US" sz="2000" dirty="0">
                <a:solidFill>
                  <a:schemeClr val="tx1"/>
                </a:solidFill>
              </a:rPr>
              <a:t> </a:t>
            </a:r>
            <a:r>
              <a:rPr lang="en-US" sz="2000" dirty="0" err="1">
                <a:solidFill>
                  <a:schemeClr val="tx1"/>
                </a:solidFill>
              </a:rPr>
              <a:t>Trình</a:t>
            </a:r>
            <a:r>
              <a:rPr lang="en-US" sz="2000" dirty="0">
                <a:solidFill>
                  <a:schemeClr val="tx1"/>
                </a:solidFill>
              </a:rPr>
              <a:t> </a:t>
            </a:r>
            <a:r>
              <a:rPr lang="en-US" sz="2000" dirty="0" err="1">
                <a:solidFill>
                  <a:schemeClr val="tx1"/>
                </a:solidFill>
              </a:rPr>
              <a:t>bày</a:t>
            </a:r>
            <a:r>
              <a:rPr lang="en-US" sz="2000" dirty="0">
                <a:solidFill>
                  <a:schemeClr val="tx1"/>
                </a:solidFill>
              </a:rPr>
              <a:t> </a:t>
            </a:r>
            <a:r>
              <a:rPr lang="en-US" sz="2000" dirty="0" err="1">
                <a:solidFill>
                  <a:schemeClr val="tx1"/>
                </a:solidFill>
              </a:rPr>
              <a:t>nguyên</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cách</a:t>
            </a:r>
            <a:r>
              <a:rPr lang="en-US" sz="2000" dirty="0">
                <a:solidFill>
                  <a:schemeClr val="tx1"/>
                </a:solidFill>
              </a:rPr>
              <a:t> </a:t>
            </a:r>
            <a:r>
              <a:rPr lang="en-US" sz="2000" dirty="0" err="1">
                <a:solidFill>
                  <a:schemeClr val="tx1"/>
                </a:solidFill>
              </a:rPr>
              <a:t>phòng</a:t>
            </a:r>
            <a:r>
              <a:rPr lang="en-US" sz="2000" dirty="0">
                <a:solidFill>
                  <a:schemeClr val="tx1"/>
                </a:solidFill>
              </a:rPr>
              <a:t>, </a:t>
            </a:r>
            <a:r>
              <a:rPr lang="en-US" sz="2000" dirty="0" err="1">
                <a:solidFill>
                  <a:schemeClr val="tx1"/>
                </a:solidFill>
              </a:rPr>
              <a:t>chữa</a:t>
            </a:r>
            <a:r>
              <a:rPr lang="en-US" sz="2000" dirty="0">
                <a:solidFill>
                  <a:schemeClr val="tx1"/>
                </a:solidFill>
              </a:rPr>
              <a:t> </a:t>
            </a:r>
            <a:r>
              <a:rPr lang="en-US" sz="2000" dirty="0" err="1">
                <a:solidFill>
                  <a:schemeClr val="tx1"/>
                </a:solidFill>
              </a:rPr>
              <a:t>bệnh</a:t>
            </a:r>
            <a:r>
              <a:rPr lang="en-US" sz="2000" dirty="0">
                <a:solidFill>
                  <a:schemeClr val="tx1"/>
                </a:solidFill>
              </a:rPr>
              <a:t> </a:t>
            </a:r>
            <a:r>
              <a:rPr lang="en-US" sz="2000" dirty="0" err="1">
                <a:solidFill>
                  <a:schemeClr val="tx1"/>
                </a:solidFill>
              </a:rPr>
              <a:t>đái</a:t>
            </a:r>
            <a:r>
              <a:rPr lang="en-US" sz="2000" dirty="0">
                <a:solidFill>
                  <a:schemeClr val="tx1"/>
                </a:solidFill>
              </a:rPr>
              <a:t> </a:t>
            </a:r>
            <a:r>
              <a:rPr lang="en-US" sz="2000" dirty="0" err="1">
                <a:solidFill>
                  <a:schemeClr val="tx1"/>
                </a:solidFill>
              </a:rPr>
              <a:t>tháo</a:t>
            </a:r>
            <a:r>
              <a:rPr lang="en-US" sz="2000" dirty="0">
                <a:solidFill>
                  <a:schemeClr val="tx1"/>
                </a:solidFill>
              </a:rPr>
              <a:t> </a:t>
            </a:r>
            <a:r>
              <a:rPr lang="en-US" sz="2000" dirty="0" err="1">
                <a:solidFill>
                  <a:schemeClr val="tx1"/>
                </a:solidFill>
              </a:rPr>
              <a:t>đường</a:t>
            </a:r>
            <a:r>
              <a:rPr lang="en-US" sz="2000" dirty="0">
                <a:solidFill>
                  <a:schemeClr val="tx1"/>
                </a:solidFill>
              </a:rPr>
              <a:t>.</a:t>
            </a:r>
          </a:p>
        </p:txBody>
      </p:sp>
      <p:sp>
        <p:nvSpPr>
          <p:cNvPr id="5" name="Rectangle: Rounded Corners 4">
            <a:extLst>
              <a:ext uri="{FF2B5EF4-FFF2-40B4-BE49-F238E27FC236}">
                <a16:creationId xmlns:a16="http://schemas.microsoft.com/office/drawing/2014/main" id="{12A8C77D-0F5A-4FD6-AE1F-1742AE1927A8}"/>
              </a:ext>
            </a:extLst>
          </p:cNvPr>
          <p:cNvSpPr/>
          <p:nvPr/>
        </p:nvSpPr>
        <p:spPr>
          <a:xfrm>
            <a:off x="165665" y="3475352"/>
            <a:ext cx="4673375" cy="1388550"/>
          </a:xfrm>
          <a:prstGeom prst="roundRect">
            <a:avLst/>
          </a:prstGeom>
          <a:solidFill>
            <a:srgbClr val="FFFF9F"/>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000" b="1" dirty="0" err="1">
                <a:solidFill>
                  <a:schemeClr val="tx1"/>
                </a:solidFill>
              </a:rPr>
              <a:t>Nhóm</a:t>
            </a:r>
            <a:r>
              <a:rPr lang="en-US" sz="2000" b="1" dirty="0">
                <a:solidFill>
                  <a:schemeClr val="tx1"/>
                </a:solidFill>
              </a:rPr>
              <a:t> 4:</a:t>
            </a:r>
            <a:r>
              <a:rPr lang="en-US" sz="2000" dirty="0">
                <a:solidFill>
                  <a:schemeClr val="tx1"/>
                </a:solidFill>
              </a:rPr>
              <a:t> </a:t>
            </a:r>
            <a:r>
              <a:rPr lang="en-US" sz="2000" dirty="0" err="1">
                <a:solidFill>
                  <a:schemeClr val="tx1"/>
                </a:solidFill>
              </a:rPr>
              <a:t>Trình</a:t>
            </a:r>
            <a:r>
              <a:rPr lang="en-US" sz="2000" dirty="0">
                <a:solidFill>
                  <a:schemeClr val="tx1"/>
                </a:solidFill>
              </a:rPr>
              <a:t> </a:t>
            </a:r>
            <a:r>
              <a:rPr lang="en-US" sz="2000" dirty="0" err="1">
                <a:solidFill>
                  <a:schemeClr val="tx1"/>
                </a:solidFill>
              </a:rPr>
              <a:t>bày</a:t>
            </a:r>
            <a:r>
              <a:rPr lang="en-US" sz="2000" dirty="0">
                <a:solidFill>
                  <a:schemeClr val="tx1"/>
                </a:solidFill>
              </a:rPr>
              <a:t> </a:t>
            </a:r>
            <a:r>
              <a:rPr lang="en-US" sz="2000" dirty="0" err="1">
                <a:solidFill>
                  <a:schemeClr val="tx1"/>
                </a:solidFill>
              </a:rPr>
              <a:t>nguyên</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cách</a:t>
            </a:r>
            <a:r>
              <a:rPr lang="en-US" sz="2000" dirty="0">
                <a:solidFill>
                  <a:schemeClr val="tx1"/>
                </a:solidFill>
              </a:rPr>
              <a:t> </a:t>
            </a:r>
            <a:r>
              <a:rPr lang="en-US" sz="2000" dirty="0" err="1">
                <a:solidFill>
                  <a:schemeClr val="tx1"/>
                </a:solidFill>
              </a:rPr>
              <a:t>phòng</a:t>
            </a:r>
            <a:r>
              <a:rPr lang="en-US" sz="2000" dirty="0">
                <a:solidFill>
                  <a:schemeClr val="tx1"/>
                </a:solidFill>
              </a:rPr>
              <a:t>, </a:t>
            </a:r>
            <a:r>
              <a:rPr lang="en-US" sz="2000" dirty="0" err="1">
                <a:solidFill>
                  <a:schemeClr val="tx1"/>
                </a:solidFill>
              </a:rPr>
              <a:t>chữa</a:t>
            </a:r>
            <a:r>
              <a:rPr lang="en-US" sz="2000" dirty="0">
                <a:solidFill>
                  <a:schemeClr val="tx1"/>
                </a:solidFill>
              </a:rPr>
              <a:t> </a:t>
            </a:r>
            <a:r>
              <a:rPr lang="en-US" sz="2000" dirty="0" err="1">
                <a:solidFill>
                  <a:schemeClr val="tx1"/>
                </a:solidFill>
              </a:rPr>
              <a:t>hội</a:t>
            </a:r>
            <a:r>
              <a:rPr lang="en-US" sz="2000" dirty="0">
                <a:solidFill>
                  <a:schemeClr val="tx1"/>
                </a:solidFill>
              </a:rPr>
              <a:t> </a:t>
            </a:r>
            <a:r>
              <a:rPr lang="en-US" sz="2000" dirty="0" err="1">
                <a:solidFill>
                  <a:schemeClr val="tx1"/>
                </a:solidFill>
              </a:rPr>
              <a:t>chứng</a:t>
            </a:r>
            <a:r>
              <a:rPr lang="en-US" sz="2000" dirty="0">
                <a:solidFill>
                  <a:schemeClr val="tx1"/>
                </a:solidFill>
              </a:rPr>
              <a:t> Cushing.</a:t>
            </a:r>
          </a:p>
        </p:txBody>
      </p:sp>
      <p:sp>
        <p:nvSpPr>
          <p:cNvPr id="6" name="Rectangle: Rounded Corners 5">
            <a:extLst>
              <a:ext uri="{FF2B5EF4-FFF2-40B4-BE49-F238E27FC236}">
                <a16:creationId xmlns:a16="http://schemas.microsoft.com/office/drawing/2014/main" id="{B656210B-8E2F-4C4F-9F2F-B0F81575BB97}"/>
              </a:ext>
            </a:extLst>
          </p:cNvPr>
          <p:cNvSpPr/>
          <p:nvPr/>
        </p:nvSpPr>
        <p:spPr>
          <a:xfrm>
            <a:off x="4839040" y="3109978"/>
            <a:ext cx="4143120" cy="189721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en-US" sz="1800" b="1" dirty="0" err="1">
                <a:solidFill>
                  <a:schemeClr val="tx1"/>
                </a:solidFill>
              </a:rPr>
              <a:t>Nhóm</a:t>
            </a:r>
            <a:r>
              <a:rPr lang="en-US" sz="1800" b="1" dirty="0">
                <a:solidFill>
                  <a:schemeClr val="tx1"/>
                </a:solidFill>
              </a:rPr>
              <a:t> 5:</a:t>
            </a:r>
            <a:r>
              <a:rPr lang="en-US" sz="1800" dirty="0">
                <a:solidFill>
                  <a:schemeClr val="tx1"/>
                </a:solidFill>
              </a:rPr>
              <a:t> </a:t>
            </a:r>
            <a:r>
              <a:rPr lang="en-US" sz="1800" dirty="0" err="1">
                <a:solidFill>
                  <a:schemeClr val="tx1"/>
                </a:solidFill>
              </a:rPr>
              <a:t>Báo</a:t>
            </a:r>
            <a:r>
              <a:rPr lang="en-US" sz="1800" dirty="0">
                <a:solidFill>
                  <a:schemeClr val="tx1"/>
                </a:solidFill>
              </a:rPr>
              <a:t> </a:t>
            </a:r>
            <a:r>
              <a:rPr lang="en-US" sz="1800" dirty="0" err="1">
                <a:solidFill>
                  <a:schemeClr val="tx1"/>
                </a:solidFill>
              </a:rPr>
              <a:t>cáo</a:t>
            </a:r>
            <a:r>
              <a:rPr lang="en-US" sz="1800" dirty="0">
                <a:solidFill>
                  <a:schemeClr val="tx1"/>
                </a:solidFill>
              </a:rPr>
              <a:t> </a:t>
            </a:r>
            <a:r>
              <a:rPr lang="en-US" sz="1800" dirty="0" err="1">
                <a:solidFill>
                  <a:schemeClr val="tx1"/>
                </a:solidFill>
              </a:rPr>
              <a:t>kết</a:t>
            </a:r>
            <a:r>
              <a:rPr lang="en-US" sz="1800" dirty="0">
                <a:solidFill>
                  <a:schemeClr val="tx1"/>
                </a:solidFill>
              </a:rPr>
              <a:t> </a:t>
            </a:r>
            <a:r>
              <a:rPr lang="en-US" sz="1800" dirty="0" err="1">
                <a:solidFill>
                  <a:schemeClr val="tx1"/>
                </a:solidFill>
              </a:rPr>
              <a:t>quả</a:t>
            </a:r>
            <a:r>
              <a:rPr lang="en-US" sz="1800" dirty="0">
                <a:solidFill>
                  <a:schemeClr val="tx1"/>
                </a:solidFill>
              </a:rPr>
              <a:t> </a:t>
            </a:r>
            <a:r>
              <a:rPr lang="en-US" sz="1800" dirty="0" err="1">
                <a:solidFill>
                  <a:schemeClr val="tx1"/>
                </a:solidFill>
              </a:rPr>
              <a:t>thực</a:t>
            </a:r>
            <a:r>
              <a:rPr lang="en-US" sz="1800" dirty="0">
                <a:solidFill>
                  <a:schemeClr val="tx1"/>
                </a:solidFill>
              </a:rPr>
              <a:t> </a:t>
            </a:r>
            <a:r>
              <a:rPr lang="en-US" sz="1800" dirty="0" err="1">
                <a:solidFill>
                  <a:schemeClr val="tx1"/>
                </a:solidFill>
              </a:rPr>
              <a:t>hiện</a:t>
            </a:r>
            <a:r>
              <a:rPr lang="en-US" sz="1800" dirty="0">
                <a:solidFill>
                  <a:schemeClr val="tx1"/>
                </a:solidFill>
              </a:rPr>
              <a:t> </a:t>
            </a:r>
            <a:r>
              <a:rPr lang="en-US" sz="1800" dirty="0" err="1">
                <a:solidFill>
                  <a:schemeClr val="tx1"/>
                </a:solidFill>
              </a:rPr>
              <a:t>dự</a:t>
            </a:r>
            <a:r>
              <a:rPr lang="en-US" sz="1800" dirty="0">
                <a:solidFill>
                  <a:schemeClr val="tx1"/>
                </a:solidFill>
              </a:rPr>
              <a:t> </a:t>
            </a:r>
            <a:r>
              <a:rPr lang="en-US" sz="1800" dirty="0" err="1">
                <a:solidFill>
                  <a:schemeClr val="tx1"/>
                </a:solidFill>
              </a:rPr>
              <a:t>án</a:t>
            </a:r>
            <a:r>
              <a:rPr lang="en-US" sz="1800" dirty="0">
                <a:solidFill>
                  <a:schemeClr val="tx1"/>
                </a:solidFill>
              </a:rPr>
              <a:t> </a:t>
            </a:r>
            <a:r>
              <a:rPr lang="en-US" sz="1800" dirty="0" err="1">
                <a:solidFill>
                  <a:schemeClr val="tx1"/>
                </a:solidFill>
              </a:rPr>
              <a:t>điều</a:t>
            </a:r>
            <a:r>
              <a:rPr lang="en-US" sz="1800" dirty="0">
                <a:solidFill>
                  <a:schemeClr val="tx1"/>
                </a:solidFill>
              </a:rPr>
              <a:t> </a:t>
            </a:r>
            <a:r>
              <a:rPr lang="en-US" sz="1800" dirty="0" err="1">
                <a:solidFill>
                  <a:schemeClr val="tx1"/>
                </a:solidFill>
              </a:rPr>
              <a:t>tra</a:t>
            </a:r>
            <a:r>
              <a:rPr lang="en-US" sz="1800" dirty="0">
                <a:solidFill>
                  <a:schemeClr val="tx1"/>
                </a:solidFill>
              </a:rPr>
              <a:t> </a:t>
            </a:r>
            <a:r>
              <a:rPr lang="en-US" sz="1800" dirty="0" err="1">
                <a:solidFill>
                  <a:schemeClr val="tx1"/>
                </a:solidFill>
              </a:rPr>
              <a:t>số</a:t>
            </a:r>
            <a:r>
              <a:rPr lang="en-US" sz="1800" dirty="0">
                <a:solidFill>
                  <a:schemeClr val="tx1"/>
                </a:solidFill>
              </a:rPr>
              <a:t> </a:t>
            </a:r>
            <a:r>
              <a:rPr lang="en-US" sz="1800" dirty="0" err="1">
                <a:solidFill>
                  <a:schemeClr val="tx1"/>
                </a:solidFill>
              </a:rPr>
              <a:t>người</a:t>
            </a:r>
            <a:r>
              <a:rPr lang="en-US" sz="1800" dirty="0">
                <a:solidFill>
                  <a:schemeClr val="tx1"/>
                </a:solidFill>
              </a:rPr>
              <a:t> </a:t>
            </a:r>
            <a:r>
              <a:rPr lang="en-US" sz="1800" dirty="0" err="1">
                <a:solidFill>
                  <a:schemeClr val="tx1"/>
                </a:solidFill>
              </a:rPr>
              <a:t>bị</a:t>
            </a:r>
            <a:r>
              <a:rPr lang="en-US" sz="1800" dirty="0">
                <a:solidFill>
                  <a:schemeClr val="tx1"/>
                </a:solidFill>
              </a:rPr>
              <a:t> </a:t>
            </a:r>
            <a:r>
              <a:rPr lang="en-US" sz="1800" dirty="0" err="1">
                <a:solidFill>
                  <a:schemeClr val="tx1"/>
                </a:solidFill>
              </a:rPr>
              <a:t>bệnh</a:t>
            </a:r>
            <a:r>
              <a:rPr lang="en-US" sz="1800" dirty="0">
                <a:solidFill>
                  <a:schemeClr val="tx1"/>
                </a:solidFill>
              </a:rPr>
              <a:t> </a:t>
            </a:r>
            <a:r>
              <a:rPr lang="en-US" sz="1800" dirty="0" err="1">
                <a:solidFill>
                  <a:schemeClr val="tx1"/>
                </a:solidFill>
              </a:rPr>
              <a:t>liên</a:t>
            </a:r>
            <a:r>
              <a:rPr lang="en-US" sz="1800" dirty="0">
                <a:solidFill>
                  <a:schemeClr val="tx1"/>
                </a:solidFill>
              </a:rPr>
              <a:t> </a:t>
            </a:r>
            <a:r>
              <a:rPr lang="en-US" sz="1800" dirty="0" err="1">
                <a:solidFill>
                  <a:schemeClr val="tx1"/>
                </a:solidFill>
              </a:rPr>
              <a:t>quan</a:t>
            </a:r>
            <a:r>
              <a:rPr lang="en-US" sz="1800" dirty="0">
                <a:solidFill>
                  <a:schemeClr val="tx1"/>
                </a:solidFill>
              </a:rPr>
              <a:t> </a:t>
            </a:r>
            <a:r>
              <a:rPr lang="en-US" sz="1800" dirty="0" err="1">
                <a:solidFill>
                  <a:schemeClr val="tx1"/>
                </a:solidFill>
              </a:rPr>
              <a:t>đến</a:t>
            </a:r>
            <a:r>
              <a:rPr lang="en-US" sz="1800" dirty="0">
                <a:solidFill>
                  <a:schemeClr val="tx1"/>
                </a:solidFill>
              </a:rPr>
              <a:t> </a:t>
            </a:r>
            <a:r>
              <a:rPr lang="en-US" sz="1800" dirty="0" err="1">
                <a:solidFill>
                  <a:schemeClr val="tx1"/>
                </a:solidFill>
              </a:rPr>
              <a:t>hệ</a:t>
            </a:r>
            <a:r>
              <a:rPr lang="en-US" sz="1800" dirty="0">
                <a:solidFill>
                  <a:schemeClr val="tx1"/>
                </a:solidFill>
              </a:rPr>
              <a:t> </a:t>
            </a:r>
            <a:r>
              <a:rPr lang="en-US" sz="1800" dirty="0" err="1">
                <a:solidFill>
                  <a:schemeClr val="tx1"/>
                </a:solidFill>
              </a:rPr>
              <a:t>nội</a:t>
            </a:r>
            <a:r>
              <a:rPr lang="en-US" sz="1800" dirty="0">
                <a:solidFill>
                  <a:schemeClr val="tx1"/>
                </a:solidFill>
              </a:rPr>
              <a:t> </a:t>
            </a:r>
            <a:r>
              <a:rPr lang="en-US" sz="1800" dirty="0" err="1">
                <a:solidFill>
                  <a:schemeClr val="tx1"/>
                </a:solidFill>
              </a:rPr>
              <a:t>tiết</a:t>
            </a:r>
            <a:r>
              <a:rPr lang="en-US" sz="1800" dirty="0">
                <a:solidFill>
                  <a:schemeClr val="tx1"/>
                </a:solidFill>
              </a:rPr>
              <a:t> ở </a:t>
            </a:r>
            <a:r>
              <a:rPr lang="en-US" sz="1800" dirty="0" err="1">
                <a:solidFill>
                  <a:schemeClr val="tx1"/>
                </a:solidFill>
              </a:rPr>
              <a:t>địa</a:t>
            </a:r>
            <a:r>
              <a:rPr lang="en-US" sz="1800" dirty="0">
                <a:solidFill>
                  <a:schemeClr val="tx1"/>
                </a:solidFill>
              </a:rPr>
              <a:t> </a:t>
            </a:r>
            <a:r>
              <a:rPr lang="en-US" sz="1800" dirty="0" err="1">
                <a:solidFill>
                  <a:schemeClr val="tx1"/>
                </a:solidFill>
              </a:rPr>
              <a:t>phương</a:t>
            </a:r>
            <a:r>
              <a:rPr lang="en-US" sz="1800" dirty="0">
                <a:solidFill>
                  <a:schemeClr val="tx1"/>
                </a:solidFill>
              </a:rPr>
              <a:t> </a:t>
            </a:r>
            <a:r>
              <a:rPr lang="en-US" sz="1800" dirty="0" err="1">
                <a:solidFill>
                  <a:schemeClr val="tx1"/>
                </a:solidFill>
              </a:rPr>
              <a:t>như</a:t>
            </a:r>
            <a:r>
              <a:rPr lang="en-US" sz="1800" dirty="0">
                <a:solidFill>
                  <a:schemeClr val="tx1"/>
                </a:solidFill>
              </a:rPr>
              <a:t>: </a:t>
            </a:r>
            <a:r>
              <a:rPr lang="en-US" sz="1800" dirty="0" err="1">
                <a:solidFill>
                  <a:schemeClr val="tx1"/>
                </a:solidFill>
              </a:rPr>
              <a:t>bướu</a:t>
            </a:r>
            <a:r>
              <a:rPr lang="en-US" sz="1800" dirty="0">
                <a:solidFill>
                  <a:schemeClr val="tx1"/>
                </a:solidFill>
              </a:rPr>
              <a:t> </a:t>
            </a:r>
            <a:r>
              <a:rPr lang="en-US" sz="1800" dirty="0" err="1">
                <a:solidFill>
                  <a:schemeClr val="tx1"/>
                </a:solidFill>
              </a:rPr>
              <a:t>cổ</a:t>
            </a:r>
            <a:r>
              <a:rPr lang="en-US" sz="1800" dirty="0">
                <a:solidFill>
                  <a:schemeClr val="tx1"/>
                </a:solidFill>
              </a:rPr>
              <a:t>, </a:t>
            </a:r>
            <a:r>
              <a:rPr lang="en-US" sz="1800" dirty="0" err="1">
                <a:solidFill>
                  <a:schemeClr val="tx1"/>
                </a:solidFill>
              </a:rPr>
              <a:t>đái</a:t>
            </a:r>
            <a:r>
              <a:rPr lang="en-US" sz="1800" dirty="0">
                <a:solidFill>
                  <a:schemeClr val="tx1"/>
                </a:solidFill>
              </a:rPr>
              <a:t> </a:t>
            </a:r>
            <a:r>
              <a:rPr lang="en-US" sz="1800" dirty="0" err="1">
                <a:solidFill>
                  <a:schemeClr val="tx1"/>
                </a:solidFill>
              </a:rPr>
              <a:t>tháo</a:t>
            </a:r>
            <a:r>
              <a:rPr lang="en-US" sz="1800" dirty="0">
                <a:solidFill>
                  <a:schemeClr val="tx1"/>
                </a:solidFill>
              </a:rPr>
              <a:t> </a:t>
            </a:r>
            <a:r>
              <a:rPr lang="en-US" sz="1800" dirty="0" err="1">
                <a:solidFill>
                  <a:schemeClr val="tx1"/>
                </a:solidFill>
              </a:rPr>
              <a:t>đường</a:t>
            </a:r>
            <a:r>
              <a:rPr lang="en-US" sz="1800" dirty="0">
                <a:solidFill>
                  <a:schemeClr val="tx1"/>
                </a:solidFill>
              </a:rPr>
              <a:t>.</a:t>
            </a:r>
          </a:p>
        </p:txBody>
      </p:sp>
    </p:spTree>
    <p:extLst>
      <p:ext uri="{BB962C8B-B14F-4D97-AF65-F5344CB8AC3E}">
        <p14:creationId xmlns:p14="http://schemas.microsoft.com/office/powerpoint/2010/main" val="9753436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A1958B2-06D8-4AD5-AA20-7C70B69B0CB9}"/>
              </a:ext>
            </a:extLst>
          </p:cNvPr>
          <p:cNvSpPr txBox="1"/>
          <p:nvPr/>
        </p:nvSpPr>
        <p:spPr>
          <a:xfrm>
            <a:off x="1586039" y="176645"/>
            <a:ext cx="6222776" cy="958660"/>
          </a:xfrm>
          <a:prstGeom prst="rect">
            <a:avLst/>
          </a:prstGeom>
          <a:noFill/>
        </p:spPr>
        <p:txBody>
          <a:bodyPr wrap="square" rtlCol="0">
            <a:spAutoFit/>
          </a:bodyPr>
          <a:lstStyle/>
          <a:p>
            <a:pPr algn="just">
              <a:lnSpc>
                <a:spcPct val="150000"/>
              </a:lnSpc>
            </a:pPr>
            <a:r>
              <a:rPr lang="en-US" sz="2000" b="1" dirty="0" err="1">
                <a:solidFill>
                  <a:srgbClr val="C00000"/>
                </a:solidFill>
              </a:rPr>
              <a:t>Nhóm</a:t>
            </a:r>
            <a:r>
              <a:rPr lang="en-US" sz="2000" b="1" dirty="0">
                <a:solidFill>
                  <a:srgbClr val="C00000"/>
                </a:solidFill>
              </a:rPr>
              <a:t> 1: </a:t>
            </a:r>
            <a:r>
              <a:rPr lang="en-US" sz="2000" b="1" dirty="0" err="1">
                <a:solidFill>
                  <a:srgbClr val="C00000"/>
                </a:solidFill>
              </a:rPr>
              <a:t>Trình</a:t>
            </a:r>
            <a:r>
              <a:rPr lang="en-US" sz="2000" b="1" dirty="0">
                <a:solidFill>
                  <a:srgbClr val="C00000"/>
                </a:solidFill>
              </a:rPr>
              <a:t> </a:t>
            </a:r>
            <a:r>
              <a:rPr lang="en-US" sz="2000" b="1" dirty="0" err="1">
                <a:solidFill>
                  <a:srgbClr val="C00000"/>
                </a:solidFill>
              </a:rPr>
              <a:t>bày</a:t>
            </a:r>
            <a:r>
              <a:rPr lang="en-US" sz="2000" b="1" dirty="0">
                <a:solidFill>
                  <a:srgbClr val="C00000"/>
                </a:solidFill>
              </a:rPr>
              <a:t> </a:t>
            </a:r>
            <a:r>
              <a:rPr lang="en-US" sz="2000" b="1" dirty="0" err="1">
                <a:solidFill>
                  <a:srgbClr val="C00000"/>
                </a:solidFill>
              </a:rPr>
              <a:t>nguyên</a:t>
            </a:r>
            <a:r>
              <a:rPr lang="en-US" sz="2000" b="1" dirty="0">
                <a:solidFill>
                  <a:srgbClr val="C00000"/>
                </a:solidFill>
              </a:rPr>
              <a:t> </a:t>
            </a:r>
            <a:r>
              <a:rPr lang="en-US" sz="2000" b="1" dirty="0" err="1">
                <a:solidFill>
                  <a:srgbClr val="C00000"/>
                </a:solidFill>
              </a:rPr>
              <a:t>nhân</a:t>
            </a:r>
            <a:r>
              <a:rPr lang="en-US" sz="2000" b="1" dirty="0">
                <a:solidFill>
                  <a:srgbClr val="C00000"/>
                </a:solidFill>
              </a:rPr>
              <a:t>, </a:t>
            </a:r>
            <a:r>
              <a:rPr lang="en-US" sz="2000" b="1" dirty="0" err="1">
                <a:solidFill>
                  <a:srgbClr val="C00000"/>
                </a:solidFill>
              </a:rPr>
              <a:t>cách</a:t>
            </a:r>
            <a:r>
              <a:rPr lang="en-US" sz="2000" b="1" dirty="0">
                <a:solidFill>
                  <a:srgbClr val="C00000"/>
                </a:solidFill>
              </a:rPr>
              <a:t> </a:t>
            </a:r>
            <a:r>
              <a:rPr lang="en-US" sz="2000" b="1" dirty="0" err="1">
                <a:solidFill>
                  <a:srgbClr val="C00000"/>
                </a:solidFill>
              </a:rPr>
              <a:t>phòng</a:t>
            </a:r>
            <a:r>
              <a:rPr lang="en-US" sz="2000" b="1" dirty="0">
                <a:solidFill>
                  <a:srgbClr val="C00000"/>
                </a:solidFill>
              </a:rPr>
              <a:t>, </a:t>
            </a:r>
            <a:r>
              <a:rPr lang="en-US" sz="2000" b="1" dirty="0" err="1">
                <a:solidFill>
                  <a:srgbClr val="C00000"/>
                </a:solidFill>
              </a:rPr>
              <a:t>chữa</a:t>
            </a:r>
            <a:r>
              <a:rPr lang="en-US" sz="2000" b="1" dirty="0">
                <a:solidFill>
                  <a:srgbClr val="C00000"/>
                </a:solidFill>
              </a:rPr>
              <a:t> </a:t>
            </a:r>
            <a:r>
              <a:rPr lang="en-US" sz="2000" b="1" dirty="0" err="1">
                <a:solidFill>
                  <a:srgbClr val="C00000"/>
                </a:solidFill>
              </a:rPr>
              <a:t>bệnh</a:t>
            </a:r>
            <a:r>
              <a:rPr lang="en-US" sz="2000" b="1" dirty="0">
                <a:solidFill>
                  <a:srgbClr val="C00000"/>
                </a:solidFill>
              </a:rPr>
              <a:t> </a:t>
            </a:r>
            <a:r>
              <a:rPr lang="en-US" sz="2000" b="1" dirty="0" err="1">
                <a:solidFill>
                  <a:srgbClr val="C00000"/>
                </a:solidFill>
              </a:rPr>
              <a:t>lùn</a:t>
            </a:r>
            <a:r>
              <a:rPr lang="en-US" sz="2000" b="1" dirty="0">
                <a:solidFill>
                  <a:srgbClr val="C00000"/>
                </a:solidFill>
              </a:rPr>
              <a:t> </a:t>
            </a:r>
            <a:r>
              <a:rPr lang="en-US" sz="2000" b="1" dirty="0" err="1">
                <a:solidFill>
                  <a:srgbClr val="C00000"/>
                </a:solidFill>
              </a:rPr>
              <a:t>hoặc</a:t>
            </a:r>
            <a:r>
              <a:rPr lang="en-US" sz="2000" b="1" dirty="0">
                <a:solidFill>
                  <a:srgbClr val="C00000"/>
                </a:solidFill>
              </a:rPr>
              <a:t> </a:t>
            </a:r>
            <a:r>
              <a:rPr lang="en-US" sz="2000" b="1" dirty="0" err="1">
                <a:solidFill>
                  <a:srgbClr val="C00000"/>
                </a:solidFill>
              </a:rPr>
              <a:t>khổng</a:t>
            </a:r>
            <a:r>
              <a:rPr lang="en-US" sz="2000" b="1" dirty="0">
                <a:solidFill>
                  <a:srgbClr val="C00000"/>
                </a:solidFill>
              </a:rPr>
              <a:t> </a:t>
            </a:r>
            <a:r>
              <a:rPr lang="en-US" sz="2000" b="1" dirty="0" err="1">
                <a:solidFill>
                  <a:srgbClr val="C00000"/>
                </a:solidFill>
              </a:rPr>
              <a:t>lồ</a:t>
            </a:r>
            <a:r>
              <a:rPr lang="en-US" sz="2000" b="1" dirty="0">
                <a:solidFill>
                  <a:srgbClr val="C00000"/>
                </a:solidFill>
              </a:rPr>
              <a:t>.</a:t>
            </a:r>
          </a:p>
        </p:txBody>
      </p:sp>
      <p:sp>
        <p:nvSpPr>
          <p:cNvPr id="3" name="Rectangle 2">
            <a:extLst>
              <a:ext uri="{FF2B5EF4-FFF2-40B4-BE49-F238E27FC236}">
                <a16:creationId xmlns:a16="http://schemas.microsoft.com/office/drawing/2014/main" id="{3517B1A9-AEA3-4E6E-836D-8404AC913C7A}"/>
              </a:ext>
            </a:extLst>
          </p:cNvPr>
          <p:cNvSpPr/>
          <p:nvPr/>
        </p:nvSpPr>
        <p:spPr>
          <a:xfrm>
            <a:off x="473382" y="1275706"/>
            <a:ext cx="5142489" cy="3365024"/>
          </a:xfrm>
          <a:prstGeom prst="rect">
            <a:avLst/>
          </a:prstGeom>
        </p:spPr>
        <p:txBody>
          <a:bodyPr wrap="square">
            <a:spAutoFit/>
          </a:bodyPr>
          <a:lstStyle/>
          <a:p>
            <a:pPr>
              <a:lnSpc>
                <a:spcPct val="150000"/>
              </a:lnSpc>
            </a:pPr>
            <a:r>
              <a:rPr lang="vi-VN" sz="1800" b="1" dirty="0"/>
              <a:t>- Nguyên nhân: </a:t>
            </a:r>
          </a:p>
          <a:p>
            <a:pPr algn="just">
              <a:lnSpc>
                <a:spcPct val="150000"/>
              </a:lnSpc>
            </a:pPr>
            <a:r>
              <a:rPr lang="vi-VN" sz="1800" dirty="0"/>
              <a:t>+ Bệnh lùn: rối loạn di truyền (do đột biến gen, hội chứng Turner, thiếu hụt hormone tăng trưởng GH…), suy dinh dưỡng…</a:t>
            </a:r>
          </a:p>
          <a:p>
            <a:pPr algn="just">
              <a:lnSpc>
                <a:spcPct val="150000"/>
              </a:lnSpc>
            </a:pPr>
            <a:r>
              <a:rPr lang="vi-VN" sz="1800" dirty="0"/>
              <a:t>+ Bệnh khổng lồ: sự tăng tiết hormone như GH ở tuyến yên…</a:t>
            </a:r>
          </a:p>
          <a:p>
            <a:pPr algn="just">
              <a:lnSpc>
                <a:spcPct val="150000"/>
              </a:lnSpc>
            </a:pPr>
            <a:r>
              <a:rPr lang="vi-VN" sz="1800" b="1" dirty="0"/>
              <a:t>- Cách phòng, chữa: </a:t>
            </a:r>
            <a:r>
              <a:rPr lang="vi-VN" sz="1800" dirty="0"/>
              <a:t>Bổ sung dinh dưỡng đầy đủ, phẫu thuật, liệu pháp hormone, xạ trị…</a:t>
            </a:r>
          </a:p>
        </p:txBody>
      </p:sp>
      <p:sp>
        <p:nvSpPr>
          <p:cNvPr id="4" name="Rectangle: Rounded Corners 3">
            <a:extLst>
              <a:ext uri="{FF2B5EF4-FFF2-40B4-BE49-F238E27FC236}">
                <a16:creationId xmlns:a16="http://schemas.microsoft.com/office/drawing/2014/main" id="{5B5B7435-036C-4DA5-BF84-B3D064E55CFC}"/>
              </a:ext>
            </a:extLst>
          </p:cNvPr>
          <p:cNvSpPr/>
          <p:nvPr/>
        </p:nvSpPr>
        <p:spPr>
          <a:xfrm>
            <a:off x="5478307" y="1135306"/>
            <a:ext cx="2613728" cy="1923484"/>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Cuộc gặp gỡ thú vị giữa người lùn và cao nhất thế giới | Chuyện lạ |  Vietnam+ (VietnamPlus)">
            <a:extLst>
              <a:ext uri="{FF2B5EF4-FFF2-40B4-BE49-F238E27FC236}">
                <a16:creationId xmlns:a16="http://schemas.microsoft.com/office/drawing/2014/main" id="{614D572C-22AD-4C4C-9F47-686E77E53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18750"/>
            <a:ext cx="3048000" cy="20320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67678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EF980AB-0681-41BB-A595-70315ECB0B9A}"/>
              </a:ext>
            </a:extLst>
          </p:cNvPr>
          <p:cNvSpPr/>
          <p:nvPr/>
        </p:nvSpPr>
        <p:spPr>
          <a:xfrm>
            <a:off x="1913175" y="3346545"/>
            <a:ext cx="2370967" cy="1720881"/>
          </a:xfrm>
          <a:prstGeom prst="roundRect">
            <a:avLst/>
          </a:prstGeom>
          <a:blipFill>
            <a:blip r:embed="rId2">
              <a:extLst>
                <a:ext uri="{837473B0-CC2E-450A-ABE3-18F120FF3D39}">
                  <a1611:picAttrSrcUrl xmlns:a1611="http://schemas.microsoft.com/office/drawing/2016/11/main" r:id="rId3"/>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A1958B2-06D8-4AD5-AA20-7C70B69B0CB9}"/>
              </a:ext>
            </a:extLst>
          </p:cNvPr>
          <p:cNvSpPr txBox="1"/>
          <p:nvPr/>
        </p:nvSpPr>
        <p:spPr>
          <a:xfrm>
            <a:off x="1586039" y="176645"/>
            <a:ext cx="6222776" cy="1420325"/>
          </a:xfrm>
          <a:prstGeom prst="rect">
            <a:avLst/>
          </a:prstGeom>
          <a:noFill/>
        </p:spPr>
        <p:txBody>
          <a:bodyPr wrap="square" rtlCol="0">
            <a:spAutoFit/>
          </a:bodyPr>
          <a:lstStyle/>
          <a:p>
            <a:pPr algn="just">
              <a:lnSpc>
                <a:spcPct val="150000"/>
              </a:lnSpc>
            </a:pPr>
            <a:r>
              <a:rPr lang="vi-VN" sz="2000" b="1" dirty="0">
                <a:solidFill>
                  <a:srgbClr val="C00000"/>
                </a:solidFill>
              </a:rPr>
              <a:t>Nhóm 2: Trình bày nguyên nhân, cách phòng, chữa bệnh bướu cổ.</a:t>
            </a:r>
          </a:p>
          <a:p>
            <a:pPr algn="just">
              <a:lnSpc>
                <a:spcPct val="150000"/>
              </a:lnSpc>
            </a:pPr>
            <a:endParaRPr lang="en-US" sz="2000" b="1" dirty="0">
              <a:solidFill>
                <a:srgbClr val="C00000"/>
              </a:solidFill>
            </a:endParaRPr>
          </a:p>
        </p:txBody>
      </p:sp>
      <p:sp>
        <p:nvSpPr>
          <p:cNvPr id="3" name="Rectangle 2">
            <a:extLst>
              <a:ext uri="{FF2B5EF4-FFF2-40B4-BE49-F238E27FC236}">
                <a16:creationId xmlns:a16="http://schemas.microsoft.com/office/drawing/2014/main" id="{3517B1A9-AEA3-4E6E-836D-8404AC913C7A}"/>
              </a:ext>
            </a:extLst>
          </p:cNvPr>
          <p:cNvSpPr/>
          <p:nvPr/>
        </p:nvSpPr>
        <p:spPr>
          <a:xfrm>
            <a:off x="473383" y="1275706"/>
            <a:ext cx="4098618" cy="872034"/>
          </a:xfrm>
          <a:prstGeom prst="rect">
            <a:avLst/>
          </a:prstGeom>
        </p:spPr>
        <p:txBody>
          <a:bodyPr wrap="square">
            <a:spAutoFit/>
          </a:bodyPr>
          <a:lstStyle/>
          <a:p>
            <a:pPr marL="285750" indent="-285750">
              <a:lnSpc>
                <a:spcPct val="150000"/>
              </a:lnSpc>
              <a:buFont typeface="Wingdings" panose="05000000000000000000" pitchFamily="2" charset="2"/>
              <a:buChar char="§"/>
            </a:pPr>
            <a:r>
              <a:rPr lang="vi-VN" sz="1800" b="1" dirty="0"/>
              <a:t>Nguyên nhân: </a:t>
            </a:r>
            <a:r>
              <a:rPr lang="vi-VN" sz="1800" dirty="0"/>
              <a:t>khẩu phần ăn thiếu iodine, viêm tuyến giáp…</a:t>
            </a:r>
          </a:p>
        </p:txBody>
      </p:sp>
      <p:pic>
        <p:nvPicPr>
          <p:cNvPr id="6" name="Picture 2" descr="4 bệnh tuyến giáp phổ biến và dấu hiệu nhận biết sớm">
            <a:extLst>
              <a:ext uri="{FF2B5EF4-FFF2-40B4-BE49-F238E27FC236}">
                <a16:creationId xmlns:a16="http://schemas.microsoft.com/office/drawing/2014/main" id="{CC42F83E-1807-424D-9027-E4B4FE67C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4108" y="1059436"/>
            <a:ext cx="4239892" cy="2218582"/>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883BBB7-67F7-4B30-8E10-A8D2ACA84D87}"/>
              </a:ext>
            </a:extLst>
          </p:cNvPr>
          <p:cNvSpPr/>
          <p:nvPr/>
        </p:nvSpPr>
        <p:spPr>
          <a:xfrm>
            <a:off x="4349469" y="3346545"/>
            <a:ext cx="4572000" cy="1287532"/>
          </a:xfrm>
          <a:prstGeom prst="rect">
            <a:avLst/>
          </a:prstGeom>
        </p:spPr>
        <p:txBody>
          <a:bodyPr>
            <a:spAutoFit/>
          </a:bodyPr>
          <a:lstStyle/>
          <a:p>
            <a:pPr marL="285750" indent="-285750" algn="just">
              <a:lnSpc>
                <a:spcPct val="150000"/>
              </a:lnSpc>
              <a:buFont typeface="Wingdings" panose="05000000000000000000" pitchFamily="2" charset="2"/>
              <a:buChar char="§"/>
            </a:pPr>
            <a:r>
              <a:rPr lang="vi-VN" sz="1800" b="1" dirty="0"/>
              <a:t>Cách phòng, chữa: </a:t>
            </a:r>
            <a:r>
              <a:rPr lang="vi-VN" sz="1800" dirty="0"/>
              <a:t>bổ sung iodine vào khẩu phần ăn, sử dụng thuốc hormone tuyến giáp, phẫu thuật, xạ trị…</a:t>
            </a:r>
          </a:p>
        </p:txBody>
      </p:sp>
      <p:pic>
        <p:nvPicPr>
          <p:cNvPr id="8" name="Picture 2" descr="Top 10 thực phẩm giàu i-ốt bạn không nên bỏ qua">
            <a:extLst>
              <a:ext uri="{FF2B5EF4-FFF2-40B4-BE49-F238E27FC236}">
                <a16:creationId xmlns:a16="http://schemas.microsoft.com/office/drawing/2014/main" id="{668DAA6A-01AA-4520-85E7-0CA8D0A87D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68727"/>
            <a:ext cx="2766552" cy="221858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72399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2" name="Google Shape;1172;p36"/>
          <p:cNvSpPr/>
          <p:nvPr/>
        </p:nvSpPr>
        <p:spPr>
          <a:xfrm>
            <a:off x="2372249" y="1172481"/>
            <a:ext cx="4399502" cy="42100"/>
          </a:xfrm>
          <a:custGeom>
            <a:avLst/>
            <a:gdLst/>
            <a:ahLst/>
            <a:cxnLst/>
            <a:rect l="l" t="t" r="r" b="b"/>
            <a:pathLst>
              <a:path w="52706" h="1684" extrusionOk="0">
                <a:moveTo>
                  <a:pt x="16814" y="1"/>
                </a:moveTo>
                <a:lnTo>
                  <a:pt x="14270" y="19"/>
                </a:lnTo>
                <a:lnTo>
                  <a:pt x="11727" y="38"/>
                </a:lnTo>
                <a:lnTo>
                  <a:pt x="8865" y="75"/>
                </a:lnTo>
                <a:lnTo>
                  <a:pt x="6004" y="132"/>
                </a:lnTo>
                <a:lnTo>
                  <a:pt x="3123" y="206"/>
                </a:lnTo>
                <a:lnTo>
                  <a:pt x="262" y="300"/>
                </a:lnTo>
                <a:lnTo>
                  <a:pt x="206" y="300"/>
                </a:lnTo>
                <a:lnTo>
                  <a:pt x="150" y="319"/>
                </a:lnTo>
                <a:lnTo>
                  <a:pt x="94" y="356"/>
                </a:lnTo>
                <a:lnTo>
                  <a:pt x="56" y="393"/>
                </a:lnTo>
                <a:lnTo>
                  <a:pt x="19" y="487"/>
                </a:lnTo>
                <a:lnTo>
                  <a:pt x="0" y="599"/>
                </a:lnTo>
                <a:lnTo>
                  <a:pt x="19" y="693"/>
                </a:lnTo>
                <a:lnTo>
                  <a:pt x="56" y="786"/>
                </a:lnTo>
                <a:lnTo>
                  <a:pt x="94" y="824"/>
                </a:lnTo>
                <a:lnTo>
                  <a:pt x="150" y="842"/>
                </a:lnTo>
                <a:lnTo>
                  <a:pt x="206" y="861"/>
                </a:lnTo>
                <a:lnTo>
                  <a:pt x="262" y="861"/>
                </a:lnTo>
                <a:lnTo>
                  <a:pt x="2805" y="786"/>
                </a:lnTo>
                <a:lnTo>
                  <a:pt x="5368" y="730"/>
                </a:lnTo>
                <a:lnTo>
                  <a:pt x="7911" y="674"/>
                </a:lnTo>
                <a:lnTo>
                  <a:pt x="10455" y="637"/>
                </a:lnTo>
                <a:lnTo>
                  <a:pt x="12999" y="599"/>
                </a:lnTo>
                <a:lnTo>
                  <a:pt x="15542" y="580"/>
                </a:lnTo>
                <a:lnTo>
                  <a:pt x="20629" y="580"/>
                </a:lnTo>
                <a:lnTo>
                  <a:pt x="23173" y="599"/>
                </a:lnTo>
                <a:lnTo>
                  <a:pt x="25735" y="637"/>
                </a:lnTo>
                <a:lnTo>
                  <a:pt x="28279" y="674"/>
                </a:lnTo>
                <a:lnTo>
                  <a:pt x="30823" y="730"/>
                </a:lnTo>
                <a:lnTo>
                  <a:pt x="33366" y="786"/>
                </a:lnTo>
                <a:lnTo>
                  <a:pt x="35910" y="880"/>
                </a:lnTo>
                <a:lnTo>
                  <a:pt x="38454" y="973"/>
                </a:lnTo>
                <a:lnTo>
                  <a:pt x="40997" y="1067"/>
                </a:lnTo>
                <a:lnTo>
                  <a:pt x="43859" y="1198"/>
                </a:lnTo>
                <a:lnTo>
                  <a:pt x="46720" y="1347"/>
                </a:lnTo>
                <a:lnTo>
                  <a:pt x="49582" y="1497"/>
                </a:lnTo>
                <a:lnTo>
                  <a:pt x="52443" y="1684"/>
                </a:lnTo>
                <a:lnTo>
                  <a:pt x="52500" y="1684"/>
                </a:lnTo>
                <a:lnTo>
                  <a:pt x="52556" y="1665"/>
                </a:lnTo>
                <a:lnTo>
                  <a:pt x="52612" y="1628"/>
                </a:lnTo>
                <a:lnTo>
                  <a:pt x="52649" y="1609"/>
                </a:lnTo>
                <a:lnTo>
                  <a:pt x="52687" y="1516"/>
                </a:lnTo>
                <a:lnTo>
                  <a:pt x="52705" y="1403"/>
                </a:lnTo>
                <a:lnTo>
                  <a:pt x="52687" y="1310"/>
                </a:lnTo>
                <a:lnTo>
                  <a:pt x="52649" y="1216"/>
                </a:lnTo>
                <a:lnTo>
                  <a:pt x="52612" y="1179"/>
                </a:lnTo>
                <a:lnTo>
                  <a:pt x="52556" y="1141"/>
                </a:lnTo>
                <a:lnTo>
                  <a:pt x="52500" y="1123"/>
                </a:lnTo>
                <a:lnTo>
                  <a:pt x="52443" y="1104"/>
                </a:lnTo>
                <a:lnTo>
                  <a:pt x="49900" y="954"/>
                </a:lnTo>
                <a:lnTo>
                  <a:pt x="47356" y="805"/>
                </a:lnTo>
                <a:lnTo>
                  <a:pt x="44813" y="674"/>
                </a:lnTo>
                <a:lnTo>
                  <a:pt x="42269" y="562"/>
                </a:lnTo>
                <a:lnTo>
                  <a:pt x="39725" y="449"/>
                </a:lnTo>
                <a:lnTo>
                  <a:pt x="37182" y="356"/>
                </a:lnTo>
                <a:lnTo>
                  <a:pt x="34638" y="262"/>
                </a:lnTo>
                <a:lnTo>
                  <a:pt x="32094" y="188"/>
                </a:lnTo>
                <a:lnTo>
                  <a:pt x="29551" y="132"/>
                </a:lnTo>
                <a:lnTo>
                  <a:pt x="27007" y="75"/>
                </a:lnTo>
                <a:lnTo>
                  <a:pt x="24464" y="38"/>
                </a:lnTo>
                <a:lnTo>
                  <a:pt x="21901" y="19"/>
                </a:lnTo>
                <a:lnTo>
                  <a:pt x="1935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558536F5-2932-46BB-A10D-72403FD9DFAC}"/>
              </a:ext>
            </a:extLst>
          </p:cNvPr>
          <p:cNvSpPr txBox="1"/>
          <p:nvPr/>
        </p:nvSpPr>
        <p:spPr>
          <a:xfrm>
            <a:off x="3579446" y="638081"/>
            <a:ext cx="2938584" cy="461665"/>
          </a:xfrm>
          <a:prstGeom prst="rect">
            <a:avLst/>
          </a:prstGeom>
          <a:noFill/>
        </p:spPr>
        <p:txBody>
          <a:bodyPr wrap="square" rtlCol="0">
            <a:spAutoFit/>
          </a:bodyPr>
          <a:lstStyle/>
          <a:p>
            <a:r>
              <a:rPr lang="en-US" sz="2400" b="1" dirty="0">
                <a:solidFill>
                  <a:srgbClr val="4BC7C2"/>
                </a:solidFill>
              </a:rPr>
              <a:t>KHỞI ĐỘNG</a:t>
            </a:r>
          </a:p>
        </p:txBody>
      </p:sp>
      <p:sp>
        <p:nvSpPr>
          <p:cNvPr id="11" name="TextBox 10">
            <a:extLst>
              <a:ext uri="{FF2B5EF4-FFF2-40B4-BE49-F238E27FC236}">
                <a16:creationId xmlns:a16="http://schemas.microsoft.com/office/drawing/2014/main" id="{069AE004-C7B4-452C-A6AE-315EC03E7151}"/>
              </a:ext>
            </a:extLst>
          </p:cNvPr>
          <p:cNvSpPr txBox="1"/>
          <p:nvPr/>
        </p:nvSpPr>
        <p:spPr>
          <a:xfrm>
            <a:off x="549641" y="1546444"/>
            <a:ext cx="4200384" cy="1881990"/>
          </a:xfrm>
          <a:prstGeom prst="rect">
            <a:avLst/>
          </a:prstGeom>
          <a:noFill/>
        </p:spPr>
        <p:txBody>
          <a:bodyPr wrap="square">
            <a:spAutoFit/>
          </a:bodyPr>
          <a:lstStyle/>
          <a:p>
            <a:pPr algn="just" rtl="0">
              <a:lnSpc>
                <a:spcPct val="150000"/>
              </a:lnSpc>
              <a:spcBef>
                <a:spcPts val="0"/>
              </a:spcBef>
              <a:spcAft>
                <a:spcPts val="500"/>
              </a:spcAft>
            </a:pPr>
            <a:r>
              <a:rPr lang="en-US" sz="2000" dirty="0">
                <a:solidFill>
                  <a:schemeClr val="tx1"/>
                </a:solidFill>
                <a:latin typeface="+mn-lt"/>
              </a:rPr>
              <a:t>Quan </a:t>
            </a:r>
            <a:r>
              <a:rPr lang="en-US" sz="2000" dirty="0" err="1">
                <a:solidFill>
                  <a:schemeClr val="tx1"/>
                </a:solidFill>
                <a:latin typeface="+mn-lt"/>
              </a:rPr>
              <a:t>sát</a:t>
            </a:r>
            <a:r>
              <a:rPr lang="en-US" sz="2000" dirty="0">
                <a:solidFill>
                  <a:schemeClr val="tx1"/>
                </a:solidFill>
                <a:latin typeface="+mn-lt"/>
              </a:rPr>
              <a:t> </a:t>
            </a:r>
            <a:r>
              <a:rPr lang="en-US" sz="2000" dirty="0" err="1">
                <a:solidFill>
                  <a:schemeClr val="tx1"/>
                </a:solidFill>
                <a:latin typeface="+mn-lt"/>
              </a:rPr>
              <a:t>hình</a:t>
            </a:r>
            <a:r>
              <a:rPr lang="en-US" sz="2000" dirty="0">
                <a:solidFill>
                  <a:schemeClr val="tx1"/>
                </a:solidFill>
                <a:latin typeface="+mn-lt"/>
              </a:rPr>
              <a:t> 35.1 </a:t>
            </a:r>
            <a:r>
              <a:rPr lang="en-US" sz="2000" dirty="0" err="1">
                <a:solidFill>
                  <a:schemeClr val="tx1"/>
                </a:solidFill>
                <a:latin typeface="+mn-lt"/>
              </a:rPr>
              <a:t>và</a:t>
            </a:r>
            <a:r>
              <a:rPr lang="en-US" sz="2000" dirty="0">
                <a:solidFill>
                  <a:schemeClr val="tx1"/>
                </a:solidFill>
                <a:latin typeface="+mn-lt"/>
              </a:rPr>
              <a:t> </a:t>
            </a:r>
            <a:r>
              <a:rPr lang="en-US" sz="2000" dirty="0" err="1">
                <a:solidFill>
                  <a:schemeClr val="tx1"/>
                </a:solidFill>
                <a:latin typeface="+mn-lt"/>
              </a:rPr>
              <a:t>cho</a:t>
            </a:r>
            <a:r>
              <a:rPr lang="en-US" sz="2000" dirty="0">
                <a:solidFill>
                  <a:schemeClr val="tx1"/>
                </a:solidFill>
                <a:latin typeface="+mn-lt"/>
              </a:rPr>
              <a:t> </a:t>
            </a:r>
            <a:r>
              <a:rPr lang="en-US" sz="2000" dirty="0" err="1">
                <a:solidFill>
                  <a:schemeClr val="tx1"/>
                </a:solidFill>
                <a:latin typeface="+mn-lt"/>
              </a:rPr>
              <a:t>biết</a:t>
            </a:r>
            <a:r>
              <a:rPr lang="en-US" sz="2000" dirty="0">
                <a:solidFill>
                  <a:schemeClr val="tx1"/>
                </a:solidFill>
                <a:latin typeface="+mn-lt"/>
              </a:rPr>
              <a:t> </a:t>
            </a:r>
            <a:r>
              <a:rPr lang="en-US" sz="2000" dirty="0" err="1">
                <a:solidFill>
                  <a:schemeClr val="tx1"/>
                </a:solidFill>
                <a:latin typeface="+mn-lt"/>
              </a:rPr>
              <a:t>người</a:t>
            </a:r>
            <a:r>
              <a:rPr lang="en-US" sz="2000" dirty="0">
                <a:solidFill>
                  <a:schemeClr val="tx1"/>
                </a:solidFill>
                <a:latin typeface="+mn-lt"/>
              </a:rPr>
              <a:t> </a:t>
            </a:r>
            <a:r>
              <a:rPr lang="en-US" sz="2000" dirty="0" err="1">
                <a:solidFill>
                  <a:schemeClr val="tx1"/>
                </a:solidFill>
                <a:latin typeface="+mn-lt"/>
              </a:rPr>
              <a:t>có</a:t>
            </a:r>
            <a:r>
              <a:rPr lang="en-US" sz="2000" dirty="0">
                <a:solidFill>
                  <a:schemeClr val="tx1"/>
                </a:solidFill>
                <a:latin typeface="+mn-lt"/>
              </a:rPr>
              <a:t> </a:t>
            </a:r>
            <a:r>
              <a:rPr lang="en-US" sz="2000" dirty="0" err="1">
                <a:solidFill>
                  <a:schemeClr val="tx1"/>
                </a:solidFill>
                <a:latin typeface="+mn-lt"/>
              </a:rPr>
              <a:t>triệu</a:t>
            </a:r>
            <a:r>
              <a:rPr lang="en-US" sz="2000" dirty="0">
                <a:solidFill>
                  <a:schemeClr val="tx1"/>
                </a:solidFill>
                <a:latin typeface="+mn-lt"/>
              </a:rPr>
              <a:t> </a:t>
            </a:r>
            <a:r>
              <a:rPr lang="en-US" sz="2000" dirty="0" err="1">
                <a:solidFill>
                  <a:schemeClr val="tx1"/>
                </a:solidFill>
                <a:latin typeface="+mn-lt"/>
              </a:rPr>
              <a:t>chứng</a:t>
            </a:r>
            <a:r>
              <a:rPr lang="en-US" sz="2000" dirty="0">
                <a:solidFill>
                  <a:schemeClr val="tx1"/>
                </a:solidFill>
                <a:latin typeface="+mn-lt"/>
              </a:rPr>
              <a:t> </a:t>
            </a:r>
            <a:r>
              <a:rPr lang="en-US" sz="2000" dirty="0" err="1">
                <a:solidFill>
                  <a:schemeClr val="tx1"/>
                </a:solidFill>
                <a:latin typeface="+mn-lt"/>
              </a:rPr>
              <a:t>được</a:t>
            </a:r>
            <a:r>
              <a:rPr lang="en-US" sz="2000" dirty="0">
                <a:solidFill>
                  <a:schemeClr val="tx1"/>
                </a:solidFill>
                <a:latin typeface="+mn-lt"/>
              </a:rPr>
              <a:t> </a:t>
            </a:r>
            <a:r>
              <a:rPr lang="en-US" sz="2000" dirty="0" err="1">
                <a:solidFill>
                  <a:schemeClr val="tx1"/>
                </a:solidFill>
                <a:latin typeface="+mn-lt"/>
              </a:rPr>
              <a:t>thể</a:t>
            </a:r>
            <a:r>
              <a:rPr lang="en-US" sz="2000" dirty="0">
                <a:solidFill>
                  <a:schemeClr val="tx1"/>
                </a:solidFill>
                <a:latin typeface="+mn-lt"/>
              </a:rPr>
              <a:t> </a:t>
            </a:r>
            <a:r>
              <a:rPr lang="en-US" sz="2000" dirty="0" err="1">
                <a:solidFill>
                  <a:schemeClr val="tx1"/>
                </a:solidFill>
                <a:latin typeface="+mn-lt"/>
              </a:rPr>
              <a:t>hiện</a:t>
            </a:r>
            <a:r>
              <a:rPr lang="en-US" sz="2000" dirty="0">
                <a:solidFill>
                  <a:schemeClr val="tx1"/>
                </a:solidFill>
                <a:latin typeface="+mn-lt"/>
              </a:rPr>
              <a:t> </a:t>
            </a:r>
            <a:r>
              <a:rPr lang="en-US" sz="2000" dirty="0" err="1">
                <a:solidFill>
                  <a:schemeClr val="tx1"/>
                </a:solidFill>
                <a:latin typeface="+mn-lt"/>
              </a:rPr>
              <a:t>trong</a:t>
            </a:r>
            <a:r>
              <a:rPr lang="en-US" sz="2000" dirty="0">
                <a:solidFill>
                  <a:schemeClr val="tx1"/>
                </a:solidFill>
                <a:latin typeface="+mn-lt"/>
              </a:rPr>
              <a:t> </a:t>
            </a:r>
            <a:r>
              <a:rPr lang="en-US" sz="2000" dirty="0" err="1">
                <a:solidFill>
                  <a:schemeClr val="tx1"/>
                </a:solidFill>
                <a:latin typeface="+mn-lt"/>
              </a:rPr>
              <a:t>hình</a:t>
            </a:r>
            <a:r>
              <a:rPr lang="en-US" sz="2000" dirty="0">
                <a:solidFill>
                  <a:schemeClr val="tx1"/>
                </a:solidFill>
                <a:latin typeface="+mn-lt"/>
              </a:rPr>
              <a:t> </a:t>
            </a:r>
            <a:r>
              <a:rPr lang="en-US" sz="2000" dirty="0" err="1">
                <a:solidFill>
                  <a:schemeClr val="tx1"/>
                </a:solidFill>
                <a:latin typeface="+mn-lt"/>
              </a:rPr>
              <a:t>đang</a:t>
            </a:r>
            <a:r>
              <a:rPr lang="en-US" sz="2000" dirty="0">
                <a:solidFill>
                  <a:schemeClr val="tx1"/>
                </a:solidFill>
                <a:latin typeface="+mn-lt"/>
              </a:rPr>
              <a:t> </a:t>
            </a:r>
            <a:r>
              <a:rPr lang="en-US" sz="2000" dirty="0" err="1">
                <a:solidFill>
                  <a:schemeClr val="tx1"/>
                </a:solidFill>
                <a:latin typeface="+mn-lt"/>
              </a:rPr>
              <a:t>mắc</a:t>
            </a:r>
            <a:r>
              <a:rPr lang="en-US" sz="2000" dirty="0">
                <a:solidFill>
                  <a:schemeClr val="tx1"/>
                </a:solidFill>
                <a:latin typeface="+mn-lt"/>
              </a:rPr>
              <a:t> </a:t>
            </a:r>
            <a:r>
              <a:rPr lang="en-US" sz="2000" dirty="0" err="1">
                <a:solidFill>
                  <a:schemeClr val="tx1"/>
                </a:solidFill>
                <a:latin typeface="+mn-lt"/>
              </a:rPr>
              <a:t>bệnh</a:t>
            </a:r>
            <a:r>
              <a:rPr lang="en-US" sz="2000" dirty="0">
                <a:solidFill>
                  <a:schemeClr val="tx1"/>
                </a:solidFill>
                <a:latin typeface="+mn-lt"/>
              </a:rPr>
              <a:t> </a:t>
            </a:r>
            <a:r>
              <a:rPr lang="en-US" sz="2000" dirty="0" err="1">
                <a:solidFill>
                  <a:schemeClr val="tx1"/>
                </a:solidFill>
                <a:latin typeface="+mn-lt"/>
              </a:rPr>
              <a:t>gì</a:t>
            </a:r>
            <a:r>
              <a:rPr lang="en-US" sz="2000" dirty="0">
                <a:solidFill>
                  <a:schemeClr val="tx1"/>
                </a:solidFill>
                <a:latin typeface="+mn-lt"/>
              </a:rPr>
              <a:t>? </a:t>
            </a:r>
            <a:r>
              <a:rPr lang="en-US" sz="2000" dirty="0" err="1">
                <a:solidFill>
                  <a:schemeClr val="tx1"/>
                </a:solidFill>
                <a:latin typeface="+mn-lt"/>
              </a:rPr>
              <a:t>Nguyên</a:t>
            </a:r>
            <a:r>
              <a:rPr lang="en-US" sz="2000" dirty="0">
                <a:solidFill>
                  <a:schemeClr val="tx1"/>
                </a:solidFill>
                <a:latin typeface="+mn-lt"/>
              </a:rPr>
              <a:t> </a:t>
            </a:r>
            <a:r>
              <a:rPr lang="en-US" sz="2000" dirty="0" err="1">
                <a:solidFill>
                  <a:schemeClr val="tx1"/>
                </a:solidFill>
                <a:latin typeface="+mn-lt"/>
              </a:rPr>
              <a:t>nhân</a:t>
            </a:r>
            <a:r>
              <a:rPr lang="en-US" sz="2000" dirty="0">
                <a:solidFill>
                  <a:schemeClr val="tx1"/>
                </a:solidFill>
                <a:latin typeface="+mn-lt"/>
              </a:rPr>
              <a:t> </a:t>
            </a:r>
            <a:r>
              <a:rPr lang="en-US" sz="2000" dirty="0" err="1">
                <a:solidFill>
                  <a:schemeClr val="tx1"/>
                </a:solidFill>
                <a:latin typeface="+mn-lt"/>
              </a:rPr>
              <a:t>của</a:t>
            </a:r>
            <a:r>
              <a:rPr lang="en-US" sz="2000" dirty="0">
                <a:solidFill>
                  <a:schemeClr val="tx1"/>
                </a:solidFill>
                <a:latin typeface="+mn-lt"/>
              </a:rPr>
              <a:t> </a:t>
            </a:r>
            <a:r>
              <a:rPr lang="en-US" sz="2000" dirty="0" err="1">
                <a:solidFill>
                  <a:schemeClr val="tx1"/>
                </a:solidFill>
                <a:latin typeface="+mn-lt"/>
              </a:rPr>
              <a:t>bệnh</a:t>
            </a:r>
            <a:r>
              <a:rPr lang="en-US" sz="2000" dirty="0">
                <a:solidFill>
                  <a:schemeClr val="tx1"/>
                </a:solidFill>
                <a:latin typeface="+mn-lt"/>
              </a:rPr>
              <a:t> </a:t>
            </a:r>
            <a:r>
              <a:rPr lang="en-US" sz="2000" dirty="0" err="1">
                <a:solidFill>
                  <a:schemeClr val="tx1"/>
                </a:solidFill>
                <a:latin typeface="+mn-lt"/>
              </a:rPr>
              <a:t>này</a:t>
            </a:r>
            <a:r>
              <a:rPr lang="en-US" sz="2000" dirty="0">
                <a:solidFill>
                  <a:schemeClr val="tx1"/>
                </a:solidFill>
                <a:latin typeface="+mn-lt"/>
              </a:rPr>
              <a:t> </a:t>
            </a:r>
            <a:r>
              <a:rPr lang="en-US" sz="2000" dirty="0" err="1">
                <a:solidFill>
                  <a:schemeClr val="tx1"/>
                </a:solidFill>
                <a:latin typeface="+mn-lt"/>
              </a:rPr>
              <a:t>là</a:t>
            </a:r>
            <a:r>
              <a:rPr lang="en-US" sz="2000" dirty="0">
                <a:solidFill>
                  <a:schemeClr val="tx1"/>
                </a:solidFill>
                <a:latin typeface="+mn-lt"/>
              </a:rPr>
              <a:t> </a:t>
            </a:r>
            <a:r>
              <a:rPr lang="en-US" sz="2000" dirty="0" err="1">
                <a:solidFill>
                  <a:schemeClr val="tx1"/>
                </a:solidFill>
                <a:latin typeface="+mn-lt"/>
              </a:rPr>
              <a:t>gì</a:t>
            </a:r>
            <a:r>
              <a:rPr lang="en-US" sz="2000" dirty="0">
                <a:solidFill>
                  <a:schemeClr val="tx1"/>
                </a:solidFill>
                <a:latin typeface="+mn-lt"/>
              </a:rPr>
              <a:t>?</a:t>
            </a:r>
            <a:endParaRPr lang="vi-VN" sz="2000" b="0" dirty="0">
              <a:solidFill>
                <a:schemeClr val="tx1"/>
              </a:solidFill>
              <a:effectLst/>
              <a:latin typeface="+mn-lt"/>
            </a:endParaRPr>
          </a:p>
        </p:txBody>
      </p:sp>
      <p:pic>
        <p:nvPicPr>
          <p:cNvPr id="4" name="Picture 3">
            <a:extLst>
              <a:ext uri="{FF2B5EF4-FFF2-40B4-BE49-F238E27FC236}">
                <a16:creationId xmlns:a16="http://schemas.microsoft.com/office/drawing/2014/main" id="{4C6FDDC5-09AF-4965-91F1-969CA6C4AC89}"/>
              </a:ext>
            </a:extLst>
          </p:cNvPr>
          <p:cNvPicPr>
            <a:picLocks noChangeAspect="1"/>
          </p:cNvPicPr>
          <p:nvPr/>
        </p:nvPicPr>
        <p:blipFill>
          <a:blip r:embed="rId3"/>
          <a:stretch>
            <a:fillRect/>
          </a:stretch>
        </p:blipFill>
        <p:spPr>
          <a:xfrm>
            <a:off x="5164328" y="1546444"/>
            <a:ext cx="2884992" cy="2424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peech Bubble: Rectangle with Corners Rounded 4">
            <a:extLst>
              <a:ext uri="{FF2B5EF4-FFF2-40B4-BE49-F238E27FC236}">
                <a16:creationId xmlns:a16="http://schemas.microsoft.com/office/drawing/2014/main" id="{F20486B4-4AD6-4F38-A31F-EB02BF4F0362}"/>
              </a:ext>
            </a:extLst>
          </p:cNvPr>
          <p:cNvSpPr/>
          <p:nvPr/>
        </p:nvSpPr>
        <p:spPr>
          <a:xfrm>
            <a:off x="549641" y="3428434"/>
            <a:ext cx="5673134" cy="1240670"/>
          </a:xfrm>
          <a:prstGeom prst="wedgeRoundRectCallout">
            <a:avLst>
              <a:gd name="adj1" fmla="val 55103"/>
              <a:gd name="adj2" fmla="val 73588"/>
              <a:gd name="adj3" fmla="val 166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en-US" sz="1600" dirty="0">
                <a:solidFill>
                  <a:schemeClr val="tx1"/>
                </a:solidFill>
              </a:rPr>
              <a:t>+ </a:t>
            </a:r>
            <a:r>
              <a:rPr lang="en-US" sz="1600" dirty="0" err="1">
                <a:solidFill>
                  <a:schemeClr val="tx1"/>
                </a:solidFill>
              </a:rPr>
              <a:t>Người</a:t>
            </a:r>
            <a:r>
              <a:rPr lang="en-US" sz="1600" dirty="0">
                <a:solidFill>
                  <a:schemeClr val="tx1"/>
                </a:solidFill>
              </a:rPr>
              <a:t> </a:t>
            </a:r>
            <a:r>
              <a:rPr lang="en-US" sz="1600" dirty="0" err="1">
                <a:solidFill>
                  <a:schemeClr val="tx1"/>
                </a:solidFill>
              </a:rPr>
              <a:t>này</a:t>
            </a:r>
            <a:r>
              <a:rPr lang="en-US" sz="1600" dirty="0">
                <a:solidFill>
                  <a:schemeClr val="tx1"/>
                </a:solidFill>
              </a:rPr>
              <a:t> </a:t>
            </a:r>
            <a:r>
              <a:rPr lang="en-US" sz="1600" dirty="0" err="1">
                <a:solidFill>
                  <a:schemeClr val="tx1"/>
                </a:solidFill>
              </a:rPr>
              <a:t>có</a:t>
            </a:r>
            <a:r>
              <a:rPr lang="en-US" sz="1600" dirty="0">
                <a:solidFill>
                  <a:schemeClr val="tx1"/>
                </a:solidFill>
              </a:rPr>
              <a:t> </a:t>
            </a:r>
            <a:r>
              <a:rPr lang="en-US" sz="1600" dirty="0" err="1">
                <a:solidFill>
                  <a:schemeClr val="tx1"/>
                </a:solidFill>
              </a:rPr>
              <a:t>biểu</a:t>
            </a:r>
            <a:r>
              <a:rPr lang="en-US" sz="1600" dirty="0">
                <a:solidFill>
                  <a:schemeClr val="tx1"/>
                </a:solidFill>
              </a:rPr>
              <a:t> </a:t>
            </a:r>
            <a:r>
              <a:rPr lang="en-US" sz="1600" dirty="0" err="1">
                <a:solidFill>
                  <a:schemeClr val="tx1"/>
                </a:solidFill>
              </a:rPr>
              <a:t>hiện</a:t>
            </a:r>
            <a:r>
              <a:rPr lang="en-US" sz="1600" dirty="0">
                <a:solidFill>
                  <a:schemeClr val="tx1"/>
                </a:solidFill>
              </a:rPr>
              <a:t> </a:t>
            </a:r>
            <a:r>
              <a:rPr lang="en-US" sz="1600" dirty="0" err="1">
                <a:solidFill>
                  <a:schemeClr val="tx1"/>
                </a:solidFill>
              </a:rPr>
              <a:t>triệu</a:t>
            </a:r>
            <a:r>
              <a:rPr lang="en-US" sz="1600" dirty="0">
                <a:solidFill>
                  <a:schemeClr val="tx1"/>
                </a:solidFill>
              </a:rPr>
              <a:t> </a:t>
            </a:r>
            <a:r>
              <a:rPr lang="en-US" sz="1600" dirty="0" err="1">
                <a:solidFill>
                  <a:schemeClr val="tx1"/>
                </a:solidFill>
              </a:rPr>
              <a:t>chứng</a:t>
            </a:r>
            <a:r>
              <a:rPr lang="en-US" sz="1600" dirty="0">
                <a:solidFill>
                  <a:schemeClr val="tx1"/>
                </a:solidFill>
              </a:rPr>
              <a:t> </a:t>
            </a:r>
            <a:r>
              <a:rPr lang="en-US" sz="1600" dirty="0" err="1">
                <a:solidFill>
                  <a:schemeClr val="tx1"/>
                </a:solidFill>
              </a:rPr>
              <a:t>của</a:t>
            </a:r>
            <a:r>
              <a:rPr lang="en-US" sz="1600" dirty="0">
                <a:solidFill>
                  <a:schemeClr val="tx1"/>
                </a:solidFill>
              </a:rPr>
              <a:t> </a:t>
            </a:r>
            <a:r>
              <a:rPr lang="en-US" sz="1600" dirty="0" err="1">
                <a:solidFill>
                  <a:schemeClr val="tx1"/>
                </a:solidFill>
              </a:rPr>
              <a:t>bệnh</a:t>
            </a:r>
            <a:r>
              <a:rPr lang="en-US" sz="1600" dirty="0">
                <a:solidFill>
                  <a:schemeClr val="tx1"/>
                </a:solidFill>
              </a:rPr>
              <a:t> </a:t>
            </a:r>
            <a:r>
              <a:rPr lang="en-US" sz="1600" dirty="0" err="1">
                <a:solidFill>
                  <a:schemeClr val="tx1"/>
                </a:solidFill>
              </a:rPr>
              <a:t>bướu</a:t>
            </a:r>
            <a:r>
              <a:rPr lang="en-US" sz="1600" dirty="0">
                <a:solidFill>
                  <a:schemeClr val="tx1"/>
                </a:solidFill>
              </a:rPr>
              <a:t> </a:t>
            </a:r>
            <a:r>
              <a:rPr lang="en-US" sz="1600" dirty="0" err="1">
                <a:solidFill>
                  <a:schemeClr val="tx1"/>
                </a:solidFill>
              </a:rPr>
              <a:t>cổ</a:t>
            </a:r>
            <a:r>
              <a:rPr lang="en-US" sz="1600" dirty="0">
                <a:solidFill>
                  <a:schemeClr val="tx1"/>
                </a:solidFill>
              </a:rPr>
              <a:t>.</a:t>
            </a:r>
          </a:p>
          <a:p>
            <a:pPr>
              <a:lnSpc>
                <a:spcPct val="150000"/>
              </a:lnSpc>
            </a:pPr>
            <a:r>
              <a:rPr lang="en-US" sz="1600" dirty="0">
                <a:solidFill>
                  <a:schemeClr val="tx1"/>
                </a:solidFill>
              </a:rPr>
              <a:t>+ </a:t>
            </a:r>
            <a:r>
              <a:rPr lang="en-US" sz="1600" dirty="0" err="1">
                <a:solidFill>
                  <a:schemeClr val="tx1"/>
                </a:solidFill>
              </a:rPr>
              <a:t>Nguyên</a:t>
            </a:r>
            <a:r>
              <a:rPr lang="en-US" sz="1600" dirty="0">
                <a:solidFill>
                  <a:schemeClr val="tx1"/>
                </a:solidFill>
              </a:rPr>
              <a:t> </a:t>
            </a:r>
            <a:r>
              <a:rPr lang="en-US" sz="1600" dirty="0" err="1">
                <a:solidFill>
                  <a:schemeClr val="tx1"/>
                </a:solidFill>
              </a:rPr>
              <a:t>nhân</a:t>
            </a:r>
            <a:r>
              <a:rPr lang="en-US" sz="1600" dirty="0">
                <a:solidFill>
                  <a:schemeClr val="tx1"/>
                </a:solidFill>
              </a:rPr>
              <a:t>: </a:t>
            </a:r>
            <a:r>
              <a:rPr lang="en-US" sz="1600" dirty="0" err="1">
                <a:solidFill>
                  <a:schemeClr val="tx1"/>
                </a:solidFill>
              </a:rPr>
              <a:t>khẩu</a:t>
            </a:r>
            <a:r>
              <a:rPr lang="en-US" sz="1600" dirty="0">
                <a:solidFill>
                  <a:schemeClr val="tx1"/>
                </a:solidFill>
              </a:rPr>
              <a:t> </a:t>
            </a:r>
            <a:r>
              <a:rPr lang="en-US" sz="1600" dirty="0" err="1">
                <a:solidFill>
                  <a:schemeClr val="tx1"/>
                </a:solidFill>
              </a:rPr>
              <a:t>phần</a:t>
            </a:r>
            <a:r>
              <a:rPr lang="en-US" sz="1600" dirty="0">
                <a:solidFill>
                  <a:schemeClr val="tx1"/>
                </a:solidFill>
              </a:rPr>
              <a:t> </a:t>
            </a:r>
            <a:r>
              <a:rPr lang="en-US" sz="1600" dirty="0" err="1">
                <a:solidFill>
                  <a:schemeClr val="tx1"/>
                </a:solidFill>
              </a:rPr>
              <a:t>ăn</a:t>
            </a:r>
            <a:r>
              <a:rPr lang="en-US" sz="1600" dirty="0">
                <a:solidFill>
                  <a:schemeClr val="tx1"/>
                </a:solidFill>
              </a:rPr>
              <a:t> </a:t>
            </a:r>
            <a:r>
              <a:rPr lang="en-US" sz="1600" dirty="0" err="1">
                <a:solidFill>
                  <a:schemeClr val="tx1"/>
                </a:solidFill>
              </a:rPr>
              <a:t>thiếu</a:t>
            </a:r>
            <a:r>
              <a:rPr lang="en-US" sz="1600" dirty="0">
                <a:solidFill>
                  <a:schemeClr val="tx1"/>
                </a:solidFill>
              </a:rPr>
              <a:t> iodine </a:t>
            </a:r>
            <a:r>
              <a:rPr lang="en-US" sz="1600" dirty="0" err="1">
                <a:solidFill>
                  <a:schemeClr val="tx1"/>
                </a:solidFill>
              </a:rPr>
              <a:t>hoặc</a:t>
            </a:r>
            <a:r>
              <a:rPr lang="en-US" sz="1600" dirty="0">
                <a:solidFill>
                  <a:schemeClr val="tx1"/>
                </a:solidFill>
              </a:rPr>
              <a:t> do </a:t>
            </a:r>
            <a:r>
              <a:rPr lang="en-US" sz="1600" dirty="0" err="1">
                <a:solidFill>
                  <a:schemeClr val="tx1"/>
                </a:solidFill>
              </a:rPr>
              <a:t>ung</a:t>
            </a:r>
            <a:r>
              <a:rPr lang="en-US" sz="1600" dirty="0">
                <a:solidFill>
                  <a:schemeClr val="tx1"/>
                </a:solidFill>
              </a:rPr>
              <a:t> </a:t>
            </a:r>
            <a:r>
              <a:rPr lang="en-US" sz="1600" dirty="0" err="1">
                <a:solidFill>
                  <a:schemeClr val="tx1"/>
                </a:solidFill>
              </a:rPr>
              <a:t>thư</a:t>
            </a:r>
            <a:r>
              <a:rPr lang="en-US" sz="1600" dirty="0">
                <a:solidFill>
                  <a:schemeClr val="tx1"/>
                </a:solidFill>
              </a:rPr>
              <a:t> </a:t>
            </a:r>
            <a:r>
              <a:rPr lang="en-US" sz="1600" dirty="0" err="1">
                <a:solidFill>
                  <a:schemeClr val="tx1"/>
                </a:solidFill>
              </a:rPr>
              <a:t>tuyến</a:t>
            </a:r>
            <a:r>
              <a:rPr lang="en-US" sz="1600" dirty="0">
                <a:solidFill>
                  <a:schemeClr val="tx1"/>
                </a:solidFill>
              </a:rPr>
              <a:t> </a:t>
            </a:r>
            <a:r>
              <a:rPr lang="en-US" sz="1600" dirty="0" err="1">
                <a:solidFill>
                  <a:schemeClr val="tx1"/>
                </a:solidFill>
              </a:rPr>
              <a:t>giáp</a:t>
            </a:r>
            <a:r>
              <a:rPr lang="en-US" sz="1600" dirty="0">
                <a:solidFill>
                  <a:schemeClr val="tx1"/>
                </a:solidFill>
              </a:rPr>
              <a:t>.</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72"/>
                                        </p:tgtEl>
                                        <p:attrNameLst>
                                          <p:attrName>style.visibility</p:attrName>
                                        </p:attrNameLst>
                                      </p:cBhvr>
                                      <p:to>
                                        <p:strVal val="visible"/>
                                      </p:to>
                                    </p:set>
                                    <p:animEffect transition="in" filter="wipe(left)">
                                      <p:cBhvr>
                                        <p:cTn id="11" dur="500"/>
                                        <p:tgtEl>
                                          <p:spTgt spid="117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2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2" grpId="0" animBg="1"/>
      <p:bldP spid="6" grpId="0"/>
      <p:bldP spid="11"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A1958B2-06D8-4AD5-AA20-7C70B69B0CB9}"/>
              </a:ext>
            </a:extLst>
          </p:cNvPr>
          <p:cNvSpPr txBox="1"/>
          <p:nvPr/>
        </p:nvSpPr>
        <p:spPr>
          <a:xfrm>
            <a:off x="1586039" y="176645"/>
            <a:ext cx="6222776" cy="958660"/>
          </a:xfrm>
          <a:prstGeom prst="rect">
            <a:avLst/>
          </a:prstGeom>
          <a:noFill/>
        </p:spPr>
        <p:txBody>
          <a:bodyPr wrap="square" rtlCol="0">
            <a:spAutoFit/>
          </a:bodyPr>
          <a:lstStyle/>
          <a:p>
            <a:pPr algn="just">
              <a:lnSpc>
                <a:spcPct val="150000"/>
              </a:lnSpc>
            </a:pPr>
            <a:r>
              <a:rPr lang="vi-VN" sz="2000" b="1" dirty="0">
                <a:solidFill>
                  <a:srgbClr val="C00000"/>
                </a:solidFill>
              </a:rPr>
              <a:t>Nhóm 3: Trình bày nguyên nhân, cách phòng, chữa bệnh đái tháo đường.</a:t>
            </a:r>
          </a:p>
        </p:txBody>
      </p:sp>
      <p:sp>
        <p:nvSpPr>
          <p:cNvPr id="3" name="Rectangle 2">
            <a:extLst>
              <a:ext uri="{FF2B5EF4-FFF2-40B4-BE49-F238E27FC236}">
                <a16:creationId xmlns:a16="http://schemas.microsoft.com/office/drawing/2014/main" id="{3517B1A9-AEA3-4E6E-836D-8404AC913C7A}"/>
              </a:ext>
            </a:extLst>
          </p:cNvPr>
          <p:cNvSpPr/>
          <p:nvPr/>
        </p:nvSpPr>
        <p:spPr>
          <a:xfrm>
            <a:off x="774811" y="1169090"/>
            <a:ext cx="8064389" cy="3728649"/>
          </a:xfrm>
          <a:prstGeom prst="rect">
            <a:avLst/>
          </a:prstGeom>
        </p:spPr>
        <p:txBody>
          <a:bodyPr wrap="square">
            <a:spAutoFit/>
          </a:bodyPr>
          <a:lstStyle/>
          <a:p>
            <a:pPr marL="342900" indent="-342900">
              <a:lnSpc>
                <a:spcPct val="150000"/>
              </a:lnSpc>
              <a:buFont typeface="Arial" panose="020B0604020202020204" pitchFamily="34" charset="0"/>
              <a:buChar char="•"/>
            </a:pPr>
            <a:r>
              <a:rPr lang="vi-VN" sz="2000" b="1" dirty="0"/>
              <a:t>Nguyên nhân: </a:t>
            </a:r>
          </a:p>
          <a:p>
            <a:pPr marL="285750" indent="-285750">
              <a:lnSpc>
                <a:spcPct val="150000"/>
              </a:lnSpc>
              <a:buFont typeface="Wingdings" panose="05000000000000000000" pitchFamily="2" charset="2"/>
              <a:buChar char="q"/>
            </a:pPr>
            <a:r>
              <a:rPr lang="vi-VN" sz="2000" b="1" dirty="0"/>
              <a:t>Type 1: </a:t>
            </a:r>
            <a:r>
              <a:rPr lang="vi-VN" sz="2000" dirty="0"/>
              <a:t>do quá trình phá hủy tự miễn các tế bào beta tụy (tế bào sản xuất hormone insulin).</a:t>
            </a:r>
          </a:p>
          <a:p>
            <a:pPr marL="285750" indent="-285750">
              <a:lnSpc>
                <a:spcPct val="150000"/>
              </a:lnSpc>
              <a:buFont typeface="Wingdings" panose="05000000000000000000" pitchFamily="2" charset="2"/>
              <a:buChar char="q"/>
            </a:pPr>
            <a:r>
              <a:rPr lang="vi-VN" sz="2000" b="1" dirty="0"/>
              <a:t>Type 2: </a:t>
            </a:r>
            <a:r>
              <a:rPr lang="vi-VN" sz="2000" dirty="0"/>
              <a:t>hay gặp ở người cao tuổi, béo phì, nữ giới do kháng thể kháng insulin làm giảm tác dụng điều hòa lượng glucose trong máu.</a:t>
            </a:r>
            <a:endParaRPr lang="en-US" sz="2000" dirty="0"/>
          </a:p>
          <a:p>
            <a:pPr marL="342900" indent="-342900">
              <a:lnSpc>
                <a:spcPct val="150000"/>
              </a:lnSpc>
              <a:buFont typeface="Arial" panose="020B0604020202020204" pitchFamily="34" charset="0"/>
              <a:buChar char="•"/>
            </a:pPr>
            <a:r>
              <a:rPr lang="vi-VN" sz="2000" b="1" dirty="0"/>
              <a:t>Cách phòng, chữa: </a:t>
            </a:r>
            <a:r>
              <a:rPr lang="vi-VN" sz="2000" dirty="0"/>
              <a:t>sử dụng insulin, chế độ ăn uống phù hợp, thường xuyên luyện tập thể dục, thể thao…</a:t>
            </a:r>
          </a:p>
        </p:txBody>
      </p:sp>
    </p:spTree>
    <p:extLst>
      <p:ext uri="{BB962C8B-B14F-4D97-AF65-F5344CB8AC3E}">
        <p14:creationId xmlns:p14="http://schemas.microsoft.com/office/powerpoint/2010/main" val="341554967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A1958B2-06D8-4AD5-AA20-7C70B69B0CB9}"/>
              </a:ext>
            </a:extLst>
          </p:cNvPr>
          <p:cNvSpPr txBox="1"/>
          <p:nvPr/>
        </p:nvSpPr>
        <p:spPr>
          <a:xfrm>
            <a:off x="1586039" y="176645"/>
            <a:ext cx="6222776" cy="958660"/>
          </a:xfrm>
          <a:prstGeom prst="rect">
            <a:avLst/>
          </a:prstGeom>
          <a:noFill/>
        </p:spPr>
        <p:txBody>
          <a:bodyPr wrap="square" rtlCol="0">
            <a:spAutoFit/>
          </a:bodyPr>
          <a:lstStyle/>
          <a:p>
            <a:pPr algn="just">
              <a:lnSpc>
                <a:spcPct val="150000"/>
              </a:lnSpc>
            </a:pPr>
            <a:r>
              <a:rPr lang="en-US" sz="2000" b="1" dirty="0" err="1">
                <a:solidFill>
                  <a:srgbClr val="C00000"/>
                </a:solidFill>
              </a:rPr>
              <a:t>Nhóm</a:t>
            </a:r>
            <a:r>
              <a:rPr lang="en-US" sz="2000" b="1" dirty="0">
                <a:solidFill>
                  <a:srgbClr val="C00000"/>
                </a:solidFill>
              </a:rPr>
              <a:t> 4: </a:t>
            </a:r>
            <a:r>
              <a:rPr lang="en-US" sz="2000" b="1" dirty="0" err="1">
                <a:solidFill>
                  <a:srgbClr val="C00000"/>
                </a:solidFill>
              </a:rPr>
              <a:t>Trình</a:t>
            </a:r>
            <a:r>
              <a:rPr lang="en-US" sz="2000" b="1" dirty="0">
                <a:solidFill>
                  <a:srgbClr val="C00000"/>
                </a:solidFill>
              </a:rPr>
              <a:t> </a:t>
            </a:r>
            <a:r>
              <a:rPr lang="en-US" sz="2000" b="1" dirty="0" err="1">
                <a:solidFill>
                  <a:srgbClr val="C00000"/>
                </a:solidFill>
              </a:rPr>
              <a:t>bày</a:t>
            </a:r>
            <a:r>
              <a:rPr lang="en-US" sz="2000" b="1" dirty="0">
                <a:solidFill>
                  <a:srgbClr val="C00000"/>
                </a:solidFill>
              </a:rPr>
              <a:t> </a:t>
            </a:r>
            <a:r>
              <a:rPr lang="en-US" sz="2000" b="1" dirty="0" err="1">
                <a:solidFill>
                  <a:srgbClr val="C00000"/>
                </a:solidFill>
              </a:rPr>
              <a:t>nguyên</a:t>
            </a:r>
            <a:r>
              <a:rPr lang="en-US" sz="2000" b="1" dirty="0">
                <a:solidFill>
                  <a:srgbClr val="C00000"/>
                </a:solidFill>
              </a:rPr>
              <a:t> </a:t>
            </a:r>
            <a:r>
              <a:rPr lang="en-US" sz="2000" b="1" dirty="0" err="1">
                <a:solidFill>
                  <a:srgbClr val="C00000"/>
                </a:solidFill>
              </a:rPr>
              <a:t>nhân</a:t>
            </a:r>
            <a:r>
              <a:rPr lang="en-US" sz="2000" b="1" dirty="0">
                <a:solidFill>
                  <a:srgbClr val="C00000"/>
                </a:solidFill>
              </a:rPr>
              <a:t>, </a:t>
            </a:r>
            <a:r>
              <a:rPr lang="en-US" sz="2000" b="1" dirty="0" err="1">
                <a:solidFill>
                  <a:srgbClr val="C00000"/>
                </a:solidFill>
              </a:rPr>
              <a:t>cách</a:t>
            </a:r>
            <a:r>
              <a:rPr lang="en-US" sz="2000" b="1" dirty="0">
                <a:solidFill>
                  <a:srgbClr val="C00000"/>
                </a:solidFill>
              </a:rPr>
              <a:t> </a:t>
            </a:r>
            <a:r>
              <a:rPr lang="en-US" sz="2000" b="1" dirty="0" err="1">
                <a:solidFill>
                  <a:srgbClr val="C00000"/>
                </a:solidFill>
              </a:rPr>
              <a:t>phòng</a:t>
            </a:r>
            <a:r>
              <a:rPr lang="en-US" sz="2000" b="1" dirty="0">
                <a:solidFill>
                  <a:srgbClr val="C00000"/>
                </a:solidFill>
              </a:rPr>
              <a:t>, </a:t>
            </a:r>
            <a:r>
              <a:rPr lang="en-US" sz="2000" b="1" dirty="0" err="1">
                <a:solidFill>
                  <a:srgbClr val="C00000"/>
                </a:solidFill>
              </a:rPr>
              <a:t>chữa</a:t>
            </a:r>
            <a:r>
              <a:rPr lang="en-US" sz="2000" b="1" dirty="0">
                <a:solidFill>
                  <a:srgbClr val="C00000"/>
                </a:solidFill>
              </a:rPr>
              <a:t> </a:t>
            </a:r>
            <a:r>
              <a:rPr lang="en-US" sz="2000" b="1" dirty="0" err="1">
                <a:solidFill>
                  <a:srgbClr val="C00000"/>
                </a:solidFill>
              </a:rPr>
              <a:t>hội</a:t>
            </a:r>
            <a:r>
              <a:rPr lang="en-US" sz="2000" b="1" dirty="0">
                <a:solidFill>
                  <a:srgbClr val="C00000"/>
                </a:solidFill>
              </a:rPr>
              <a:t> </a:t>
            </a:r>
            <a:r>
              <a:rPr lang="en-US" sz="2000" b="1" dirty="0" err="1">
                <a:solidFill>
                  <a:srgbClr val="C00000"/>
                </a:solidFill>
              </a:rPr>
              <a:t>chứng</a:t>
            </a:r>
            <a:r>
              <a:rPr lang="en-US" sz="2000" b="1" dirty="0">
                <a:solidFill>
                  <a:srgbClr val="C00000"/>
                </a:solidFill>
              </a:rPr>
              <a:t> Cushing.</a:t>
            </a:r>
          </a:p>
        </p:txBody>
      </p:sp>
      <p:sp>
        <p:nvSpPr>
          <p:cNvPr id="3" name="Rectangle 2">
            <a:extLst>
              <a:ext uri="{FF2B5EF4-FFF2-40B4-BE49-F238E27FC236}">
                <a16:creationId xmlns:a16="http://schemas.microsoft.com/office/drawing/2014/main" id="{3517B1A9-AEA3-4E6E-836D-8404AC913C7A}"/>
              </a:ext>
            </a:extLst>
          </p:cNvPr>
          <p:cNvSpPr/>
          <p:nvPr/>
        </p:nvSpPr>
        <p:spPr>
          <a:xfrm>
            <a:off x="473382" y="1275706"/>
            <a:ext cx="5142489" cy="2949525"/>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vi-VN" sz="1800" b="1" dirty="0"/>
              <a:t>Nguyên nhân: </a:t>
            </a:r>
            <a:r>
              <a:rPr lang="vi-VN" sz="1800" dirty="0"/>
              <a:t>sự tăng tiết ACTH do tuyến yên hoặc một khối u khác (u vỏ thượng thận, ung thư tế bào nhỏ, ung thư phổi…), lạm dụng thuốc corticoid…</a:t>
            </a:r>
          </a:p>
          <a:p>
            <a:pPr marL="285750" indent="-285750" algn="just">
              <a:lnSpc>
                <a:spcPct val="150000"/>
              </a:lnSpc>
              <a:buFont typeface="Arial" panose="020B0604020202020204" pitchFamily="34" charset="0"/>
              <a:buChar char="•"/>
            </a:pPr>
            <a:r>
              <a:rPr lang="vi-VN" sz="1800" b="1" dirty="0"/>
              <a:t>Cách phòng, chữa: </a:t>
            </a:r>
            <a:r>
              <a:rPr lang="vi-VN" sz="1800" dirty="0"/>
              <a:t>phẫu thuật nội soi cắt bỏ khối u, xạ trị, liệu pháp hormone glucocorticoid…</a:t>
            </a:r>
          </a:p>
        </p:txBody>
      </p:sp>
      <p:pic>
        <p:nvPicPr>
          <p:cNvPr id="5122" name="Picture 2" descr="https://benh.vn/wp-content/uploads/2018/04/cushing-e1548060855194.jpg">
            <a:extLst>
              <a:ext uri="{FF2B5EF4-FFF2-40B4-BE49-F238E27FC236}">
                <a16:creationId xmlns:a16="http://schemas.microsoft.com/office/drawing/2014/main" id="{0B925B9B-F49C-44BD-BBF1-BF066434B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871" y="1518467"/>
            <a:ext cx="3377456" cy="1898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57645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A1958B2-06D8-4AD5-AA20-7C70B69B0CB9}"/>
              </a:ext>
            </a:extLst>
          </p:cNvPr>
          <p:cNvSpPr txBox="1"/>
          <p:nvPr/>
        </p:nvSpPr>
        <p:spPr>
          <a:xfrm>
            <a:off x="368300" y="176645"/>
            <a:ext cx="8572500" cy="1420325"/>
          </a:xfrm>
          <a:prstGeom prst="rect">
            <a:avLst/>
          </a:prstGeom>
          <a:noFill/>
        </p:spPr>
        <p:txBody>
          <a:bodyPr wrap="square" rtlCol="0">
            <a:spAutoFit/>
          </a:bodyPr>
          <a:lstStyle/>
          <a:p>
            <a:pPr algn="just">
              <a:lnSpc>
                <a:spcPct val="150000"/>
              </a:lnSpc>
            </a:pPr>
            <a:r>
              <a:rPr lang="vi-VN" sz="2000" b="1" dirty="0">
                <a:solidFill>
                  <a:srgbClr val="C00000"/>
                </a:solidFill>
              </a:rPr>
              <a:t>Nhóm 5: Báo cáo kết quả thực hiện dự án điều tra số người bị bệnh liên quan đến hệ nội tiết ở địa phương như: bướu cổ, đái tháo đường.</a:t>
            </a:r>
            <a:endParaRPr lang="en-US" sz="2000" b="1" dirty="0">
              <a:solidFill>
                <a:srgbClr val="C00000"/>
              </a:solidFill>
            </a:endParaRPr>
          </a:p>
        </p:txBody>
      </p:sp>
      <p:sp>
        <p:nvSpPr>
          <p:cNvPr id="3" name="Rectangle 2">
            <a:extLst>
              <a:ext uri="{FF2B5EF4-FFF2-40B4-BE49-F238E27FC236}">
                <a16:creationId xmlns:a16="http://schemas.microsoft.com/office/drawing/2014/main" id="{3517B1A9-AEA3-4E6E-836D-8404AC913C7A}"/>
              </a:ext>
            </a:extLst>
          </p:cNvPr>
          <p:cNvSpPr/>
          <p:nvPr/>
        </p:nvSpPr>
        <p:spPr>
          <a:xfrm>
            <a:off x="285750" y="2439573"/>
            <a:ext cx="8572499" cy="2632003"/>
          </a:xfrm>
          <a:prstGeom prst="rect">
            <a:avLst/>
          </a:prstGeom>
        </p:spPr>
        <p:txBody>
          <a:bodyPr wrap="square">
            <a:spAutoFit/>
          </a:bodyPr>
          <a:lstStyle/>
          <a:p>
            <a:pPr algn="just">
              <a:lnSpc>
                <a:spcPct val="150000"/>
              </a:lnSpc>
            </a:pPr>
            <a:r>
              <a:rPr lang="vi-VN" sz="1600" b="1" dirty="0"/>
              <a:t>2. Xác định tỉ lệ mắc bệnh</a:t>
            </a:r>
          </a:p>
          <a:p>
            <a:pPr marL="285750" indent="-285750" algn="just">
              <a:lnSpc>
                <a:spcPct val="150000"/>
              </a:lnSpc>
              <a:buFont typeface="Arial" panose="020B0604020202020204" pitchFamily="34" charset="0"/>
              <a:buChar char="•"/>
            </a:pPr>
            <a:r>
              <a:rPr lang="vi-VN" sz="1600" dirty="0"/>
              <a:t>Tỉ lệ người mắc đái tháo đường ở địa phương = Số người mắc bệnh/Tổng số người được điều tra.</a:t>
            </a:r>
          </a:p>
          <a:p>
            <a:pPr marL="285750" indent="-285750" algn="just">
              <a:lnSpc>
                <a:spcPct val="150000"/>
              </a:lnSpc>
              <a:buFont typeface="Arial" panose="020B0604020202020204" pitchFamily="34" charset="0"/>
              <a:buChar char="•"/>
            </a:pPr>
            <a:r>
              <a:rPr lang="vi-VN" sz="1600" dirty="0"/>
              <a:t>Nhận xét về tỉ lệ người mắc bệnh đái tháo đường ở địa phương.</a:t>
            </a:r>
            <a:endParaRPr lang="en-US" sz="1600" dirty="0"/>
          </a:p>
          <a:p>
            <a:pPr algn="just">
              <a:lnSpc>
                <a:spcPct val="150000"/>
              </a:lnSpc>
            </a:pPr>
            <a:r>
              <a:rPr lang="en-US" sz="1600" b="1" dirty="0"/>
              <a:t>3</a:t>
            </a:r>
            <a:r>
              <a:rPr lang="vi-VN" sz="1600" b="1" dirty="0"/>
              <a:t>. Đề xuất một số cách phòng tránh</a:t>
            </a:r>
          </a:p>
          <a:p>
            <a:pPr marL="285750" indent="-285750" algn="just">
              <a:lnSpc>
                <a:spcPct val="150000"/>
              </a:lnSpc>
              <a:buFont typeface="Arial" panose="020B0604020202020204" pitchFamily="34" charset="0"/>
              <a:buChar char="•"/>
            </a:pPr>
            <a:r>
              <a:rPr lang="vi-VN" sz="1600" dirty="0"/>
              <a:t>Xây dựng và tuân thủ chế độ dinh dưỡng phù hợp</a:t>
            </a:r>
            <a:r>
              <a:rPr lang="en-US" sz="1600" dirty="0"/>
              <a:t>.</a:t>
            </a:r>
            <a:endParaRPr lang="vi-VN" sz="1600" dirty="0"/>
          </a:p>
          <a:p>
            <a:pPr marL="285750" indent="-285750" algn="just">
              <a:lnSpc>
                <a:spcPct val="150000"/>
              </a:lnSpc>
              <a:buFont typeface="Arial" panose="020B0604020202020204" pitchFamily="34" charset="0"/>
              <a:buChar char="•"/>
            </a:pPr>
            <a:r>
              <a:rPr lang="vi-VN" sz="1600" dirty="0"/>
              <a:t>Luyện tập thể dục, thể thao thường xuyên.</a:t>
            </a:r>
          </a:p>
        </p:txBody>
      </p:sp>
      <p:sp>
        <p:nvSpPr>
          <p:cNvPr id="2" name="Rectangle 1">
            <a:extLst>
              <a:ext uri="{FF2B5EF4-FFF2-40B4-BE49-F238E27FC236}">
                <a16:creationId xmlns:a16="http://schemas.microsoft.com/office/drawing/2014/main" id="{A9C3E5D2-7D5F-477D-A922-7B4B7577B6D7}"/>
              </a:ext>
            </a:extLst>
          </p:cNvPr>
          <p:cNvSpPr/>
          <p:nvPr/>
        </p:nvSpPr>
        <p:spPr>
          <a:xfrm>
            <a:off x="285750" y="1617564"/>
            <a:ext cx="2667000" cy="416011"/>
          </a:xfrm>
          <a:prstGeom prst="rect">
            <a:avLst/>
          </a:prstGeom>
        </p:spPr>
        <p:txBody>
          <a:bodyPr wrap="square">
            <a:spAutoFit/>
          </a:bodyPr>
          <a:lstStyle/>
          <a:p>
            <a:pPr>
              <a:lnSpc>
                <a:spcPct val="150000"/>
              </a:lnSpc>
              <a:spcBef>
                <a:spcPts val="100"/>
              </a:spcBef>
              <a:spcAft>
                <a:spcPts val="100"/>
              </a:spcAft>
            </a:pPr>
            <a:r>
              <a:rPr lang="en-US" sz="1600" b="1" dirty="0">
                <a:latin typeface="+mn-lt"/>
                <a:ea typeface="Times New Roman" panose="02020603050405020304" pitchFamily="18" charset="0"/>
              </a:rPr>
              <a:t>1. </a:t>
            </a:r>
            <a:r>
              <a:rPr lang="en-US" sz="1600" b="1" dirty="0" err="1">
                <a:latin typeface="+mn-lt"/>
                <a:ea typeface="Times New Roman" panose="02020603050405020304" pitchFamily="18" charset="0"/>
              </a:rPr>
              <a:t>Kết</a:t>
            </a:r>
            <a:r>
              <a:rPr lang="en-US" sz="1600" b="1" dirty="0">
                <a:latin typeface="+mn-lt"/>
                <a:ea typeface="Times New Roman" panose="02020603050405020304" pitchFamily="18" charset="0"/>
              </a:rPr>
              <a:t> </a:t>
            </a:r>
            <a:r>
              <a:rPr lang="en-US" sz="1600" b="1" dirty="0" err="1">
                <a:latin typeface="+mn-lt"/>
                <a:ea typeface="Times New Roman" panose="02020603050405020304" pitchFamily="18" charset="0"/>
              </a:rPr>
              <a:t>quả</a:t>
            </a:r>
            <a:r>
              <a:rPr lang="en-US" sz="1600" b="1" dirty="0">
                <a:latin typeface="+mn-lt"/>
                <a:ea typeface="Times New Roman" panose="02020603050405020304" pitchFamily="18" charset="0"/>
              </a:rPr>
              <a:t> </a:t>
            </a:r>
            <a:r>
              <a:rPr lang="en-US" sz="1600" b="1" dirty="0" err="1">
                <a:latin typeface="+mn-lt"/>
                <a:ea typeface="Times New Roman" panose="02020603050405020304" pitchFamily="18" charset="0"/>
              </a:rPr>
              <a:t>điều</a:t>
            </a:r>
            <a:r>
              <a:rPr lang="en-US" sz="1600" b="1" dirty="0">
                <a:latin typeface="+mn-lt"/>
                <a:ea typeface="Times New Roman" panose="02020603050405020304" pitchFamily="18" charset="0"/>
              </a:rPr>
              <a:t> </a:t>
            </a:r>
            <a:r>
              <a:rPr lang="en-US" sz="1600" b="1" dirty="0" err="1">
                <a:latin typeface="+mn-lt"/>
                <a:ea typeface="Times New Roman" panose="02020603050405020304" pitchFamily="18" charset="0"/>
              </a:rPr>
              <a:t>tra</a:t>
            </a:r>
            <a:endParaRPr lang="en-US" dirty="0">
              <a:effectLst/>
              <a:latin typeface="+mn-lt"/>
              <a:ea typeface="Calibri" panose="020F0502020204030204" pitchFamily="34" charset="0"/>
            </a:endParaRPr>
          </a:p>
        </p:txBody>
      </p:sp>
      <p:graphicFrame>
        <p:nvGraphicFramePr>
          <p:cNvPr id="4" name="Table 3">
            <a:extLst>
              <a:ext uri="{FF2B5EF4-FFF2-40B4-BE49-F238E27FC236}">
                <a16:creationId xmlns:a16="http://schemas.microsoft.com/office/drawing/2014/main" id="{3C01EF77-7DB1-41C4-ACF8-B155FD3291CE}"/>
              </a:ext>
            </a:extLst>
          </p:cNvPr>
          <p:cNvGraphicFramePr>
            <a:graphicFrameLocks noGrp="1"/>
          </p:cNvGraphicFramePr>
          <p:nvPr>
            <p:extLst>
              <p:ext uri="{D42A27DB-BD31-4B8C-83A1-F6EECF244321}">
                <p14:modId xmlns:p14="http://schemas.microsoft.com/office/powerpoint/2010/main" val="23598171"/>
              </p:ext>
            </p:extLst>
          </p:nvPr>
        </p:nvGraphicFramePr>
        <p:xfrm>
          <a:off x="2508304" y="1342421"/>
          <a:ext cx="6432495" cy="1127760"/>
        </p:xfrm>
        <a:graphic>
          <a:graphicData uri="http://schemas.openxmlformats.org/drawingml/2006/table">
            <a:tbl>
              <a:tblPr firstRow="1" bandRow="1">
                <a:tableStyleId>{876E8154-01C6-4828-B8B5-B9CD5E013546}</a:tableStyleId>
              </a:tblPr>
              <a:tblGrid>
                <a:gridCol w="673184">
                  <a:extLst>
                    <a:ext uri="{9D8B030D-6E8A-4147-A177-3AD203B41FA5}">
                      <a16:colId xmlns:a16="http://schemas.microsoft.com/office/drawing/2014/main" val="3216755605"/>
                    </a:ext>
                  </a:extLst>
                </a:gridCol>
                <a:gridCol w="2027557">
                  <a:extLst>
                    <a:ext uri="{9D8B030D-6E8A-4147-A177-3AD203B41FA5}">
                      <a16:colId xmlns:a16="http://schemas.microsoft.com/office/drawing/2014/main" val="4208382950"/>
                    </a:ext>
                  </a:extLst>
                </a:gridCol>
                <a:gridCol w="1822934">
                  <a:extLst>
                    <a:ext uri="{9D8B030D-6E8A-4147-A177-3AD203B41FA5}">
                      <a16:colId xmlns:a16="http://schemas.microsoft.com/office/drawing/2014/main" val="3606741243"/>
                    </a:ext>
                  </a:extLst>
                </a:gridCol>
                <a:gridCol w="1908820">
                  <a:extLst>
                    <a:ext uri="{9D8B030D-6E8A-4147-A177-3AD203B41FA5}">
                      <a16:colId xmlns:a16="http://schemas.microsoft.com/office/drawing/2014/main" val="2445204956"/>
                    </a:ext>
                  </a:extLst>
                </a:gridCol>
              </a:tblGrid>
              <a:tr h="283173">
                <a:tc>
                  <a:txBody>
                    <a:bodyPr/>
                    <a:lstStyle/>
                    <a:p>
                      <a:pPr algn="ctr"/>
                      <a:r>
                        <a:rPr lang="en-US" b="1" dirty="0"/>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t>Tên</a:t>
                      </a:r>
                      <a:r>
                        <a:rPr lang="en-US" b="1" dirty="0"/>
                        <a:t> </a:t>
                      </a:r>
                      <a:r>
                        <a:rPr lang="en-US" b="1" dirty="0" err="1"/>
                        <a:t>lớp</a:t>
                      </a:r>
                      <a:r>
                        <a:rPr lang="en-US" b="1" dirty="0"/>
                        <a:t>/</a:t>
                      </a:r>
                      <a:r>
                        <a:rPr lang="en-US" b="1" dirty="0" err="1"/>
                        <a:t>Tên</a:t>
                      </a:r>
                      <a:r>
                        <a:rPr lang="en-US" b="1" dirty="0"/>
                        <a:t> </a:t>
                      </a:r>
                      <a:r>
                        <a:rPr lang="en-US" b="1" dirty="0" err="1"/>
                        <a:t>chủ</a:t>
                      </a:r>
                      <a:r>
                        <a:rPr lang="en-US" b="1" dirty="0"/>
                        <a:t> </a:t>
                      </a:r>
                      <a:r>
                        <a:rPr lang="en-US" b="1" dirty="0" err="1"/>
                        <a:t>hộ</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t>Tổng</a:t>
                      </a:r>
                      <a:r>
                        <a:rPr lang="en-US" b="1" dirty="0"/>
                        <a:t> </a:t>
                      </a:r>
                      <a:r>
                        <a:rPr lang="en-US" b="1" dirty="0" err="1"/>
                        <a:t>số</a:t>
                      </a:r>
                      <a:r>
                        <a:rPr lang="en-US" b="1" dirty="0"/>
                        <a:t> ng</a:t>
                      </a:r>
                      <a:r>
                        <a:rPr lang="vi-VN" b="1" dirty="0"/>
                        <a:t>ư</a:t>
                      </a:r>
                      <a:r>
                        <a:rPr lang="en-US" b="1" dirty="0" err="1"/>
                        <a:t>ời</a:t>
                      </a:r>
                      <a:r>
                        <a:rPr lang="en-US" b="1" dirty="0"/>
                        <a:t> </a:t>
                      </a:r>
                      <a:r>
                        <a:rPr lang="en-US" b="1" dirty="0" err="1"/>
                        <a:t>trong</a:t>
                      </a:r>
                      <a:r>
                        <a:rPr lang="en-US" b="1" dirty="0"/>
                        <a:t> </a:t>
                      </a:r>
                      <a:r>
                        <a:rPr lang="en-US" b="1" dirty="0" err="1"/>
                        <a:t>lớp</a:t>
                      </a:r>
                      <a:r>
                        <a:rPr lang="en-US" b="1" dirty="0"/>
                        <a:t>/</a:t>
                      </a:r>
                      <a:r>
                        <a:rPr lang="en-US" b="1" dirty="0" err="1"/>
                        <a:t>gia</a:t>
                      </a:r>
                      <a:r>
                        <a:rPr lang="en-US" b="1" dirty="0"/>
                        <a:t> </a:t>
                      </a:r>
                      <a:r>
                        <a:rPr lang="en-US" b="1" dirty="0" err="1"/>
                        <a:t>đình</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t>Số</a:t>
                      </a:r>
                      <a:r>
                        <a:rPr lang="en-US" b="1" dirty="0"/>
                        <a:t> ng</a:t>
                      </a:r>
                      <a:r>
                        <a:rPr lang="vi-VN" b="1" dirty="0"/>
                        <a:t>ư</a:t>
                      </a:r>
                      <a:r>
                        <a:rPr lang="en-US" b="1" dirty="0" err="1"/>
                        <a:t>ời</a:t>
                      </a:r>
                      <a:r>
                        <a:rPr lang="en-US" b="1" dirty="0"/>
                        <a:t> </a:t>
                      </a:r>
                      <a:r>
                        <a:rPr lang="en-US" b="1" dirty="0" err="1"/>
                        <a:t>mắc</a:t>
                      </a:r>
                      <a:r>
                        <a:rPr lang="en-US" b="1" dirty="0"/>
                        <a:t> </a:t>
                      </a:r>
                      <a:r>
                        <a:rPr lang="en-US" b="1" dirty="0" err="1"/>
                        <a:t>bệnh</a:t>
                      </a:r>
                      <a:r>
                        <a:rPr lang="en-US" b="1" dirty="0"/>
                        <a:t> </a:t>
                      </a:r>
                      <a:r>
                        <a:rPr lang="en-US" b="1" dirty="0" err="1"/>
                        <a:t>về</a:t>
                      </a:r>
                      <a:r>
                        <a:rPr lang="en-US" b="1" dirty="0"/>
                        <a:t> </a:t>
                      </a:r>
                      <a:r>
                        <a:rPr lang="en-US" b="1" dirty="0" err="1"/>
                        <a:t>hệ</a:t>
                      </a:r>
                      <a:r>
                        <a:rPr lang="en-US" b="1" dirty="0"/>
                        <a:t> </a:t>
                      </a:r>
                      <a:r>
                        <a:rPr lang="en-US" b="1" dirty="0" err="1"/>
                        <a:t>nội</a:t>
                      </a:r>
                      <a:r>
                        <a:rPr lang="en-US" b="1" dirty="0"/>
                        <a:t> </a:t>
                      </a:r>
                      <a:r>
                        <a:rPr lang="en-US" b="1" dirty="0" err="1"/>
                        <a:t>tiết</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97746"/>
                  </a:ext>
                </a:extLst>
              </a:tr>
              <a:tr h="283173">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1407679"/>
                  </a:ext>
                </a:extLst>
              </a:tr>
              <a:tr h="28317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5866190"/>
                  </a:ext>
                </a:extLst>
              </a:tr>
            </a:tbl>
          </a:graphicData>
        </a:graphic>
      </p:graphicFrame>
    </p:spTree>
    <p:extLst>
      <p:ext uri="{BB962C8B-B14F-4D97-AF65-F5344CB8AC3E}">
        <p14:creationId xmlns:p14="http://schemas.microsoft.com/office/powerpoint/2010/main" val="13334605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92" name="Google Shape;1892;p60"/>
          <p:cNvSpPr/>
          <p:nvPr/>
        </p:nvSpPr>
        <p:spPr>
          <a:xfrm>
            <a:off x="2372249" y="1055250"/>
            <a:ext cx="4399502" cy="42100"/>
          </a:xfrm>
          <a:custGeom>
            <a:avLst/>
            <a:gdLst/>
            <a:ahLst/>
            <a:cxnLst/>
            <a:rect l="l" t="t" r="r" b="b"/>
            <a:pathLst>
              <a:path w="52706" h="1684" extrusionOk="0">
                <a:moveTo>
                  <a:pt x="16814" y="1"/>
                </a:moveTo>
                <a:lnTo>
                  <a:pt x="14270" y="19"/>
                </a:lnTo>
                <a:lnTo>
                  <a:pt x="11727" y="38"/>
                </a:lnTo>
                <a:lnTo>
                  <a:pt x="8865" y="75"/>
                </a:lnTo>
                <a:lnTo>
                  <a:pt x="6004" y="132"/>
                </a:lnTo>
                <a:lnTo>
                  <a:pt x="3123" y="206"/>
                </a:lnTo>
                <a:lnTo>
                  <a:pt x="262" y="300"/>
                </a:lnTo>
                <a:lnTo>
                  <a:pt x="206" y="300"/>
                </a:lnTo>
                <a:lnTo>
                  <a:pt x="150" y="319"/>
                </a:lnTo>
                <a:lnTo>
                  <a:pt x="94" y="356"/>
                </a:lnTo>
                <a:lnTo>
                  <a:pt x="56" y="393"/>
                </a:lnTo>
                <a:lnTo>
                  <a:pt x="19" y="487"/>
                </a:lnTo>
                <a:lnTo>
                  <a:pt x="0" y="599"/>
                </a:lnTo>
                <a:lnTo>
                  <a:pt x="19" y="693"/>
                </a:lnTo>
                <a:lnTo>
                  <a:pt x="56" y="786"/>
                </a:lnTo>
                <a:lnTo>
                  <a:pt x="94" y="824"/>
                </a:lnTo>
                <a:lnTo>
                  <a:pt x="150" y="842"/>
                </a:lnTo>
                <a:lnTo>
                  <a:pt x="206" y="861"/>
                </a:lnTo>
                <a:lnTo>
                  <a:pt x="262" y="861"/>
                </a:lnTo>
                <a:lnTo>
                  <a:pt x="2805" y="786"/>
                </a:lnTo>
                <a:lnTo>
                  <a:pt x="5368" y="730"/>
                </a:lnTo>
                <a:lnTo>
                  <a:pt x="7911" y="674"/>
                </a:lnTo>
                <a:lnTo>
                  <a:pt x="10455" y="637"/>
                </a:lnTo>
                <a:lnTo>
                  <a:pt x="12999" y="599"/>
                </a:lnTo>
                <a:lnTo>
                  <a:pt x="15542" y="580"/>
                </a:lnTo>
                <a:lnTo>
                  <a:pt x="20629" y="580"/>
                </a:lnTo>
                <a:lnTo>
                  <a:pt x="23173" y="599"/>
                </a:lnTo>
                <a:lnTo>
                  <a:pt x="25735" y="637"/>
                </a:lnTo>
                <a:lnTo>
                  <a:pt x="28279" y="674"/>
                </a:lnTo>
                <a:lnTo>
                  <a:pt x="30823" y="730"/>
                </a:lnTo>
                <a:lnTo>
                  <a:pt x="33366" y="786"/>
                </a:lnTo>
                <a:lnTo>
                  <a:pt x="35910" y="880"/>
                </a:lnTo>
                <a:lnTo>
                  <a:pt x="38454" y="973"/>
                </a:lnTo>
                <a:lnTo>
                  <a:pt x="40997" y="1067"/>
                </a:lnTo>
                <a:lnTo>
                  <a:pt x="43859" y="1198"/>
                </a:lnTo>
                <a:lnTo>
                  <a:pt x="46720" y="1347"/>
                </a:lnTo>
                <a:lnTo>
                  <a:pt x="49582" y="1497"/>
                </a:lnTo>
                <a:lnTo>
                  <a:pt x="52443" y="1684"/>
                </a:lnTo>
                <a:lnTo>
                  <a:pt x="52500" y="1684"/>
                </a:lnTo>
                <a:lnTo>
                  <a:pt x="52556" y="1665"/>
                </a:lnTo>
                <a:lnTo>
                  <a:pt x="52612" y="1628"/>
                </a:lnTo>
                <a:lnTo>
                  <a:pt x="52649" y="1609"/>
                </a:lnTo>
                <a:lnTo>
                  <a:pt x="52687" y="1516"/>
                </a:lnTo>
                <a:lnTo>
                  <a:pt x="52705" y="1403"/>
                </a:lnTo>
                <a:lnTo>
                  <a:pt x="52687" y="1310"/>
                </a:lnTo>
                <a:lnTo>
                  <a:pt x="52649" y="1216"/>
                </a:lnTo>
                <a:lnTo>
                  <a:pt x="52612" y="1179"/>
                </a:lnTo>
                <a:lnTo>
                  <a:pt x="52556" y="1141"/>
                </a:lnTo>
                <a:lnTo>
                  <a:pt x="52500" y="1123"/>
                </a:lnTo>
                <a:lnTo>
                  <a:pt x="52443" y="1104"/>
                </a:lnTo>
                <a:lnTo>
                  <a:pt x="49900" y="954"/>
                </a:lnTo>
                <a:lnTo>
                  <a:pt x="47356" y="805"/>
                </a:lnTo>
                <a:lnTo>
                  <a:pt x="44813" y="674"/>
                </a:lnTo>
                <a:lnTo>
                  <a:pt x="42269" y="562"/>
                </a:lnTo>
                <a:lnTo>
                  <a:pt x="39725" y="449"/>
                </a:lnTo>
                <a:lnTo>
                  <a:pt x="37182" y="356"/>
                </a:lnTo>
                <a:lnTo>
                  <a:pt x="34638" y="262"/>
                </a:lnTo>
                <a:lnTo>
                  <a:pt x="32094" y="188"/>
                </a:lnTo>
                <a:lnTo>
                  <a:pt x="29551" y="132"/>
                </a:lnTo>
                <a:lnTo>
                  <a:pt x="27007" y="75"/>
                </a:lnTo>
                <a:lnTo>
                  <a:pt x="24464" y="38"/>
                </a:lnTo>
                <a:lnTo>
                  <a:pt x="21901" y="19"/>
                </a:lnTo>
                <a:lnTo>
                  <a:pt x="1935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93" name="Google Shape;1893;p60"/>
          <p:cNvGrpSpPr/>
          <p:nvPr/>
        </p:nvGrpSpPr>
        <p:grpSpPr>
          <a:xfrm>
            <a:off x="4283397" y="166457"/>
            <a:ext cx="577206" cy="422210"/>
            <a:chOff x="2987525" y="2625100"/>
            <a:chExt cx="1041325" cy="761700"/>
          </a:xfrm>
        </p:grpSpPr>
        <p:sp>
          <p:nvSpPr>
            <p:cNvPr id="1894" name="Google Shape;1894;p60"/>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60"/>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60"/>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97" name="Google Shape;1897;p60"/>
          <p:cNvSpPr/>
          <p:nvPr/>
        </p:nvSpPr>
        <p:spPr>
          <a:xfrm>
            <a:off x="1398134" y="3774469"/>
            <a:ext cx="5120640" cy="42100"/>
          </a:xfrm>
          <a:custGeom>
            <a:avLst/>
            <a:gdLst/>
            <a:ahLst/>
            <a:cxnLst/>
            <a:rect l="l" t="t" r="r" b="b"/>
            <a:pathLst>
              <a:path w="52706" h="1684" extrusionOk="0">
                <a:moveTo>
                  <a:pt x="16814" y="1"/>
                </a:moveTo>
                <a:lnTo>
                  <a:pt x="14270" y="19"/>
                </a:lnTo>
                <a:lnTo>
                  <a:pt x="11727" y="38"/>
                </a:lnTo>
                <a:lnTo>
                  <a:pt x="8865" y="75"/>
                </a:lnTo>
                <a:lnTo>
                  <a:pt x="6004" y="132"/>
                </a:lnTo>
                <a:lnTo>
                  <a:pt x="3123" y="206"/>
                </a:lnTo>
                <a:lnTo>
                  <a:pt x="262" y="300"/>
                </a:lnTo>
                <a:lnTo>
                  <a:pt x="206" y="300"/>
                </a:lnTo>
                <a:lnTo>
                  <a:pt x="150" y="319"/>
                </a:lnTo>
                <a:lnTo>
                  <a:pt x="94" y="356"/>
                </a:lnTo>
                <a:lnTo>
                  <a:pt x="56" y="393"/>
                </a:lnTo>
                <a:lnTo>
                  <a:pt x="19" y="487"/>
                </a:lnTo>
                <a:lnTo>
                  <a:pt x="0" y="599"/>
                </a:lnTo>
                <a:lnTo>
                  <a:pt x="19" y="693"/>
                </a:lnTo>
                <a:lnTo>
                  <a:pt x="56" y="786"/>
                </a:lnTo>
                <a:lnTo>
                  <a:pt x="94" y="824"/>
                </a:lnTo>
                <a:lnTo>
                  <a:pt x="150" y="842"/>
                </a:lnTo>
                <a:lnTo>
                  <a:pt x="206" y="861"/>
                </a:lnTo>
                <a:lnTo>
                  <a:pt x="262" y="861"/>
                </a:lnTo>
                <a:lnTo>
                  <a:pt x="2805" y="786"/>
                </a:lnTo>
                <a:lnTo>
                  <a:pt x="5368" y="730"/>
                </a:lnTo>
                <a:lnTo>
                  <a:pt x="7911" y="674"/>
                </a:lnTo>
                <a:lnTo>
                  <a:pt x="10455" y="637"/>
                </a:lnTo>
                <a:lnTo>
                  <a:pt x="12999" y="599"/>
                </a:lnTo>
                <a:lnTo>
                  <a:pt x="15542" y="580"/>
                </a:lnTo>
                <a:lnTo>
                  <a:pt x="20629" y="580"/>
                </a:lnTo>
                <a:lnTo>
                  <a:pt x="23173" y="599"/>
                </a:lnTo>
                <a:lnTo>
                  <a:pt x="25735" y="637"/>
                </a:lnTo>
                <a:lnTo>
                  <a:pt x="28279" y="674"/>
                </a:lnTo>
                <a:lnTo>
                  <a:pt x="30823" y="730"/>
                </a:lnTo>
                <a:lnTo>
                  <a:pt x="33366" y="786"/>
                </a:lnTo>
                <a:lnTo>
                  <a:pt x="35910" y="880"/>
                </a:lnTo>
                <a:lnTo>
                  <a:pt x="38454" y="973"/>
                </a:lnTo>
                <a:lnTo>
                  <a:pt x="40997" y="1067"/>
                </a:lnTo>
                <a:lnTo>
                  <a:pt x="43859" y="1198"/>
                </a:lnTo>
                <a:lnTo>
                  <a:pt x="46720" y="1347"/>
                </a:lnTo>
                <a:lnTo>
                  <a:pt x="49582" y="1497"/>
                </a:lnTo>
                <a:lnTo>
                  <a:pt x="52443" y="1684"/>
                </a:lnTo>
                <a:lnTo>
                  <a:pt x="52500" y="1684"/>
                </a:lnTo>
                <a:lnTo>
                  <a:pt x="52556" y="1665"/>
                </a:lnTo>
                <a:lnTo>
                  <a:pt x="52612" y="1628"/>
                </a:lnTo>
                <a:lnTo>
                  <a:pt x="52649" y="1609"/>
                </a:lnTo>
                <a:lnTo>
                  <a:pt x="52687" y="1516"/>
                </a:lnTo>
                <a:lnTo>
                  <a:pt x="52705" y="1403"/>
                </a:lnTo>
                <a:lnTo>
                  <a:pt x="52687" y="1310"/>
                </a:lnTo>
                <a:lnTo>
                  <a:pt x="52649" y="1216"/>
                </a:lnTo>
                <a:lnTo>
                  <a:pt x="52612" y="1179"/>
                </a:lnTo>
                <a:lnTo>
                  <a:pt x="52556" y="1141"/>
                </a:lnTo>
                <a:lnTo>
                  <a:pt x="52500" y="1123"/>
                </a:lnTo>
                <a:lnTo>
                  <a:pt x="52443" y="1104"/>
                </a:lnTo>
                <a:lnTo>
                  <a:pt x="49900" y="954"/>
                </a:lnTo>
                <a:lnTo>
                  <a:pt x="47356" y="805"/>
                </a:lnTo>
                <a:lnTo>
                  <a:pt x="44813" y="674"/>
                </a:lnTo>
                <a:lnTo>
                  <a:pt x="42269" y="562"/>
                </a:lnTo>
                <a:lnTo>
                  <a:pt x="39725" y="449"/>
                </a:lnTo>
                <a:lnTo>
                  <a:pt x="37182" y="356"/>
                </a:lnTo>
                <a:lnTo>
                  <a:pt x="34638" y="262"/>
                </a:lnTo>
                <a:lnTo>
                  <a:pt x="32094" y="188"/>
                </a:lnTo>
                <a:lnTo>
                  <a:pt x="29551" y="132"/>
                </a:lnTo>
                <a:lnTo>
                  <a:pt x="27007" y="75"/>
                </a:lnTo>
                <a:lnTo>
                  <a:pt x="24464" y="38"/>
                </a:lnTo>
                <a:lnTo>
                  <a:pt x="21901" y="19"/>
                </a:lnTo>
                <a:lnTo>
                  <a:pt x="19358" y="1"/>
                </a:ln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98" name="Google Shape;1898;p60"/>
          <p:cNvGrpSpPr/>
          <p:nvPr/>
        </p:nvGrpSpPr>
        <p:grpSpPr>
          <a:xfrm>
            <a:off x="6541237" y="1207908"/>
            <a:ext cx="811088" cy="593288"/>
            <a:chOff x="2987525" y="2625100"/>
            <a:chExt cx="1041325" cy="761700"/>
          </a:xfrm>
        </p:grpSpPr>
        <p:sp>
          <p:nvSpPr>
            <p:cNvPr id="1899" name="Google Shape;1899;p60"/>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60"/>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60"/>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02" name="Google Shape;1902;p60"/>
          <p:cNvGrpSpPr/>
          <p:nvPr/>
        </p:nvGrpSpPr>
        <p:grpSpPr>
          <a:xfrm rot="-1198722" flipH="1">
            <a:off x="1126242" y="2296383"/>
            <a:ext cx="554172" cy="709411"/>
            <a:chOff x="10855675" y="3289800"/>
            <a:chExt cx="554125" cy="709350"/>
          </a:xfrm>
        </p:grpSpPr>
        <p:sp>
          <p:nvSpPr>
            <p:cNvPr id="1903" name="Google Shape;1903;p60"/>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60"/>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35171C1B-8F4D-46ED-9DF6-9919B18AFCC4}"/>
              </a:ext>
            </a:extLst>
          </p:cNvPr>
          <p:cNvSpPr txBox="1"/>
          <p:nvPr/>
        </p:nvSpPr>
        <p:spPr>
          <a:xfrm>
            <a:off x="2146177" y="1811236"/>
            <a:ext cx="4927600" cy="901593"/>
          </a:xfrm>
          <a:prstGeom prst="rect">
            <a:avLst/>
          </a:prstGeom>
          <a:noFill/>
        </p:spPr>
        <p:txBody>
          <a:bodyPr wrap="square">
            <a:spAutoFit/>
          </a:bodyPr>
          <a:lstStyle/>
          <a:p>
            <a:pPr algn="ctr">
              <a:lnSpc>
                <a:spcPct val="150000"/>
              </a:lnSpc>
            </a:pPr>
            <a:r>
              <a:rPr lang="en-US" sz="4000" b="1" dirty="0">
                <a:solidFill>
                  <a:schemeClr val="bg1"/>
                </a:solidFill>
                <a:effectLst/>
                <a:latin typeface="+mn-lt"/>
                <a:ea typeface="Times New Roman" panose="02020603050405020304" pitchFamily="18" charset="0"/>
              </a:rPr>
              <a:t>LUYỆN TẬP</a:t>
            </a:r>
            <a:endParaRPr lang="en-US" sz="4000" dirty="0">
              <a:solidFill>
                <a:schemeClr val="bg1"/>
              </a:solidFill>
              <a:latin typeface="+mn-lt"/>
            </a:endParaRPr>
          </a:p>
        </p:txBody>
      </p:sp>
    </p:spTree>
    <p:extLst>
      <p:ext uri="{BB962C8B-B14F-4D97-AF65-F5344CB8AC3E}">
        <p14:creationId xmlns:p14="http://schemas.microsoft.com/office/powerpoint/2010/main" val="3419527734"/>
      </p:ext>
    </p:extLst>
  </p:cSld>
  <p:clrMapOvr>
    <a:masterClrMapping/>
  </p:clrMapOvr>
  <p:transition spd="med">
    <p:rand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F8401DE-9C7D-49DE-867E-93F66EDA6942}"/>
              </a:ext>
            </a:extLst>
          </p:cNvPr>
          <p:cNvSpPr/>
          <p:nvPr/>
        </p:nvSpPr>
        <p:spPr>
          <a:xfrm>
            <a:off x="0" y="-227245"/>
            <a:ext cx="9144000" cy="2095500"/>
          </a:xfrm>
          <a:prstGeom prst="rect">
            <a:avLst/>
          </a:prstGeom>
          <a:solidFill>
            <a:srgbClr val="4BC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
        <p:nvSpPr>
          <p:cNvPr id="3" name="AutoShape 3"/>
          <p:cNvSpPr/>
          <p:nvPr/>
        </p:nvSpPr>
        <p:spPr>
          <a:xfrm>
            <a:off x="485775" y="1286716"/>
            <a:ext cx="8667750" cy="67469"/>
          </a:xfrm>
          <a:prstGeom prst="rect">
            <a:avLst/>
          </a:prstGeom>
          <a:solidFill>
            <a:srgbClr val="FFE285"/>
          </a:solidFill>
        </p:spPr>
        <p:txBody>
          <a:bodyPr/>
          <a:lstStyle/>
          <a:p>
            <a:endParaRPr lang="en-US"/>
          </a:p>
        </p:txBody>
      </p:sp>
      <p:grpSp>
        <p:nvGrpSpPr>
          <p:cNvPr id="4" name="Group 4"/>
          <p:cNvGrpSpPr/>
          <p:nvPr/>
        </p:nvGrpSpPr>
        <p:grpSpPr>
          <a:xfrm rot="-10800000">
            <a:off x="485775" y="1140051"/>
            <a:ext cx="370312" cy="370312"/>
            <a:chOff x="0" y="0"/>
            <a:chExt cx="6350000" cy="6350000"/>
          </a:xfrm>
          <a:solidFill>
            <a:srgbClr val="FFE285"/>
          </a:solidFill>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6" name="Group 6"/>
          <p:cNvGrpSpPr>
            <a:grpSpLocks noChangeAspect="1"/>
          </p:cNvGrpSpPr>
          <p:nvPr/>
        </p:nvGrpSpPr>
        <p:grpSpPr>
          <a:xfrm rot="-10800000">
            <a:off x="430484" y="1314451"/>
            <a:ext cx="271545" cy="271545"/>
            <a:chOff x="-2540" y="-2540"/>
            <a:chExt cx="6355080" cy="6355080"/>
          </a:xfrm>
          <a:solidFill>
            <a:schemeClr val="bg1"/>
          </a:solidFill>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11" name="Group 11"/>
          <p:cNvGrpSpPr/>
          <p:nvPr/>
        </p:nvGrpSpPr>
        <p:grpSpPr>
          <a:xfrm rot="-10800000">
            <a:off x="2226991" y="1140051"/>
            <a:ext cx="370312" cy="370312"/>
            <a:chOff x="0" y="0"/>
            <a:chExt cx="6350000" cy="6350000"/>
          </a:xfrm>
          <a:solidFill>
            <a:srgbClr val="FFE285"/>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13" name="Group 13"/>
          <p:cNvGrpSpPr>
            <a:grpSpLocks noChangeAspect="1"/>
          </p:cNvGrpSpPr>
          <p:nvPr/>
        </p:nvGrpSpPr>
        <p:grpSpPr>
          <a:xfrm rot="-10800000">
            <a:off x="2171700" y="1314451"/>
            <a:ext cx="271545" cy="271545"/>
            <a:chOff x="-2540" y="-2540"/>
            <a:chExt cx="6355080" cy="6355080"/>
          </a:xfrm>
          <a:solidFill>
            <a:schemeClr val="bg1"/>
          </a:solidFill>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18" name="Group 18"/>
          <p:cNvGrpSpPr/>
          <p:nvPr/>
        </p:nvGrpSpPr>
        <p:grpSpPr>
          <a:xfrm rot="-10800000">
            <a:off x="4011188" y="1140051"/>
            <a:ext cx="370312" cy="370312"/>
            <a:chOff x="0" y="0"/>
            <a:chExt cx="6350000" cy="6350000"/>
          </a:xfrm>
          <a:solidFill>
            <a:srgbClr val="FFE285"/>
          </a:solid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20" name="Group 20"/>
          <p:cNvGrpSpPr>
            <a:grpSpLocks noChangeAspect="1"/>
          </p:cNvGrpSpPr>
          <p:nvPr/>
        </p:nvGrpSpPr>
        <p:grpSpPr>
          <a:xfrm rot="-10800000">
            <a:off x="3955897" y="1314451"/>
            <a:ext cx="271545" cy="271545"/>
            <a:chOff x="-2540" y="-2540"/>
            <a:chExt cx="6355080" cy="6355080"/>
          </a:xfrm>
          <a:solidFill>
            <a:schemeClr val="bg1"/>
          </a:solidFill>
        </p:grpSpPr>
        <p:sp>
          <p:nvSpPr>
            <p:cNvPr id="21" name="Freeform 2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25" name="Group 25"/>
          <p:cNvGrpSpPr/>
          <p:nvPr/>
        </p:nvGrpSpPr>
        <p:grpSpPr>
          <a:xfrm rot="-10800000">
            <a:off x="5808391" y="1140051"/>
            <a:ext cx="370312" cy="370312"/>
            <a:chOff x="0" y="0"/>
            <a:chExt cx="6350000" cy="6350000"/>
          </a:xfrm>
          <a:solidFill>
            <a:srgbClr val="FFE285"/>
          </a:solidFill>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27" name="Group 27"/>
          <p:cNvGrpSpPr>
            <a:grpSpLocks noChangeAspect="1"/>
          </p:cNvGrpSpPr>
          <p:nvPr/>
        </p:nvGrpSpPr>
        <p:grpSpPr>
          <a:xfrm rot="-10800000">
            <a:off x="5753100" y="1314451"/>
            <a:ext cx="271545" cy="271545"/>
            <a:chOff x="-2540" y="-2540"/>
            <a:chExt cx="6355080" cy="6355080"/>
          </a:xfrm>
          <a:solidFill>
            <a:schemeClr val="bg1"/>
          </a:solidFill>
        </p:grpSpPr>
        <p:sp>
          <p:nvSpPr>
            <p:cNvPr id="28" name="Freeform 2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sp>
        <p:nvSpPr>
          <p:cNvPr id="32" name="TextBox 31">
            <a:extLst>
              <a:ext uri="{FF2B5EF4-FFF2-40B4-BE49-F238E27FC236}">
                <a16:creationId xmlns:a16="http://schemas.microsoft.com/office/drawing/2014/main" id="{B8312287-7C42-46A3-B52A-DB9FE0C618C4}"/>
              </a:ext>
            </a:extLst>
          </p:cNvPr>
          <p:cNvSpPr txBox="1"/>
          <p:nvPr/>
        </p:nvSpPr>
        <p:spPr>
          <a:xfrm>
            <a:off x="374793" y="322842"/>
            <a:ext cx="2582759" cy="600164"/>
          </a:xfrm>
          <a:prstGeom prst="rect">
            <a:avLst/>
          </a:prstGeom>
          <a:noFill/>
        </p:spPr>
        <p:txBody>
          <a:bodyPr wrap="none" rtlCol="0">
            <a:spAutoFit/>
          </a:bodyPr>
          <a:lstStyle/>
          <a:p>
            <a:pPr algn="ctr" defTabSz="457200">
              <a:buClrTx/>
              <a:defRPr/>
            </a:pPr>
            <a:r>
              <a:rPr lang="en-US" sz="3300" b="1" kern="1200" dirty="0">
                <a:solidFill>
                  <a:srgbClr val="FEFFF6"/>
                </a:solidFill>
                <a:latin typeface="Arial" panose="020B0604020202020204" pitchFamily="34" charset="0"/>
                <a:ea typeface="+mn-ea"/>
                <a:cs typeface="Arial" panose="020B0604020202020204" pitchFamily="34" charset="0"/>
              </a:rPr>
              <a:t>LUYỆN TẬP</a:t>
            </a:r>
          </a:p>
        </p:txBody>
      </p:sp>
      <p:grpSp>
        <p:nvGrpSpPr>
          <p:cNvPr id="35" name="Group 11">
            <a:extLst>
              <a:ext uri="{FF2B5EF4-FFF2-40B4-BE49-F238E27FC236}">
                <a16:creationId xmlns:a16="http://schemas.microsoft.com/office/drawing/2014/main" id="{01C6202C-7C19-47A6-B5C9-F55CF5B11886}"/>
              </a:ext>
            </a:extLst>
          </p:cNvPr>
          <p:cNvGrpSpPr/>
          <p:nvPr/>
        </p:nvGrpSpPr>
        <p:grpSpPr>
          <a:xfrm rot="1895262">
            <a:off x="8192238" y="466400"/>
            <a:ext cx="612488" cy="612488"/>
            <a:chOff x="0" y="0"/>
            <a:chExt cx="6350000" cy="6350000"/>
          </a:xfrm>
        </p:grpSpPr>
        <p:sp>
          <p:nvSpPr>
            <p:cNvPr id="36" name="Freeform 12">
              <a:extLst>
                <a:ext uri="{FF2B5EF4-FFF2-40B4-BE49-F238E27FC236}">
                  <a16:creationId xmlns:a16="http://schemas.microsoft.com/office/drawing/2014/main" id="{A2F2553A-92E3-4066-9FF8-7D773D0BE4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DFD"/>
            </a:solidFill>
          </p:spPr>
          <p:txBody>
            <a:bodyPr/>
            <a:lstStyle/>
            <a:p>
              <a:endParaRPr lang="en-US"/>
            </a:p>
          </p:txBody>
        </p:sp>
      </p:grpSp>
      <p:grpSp>
        <p:nvGrpSpPr>
          <p:cNvPr id="37" name="Group 13">
            <a:extLst>
              <a:ext uri="{FF2B5EF4-FFF2-40B4-BE49-F238E27FC236}">
                <a16:creationId xmlns:a16="http://schemas.microsoft.com/office/drawing/2014/main" id="{0B5423E9-1FF3-4F7F-AE75-C132010EC260}"/>
              </a:ext>
            </a:extLst>
          </p:cNvPr>
          <p:cNvGrpSpPr>
            <a:grpSpLocks noChangeAspect="1"/>
          </p:cNvGrpSpPr>
          <p:nvPr/>
        </p:nvGrpSpPr>
        <p:grpSpPr>
          <a:xfrm rot="1895262">
            <a:off x="8588964" y="573461"/>
            <a:ext cx="398366" cy="398366"/>
            <a:chOff x="-2540" y="-2540"/>
            <a:chExt cx="6355080" cy="6355080"/>
          </a:xfrm>
          <a:solidFill>
            <a:srgbClr val="B88148"/>
          </a:solidFill>
        </p:grpSpPr>
        <p:sp>
          <p:nvSpPr>
            <p:cNvPr id="38" name="Freeform 14">
              <a:extLst>
                <a:ext uri="{FF2B5EF4-FFF2-40B4-BE49-F238E27FC236}">
                  <a16:creationId xmlns:a16="http://schemas.microsoft.com/office/drawing/2014/main" id="{A5921E92-8D98-4631-A457-1579E670CEC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39" name="Group 8">
            <a:extLst>
              <a:ext uri="{FF2B5EF4-FFF2-40B4-BE49-F238E27FC236}">
                <a16:creationId xmlns:a16="http://schemas.microsoft.com/office/drawing/2014/main" id="{469AFB09-7AAC-4507-83C4-D2C3A4817152}"/>
              </a:ext>
            </a:extLst>
          </p:cNvPr>
          <p:cNvGrpSpPr/>
          <p:nvPr/>
        </p:nvGrpSpPr>
        <p:grpSpPr>
          <a:xfrm rot="-8904737">
            <a:off x="4862479" y="-497895"/>
            <a:ext cx="891826" cy="891826"/>
            <a:chOff x="0" y="0"/>
            <a:chExt cx="6350000" cy="6350000"/>
          </a:xfrm>
          <a:solidFill>
            <a:schemeClr val="bg1"/>
          </a:solidFill>
        </p:grpSpPr>
        <p:sp>
          <p:nvSpPr>
            <p:cNvPr id="40" name="Freeform 9">
              <a:extLst>
                <a:ext uri="{FF2B5EF4-FFF2-40B4-BE49-F238E27FC236}">
                  <a16:creationId xmlns:a16="http://schemas.microsoft.com/office/drawing/2014/main" id="{BCF6430A-448F-483F-B918-4F749D68E52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41" name="Group 10">
            <a:extLst>
              <a:ext uri="{FF2B5EF4-FFF2-40B4-BE49-F238E27FC236}">
                <a16:creationId xmlns:a16="http://schemas.microsoft.com/office/drawing/2014/main" id="{B6C3144F-ECFC-45D4-83A2-7006D42917FE}"/>
              </a:ext>
            </a:extLst>
          </p:cNvPr>
          <p:cNvGrpSpPr>
            <a:grpSpLocks noChangeAspect="1"/>
          </p:cNvGrpSpPr>
          <p:nvPr/>
        </p:nvGrpSpPr>
        <p:grpSpPr>
          <a:xfrm rot="-8904737">
            <a:off x="4594640" y="-334535"/>
            <a:ext cx="565105" cy="565105"/>
            <a:chOff x="-2540" y="-2540"/>
            <a:chExt cx="6355080" cy="6355080"/>
          </a:xfrm>
          <a:solidFill>
            <a:srgbClr val="B88148"/>
          </a:solidFill>
        </p:grpSpPr>
        <p:sp>
          <p:nvSpPr>
            <p:cNvPr id="42" name="Freeform 11">
              <a:extLst>
                <a:ext uri="{FF2B5EF4-FFF2-40B4-BE49-F238E27FC236}">
                  <a16:creationId xmlns:a16="http://schemas.microsoft.com/office/drawing/2014/main" id="{65F81664-5351-4F81-806B-E279C69A533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sp>
        <p:nvSpPr>
          <p:cNvPr id="44" name="TextBox 43">
            <a:extLst>
              <a:ext uri="{FF2B5EF4-FFF2-40B4-BE49-F238E27FC236}">
                <a16:creationId xmlns:a16="http://schemas.microsoft.com/office/drawing/2014/main" id="{25603520-09EE-4AB1-A663-6F488D2147C3}"/>
              </a:ext>
            </a:extLst>
          </p:cNvPr>
          <p:cNvSpPr txBox="1"/>
          <p:nvPr/>
        </p:nvSpPr>
        <p:spPr>
          <a:xfrm>
            <a:off x="700938" y="1836893"/>
            <a:ext cx="7865865" cy="2805320"/>
          </a:xfrm>
          <a:prstGeom prst="rect">
            <a:avLst/>
          </a:prstGeom>
          <a:noFill/>
        </p:spPr>
        <p:txBody>
          <a:bodyPr wrap="square">
            <a:spAutoFit/>
          </a:bodyPr>
          <a:lstStyle/>
          <a:p>
            <a:pPr algn="just">
              <a:lnSpc>
                <a:spcPct val="150000"/>
              </a:lnSpc>
            </a:pPr>
            <a:r>
              <a:rPr lang="vi-VN" sz="2000" b="1" dirty="0">
                <a:effectLst/>
                <a:latin typeface="+mn-lt"/>
                <a:ea typeface="Times New Roman" panose="02020603050405020304" pitchFamily="18" charset="0"/>
              </a:rPr>
              <a:t>Câu 1:</a:t>
            </a:r>
            <a:r>
              <a:rPr lang="vi-VN" sz="2000" dirty="0">
                <a:latin typeface="+mn-lt"/>
                <a:ea typeface="Times New Roman" panose="02020603050405020304" pitchFamily="18" charset="0"/>
              </a:rPr>
              <a:t> Hệ nội tiết có vai trò trong quá trình chuyển hóa vật chất và năng lượng trong các tế bào của cơ thể là nhờ</a:t>
            </a:r>
            <a:endParaRPr lang="en-US" sz="2000" dirty="0">
              <a:effectLst/>
              <a:latin typeface="+mn-lt"/>
              <a:ea typeface="Calibri" panose="020F0502020204030204" pitchFamily="34" charset="0"/>
            </a:endParaRPr>
          </a:p>
          <a:p>
            <a:pPr algn="just">
              <a:lnSpc>
                <a:spcPct val="150000"/>
              </a:lnSpc>
            </a:pPr>
            <a:r>
              <a:rPr lang="en-US" sz="2000" dirty="0">
                <a:latin typeface="+mn-lt"/>
                <a:ea typeface="Times New Roman" panose="02020603050405020304" pitchFamily="18" charset="0"/>
              </a:rPr>
              <a:t>A. </a:t>
            </a:r>
            <a:r>
              <a:rPr lang="vi-VN" sz="2000" dirty="0">
                <a:latin typeface="+mn-lt"/>
                <a:ea typeface="Times New Roman" panose="02020603050405020304" pitchFamily="18" charset="0"/>
              </a:rPr>
              <a:t>Hormone từ các tuyển nội tiết tiết ra.		</a:t>
            </a:r>
            <a:endParaRPr lang="en-US" sz="2000" dirty="0">
              <a:latin typeface="+mn-lt"/>
              <a:ea typeface="Times New Roman" panose="02020603050405020304" pitchFamily="18" charset="0"/>
            </a:endParaRPr>
          </a:p>
          <a:p>
            <a:pPr algn="just">
              <a:lnSpc>
                <a:spcPct val="150000"/>
              </a:lnSpc>
            </a:pPr>
            <a:r>
              <a:rPr lang="vi-VN" sz="2000" dirty="0">
                <a:latin typeface="+mn-lt"/>
                <a:ea typeface="Times New Roman" panose="02020603050405020304" pitchFamily="18" charset="0"/>
              </a:rPr>
              <a:t>B. Chất từ tuyến ngoại tiết tiết ra.</a:t>
            </a:r>
          </a:p>
          <a:p>
            <a:pPr algn="just">
              <a:lnSpc>
                <a:spcPct val="150000"/>
              </a:lnSpc>
            </a:pPr>
            <a:r>
              <a:rPr lang="vi-VN" sz="2000" dirty="0">
                <a:latin typeface="+mn-lt"/>
                <a:ea typeface="Times New Roman" panose="02020603050405020304" pitchFamily="18" charset="0"/>
              </a:rPr>
              <a:t>C. Sinh lí của cơ thể.				</a:t>
            </a:r>
            <a:endParaRPr lang="en-US" sz="2000" dirty="0">
              <a:latin typeface="+mn-lt"/>
              <a:ea typeface="Times New Roman" panose="02020603050405020304" pitchFamily="18" charset="0"/>
            </a:endParaRPr>
          </a:p>
          <a:p>
            <a:pPr algn="just">
              <a:lnSpc>
                <a:spcPct val="150000"/>
              </a:lnSpc>
            </a:pPr>
            <a:r>
              <a:rPr lang="vi-VN" sz="2000" dirty="0">
                <a:latin typeface="+mn-lt"/>
                <a:ea typeface="Times New Roman" panose="02020603050405020304" pitchFamily="18" charset="0"/>
              </a:rPr>
              <a:t>D. Tế bào tuyến tiết ra.</a:t>
            </a:r>
          </a:p>
        </p:txBody>
      </p:sp>
      <p:grpSp>
        <p:nvGrpSpPr>
          <p:cNvPr id="45" name="Group 9">
            <a:extLst>
              <a:ext uri="{FF2B5EF4-FFF2-40B4-BE49-F238E27FC236}">
                <a16:creationId xmlns:a16="http://schemas.microsoft.com/office/drawing/2014/main" id="{80F07516-62AA-4D87-9FF9-B1A023E182AD}"/>
              </a:ext>
            </a:extLst>
          </p:cNvPr>
          <p:cNvGrpSpPr/>
          <p:nvPr/>
        </p:nvGrpSpPr>
        <p:grpSpPr>
          <a:xfrm rot="-10800000">
            <a:off x="213020" y="4331649"/>
            <a:ext cx="489009" cy="489009"/>
            <a:chOff x="0" y="0"/>
            <a:chExt cx="6350000" cy="6350000"/>
          </a:xfrm>
          <a:solidFill>
            <a:srgbClr val="4BC7C2"/>
          </a:solidFill>
        </p:grpSpPr>
        <p:sp>
          <p:nvSpPr>
            <p:cNvPr id="46" name="Freeform 10">
              <a:extLst>
                <a:ext uri="{FF2B5EF4-FFF2-40B4-BE49-F238E27FC236}">
                  <a16:creationId xmlns:a16="http://schemas.microsoft.com/office/drawing/2014/main" id="{7876C8B1-E42F-4596-A9CD-63BAC7AB7F9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47" name="Group 11">
            <a:extLst>
              <a:ext uri="{FF2B5EF4-FFF2-40B4-BE49-F238E27FC236}">
                <a16:creationId xmlns:a16="http://schemas.microsoft.com/office/drawing/2014/main" id="{CC0C66D0-46F2-40C9-AD9B-28D4ED14D0E9}"/>
              </a:ext>
            </a:extLst>
          </p:cNvPr>
          <p:cNvGrpSpPr>
            <a:grpSpLocks noChangeAspect="1"/>
          </p:cNvGrpSpPr>
          <p:nvPr/>
        </p:nvGrpSpPr>
        <p:grpSpPr>
          <a:xfrm rot="-10800000">
            <a:off x="99879" y="4498698"/>
            <a:ext cx="341924" cy="341924"/>
            <a:chOff x="-2540" y="-2540"/>
            <a:chExt cx="6355080" cy="6355080"/>
          </a:xfrm>
          <a:solidFill>
            <a:srgbClr val="B88148"/>
          </a:solidFill>
        </p:grpSpPr>
        <p:sp>
          <p:nvSpPr>
            <p:cNvPr id="48" name="Freeform 12">
              <a:extLst>
                <a:ext uri="{FF2B5EF4-FFF2-40B4-BE49-F238E27FC236}">
                  <a16:creationId xmlns:a16="http://schemas.microsoft.com/office/drawing/2014/main" id="{3C07C0DC-E1EC-44E8-B702-CAC0DA5905A8}"/>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49" name="Group 8">
            <a:extLst>
              <a:ext uri="{FF2B5EF4-FFF2-40B4-BE49-F238E27FC236}">
                <a16:creationId xmlns:a16="http://schemas.microsoft.com/office/drawing/2014/main" id="{AE2B9AA3-8849-4B3C-AB7A-11AAA96D9DED}"/>
              </a:ext>
            </a:extLst>
          </p:cNvPr>
          <p:cNvGrpSpPr/>
          <p:nvPr/>
        </p:nvGrpSpPr>
        <p:grpSpPr>
          <a:xfrm rot="-8904737">
            <a:off x="8681646" y="4540525"/>
            <a:ext cx="891826" cy="891826"/>
            <a:chOff x="0" y="0"/>
            <a:chExt cx="6350000" cy="6350000"/>
          </a:xfrm>
          <a:solidFill>
            <a:srgbClr val="4BC7C2"/>
          </a:solidFill>
        </p:grpSpPr>
        <p:sp>
          <p:nvSpPr>
            <p:cNvPr id="50" name="Freeform 9">
              <a:extLst>
                <a:ext uri="{FF2B5EF4-FFF2-40B4-BE49-F238E27FC236}">
                  <a16:creationId xmlns:a16="http://schemas.microsoft.com/office/drawing/2014/main" id="{9E9FB403-E7D2-4DE3-8DD3-323F8698DE9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51" name="Group 10">
            <a:extLst>
              <a:ext uri="{FF2B5EF4-FFF2-40B4-BE49-F238E27FC236}">
                <a16:creationId xmlns:a16="http://schemas.microsoft.com/office/drawing/2014/main" id="{2CCACDC4-151A-46C0-AD62-6236B3DB1CBB}"/>
              </a:ext>
            </a:extLst>
          </p:cNvPr>
          <p:cNvGrpSpPr>
            <a:grpSpLocks noChangeAspect="1"/>
          </p:cNvGrpSpPr>
          <p:nvPr/>
        </p:nvGrpSpPr>
        <p:grpSpPr>
          <a:xfrm rot="-8904737">
            <a:off x="8413807" y="4703885"/>
            <a:ext cx="565105" cy="565105"/>
            <a:chOff x="-2540" y="-2540"/>
            <a:chExt cx="6355080" cy="6355080"/>
          </a:xfrm>
          <a:solidFill>
            <a:srgbClr val="B88148"/>
          </a:solidFill>
        </p:grpSpPr>
        <p:sp>
          <p:nvSpPr>
            <p:cNvPr id="52" name="Freeform 11">
              <a:extLst>
                <a:ext uri="{FF2B5EF4-FFF2-40B4-BE49-F238E27FC236}">
                  <a16:creationId xmlns:a16="http://schemas.microsoft.com/office/drawing/2014/main" id="{70AD2211-C22F-458B-B39D-BC9991EF3AD2}"/>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66" name="Group 25">
            <a:extLst>
              <a:ext uri="{FF2B5EF4-FFF2-40B4-BE49-F238E27FC236}">
                <a16:creationId xmlns:a16="http://schemas.microsoft.com/office/drawing/2014/main" id="{A23F6C5D-1CB4-4638-98F7-D504E534FF59}"/>
              </a:ext>
            </a:extLst>
          </p:cNvPr>
          <p:cNvGrpSpPr/>
          <p:nvPr/>
        </p:nvGrpSpPr>
        <p:grpSpPr>
          <a:xfrm rot="-10800000">
            <a:off x="7604079" y="1119020"/>
            <a:ext cx="370312" cy="370312"/>
            <a:chOff x="0" y="0"/>
            <a:chExt cx="6350000" cy="6350000"/>
          </a:xfrm>
          <a:solidFill>
            <a:srgbClr val="FFE285"/>
          </a:solidFill>
        </p:grpSpPr>
        <p:sp>
          <p:nvSpPr>
            <p:cNvPr id="67" name="Freeform 26">
              <a:extLst>
                <a:ext uri="{FF2B5EF4-FFF2-40B4-BE49-F238E27FC236}">
                  <a16:creationId xmlns:a16="http://schemas.microsoft.com/office/drawing/2014/main" id="{313E3DA5-A565-449B-936E-F067129BE59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68" name="Group 27">
            <a:extLst>
              <a:ext uri="{FF2B5EF4-FFF2-40B4-BE49-F238E27FC236}">
                <a16:creationId xmlns:a16="http://schemas.microsoft.com/office/drawing/2014/main" id="{D0650283-4FB6-4ED2-B707-C53504EBB3D2}"/>
              </a:ext>
            </a:extLst>
          </p:cNvPr>
          <p:cNvGrpSpPr>
            <a:grpSpLocks noChangeAspect="1"/>
          </p:cNvGrpSpPr>
          <p:nvPr/>
        </p:nvGrpSpPr>
        <p:grpSpPr>
          <a:xfrm rot="-10800000">
            <a:off x="7548788" y="1293420"/>
            <a:ext cx="271545" cy="271545"/>
            <a:chOff x="-2540" y="-2540"/>
            <a:chExt cx="6355080" cy="6355080"/>
          </a:xfrm>
          <a:solidFill>
            <a:srgbClr val="B88148"/>
          </a:solidFill>
        </p:grpSpPr>
        <p:sp>
          <p:nvSpPr>
            <p:cNvPr id="69" name="Freeform 28">
              <a:extLst>
                <a:ext uri="{FF2B5EF4-FFF2-40B4-BE49-F238E27FC236}">
                  <a16:creationId xmlns:a16="http://schemas.microsoft.com/office/drawing/2014/main" id="{D6CF912F-F5C4-4740-85C1-9777E0DE945D}"/>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sp>
        <p:nvSpPr>
          <p:cNvPr id="73" name="Oval 72">
            <a:extLst>
              <a:ext uri="{FF2B5EF4-FFF2-40B4-BE49-F238E27FC236}">
                <a16:creationId xmlns:a16="http://schemas.microsoft.com/office/drawing/2014/main" id="{4BA7810B-EAEC-44EA-BD99-109E0EAB129E}"/>
              </a:ext>
            </a:extLst>
          </p:cNvPr>
          <p:cNvSpPr/>
          <p:nvPr/>
        </p:nvSpPr>
        <p:spPr>
          <a:xfrm>
            <a:off x="607999" y="2882894"/>
            <a:ext cx="494524" cy="4953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Tree>
    <p:extLst>
      <p:ext uri="{BB962C8B-B14F-4D97-AF65-F5344CB8AC3E}">
        <p14:creationId xmlns:p14="http://schemas.microsoft.com/office/powerpoint/2010/main" val="29622639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F8401DE-9C7D-49DE-867E-93F66EDA6942}"/>
              </a:ext>
            </a:extLst>
          </p:cNvPr>
          <p:cNvSpPr/>
          <p:nvPr/>
        </p:nvSpPr>
        <p:spPr>
          <a:xfrm>
            <a:off x="0" y="-227245"/>
            <a:ext cx="9144000" cy="2095500"/>
          </a:xfrm>
          <a:prstGeom prst="rect">
            <a:avLst/>
          </a:prstGeom>
          <a:solidFill>
            <a:srgbClr val="4BC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
        <p:nvSpPr>
          <p:cNvPr id="3" name="AutoShape 3"/>
          <p:cNvSpPr/>
          <p:nvPr/>
        </p:nvSpPr>
        <p:spPr>
          <a:xfrm>
            <a:off x="485775" y="1286716"/>
            <a:ext cx="8667750" cy="67469"/>
          </a:xfrm>
          <a:prstGeom prst="rect">
            <a:avLst/>
          </a:prstGeom>
          <a:solidFill>
            <a:srgbClr val="FFE285"/>
          </a:solidFill>
        </p:spPr>
        <p:txBody>
          <a:bodyPr/>
          <a:lstStyle/>
          <a:p>
            <a:endParaRPr lang="en-US"/>
          </a:p>
        </p:txBody>
      </p:sp>
      <p:grpSp>
        <p:nvGrpSpPr>
          <p:cNvPr id="4" name="Group 4"/>
          <p:cNvGrpSpPr/>
          <p:nvPr/>
        </p:nvGrpSpPr>
        <p:grpSpPr>
          <a:xfrm rot="-10800000">
            <a:off x="485775" y="1140051"/>
            <a:ext cx="370312" cy="370312"/>
            <a:chOff x="0" y="0"/>
            <a:chExt cx="6350000" cy="6350000"/>
          </a:xfrm>
          <a:solidFill>
            <a:srgbClr val="FFE285"/>
          </a:solidFill>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6" name="Group 6"/>
          <p:cNvGrpSpPr>
            <a:grpSpLocks noChangeAspect="1"/>
          </p:cNvGrpSpPr>
          <p:nvPr/>
        </p:nvGrpSpPr>
        <p:grpSpPr>
          <a:xfrm rot="-10800000">
            <a:off x="430484" y="1314451"/>
            <a:ext cx="271545" cy="271545"/>
            <a:chOff x="-2540" y="-2540"/>
            <a:chExt cx="6355080" cy="6355080"/>
          </a:xfrm>
          <a:solidFill>
            <a:schemeClr val="bg1"/>
          </a:solidFill>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11" name="Group 11"/>
          <p:cNvGrpSpPr/>
          <p:nvPr/>
        </p:nvGrpSpPr>
        <p:grpSpPr>
          <a:xfrm rot="-10800000">
            <a:off x="2226991" y="1140051"/>
            <a:ext cx="370312" cy="370312"/>
            <a:chOff x="0" y="0"/>
            <a:chExt cx="6350000" cy="6350000"/>
          </a:xfrm>
          <a:solidFill>
            <a:srgbClr val="FFE285"/>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13" name="Group 13"/>
          <p:cNvGrpSpPr>
            <a:grpSpLocks noChangeAspect="1"/>
          </p:cNvGrpSpPr>
          <p:nvPr/>
        </p:nvGrpSpPr>
        <p:grpSpPr>
          <a:xfrm rot="-10800000">
            <a:off x="2171700" y="1314451"/>
            <a:ext cx="271545" cy="271545"/>
            <a:chOff x="-2540" y="-2540"/>
            <a:chExt cx="6355080" cy="6355080"/>
          </a:xfrm>
          <a:solidFill>
            <a:schemeClr val="bg1"/>
          </a:solidFill>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18" name="Group 18"/>
          <p:cNvGrpSpPr/>
          <p:nvPr/>
        </p:nvGrpSpPr>
        <p:grpSpPr>
          <a:xfrm rot="-10800000">
            <a:off x="4011188" y="1140051"/>
            <a:ext cx="370312" cy="370312"/>
            <a:chOff x="0" y="0"/>
            <a:chExt cx="6350000" cy="6350000"/>
          </a:xfrm>
          <a:solidFill>
            <a:srgbClr val="FFE285"/>
          </a:solid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20" name="Group 20"/>
          <p:cNvGrpSpPr>
            <a:grpSpLocks noChangeAspect="1"/>
          </p:cNvGrpSpPr>
          <p:nvPr/>
        </p:nvGrpSpPr>
        <p:grpSpPr>
          <a:xfrm rot="-10800000">
            <a:off x="3955897" y="1314451"/>
            <a:ext cx="271545" cy="271545"/>
            <a:chOff x="-2540" y="-2540"/>
            <a:chExt cx="6355080" cy="6355080"/>
          </a:xfrm>
          <a:solidFill>
            <a:schemeClr val="bg1"/>
          </a:solidFill>
        </p:grpSpPr>
        <p:sp>
          <p:nvSpPr>
            <p:cNvPr id="21" name="Freeform 2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25" name="Group 25"/>
          <p:cNvGrpSpPr/>
          <p:nvPr/>
        </p:nvGrpSpPr>
        <p:grpSpPr>
          <a:xfrm rot="-10800000">
            <a:off x="5808391" y="1140051"/>
            <a:ext cx="370312" cy="370312"/>
            <a:chOff x="0" y="0"/>
            <a:chExt cx="6350000" cy="6350000"/>
          </a:xfrm>
          <a:solidFill>
            <a:srgbClr val="FFE285"/>
          </a:solidFill>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27" name="Group 27"/>
          <p:cNvGrpSpPr>
            <a:grpSpLocks noChangeAspect="1"/>
          </p:cNvGrpSpPr>
          <p:nvPr/>
        </p:nvGrpSpPr>
        <p:grpSpPr>
          <a:xfrm rot="-10800000">
            <a:off x="5753100" y="1314451"/>
            <a:ext cx="271545" cy="271545"/>
            <a:chOff x="-2540" y="-2540"/>
            <a:chExt cx="6355080" cy="6355080"/>
          </a:xfrm>
          <a:solidFill>
            <a:schemeClr val="bg1"/>
          </a:solidFill>
        </p:grpSpPr>
        <p:sp>
          <p:nvSpPr>
            <p:cNvPr id="28" name="Freeform 2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sp>
        <p:nvSpPr>
          <p:cNvPr id="32" name="TextBox 31">
            <a:extLst>
              <a:ext uri="{FF2B5EF4-FFF2-40B4-BE49-F238E27FC236}">
                <a16:creationId xmlns:a16="http://schemas.microsoft.com/office/drawing/2014/main" id="{B8312287-7C42-46A3-B52A-DB9FE0C618C4}"/>
              </a:ext>
            </a:extLst>
          </p:cNvPr>
          <p:cNvSpPr txBox="1"/>
          <p:nvPr/>
        </p:nvSpPr>
        <p:spPr>
          <a:xfrm>
            <a:off x="374793" y="322842"/>
            <a:ext cx="2582759" cy="600164"/>
          </a:xfrm>
          <a:prstGeom prst="rect">
            <a:avLst/>
          </a:prstGeom>
          <a:noFill/>
        </p:spPr>
        <p:txBody>
          <a:bodyPr wrap="none" rtlCol="0">
            <a:spAutoFit/>
          </a:bodyPr>
          <a:lstStyle/>
          <a:p>
            <a:pPr algn="ctr" defTabSz="457200">
              <a:buClrTx/>
              <a:defRPr/>
            </a:pPr>
            <a:r>
              <a:rPr lang="en-US" sz="3300" b="1" kern="1200" dirty="0">
                <a:solidFill>
                  <a:srgbClr val="FEFFF6"/>
                </a:solidFill>
                <a:latin typeface="Arial" panose="020B0604020202020204" pitchFamily="34" charset="0"/>
                <a:ea typeface="+mn-ea"/>
                <a:cs typeface="Arial" panose="020B0604020202020204" pitchFamily="34" charset="0"/>
              </a:rPr>
              <a:t>LUYỆN TẬP</a:t>
            </a:r>
          </a:p>
        </p:txBody>
      </p:sp>
      <p:grpSp>
        <p:nvGrpSpPr>
          <p:cNvPr id="35" name="Group 11">
            <a:extLst>
              <a:ext uri="{FF2B5EF4-FFF2-40B4-BE49-F238E27FC236}">
                <a16:creationId xmlns:a16="http://schemas.microsoft.com/office/drawing/2014/main" id="{01C6202C-7C19-47A6-B5C9-F55CF5B11886}"/>
              </a:ext>
            </a:extLst>
          </p:cNvPr>
          <p:cNvGrpSpPr/>
          <p:nvPr/>
        </p:nvGrpSpPr>
        <p:grpSpPr>
          <a:xfrm rot="1895262">
            <a:off x="8192238" y="466400"/>
            <a:ext cx="612488" cy="612488"/>
            <a:chOff x="0" y="0"/>
            <a:chExt cx="6350000" cy="6350000"/>
          </a:xfrm>
        </p:grpSpPr>
        <p:sp>
          <p:nvSpPr>
            <p:cNvPr id="36" name="Freeform 12">
              <a:extLst>
                <a:ext uri="{FF2B5EF4-FFF2-40B4-BE49-F238E27FC236}">
                  <a16:creationId xmlns:a16="http://schemas.microsoft.com/office/drawing/2014/main" id="{A2F2553A-92E3-4066-9FF8-7D773D0BE4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DFD"/>
            </a:solidFill>
          </p:spPr>
          <p:txBody>
            <a:bodyPr/>
            <a:lstStyle/>
            <a:p>
              <a:endParaRPr lang="en-US"/>
            </a:p>
          </p:txBody>
        </p:sp>
      </p:grpSp>
      <p:grpSp>
        <p:nvGrpSpPr>
          <p:cNvPr id="37" name="Group 13">
            <a:extLst>
              <a:ext uri="{FF2B5EF4-FFF2-40B4-BE49-F238E27FC236}">
                <a16:creationId xmlns:a16="http://schemas.microsoft.com/office/drawing/2014/main" id="{0B5423E9-1FF3-4F7F-AE75-C132010EC260}"/>
              </a:ext>
            </a:extLst>
          </p:cNvPr>
          <p:cNvGrpSpPr>
            <a:grpSpLocks noChangeAspect="1"/>
          </p:cNvGrpSpPr>
          <p:nvPr/>
        </p:nvGrpSpPr>
        <p:grpSpPr>
          <a:xfrm rot="1895262">
            <a:off x="8588964" y="573461"/>
            <a:ext cx="398366" cy="398366"/>
            <a:chOff x="-2540" y="-2540"/>
            <a:chExt cx="6355080" cy="6355080"/>
          </a:xfrm>
          <a:solidFill>
            <a:srgbClr val="B88148"/>
          </a:solidFill>
        </p:grpSpPr>
        <p:sp>
          <p:nvSpPr>
            <p:cNvPr id="38" name="Freeform 14">
              <a:extLst>
                <a:ext uri="{FF2B5EF4-FFF2-40B4-BE49-F238E27FC236}">
                  <a16:creationId xmlns:a16="http://schemas.microsoft.com/office/drawing/2014/main" id="{A5921E92-8D98-4631-A457-1579E670CEC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39" name="Group 8">
            <a:extLst>
              <a:ext uri="{FF2B5EF4-FFF2-40B4-BE49-F238E27FC236}">
                <a16:creationId xmlns:a16="http://schemas.microsoft.com/office/drawing/2014/main" id="{469AFB09-7AAC-4507-83C4-D2C3A4817152}"/>
              </a:ext>
            </a:extLst>
          </p:cNvPr>
          <p:cNvGrpSpPr/>
          <p:nvPr/>
        </p:nvGrpSpPr>
        <p:grpSpPr>
          <a:xfrm rot="-8904737">
            <a:off x="4862479" y="-497895"/>
            <a:ext cx="891826" cy="891826"/>
            <a:chOff x="0" y="0"/>
            <a:chExt cx="6350000" cy="6350000"/>
          </a:xfrm>
          <a:solidFill>
            <a:schemeClr val="bg1"/>
          </a:solidFill>
        </p:grpSpPr>
        <p:sp>
          <p:nvSpPr>
            <p:cNvPr id="40" name="Freeform 9">
              <a:extLst>
                <a:ext uri="{FF2B5EF4-FFF2-40B4-BE49-F238E27FC236}">
                  <a16:creationId xmlns:a16="http://schemas.microsoft.com/office/drawing/2014/main" id="{BCF6430A-448F-483F-B918-4F749D68E52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41" name="Group 10">
            <a:extLst>
              <a:ext uri="{FF2B5EF4-FFF2-40B4-BE49-F238E27FC236}">
                <a16:creationId xmlns:a16="http://schemas.microsoft.com/office/drawing/2014/main" id="{B6C3144F-ECFC-45D4-83A2-7006D42917FE}"/>
              </a:ext>
            </a:extLst>
          </p:cNvPr>
          <p:cNvGrpSpPr>
            <a:grpSpLocks noChangeAspect="1"/>
          </p:cNvGrpSpPr>
          <p:nvPr/>
        </p:nvGrpSpPr>
        <p:grpSpPr>
          <a:xfrm rot="-8904737">
            <a:off x="4594640" y="-334535"/>
            <a:ext cx="565105" cy="565105"/>
            <a:chOff x="-2540" y="-2540"/>
            <a:chExt cx="6355080" cy="6355080"/>
          </a:xfrm>
          <a:solidFill>
            <a:srgbClr val="B88148"/>
          </a:solidFill>
        </p:grpSpPr>
        <p:sp>
          <p:nvSpPr>
            <p:cNvPr id="42" name="Freeform 11">
              <a:extLst>
                <a:ext uri="{FF2B5EF4-FFF2-40B4-BE49-F238E27FC236}">
                  <a16:creationId xmlns:a16="http://schemas.microsoft.com/office/drawing/2014/main" id="{65F81664-5351-4F81-806B-E279C69A533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sp>
        <p:nvSpPr>
          <p:cNvPr id="44" name="TextBox 43">
            <a:extLst>
              <a:ext uri="{FF2B5EF4-FFF2-40B4-BE49-F238E27FC236}">
                <a16:creationId xmlns:a16="http://schemas.microsoft.com/office/drawing/2014/main" id="{25603520-09EE-4AB1-A663-6F488D2147C3}"/>
              </a:ext>
            </a:extLst>
          </p:cNvPr>
          <p:cNvSpPr txBox="1"/>
          <p:nvPr/>
        </p:nvSpPr>
        <p:spPr>
          <a:xfrm>
            <a:off x="815170" y="2039037"/>
            <a:ext cx="7766225" cy="2805320"/>
          </a:xfrm>
          <a:prstGeom prst="rect">
            <a:avLst/>
          </a:prstGeom>
          <a:noFill/>
        </p:spPr>
        <p:txBody>
          <a:bodyPr wrap="square">
            <a:spAutoFit/>
          </a:bodyPr>
          <a:lstStyle/>
          <a:p>
            <a:pPr algn="just">
              <a:lnSpc>
                <a:spcPct val="150000"/>
              </a:lnSpc>
            </a:pPr>
            <a:r>
              <a:rPr lang="vi-VN" sz="2000" b="1" dirty="0">
                <a:effectLst/>
                <a:latin typeface="+mn-lt"/>
                <a:ea typeface="Times New Roman" panose="02020603050405020304" pitchFamily="18" charset="0"/>
              </a:rPr>
              <a:t>Câu 2:</a:t>
            </a:r>
            <a:r>
              <a:rPr lang="vi-VN" sz="2000" dirty="0">
                <a:latin typeface="+mn-lt"/>
                <a:ea typeface="Times New Roman" panose="02020603050405020304" pitchFamily="18" charset="0"/>
              </a:rPr>
              <a:t> Sản phẩm tiết của các tuyến nội tiết được phân bố đi khắp cơ thể qua con đường nào?</a:t>
            </a:r>
            <a:endParaRPr lang="en-US" sz="2000" dirty="0">
              <a:effectLst/>
              <a:latin typeface="+mn-lt"/>
              <a:ea typeface="Calibri" panose="020F0502020204030204" pitchFamily="34" charset="0"/>
            </a:endParaRPr>
          </a:p>
          <a:p>
            <a:pPr algn="just">
              <a:lnSpc>
                <a:spcPct val="150000"/>
              </a:lnSpc>
            </a:pPr>
            <a:r>
              <a:rPr lang="en-US" sz="2000" dirty="0">
                <a:latin typeface="Arial" panose="020B0604020202020204" pitchFamily="34" charset="0"/>
                <a:ea typeface="Times New Roman" panose="02020603050405020304" pitchFamily="18" charset="0"/>
                <a:cs typeface="Arial" panose="020B0604020202020204" pitchFamily="34" charset="0"/>
              </a:rPr>
              <a:t>A. H</a:t>
            </a:r>
            <a:r>
              <a:rPr lang="vi-VN" sz="2000" dirty="0">
                <a:latin typeface="Arial" panose="020B0604020202020204" pitchFamily="34" charset="0"/>
                <a:ea typeface="Times New Roman" panose="02020603050405020304" pitchFamily="18" charset="0"/>
                <a:cs typeface="Arial" panose="020B0604020202020204" pitchFamily="34" charset="0"/>
              </a:rPr>
              <a:t>ệ thống </a:t>
            </a:r>
            <a:r>
              <a:rPr lang="vi-VN" sz="2000" dirty="0">
                <a:latin typeface="+mn-lt"/>
                <a:ea typeface="Times New Roman" panose="02020603050405020304" pitchFamily="18" charset="0"/>
              </a:rPr>
              <a:t>ống dẫn chuyên biệt	.		</a:t>
            </a:r>
            <a:endParaRPr lang="en-US" sz="2000" dirty="0">
              <a:latin typeface="+mn-lt"/>
              <a:ea typeface="Times New Roman" panose="02020603050405020304" pitchFamily="18" charset="0"/>
            </a:endParaRPr>
          </a:p>
          <a:p>
            <a:pPr algn="just">
              <a:lnSpc>
                <a:spcPct val="150000"/>
              </a:lnSpc>
            </a:pPr>
            <a:r>
              <a:rPr lang="vi-VN" sz="2000" dirty="0">
                <a:latin typeface="+mn-lt"/>
                <a:ea typeface="Times New Roman" panose="02020603050405020304" pitchFamily="18" charset="0"/>
              </a:rPr>
              <a:t>B. Đường máu.</a:t>
            </a:r>
          </a:p>
          <a:p>
            <a:pPr algn="just">
              <a:lnSpc>
                <a:spcPct val="150000"/>
              </a:lnSpc>
            </a:pPr>
            <a:r>
              <a:rPr lang="vi-VN" sz="2000" dirty="0">
                <a:latin typeface="+mn-lt"/>
                <a:ea typeface="Times New Roman" panose="02020603050405020304" pitchFamily="18" charset="0"/>
              </a:rPr>
              <a:t>C. Đường bạch huyết.				</a:t>
            </a:r>
            <a:endParaRPr lang="en-US" sz="2000" dirty="0">
              <a:latin typeface="+mn-lt"/>
              <a:ea typeface="Times New Roman" panose="02020603050405020304" pitchFamily="18" charset="0"/>
            </a:endParaRPr>
          </a:p>
          <a:p>
            <a:pPr algn="just">
              <a:lnSpc>
                <a:spcPct val="150000"/>
              </a:lnSpc>
            </a:pPr>
            <a:r>
              <a:rPr lang="vi-VN" sz="2000" dirty="0">
                <a:latin typeface="+mn-lt"/>
                <a:ea typeface="Times New Roman" panose="02020603050405020304" pitchFamily="18" charset="0"/>
              </a:rPr>
              <a:t>D. Ống tiêu hóa.</a:t>
            </a:r>
          </a:p>
        </p:txBody>
      </p:sp>
      <p:grpSp>
        <p:nvGrpSpPr>
          <p:cNvPr id="45" name="Group 9">
            <a:extLst>
              <a:ext uri="{FF2B5EF4-FFF2-40B4-BE49-F238E27FC236}">
                <a16:creationId xmlns:a16="http://schemas.microsoft.com/office/drawing/2014/main" id="{80F07516-62AA-4D87-9FF9-B1A023E182AD}"/>
              </a:ext>
            </a:extLst>
          </p:cNvPr>
          <p:cNvGrpSpPr/>
          <p:nvPr/>
        </p:nvGrpSpPr>
        <p:grpSpPr>
          <a:xfrm rot="-10800000">
            <a:off x="213020" y="4331649"/>
            <a:ext cx="489009" cy="489009"/>
            <a:chOff x="0" y="0"/>
            <a:chExt cx="6350000" cy="6350000"/>
          </a:xfrm>
          <a:solidFill>
            <a:srgbClr val="4BC7C2"/>
          </a:solidFill>
        </p:grpSpPr>
        <p:sp>
          <p:nvSpPr>
            <p:cNvPr id="46" name="Freeform 10">
              <a:extLst>
                <a:ext uri="{FF2B5EF4-FFF2-40B4-BE49-F238E27FC236}">
                  <a16:creationId xmlns:a16="http://schemas.microsoft.com/office/drawing/2014/main" id="{7876C8B1-E42F-4596-A9CD-63BAC7AB7F9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47" name="Group 11">
            <a:extLst>
              <a:ext uri="{FF2B5EF4-FFF2-40B4-BE49-F238E27FC236}">
                <a16:creationId xmlns:a16="http://schemas.microsoft.com/office/drawing/2014/main" id="{CC0C66D0-46F2-40C9-AD9B-28D4ED14D0E9}"/>
              </a:ext>
            </a:extLst>
          </p:cNvPr>
          <p:cNvGrpSpPr>
            <a:grpSpLocks noChangeAspect="1"/>
          </p:cNvGrpSpPr>
          <p:nvPr/>
        </p:nvGrpSpPr>
        <p:grpSpPr>
          <a:xfrm rot="-10800000">
            <a:off x="99879" y="4498698"/>
            <a:ext cx="341924" cy="341924"/>
            <a:chOff x="-2540" y="-2540"/>
            <a:chExt cx="6355080" cy="6355080"/>
          </a:xfrm>
          <a:solidFill>
            <a:srgbClr val="B88148"/>
          </a:solidFill>
        </p:grpSpPr>
        <p:sp>
          <p:nvSpPr>
            <p:cNvPr id="48" name="Freeform 12">
              <a:extLst>
                <a:ext uri="{FF2B5EF4-FFF2-40B4-BE49-F238E27FC236}">
                  <a16:creationId xmlns:a16="http://schemas.microsoft.com/office/drawing/2014/main" id="{3C07C0DC-E1EC-44E8-B702-CAC0DA5905A8}"/>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49" name="Group 8">
            <a:extLst>
              <a:ext uri="{FF2B5EF4-FFF2-40B4-BE49-F238E27FC236}">
                <a16:creationId xmlns:a16="http://schemas.microsoft.com/office/drawing/2014/main" id="{AE2B9AA3-8849-4B3C-AB7A-11AAA96D9DED}"/>
              </a:ext>
            </a:extLst>
          </p:cNvPr>
          <p:cNvGrpSpPr/>
          <p:nvPr/>
        </p:nvGrpSpPr>
        <p:grpSpPr>
          <a:xfrm rot="-8904737">
            <a:off x="8681646" y="4540525"/>
            <a:ext cx="891826" cy="891826"/>
            <a:chOff x="0" y="0"/>
            <a:chExt cx="6350000" cy="6350000"/>
          </a:xfrm>
          <a:solidFill>
            <a:srgbClr val="4BC7C2"/>
          </a:solidFill>
        </p:grpSpPr>
        <p:sp>
          <p:nvSpPr>
            <p:cNvPr id="50" name="Freeform 9">
              <a:extLst>
                <a:ext uri="{FF2B5EF4-FFF2-40B4-BE49-F238E27FC236}">
                  <a16:creationId xmlns:a16="http://schemas.microsoft.com/office/drawing/2014/main" id="{9E9FB403-E7D2-4DE3-8DD3-323F8698DE9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51" name="Group 10">
            <a:extLst>
              <a:ext uri="{FF2B5EF4-FFF2-40B4-BE49-F238E27FC236}">
                <a16:creationId xmlns:a16="http://schemas.microsoft.com/office/drawing/2014/main" id="{2CCACDC4-151A-46C0-AD62-6236B3DB1CBB}"/>
              </a:ext>
            </a:extLst>
          </p:cNvPr>
          <p:cNvGrpSpPr>
            <a:grpSpLocks noChangeAspect="1"/>
          </p:cNvGrpSpPr>
          <p:nvPr/>
        </p:nvGrpSpPr>
        <p:grpSpPr>
          <a:xfrm rot="-8904737">
            <a:off x="8413807" y="4703885"/>
            <a:ext cx="565105" cy="565105"/>
            <a:chOff x="-2540" y="-2540"/>
            <a:chExt cx="6355080" cy="6355080"/>
          </a:xfrm>
          <a:solidFill>
            <a:srgbClr val="B88148"/>
          </a:solidFill>
        </p:grpSpPr>
        <p:sp>
          <p:nvSpPr>
            <p:cNvPr id="52" name="Freeform 11">
              <a:extLst>
                <a:ext uri="{FF2B5EF4-FFF2-40B4-BE49-F238E27FC236}">
                  <a16:creationId xmlns:a16="http://schemas.microsoft.com/office/drawing/2014/main" id="{70AD2211-C22F-458B-B39D-BC9991EF3AD2}"/>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66" name="Group 25">
            <a:extLst>
              <a:ext uri="{FF2B5EF4-FFF2-40B4-BE49-F238E27FC236}">
                <a16:creationId xmlns:a16="http://schemas.microsoft.com/office/drawing/2014/main" id="{A23F6C5D-1CB4-4638-98F7-D504E534FF59}"/>
              </a:ext>
            </a:extLst>
          </p:cNvPr>
          <p:cNvGrpSpPr/>
          <p:nvPr/>
        </p:nvGrpSpPr>
        <p:grpSpPr>
          <a:xfrm rot="-10800000">
            <a:off x="7604079" y="1119020"/>
            <a:ext cx="370312" cy="370312"/>
            <a:chOff x="0" y="0"/>
            <a:chExt cx="6350000" cy="6350000"/>
          </a:xfrm>
          <a:solidFill>
            <a:srgbClr val="FFE285"/>
          </a:solidFill>
        </p:grpSpPr>
        <p:sp>
          <p:nvSpPr>
            <p:cNvPr id="67" name="Freeform 26">
              <a:extLst>
                <a:ext uri="{FF2B5EF4-FFF2-40B4-BE49-F238E27FC236}">
                  <a16:creationId xmlns:a16="http://schemas.microsoft.com/office/drawing/2014/main" id="{313E3DA5-A565-449B-936E-F067129BE59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68" name="Group 27">
            <a:extLst>
              <a:ext uri="{FF2B5EF4-FFF2-40B4-BE49-F238E27FC236}">
                <a16:creationId xmlns:a16="http://schemas.microsoft.com/office/drawing/2014/main" id="{D0650283-4FB6-4ED2-B707-C53504EBB3D2}"/>
              </a:ext>
            </a:extLst>
          </p:cNvPr>
          <p:cNvGrpSpPr>
            <a:grpSpLocks noChangeAspect="1"/>
          </p:cNvGrpSpPr>
          <p:nvPr/>
        </p:nvGrpSpPr>
        <p:grpSpPr>
          <a:xfrm rot="-10800000">
            <a:off x="7548788" y="1293420"/>
            <a:ext cx="271545" cy="271545"/>
            <a:chOff x="-2540" y="-2540"/>
            <a:chExt cx="6355080" cy="6355080"/>
          </a:xfrm>
          <a:solidFill>
            <a:srgbClr val="B88148"/>
          </a:solidFill>
        </p:grpSpPr>
        <p:sp>
          <p:nvSpPr>
            <p:cNvPr id="69" name="Freeform 28">
              <a:extLst>
                <a:ext uri="{FF2B5EF4-FFF2-40B4-BE49-F238E27FC236}">
                  <a16:creationId xmlns:a16="http://schemas.microsoft.com/office/drawing/2014/main" id="{D6CF912F-F5C4-4740-85C1-9777E0DE945D}"/>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sp>
        <p:nvSpPr>
          <p:cNvPr id="73" name="Oval 72">
            <a:extLst>
              <a:ext uri="{FF2B5EF4-FFF2-40B4-BE49-F238E27FC236}">
                <a16:creationId xmlns:a16="http://schemas.microsoft.com/office/drawing/2014/main" id="{4BA7810B-EAEC-44EA-BD99-109E0EAB129E}"/>
              </a:ext>
            </a:extLst>
          </p:cNvPr>
          <p:cNvSpPr/>
          <p:nvPr/>
        </p:nvSpPr>
        <p:spPr>
          <a:xfrm>
            <a:off x="706936" y="3567668"/>
            <a:ext cx="494524" cy="4953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9" name="Google Shape;657;p18">
            <a:extLst>
              <a:ext uri="{FF2B5EF4-FFF2-40B4-BE49-F238E27FC236}">
                <a16:creationId xmlns:a16="http://schemas.microsoft.com/office/drawing/2014/main" id="{712B2A53-8BC8-4451-A9B9-1908B61A2753}"/>
              </a:ext>
            </a:extLst>
          </p:cNvPr>
          <p:cNvGrpSpPr/>
          <p:nvPr/>
        </p:nvGrpSpPr>
        <p:grpSpPr>
          <a:xfrm>
            <a:off x="3374482" y="4618299"/>
            <a:ext cx="241737" cy="241737"/>
            <a:chOff x="10695150" y="4122575"/>
            <a:chExt cx="626100" cy="626100"/>
          </a:xfrm>
        </p:grpSpPr>
        <p:sp>
          <p:nvSpPr>
            <p:cNvPr id="60" name="Google Shape;658;p18">
              <a:extLst>
                <a:ext uri="{FF2B5EF4-FFF2-40B4-BE49-F238E27FC236}">
                  <a16:creationId xmlns:a16="http://schemas.microsoft.com/office/drawing/2014/main" id="{928F78EB-5CA3-44DF-B1B3-EC32B333B518}"/>
                </a:ext>
              </a:extLst>
            </p:cNvPr>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rgbClr val="FA53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659;p18">
              <a:extLst>
                <a:ext uri="{FF2B5EF4-FFF2-40B4-BE49-F238E27FC236}">
                  <a16:creationId xmlns:a16="http://schemas.microsoft.com/office/drawing/2014/main" id="{A8A65F8A-3E58-488D-9BBE-69BA58582611}"/>
                </a:ext>
              </a:extLst>
            </p:cNvPr>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2" name="Google Shape;660;p18">
            <a:extLst>
              <a:ext uri="{FF2B5EF4-FFF2-40B4-BE49-F238E27FC236}">
                <a16:creationId xmlns:a16="http://schemas.microsoft.com/office/drawing/2014/main" id="{C1C8B828-E35B-498E-9914-1A087E0B8045}"/>
              </a:ext>
            </a:extLst>
          </p:cNvPr>
          <p:cNvSpPr/>
          <p:nvPr/>
        </p:nvSpPr>
        <p:spPr>
          <a:xfrm>
            <a:off x="3736096" y="4588983"/>
            <a:ext cx="90600" cy="90600"/>
          </a:xfrm>
          <a:prstGeom prst="ellipse">
            <a:avLst/>
          </a:prstGeom>
          <a:solidFill>
            <a:srgbClr val="FA53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661;p18">
            <a:extLst>
              <a:ext uri="{FF2B5EF4-FFF2-40B4-BE49-F238E27FC236}">
                <a16:creationId xmlns:a16="http://schemas.microsoft.com/office/drawing/2014/main" id="{FD726F6D-171B-4C1E-9248-67D73ABCCD77}"/>
              </a:ext>
            </a:extLst>
          </p:cNvPr>
          <p:cNvSpPr/>
          <p:nvPr/>
        </p:nvSpPr>
        <p:spPr>
          <a:xfrm>
            <a:off x="3885746" y="4672608"/>
            <a:ext cx="241800" cy="241800"/>
          </a:xfrm>
          <a:prstGeom prst="ellipse">
            <a:avLst/>
          </a:prstGeom>
          <a:solidFill>
            <a:srgbClr val="FA53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662;p18">
            <a:extLst>
              <a:ext uri="{FF2B5EF4-FFF2-40B4-BE49-F238E27FC236}">
                <a16:creationId xmlns:a16="http://schemas.microsoft.com/office/drawing/2014/main" id="{954E4188-3070-4222-8503-0C5EA0F286F4}"/>
              </a:ext>
            </a:extLst>
          </p:cNvPr>
          <p:cNvSpPr/>
          <p:nvPr/>
        </p:nvSpPr>
        <p:spPr>
          <a:xfrm>
            <a:off x="4765584" y="4628233"/>
            <a:ext cx="90600" cy="90600"/>
          </a:xfrm>
          <a:prstGeom prst="ellipse">
            <a:avLst/>
          </a:prstGeom>
          <a:solidFill>
            <a:srgbClr val="FA53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9344498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F8401DE-9C7D-49DE-867E-93F66EDA6942}"/>
              </a:ext>
            </a:extLst>
          </p:cNvPr>
          <p:cNvSpPr/>
          <p:nvPr/>
        </p:nvSpPr>
        <p:spPr>
          <a:xfrm>
            <a:off x="0" y="-227245"/>
            <a:ext cx="9144000" cy="2095500"/>
          </a:xfrm>
          <a:prstGeom prst="rect">
            <a:avLst/>
          </a:prstGeom>
          <a:solidFill>
            <a:srgbClr val="4BC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
        <p:nvSpPr>
          <p:cNvPr id="3" name="AutoShape 3"/>
          <p:cNvSpPr/>
          <p:nvPr/>
        </p:nvSpPr>
        <p:spPr>
          <a:xfrm>
            <a:off x="485775" y="1286716"/>
            <a:ext cx="8667750" cy="67469"/>
          </a:xfrm>
          <a:prstGeom prst="rect">
            <a:avLst/>
          </a:prstGeom>
          <a:solidFill>
            <a:srgbClr val="FFE285"/>
          </a:solidFill>
        </p:spPr>
        <p:txBody>
          <a:bodyPr/>
          <a:lstStyle/>
          <a:p>
            <a:endParaRPr lang="en-US"/>
          </a:p>
        </p:txBody>
      </p:sp>
      <p:grpSp>
        <p:nvGrpSpPr>
          <p:cNvPr id="4" name="Group 4"/>
          <p:cNvGrpSpPr/>
          <p:nvPr/>
        </p:nvGrpSpPr>
        <p:grpSpPr>
          <a:xfrm rot="-10800000">
            <a:off x="485775" y="1140051"/>
            <a:ext cx="370312" cy="370312"/>
            <a:chOff x="0" y="0"/>
            <a:chExt cx="6350000" cy="6350000"/>
          </a:xfrm>
          <a:solidFill>
            <a:srgbClr val="FFE285"/>
          </a:solidFill>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6" name="Group 6"/>
          <p:cNvGrpSpPr>
            <a:grpSpLocks noChangeAspect="1"/>
          </p:cNvGrpSpPr>
          <p:nvPr/>
        </p:nvGrpSpPr>
        <p:grpSpPr>
          <a:xfrm rot="-10800000">
            <a:off x="430484" y="1314451"/>
            <a:ext cx="271545" cy="271545"/>
            <a:chOff x="-2540" y="-2540"/>
            <a:chExt cx="6355080" cy="6355080"/>
          </a:xfrm>
          <a:solidFill>
            <a:schemeClr val="bg1"/>
          </a:solidFill>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11" name="Group 11"/>
          <p:cNvGrpSpPr/>
          <p:nvPr/>
        </p:nvGrpSpPr>
        <p:grpSpPr>
          <a:xfrm rot="-10800000">
            <a:off x="2226991" y="1140051"/>
            <a:ext cx="370312" cy="370312"/>
            <a:chOff x="0" y="0"/>
            <a:chExt cx="6350000" cy="6350000"/>
          </a:xfrm>
          <a:solidFill>
            <a:srgbClr val="FFE285"/>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13" name="Group 13"/>
          <p:cNvGrpSpPr>
            <a:grpSpLocks noChangeAspect="1"/>
          </p:cNvGrpSpPr>
          <p:nvPr/>
        </p:nvGrpSpPr>
        <p:grpSpPr>
          <a:xfrm rot="-10800000">
            <a:off x="2171700" y="1314451"/>
            <a:ext cx="271545" cy="271545"/>
            <a:chOff x="-2540" y="-2540"/>
            <a:chExt cx="6355080" cy="6355080"/>
          </a:xfrm>
          <a:solidFill>
            <a:schemeClr val="bg1"/>
          </a:solidFill>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18" name="Group 18"/>
          <p:cNvGrpSpPr/>
          <p:nvPr/>
        </p:nvGrpSpPr>
        <p:grpSpPr>
          <a:xfrm rot="-10800000">
            <a:off x="4011188" y="1140051"/>
            <a:ext cx="370312" cy="370312"/>
            <a:chOff x="0" y="0"/>
            <a:chExt cx="6350000" cy="6350000"/>
          </a:xfrm>
          <a:solidFill>
            <a:srgbClr val="FFE285"/>
          </a:solid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20" name="Group 20"/>
          <p:cNvGrpSpPr>
            <a:grpSpLocks noChangeAspect="1"/>
          </p:cNvGrpSpPr>
          <p:nvPr/>
        </p:nvGrpSpPr>
        <p:grpSpPr>
          <a:xfrm rot="-10800000">
            <a:off x="3955897" y="1314451"/>
            <a:ext cx="271545" cy="271545"/>
            <a:chOff x="-2540" y="-2540"/>
            <a:chExt cx="6355080" cy="6355080"/>
          </a:xfrm>
          <a:solidFill>
            <a:schemeClr val="bg1"/>
          </a:solidFill>
        </p:grpSpPr>
        <p:sp>
          <p:nvSpPr>
            <p:cNvPr id="21" name="Freeform 2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25" name="Group 25"/>
          <p:cNvGrpSpPr/>
          <p:nvPr/>
        </p:nvGrpSpPr>
        <p:grpSpPr>
          <a:xfrm rot="-10800000">
            <a:off x="5808391" y="1140051"/>
            <a:ext cx="370312" cy="370312"/>
            <a:chOff x="0" y="0"/>
            <a:chExt cx="6350000" cy="6350000"/>
          </a:xfrm>
          <a:solidFill>
            <a:srgbClr val="FFE285"/>
          </a:solidFill>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27" name="Group 27"/>
          <p:cNvGrpSpPr>
            <a:grpSpLocks noChangeAspect="1"/>
          </p:cNvGrpSpPr>
          <p:nvPr/>
        </p:nvGrpSpPr>
        <p:grpSpPr>
          <a:xfrm rot="-10800000">
            <a:off x="5753100" y="1314451"/>
            <a:ext cx="271545" cy="271545"/>
            <a:chOff x="-2540" y="-2540"/>
            <a:chExt cx="6355080" cy="6355080"/>
          </a:xfrm>
          <a:solidFill>
            <a:schemeClr val="bg1"/>
          </a:solidFill>
        </p:grpSpPr>
        <p:sp>
          <p:nvSpPr>
            <p:cNvPr id="28" name="Freeform 2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sp>
        <p:nvSpPr>
          <p:cNvPr id="32" name="TextBox 31">
            <a:extLst>
              <a:ext uri="{FF2B5EF4-FFF2-40B4-BE49-F238E27FC236}">
                <a16:creationId xmlns:a16="http://schemas.microsoft.com/office/drawing/2014/main" id="{B8312287-7C42-46A3-B52A-DB9FE0C618C4}"/>
              </a:ext>
            </a:extLst>
          </p:cNvPr>
          <p:cNvSpPr txBox="1"/>
          <p:nvPr/>
        </p:nvSpPr>
        <p:spPr>
          <a:xfrm>
            <a:off x="374793" y="322842"/>
            <a:ext cx="2582759" cy="600164"/>
          </a:xfrm>
          <a:prstGeom prst="rect">
            <a:avLst/>
          </a:prstGeom>
          <a:noFill/>
        </p:spPr>
        <p:txBody>
          <a:bodyPr wrap="none" rtlCol="0">
            <a:spAutoFit/>
          </a:bodyPr>
          <a:lstStyle/>
          <a:p>
            <a:pPr algn="ctr" defTabSz="457200">
              <a:buClrTx/>
              <a:defRPr/>
            </a:pPr>
            <a:r>
              <a:rPr lang="en-US" sz="3300" b="1" kern="1200" dirty="0">
                <a:solidFill>
                  <a:srgbClr val="FEFFF6"/>
                </a:solidFill>
                <a:latin typeface="Arial" panose="020B0604020202020204" pitchFamily="34" charset="0"/>
                <a:ea typeface="+mn-ea"/>
                <a:cs typeface="Arial" panose="020B0604020202020204" pitchFamily="34" charset="0"/>
              </a:rPr>
              <a:t>LUYỆN TẬP</a:t>
            </a:r>
          </a:p>
        </p:txBody>
      </p:sp>
      <p:grpSp>
        <p:nvGrpSpPr>
          <p:cNvPr id="35" name="Group 11">
            <a:extLst>
              <a:ext uri="{FF2B5EF4-FFF2-40B4-BE49-F238E27FC236}">
                <a16:creationId xmlns:a16="http://schemas.microsoft.com/office/drawing/2014/main" id="{01C6202C-7C19-47A6-B5C9-F55CF5B11886}"/>
              </a:ext>
            </a:extLst>
          </p:cNvPr>
          <p:cNvGrpSpPr/>
          <p:nvPr/>
        </p:nvGrpSpPr>
        <p:grpSpPr>
          <a:xfrm rot="1895262">
            <a:off x="8192238" y="466400"/>
            <a:ext cx="612488" cy="612488"/>
            <a:chOff x="0" y="0"/>
            <a:chExt cx="6350000" cy="6350000"/>
          </a:xfrm>
        </p:grpSpPr>
        <p:sp>
          <p:nvSpPr>
            <p:cNvPr id="36" name="Freeform 12">
              <a:extLst>
                <a:ext uri="{FF2B5EF4-FFF2-40B4-BE49-F238E27FC236}">
                  <a16:creationId xmlns:a16="http://schemas.microsoft.com/office/drawing/2014/main" id="{A2F2553A-92E3-4066-9FF8-7D773D0BE4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DFD"/>
            </a:solidFill>
          </p:spPr>
          <p:txBody>
            <a:bodyPr/>
            <a:lstStyle/>
            <a:p>
              <a:endParaRPr lang="en-US"/>
            </a:p>
          </p:txBody>
        </p:sp>
      </p:grpSp>
      <p:grpSp>
        <p:nvGrpSpPr>
          <p:cNvPr id="37" name="Group 13">
            <a:extLst>
              <a:ext uri="{FF2B5EF4-FFF2-40B4-BE49-F238E27FC236}">
                <a16:creationId xmlns:a16="http://schemas.microsoft.com/office/drawing/2014/main" id="{0B5423E9-1FF3-4F7F-AE75-C132010EC260}"/>
              </a:ext>
            </a:extLst>
          </p:cNvPr>
          <p:cNvGrpSpPr>
            <a:grpSpLocks noChangeAspect="1"/>
          </p:cNvGrpSpPr>
          <p:nvPr/>
        </p:nvGrpSpPr>
        <p:grpSpPr>
          <a:xfrm rot="1895262">
            <a:off x="8588964" y="573461"/>
            <a:ext cx="398366" cy="398366"/>
            <a:chOff x="-2540" y="-2540"/>
            <a:chExt cx="6355080" cy="6355080"/>
          </a:xfrm>
          <a:solidFill>
            <a:srgbClr val="B88148"/>
          </a:solidFill>
        </p:grpSpPr>
        <p:sp>
          <p:nvSpPr>
            <p:cNvPr id="38" name="Freeform 14">
              <a:extLst>
                <a:ext uri="{FF2B5EF4-FFF2-40B4-BE49-F238E27FC236}">
                  <a16:creationId xmlns:a16="http://schemas.microsoft.com/office/drawing/2014/main" id="{A5921E92-8D98-4631-A457-1579E670CEC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39" name="Group 8">
            <a:extLst>
              <a:ext uri="{FF2B5EF4-FFF2-40B4-BE49-F238E27FC236}">
                <a16:creationId xmlns:a16="http://schemas.microsoft.com/office/drawing/2014/main" id="{469AFB09-7AAC-4507-83C4-D2C3A4817152}"/>
              </a:ext>
            </a:extLst>
          </p:cNvPr>
          <p:cNvGrpSpPr/>
          <p:nvPr/>
        </p:nvGrpSpPr>
        <p:grpSpPr>
          <a:xfrm rot="-8904737">
            <a:off x="4862479" y="-497895"/>
            <a:ext cx="891826" cy="891826"/>
            <a:chOff x="0" y="0"/>
            <a:chExt cx="6350000" cy="6350000"/>
          </a:xfrm>
          <a:solidFill>
            <a:schemeClr val="bg1"/>
          </a:solidFill>
        </p:grpSpPr>
        <p:sp>
          <p:nvSpPr>
            <p:cNvPr id="40" name="Freeform 9">
              <a:extLst>
                <a:ext uri="{FF2B5EF4-FFF2-40B4-BE49-F238E27FC236}">
                  <a16:creationId xmlns:a16="http://schemas.microsoft.com/office/drawing/2014/main" id="{BCF6430A-448F-483F-B918-4F749D68E52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41" name="Group 10">
            <a:extLst>
              <a:ext uri="{FF2B5EF4-FFF2-40B4-BE49-F238E27FC236}">
                <a16:creationId xmlns:a16="http://schemas.microsoft.com/office/drawing/2014/main" id="{B6C3144F-ECFC-45D4-83A2-7006D42917FE}"/>
              </a:ext>
            </a:extLst>
          </p:cNvPr>
          <p:cNvGrpSpPr>
            <a:grpSpLocks noChangeAspect="1"/>
          </p:cNvGrpSpPr>
          <p:nvPr/>
        </p:nvGrpSpPr>
        <p:grpSpPr>
          <a:xfrm rot="-8904737">
            <a:off x="4594640" y="-334535"/>
            <a:ext cx="565105" cy="565105"/>
            <a:chOff x="-2540" y="-2540"/>
            <a:chExt cx="6355080" cy="6355080"/>
          </a:xfrm>
          <a:solidFill>
            <a:srgbClr val="B88148"/>
          </a:solidFill>
        </p:grpSpPr>
        <p:sp>
          <p:nvSpPr>
            <p:cNvPr id="42" name="Freeform 11">
              <a:extLst>
                <a:ext uri="{FF2B5EF4-FFF2-40B4-BE49-F238E27FC236}">
                  <a16:creationId xmlns:a16="http://schemas.microsoft.com/office/drawing/2014/main" id="{65F81664-5351-4F81-806B-E279C69A533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sp>
        <p:nvSpPr>
          <p:cNvPr id="44" name="TextBox 43">
            <a:extLst>
              <a:ext uri="{FF2B5EF4-FFF2-40B4-BE49-F238E27FC236}">
                <a16:creationId xmlns:a16="http://schemas.microsoft.com/office/drawing/2014/main" id="{25603520-09EE-4AB1-A663-6F488D2147C3}"/>
              </a:ext>
            </a:extLst>
          </p:cNvPr>
          <p:cNvSpPr txBox="1"/>
          <p:nvPr/>
        </p:nvSpPr>
        <p:spPr>
          <a:xfrm>
            <a:off x="800196" y="1971879"/>
            <a:ext cx="8103430" cy="2343655"/>
          </a:xfrm>
          <a:prstGeom prst="rect">
            <a:avLst/>
          </a:prstGeom>
          <a:noFill/>
        </p:spPr>
        <p:txBody>
          <a:bodyPr wrap="square">
            <a:spAutoFit/>
          </a:bodyPr>
          <a:lstStyle/>
          <a:p>
            <a:pPr algn="just">
              <a:lnSpc>
                <a:spcPct val="150000"/>
              </a:lnSpc>
            </a:pPr>
            <a:r>
              <a:rPr lang="vi-VN" sz="2000" b="1" dirty="0">
                <a:effectLst/>
                <a:latin typeface="+mn-lt"/>
                <a:ea typeface="Times New Roman" panose="02020603050405020304" pitchFamily="18" charset="0"/>
              </a:rPr>
              <a:t>Câu 3: </a:t>
            </a:r>
            <a:r>
              <a:rPr lang="vi-VN" sz="2000" dirty="0">
                <a:latin typeface="+mn-lt"/>
                <a:ea typeface="Times New Roman" panose="02020603050405020304" pitchFamily="18" charset="0"/>
              </a:rPr>
              <a:t>Tuyến nào vừa là tuyến nội tiết vừa là tuyến ngoại tiết?</a:t>
            </a:r>
          </a:p>
          <a:p>
            <a:pPr algn="just">
              <a:lnSpc>
                <a:spcPct val="150000"/>
              </a:lnSpc>
            </a:pPr>
            <a:r>
              <a:rPr lang="en-US" sz="2000" dirty="0">
                <a:latin typeface="Arial" panose="020B0604020202020204" pitchFamily="34" charset="0"/>
                <a:cs typeface="Arial" panose="020B0604020202020204" pitchFamily="34" charset="0"/>
              </a:rPr>
              <a:t>A. T</a:t>
            </a:r>
            <a:r>
              <a:rPr lang="vi-VN" sz="2000" dirty="0">
                <a:latin typeface="Arial" panose="020B0604020202020204" pitchFamily="34" charset="0"/>
                <a:cs typeface="Arial" panose="020B0604020202020204" pitchFamily="34" charset="0"/>
              </a:rPr>
              <a:t>uyến </a:t>
            </a:r>
            <a:r>
              <a:rPr lang="vi-VN" sz="2000" dirty="0">
                <a:latin typeface="+mn-lt"/>
              </a:rPr>
              <a:t>tụy.</a:t>
            </a:r>
            <a:r>
              <a:rPr lang="vi-VN" sz="2000" dirty="0">
                <a:latin typeface="+mn-lt"/>
                <a:ea typeface="Times New Roman" panose="02020603050405020304" pitchFamily="18" charset="0"/>
              </a:rPr>
              <a:t>					</a:t>
            </a:r>
            <a:endParaRPr lang="en-US" sz="2000" dirty="0">
              <a:latin typeface="+mn-lt"/>
              <a:ea typeface="Times New Roman" panose="02020603050405020304" pitchFamily="18" charset="0"/>
            </a:endParaRPr>
          </a:p>
          <a:p>
            <a:pPr algn="just">
              <a:lnSpc>
                <a:spcPct val="150000"/>
              </a:lnSpc>
            </a:pPr>
            <a:r>
              <a:rPr lang="vi-VN" sz="2000" dirty="0">
                <a:latin typeface="+mn-lt"/>
                <a:ea typeface="Times New Roman" panose="02020603050405020304" pitchFamily="18" charset="0"/>
              </a:rPr>
              <a:t>B. Tuyến cận giáp.</a:t>
            </a:r>
          </a:p>
          <a:p>
            <a:pPr algn="just">
              <a:lnSpc>
                <a:spcPct val="150000"/>
              </a:lnSpc>
            </a:pPr>
            <a:r>
              <a:rPr lang="vi-VN" sz="2000" dirty="0">
                <a:latin typeface="+mn-lt"/>
                <a:ea typeface="Times New Roman" panose="02020603050405020304" pitchFamily="18" charset="0"/>
              </a:rPr>
              <a:t>C. Tuyến yên.			</a:t>
            </a:r>
            <a:endParaRPr lang="en-US" sz="2000" dirty="0">
              <a:latin typeface="+mn-lt"/>
              <a:ea typeface="Times New Roman" panose="02020603050405020304" pitchFamily="18" charset="0"/>
            </a:endParaRPr>
          </a:p>
          <a:p>
            <a:pPr algn="just">
              <a:lnSpc>
                <a:spcPct val="150000"/>
              </a:lnSpc>
            </a:pPr>
            <a:r>
              <a:rPr lang="vi-VN" sz="2000" dirty="0">
                <a:latin typeface="+mn-lt"/>
                <a:ea typeface="Times New Roman" panose="02020603050405020304" pitchFamily="18" charset="0"/>
              </a:rPr>
              <a:t>D. Tuyến tùng. </a:t>
            </a:r>
          </a:p>
        </p:txBody>
      </p:sp>
      <p:grpSp>
        <p:nvGrpSpPr>
          <p:cNvPr id="45" name="Group 9">
            <a:extLst>
              <a:ext uri="{FF2B5EF4-FFF2-40B4-BE49-F238E27FC236}">
                <a16:creationId xmlns:a16="http://schemas.microsoft.com/office/drawing/2014/main" id="{80F07516-62AA-4D87-9FF9-B1A023E182AD}"/>
              </a:ext>
            </a:extLst>
          </p:cNvPr>
          <p:cNvGrpSpPr/>
          <p:nvPr/>
        </p:nvGrpSpPr>
        <p:grpSpPr>
          <a:xfrm rot="-10800000">
            <a:off x="213020" y="4331649"/>
            <a:ext cx="489009" cy="489009"/>
            <a:chOff x="0" y="0"/>
            <a:chExt cx="6350000" cy="6350000"/>
          </a:xfrm>
          <a:solidFill>
            <a:srgbClr val="4BC7C2"/>
          </a:solidFill>
        </p:grpSpPr>
        <p:sp>
          <p:nvSpPr>
            <p:cNvPr id="46" name="Freeform 10">
              <a:extLst>
                <a:ext uri="{FF2B5EF4-FFF2-40B4-BE49-F238E27FC236}">
                  <a16:creationId xmlns:a16="http://schemas.microsoft.com/office/drawing/2014/main" id="{7876C8B1-E42F-4596-A9CD-63BAC7AB7F9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47" name="Group 11">
            <a:extLst>
              <a:ext uri="{FF2B5EF4-FFF2-40B4-BE49-F238E27FC236}">
                <a16:creationId xmlns:a16="http://schemas.microsoft.com/office/drawing/2014/main" id="{CC0C66D0-46F2-40C9-AD9B-28D4ED14D0E9}"/>
              </a:ext>
            </a:extLst>
          </p:cNvPr>
          <p:cNvGrpSpPr>
            <a:grpSpLocks noChangeAspect="1"/>
          </p:cNvGrpSpPr>
          <p:nvPr/>
        </p:nvGrpSpPr>
        <p:grpSpPr>
          <a:xfrm rot="-10800000">
            <a:off x="99879" y="4498698"/>
            <a:ext cx="341924" cy="341924"/>
            <a:chOff x="-2540" y="-2540"/>
            <a:chExt cx="6355080" cy="6355080"/>
          </a:xfrm>
          <a:solidFill>
            <a:srgbClr val="B88148"/>
          </a:solidFill>
        </p:grpSpPr>
        <p:sp>
          <p:nvSpPr>
            <p:cNvPr id="48" name="Freeform 12">
              <a:extLst>
                <a:ext uri="{FF2B5EF4-FFF2-40B4-BE49-F238E27FC236}">
                  <a16:creationId xmlns:a16="http://schemas.microsoft.com/office/drawing/2014/main" id="{3C07C0DC-E1EC-44E8-B702-CAC0DA5905A8}"/>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49" name="Group 8">
            <a:extLst>
              <a:ext uri="{FF2B5EF4-FFF2-40B4-BE49-F238E27FC236}">
                <a16:creationId xmlns:a16="http://schemas.microsoft.com/office/drawing/2014/main" id="{AE2B9AA3-8849-4B3C-AB7A-11AAA96D9DED}"/>
              </a:ext>
            </a:extLst>
          </p:cNvPr>
          <p:cNvGrpSpPr/>
          <p:nvPr/>
        </p:nvGrpSpPr>
        <p:grpSpPr>
          <a:xfrm rot="-8904737">
            <a:off x="8681646" y="4540525"/>
            <a:ext cx="891826" cy="891826"/>
            <a:chOff x="0" y="0"/>
            <a:chExt cx="6350000" cy="6350000"/>
          </a:xfrm>
          <a:solidFill>
            <a:srgbClr val="4BC7C2"/>
          </a:solidFill>
        </p:grpSpPr>
        <p:sp>
          <p:nvSpPr>
            <p:cNvPr id="50" name="Freeform 9">
              <a:extLst>
                <a:ext uri="{FF2B5EF4-FFF2-40B4-BE49-F238E27FC236}">
                  <a16:creationId xmlns:a16="http://schemas.microsoft.com/office/drawing/2014/main" id="{9E9FB403-E7D2-4DE3-8DD3-323F8698DE9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51" name="Group 10">
            <a:extLst>
              <a:ext uri="{FF2B5EF4-FFF2-40B4-BE49-F238E27FC236}">
                <a16:creationId xmlns:a16="http://schemas.microsoft.com/office/drawing/2014/main" id="{2CCACDC4-151A-46C0-AD62-6236B3DB1CBB}"/>
              </a:ext>
            </a:extLst>
          </p:cNvPr>
          <p:cNvGrpSpPr>
            <a:grpSpLocks noChangeAspect="1"/>
          </p:cNvGrpSpPr>
          <p:nvPr/>
        </p:nvGrpSpPr>
        <p:grpSpPr>
          <a:xfrm rot="-8904737">
            <a:off x="8413807" y="4703885"/>
            <a:ext cx="565105" cy="565105"/>
            <a:chOff x="-2540" y="-2540"/>
            <a:chExt cx="6355080" cy="6355080"/>
          </a:xfrm>
          <a:solidFill>
            <a:srgbClr val="B88148"/>
          </a:solidFill>
        </p:grpSpPr>
        <p:sp>
          <p:nvSpPr>
            <p:cNvPr id="52" name="Freeform 11">
              <a:extLst>
                <a:ext uri="{FF2B5EF4-FFF2-40B4-BE49-F238E27FC236}">
                  <a16:creationId xmlns:a16="http://schemas.microsoft.com/office/drawing/2014/main" id="{70AD2211-C22F-458B-B39D-BC9991EF3AD2}"/>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66" name="Group 25">
            <a:extLst>
              <a:ext uri="{FF2B5EF4-FFF2-40B4-BE49-F238E27FC236}">
                <a16:creationId xmlns:a16="http://schemas.microsoft.com/office/drawing/2014/main" id="{A23F6C5D-1CB4-4638-98F7-D504E534FF59}"/>
              </a:ext>
            </a:extLst>
          </p:cNvPr>
          <p:cNvGrpSpPr/>
          <p:nvPr/>
        </p:nvGrpSpPr>
        <p:grpSpPr>
          <a:xfrm rot="-10800000">
            <a:off x="7604079" y="1119020"/>
            <a:ext cx="370312" cy="370312"/>
            <a:chOff x="0" y="0"/>
            <a:chExt cx="6350000" cy="6350000"/>
          </a:xfrm>
          <a:solidFill>
            <a:srgbClr val="FFE285"/>
          </a:solidFill>
        </p:grpSpPr>
        <p:sp>
          <p:nvSpPr>
            <p:cNvPr id="67" name="Freeform 26">
              <a:extLst>
                <a:ext uri="{FF2B5EF4-FFF2-40B4-BE49-F238E27FC236}">
                  <a16:creationId xmlns:a16="http://schemas.microsoft.com/office/drawing/2014/main" id="{313E3DA5-A565-449B-936E-F067129BE59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68" name="Group 27">
            <a:extLst>
              <a:ext uri="{FF2B5EF4-FFF2-40B4-BE49-F238E27FC236}">
                <a16:creationId xmlns:a16="http://schemas.microsoft.com/office/drawing/2014/main" id="{D0650283-4FB6-4ED2-B707-C53504EBB3D2}"/>
              </a:ext>
            </a:extLst>
          </p:cNvPr>
          <p:cNvGrpSpPr>
            <a:grpSpLocks noChangeAspect="1"/>
          </p:cNvGrpSpPr>
          <p:nvPr/>
        </p:nvGrpSpPr>
        <p:grpSpPr>
          <a:xfrm rot="-10800000">
            <a:off x="7548788" y="1293420"/>
            <a:ext cx="271545" cy="271545"/>
            <a:chOff x="-2540" y="-2540"/>
            <a:chExt cx="6355080" cy="6355080"/>
          </a:xfrm>
          <a:solidFill>
            <a:srgbClr val="B88148"/>
          </a:solidFill>
        </p:grpSpPr>
        <p:sp>
          <p:nvSpPr>
            <p:cNvPr id="69" name="Freeform 28">
              <a:extLst>
                <a:ext uri="{FF2B5EF4-FFF2-40B4-BE49-F238E27FC236}">
                  <a16:creationId xmlns:a16="http://schemas.microsoft.com/office/drawing/2014/main" id="{D6CF912F-F5C4-4740-85C1-9777E0DE945D}"/>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sp>
        <p:nvSpPr>
          <p:cNvPr id="73" name="Oval 72">
            <a:extLst>
              <a:ext uri="{FF2B5EF4-FFF2-40B4-BE49-F238E27FC236}">
                <a16:creationId xmlns:a16="http://schemas.microsoft.com/office/drawing/2014/main" id="{4BA7810B-EAEC-44EA-BD99-109E0EAB129E}"/>
              </a:ext>
            </a:extLst>
          </p:cNvPr>
          <p:cNvSpPr/>
          <p:nvPr/>
        </p:nvSpPr>
        <p:spPr>
          <a:xfrm>
            <a:off x="700938" y="2529024"/>
            <a:ext cx="494524" cy="4953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Tree>
    <p:extLst>
      <p:ext uri="{BB962C8B-B14F-4D97-AF65-F5344CB8AC3E}">
        <p14:creationId xmlns:p14="http://schemas.microsoft.com/office/powerpoint/2010/main" val="356656394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F8401DE-9C7D-49DE-867E-93F66EDA6942}"/>
              </a:ext>
            </a:extLst>
          </p:cNvPr>
          <p:cNvSpPr/>
          <p:nvPr/>
        </p:nvSpPr>
        <p:spPr>
          <a:xfrm>
            <a:off x="0" y="-227245"/>
            <a:ext cx="9144000" cy="2095500"/>
          </a:xfrm>
          <a:prstGeom prst="rect">
            <a:avLst/>
          </a:prstGeom>
          <a:solidFill>
            <a:srgbClr val="4BC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
        <p:nvSpPr>
          <p:cNvPr id="3" name="AutoShape 3"/>
          <p:cNvSpPr/>
          <p:nvPr/>
        </p:nvSpPr>
        <p:spPr>
          <a:xfrm>
            <a:off x="485775" y="1286716"/>
            <a:ext cx="8667750" cy="67469"/>
          </a:xfrm>
          <a:prstGeom prst="rect">
            <a:avLst/>
          </a:prstGeom>
          <a:solidFill>
            <a:srgbClr val="FFE285"/>
          </a:solidFill>
        </p:spPr>
        <p:txBody>
          <a:bodyPr/>
          <a:lstStyle/>
          <a:p>
            <a:endParaRPr lang="en-US"/>
          </a:p>
        </p:txBody>
      </p:sp>
      <p:grpSp>
        <p:nvGrpSpPr>
          <p:cNvPr id="4" name="Group 4"/>
          <p:cNvGrpSpPr/>
          <p:nvPr/>
        </p:nvGrpSpPr>
        <p:grpSpPr>
          <a:xfrm rot="-10800000">
            <a:off x="485775" y="1140051"/>
            <a:ext cx="370312" cy="370312"/>
            <a:chOff x="0" y="0"/>
            <a:chExt cx="6350000" cy="6350000"/>
          </a:xfrm>
          <a:solidFill>
            <a:srgbClr val="FFE285"/>
          </a:solidFill>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6" name="Group 6"/>
          <p:cNvGrpSpPr>
            <a:grpSpLocks noChangeAspect="1"/>
          </p:cNvGrpSpPr>
          <p:nvPr/>
        </p:nvGrpSpPr>
        <p:grpSpPr>
          <a:xfrm rot="-10800000">
            <a:off x="430484" y="1314451"/>
            <a:ext cx="271545" cy="271545"/>
            <a:chOff x="-2540" y="-2540"/>
            <a:chExt cx="6355080" cy="6355080"/>
          </a:xfrm>
          <a:solidFill>
            <a:schemeClr val="bg1"/>
          </a:solidFill>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11" name="Group 11"/>
          <p:cNvGrpSpPr/>
          <p:nvPr/>
        </p:nvGrpSpPr>
        <p:grpSpPr>
          <a:xfrm rot="-10800000">
            <a:off x="2226991" y="1140051"/>
            <a:ext cx="370312" cy="370312"/>
            <a:chOff x="0" y="0"/>
            <a:chExt cx="6350000" cy="6350000"/>
          </a:xfrm>
          <a:solidFill>
            <a:srgbClr val="FFE285"/>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13" name="Group 13"/>
          <p:cNvGrpSpPr>
            <a:grpSpLocks noChangeAspect="1"/>
          </p:cNvGrpSpPr>
          <p:nvPr/>
        </p:nvGrpSpPr>
        <p:grpSpPr>
          <a:xfrm rot="-10800000">
            <a:off x="2171700" y="1314451"/>
            <a:ext cx="271545" cy="271545"/>
            <a:chOff x="-2540" y="-2540"/>
            <a:chExt cx="6355080" cy="6355080"/>
          </a:xfrm>
          <a:solidFill>
            <a:schemeClr val="bg1"/>
          </a:solidFill>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18" name="Group 18"/>
          <p:cNvGrpSpPr/>
          <p:nvPr/>
        </p:nvGrpSpPr>
        <p:grpSpPr>
          <a:xfrm rot="-10800000">
            <a:off x="4011188" y="1140051"/>
            <a:ext cx="370312" cy="370312"/>
            <a:chOff x="0" y="0"/>
            <a:chExt cx="6350000" cy="6350000"/>
          </a:xfrm>
          <a:solidFill>
            <a:srgbClr val="FFE285"/>
          </a:solid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20" name="Group 20"/>
          <p:cNvGrpSpPr>
            <a:grpSpLocks noChangeAspect="1"/>
          </p:cNvGrpSpPr>
          <p:nvPr/>
        </p:nvGrpSpPr>
        <p:grpSpPr>
          <a:xfrm rot="-10800000">
            <a:off x="3955897" y="1314451"/>
            <a:ext cx="271545" cy="271545"/>
            <a:chOff x="-2540" y="-2540"/>
            <a:chExt cx="6355080" cy="6355080"/>
          </a:xfrm>
          <a:solidFill>
            <a:schemeClr val="bg1"/>
          </a:solidFill>
        </p:grpSpPr>
        <p:sp>
          <p:nvSpPr>
            <p:cNvPr id="21" name="Freeform 2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25" name="Group 25"/>
          <p:cNvGrpSpPr/>
          <p:nvPr/>
        </p:nvGrpSpPr>
        <p:grpSpPr>
          <a:xfrm rot="-10800000">
            <a:off x="5808391" y="1140051"/>
            <a:ext cx="370312" cy="370312"/>
            <a:chOff x="0" y="0"/>
            <a:chExt cx="6350000" cy="6350000"/>
          </a:xfrm>
          <a:solidFill>
            <a:srgbClr val="FFE285"/>
          </a:solidFill>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27" name="Group 27"/>
          <p:cNvGrpSpPr>
            <a:grpSpLocks noChangeAspect="1"/>
          </p:cNvGrpSpPr>
          <p:nvPr/>
        </p:nvGrpSpPr>
        <p:grpSpPr>
          <a:xfrm rot="-10800000">
            <a:off x="5753100" y="1314451"/>
            <a:ext cx="271545" cy="271545"/>
            <a:chOff x="-2540" y="-2540"/>
            <a:chExt cx="6355080" cy="6355080"/>
          </a:xfrm>
          <a:solidFill>
            <a:schemeClr val="bg1"/>
          </a:solidFill>
        </p:grpSpPr>
        <p:sp>
          <p:nvSpPr>
            <p:cNvPr id="28" name="Freeform 2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sp>
        <p:nvSpPr>
          <p:cNvPr id="32" name="TextBox 31">
            <a:extLst>
              <a:ext uri="{FF2B5EF4-FFF2-40B4-BE49-F238E27FC236}">
                <a16:creationId xmlns:a16="http://schemas.microsoft.com/office/drawing/2014/main" id="{B8312287-7C42-46A3-B52A-DB9FE0C618C4}"/>
              </a:ext>
            </a:extLst>
          </p:cNvPr>
          <p:cNvSpPr txBox="1"/>
          <p:nvPr/>
        </p:nvSpPr>
        <p:spPr>
          <a:xfrm>
            <a:off x="374793" y="322842"/>
            <a:ext cx="2582759" cy="600164"/>
          </a:xfrm>
          <a:prstGeom prst="rect">
            <a:avLst/>
          </a:prstGeom>
          <a:noFill/>
        </p:spPr>
        <p:txBody>
          <a:bodyPr wrap="none" rtlCol="0">
            <a:spAutoFit/>
          </a:bodyPr>
          <a:lstStyle/>
          <a:p>
            <a:pPr algn="ctr" defTabSz="457200">
              <a:buClrTx/>
              <a:defRPr/>
            </a:pPr>
            <a:r>
              <a:rPr lang="en-US" sz="3300" b="1" kern="1200" dirty="0">
                <a:solidFill>
                  <a:srgbClr val="FEFFF6"/>
                </a:solidFill>
                <a:latin typeface="Arial" panose="020B0604020202020204" pitchFamily="34" charset="0"/>
                <a:ea typeface="+mn-ea"/>
                <a:cs typeface="Arial" panose="020B0604020202020204" pitchFamily="34" charset="0"/>
              </a:rPr>
              <a:t>LUYỆN TẬP</a:t>
            </a:r>
          </a:p>
        </p:txBody>
      </p:sp>
      <p:grpSp>
        <p:nvGrpSpPr>
          <p:cNvPr id="35" name="Group 11">
            <a:extLst>
              <a:ext uri="{FF2B5EF4-FFF2-40B4-BE49-F238E27FC236}">
                <a16:creationId xmlns:a16="http://schemas.microsoft.com/office/drawing/2014/main" id="{01C6202C-7C19-47A6-B5C9-F55CF5B11886}"/>
              </a:ext>
            </a:extLst>
          </p:cNvPr>
          <p:cNvGrpSpPr/>
          <p:nvPr/>
        </p:nvGrpSpPr>
        <p:grpSpPr>
          <a:xfrm rot="1895262">
            <a:off x="8192238" y="466400"/>
            <a:ext cx="612488" cy="612488"/>
            <a:chOff x="0" y="0"/>
            <a:chExt cx="6350000" cy="6350000"/>
          </a:xfrm>
        </p:grpSpPr>
        <p:sp>
          <p:nvSpPr>
            <p:cNvPr id="36" name="Freeform 12">
              <a:extLst>
                <a:ext uri="{FF2B5EF4-FFF2-40B4-BE49-F238E27FC236}">
                  <a16:creationId xmlns:a16="http://schemas.microsoft.com/office/drawing/2014/main" id="{A2F2553A-92E3-4066-9FF8-7D773D0BE4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DFD"/>
            </a:solidFill>
          </p:spPr>
          <p:txBody>
            <a:bodyPr/>
            <a:lstStyle/>
            <a:p>
              <a:endParaRPr lang="en-US"/>
            </a:p>
          </p:txBody>
        </p:sp>
      </p:grpSp>
      <p:grpSp>
        <p:nvGrpSpPr>
          <p:cNvPr id="37" name="Group 13">
            <a:extLst>
              <a:ext uri="{FF2B5EF4-FFF2-40B4-BE49-F238E27FC236}">
                <a16:creationId xmlns:a16="http://schemas.microsoft.com/office/drawing/2014/main" id="{0B5423E9-1FF3-4F7F-AE75-C132010EC260}"/>
              </a:ext>
            </a:extLst>
          </p:cNvPr>
          <p:cNvGrpSpPr>
            <a:grpSpLocks noChangeAspect="1"/>
          </p:cNvGrpSpPr>
          <p:nvPr/>
        </p:nvGrpSpPr>
        <p:grpSpPr>
          <a:xfrm rot="1895262">
            <a:off x="8588964" y="573461"/>
            <a:ext cx="398366" cy="398366"/>
            <a:chOff x="-2540" y="-2540"/>
            <a:chExt cx="6355080" cy="6355080"/>
          </a:xfrm>
          <a:solidFill>
            <a:srgbClr val="B88148"/>
          </a:solidFill>
        </p:grpSpPr>
        <p:sp>
          <p:nvSpPr>
            <p:cNvPr id="38" name="Freeform 14">
              <a:extLst>
                <a:ext uri="{FF2B5EF4-FFF2-40B4-BE49-F238E27FC236}">
                  <a16:creationId xmlns:a16="http://schemas.microsoft.com/office/drawing/2014/main" id="{A5921E92-8D98-4631-A457-1579E670CEC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39" name="Group 8">
            <a:extLst>
              <a:ext uri="{FF2B5EF4-FFF2-40B4-BE49-F238E27FC236}">
                <a16:creationId xmlns:a16="http://schemas.microsoft.com/office/drawing/2014/main" id="{469AFB09-7AAC-4507-83C4-D2C3A4817152}"/>
              </a:ext>
            </a:extLst>
          </p:cNvPr>
          <p:cNvGrpSpPr/>
          <p:nvPr/>
        </p:nvGrpSpPr>
        <p:grpSpPr>
          <a:xfrm rot="-8904737">
            <a:off x="4862479" y="-497895"/>
            <a:ext cx="891826" cy="891826"/>
            <a:chOff x="0" y="0"/>
            <a:chExt cx="6350000" cy="6350000"/>
          </a:xfrm>
          <a:solidFill>
            <a:schemeClr val="bg1"/>
          </a:solidFill>
        </p:grpSpPr>
        <p:sp>
          <p:nvSpPr>
            <p:cNvPr id="40" name="Freeform 9">
              <a:extLst>
                <a:ext uri="{FF2B5EF4-FFF2-40B4-BE49-F238E27FC236}">
                  <a16:creationId xmlns:a16="http://schemas.microsoft.com/office/drawing/2014/main" id="{BCF6430A-448F-483F-B918-4F749D68E52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41" name="Group 10">
            <a:extLst>
              <a:ext uri="{FF2B5EF4-FFF2-40B4-BE49-F238E27FC236}">
                <a16:creationId xmlns:a16="http://schemas.microsoft.com/office/drawing/2014/main" id="{B6C3144F-ECFC-45D4-83A2-7006D42917FE}"/>
              </a:ext>
            </a:extLst>
          </p:cNvPr>
          <p:cNvGrpSpPr>
            <a:grpSpLocks noChangeAspect="1"/>
          </p:cNvGrpSpPr>
          <p:nvPr/>
        </p:nvGrpSpPr>
        <p:grpSpPr>
          <a:xfrm rot="-8904737">
            <a:off x="4594640" y="-334535"/>
            <a:ext cx="565105" cy="565105"/>
            <a:chOff x="-2540" y="-2540"/>
            <a:chExt cx="6355080" cy="6355080"/>
          </a:xfrm>
          <a:solidFill>
            <a:srgbClr val="B88148"/>
          </a:solidFill>
        </p:grpSpPr>
        <p:sp>
          <p:nvSpPr>
            <p:cNvPr id="42" name="Freeform 11">
              <a:extLst>
                <a:ext uri="{FF2B5EF4-FFF2-40B4-BE49-F238E27FC236}">
                  <a16:creationId xmlns:a16="http://schemas.microsoft.com/office/drawing/2014/main" id="{65F81664-5351-4F81-806B-E279C69A533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sp>
        <p:nvSpPr>
          <p:cNvPr id="44" name="TextBox 43">
            <a:extLst>
              <a:ext uri="{FF2B5EF4-FFF2-40B4-BE49-F238E27FC236}">
                <a16:creationId xmlns:a16="http://schemas.microsoft.com/office/drawing/2014/main" id="{25603520-09EE-4AB1-A663-6F488D2147C3}"/>
              </a:ext>
            </a:extLst>
          </p:cNvPr>
          <p:cNvSpPr txBox="1"/>
          <p:nvPr/>
        </p:nvSpPr>
        <p:spPr>
          <a:xfrm>
            <a:off x="704007" y="2006316"/>
            <a:ext cx="8179866" cy="2343655"/>
          </a:xfrm>
          <a:prstGeom prst="rect">
            <a:avLst/>
          </a:prstGeom>
          <a:noFill/>
        </p:spPr>
        <p:txBody>
          <a:bodyPr wrap="square">
            <a:spAutoFit/>
          </a:bodyPr>
          <a:lstStyle/>
          <a:p>
            <a:pPr algn="just">
              <a:lnSpc>
                <a:spcPct val="150000"/>
              </a:lnSpc>
            </a:pPr>
            <a:r>
              <a:rPr lang="vi-VN" sz="2000" b="1" dirty="0">
                <a:effectLst/>
                <a:latin typeface="+mn-lt"/>
                <a:ea typeface="Times New Roman" panose="02020603050405020304" pitchFamily="18" charset="0"/>
              </a:rPr>
              <a:t>Câu 4: </a:t>
            </a:r>
            <a:r>
              <a:rPr lang="vi-VN" sz="2000" dirty="0">
                <a:latin typeface="+mn-lt"/>
                <a:ea typeface="Times New Roman" panose="02020603050405020304" pitchFamily="18" charset="0"/>
              </a:rPr>
              <a:t>Hormone nào dưới </a:t>
            </a:r>
            <a:r>
              <a:rPr lang="vi-VN" sz="2000">
                <a:latin typeface="+mn-lt"/>
                <a:ea typeface="Times New Roman" panose="02020603050405020304" pitchFamily="18" charset="0"/>
              </a:rPr>
              <a:t>đây được </a:t>
            </a:r>
            <a:r>
              <a:rPr lang="vi-VN" sz="2000" dirty="0">
                <a:latin typeface="+mn-lt"/>
                <a:ea typeface="Times New Roman" panose="02020603050405020304" pitchFamily="18" charset="0"/>
              </a:rPr>
              <a:t>tiết ra từ tuyến yên?</a:t>
            </a:r>
            <a:endParaRPr lang="en-US" sz="2000" dirty="0">
              <a:effectLst/>
              <a:latin typeface="+mn-lt"/>
              <a:ea typeface="Calibri" panose="020F0502020204030204" pitchFamily="34" charset="0"/>
            </a:endParaRPr>
          </a:p>
          <a:p>
            <a:pPr algn="just">
              <a:lnSpc>
                <a:spcPct val="150000"/>
              </a:lnSpc>
            </a:pPr>
            <a:r>
              <a:rPr lang="en-US" sz="2000" dirty="0">
                <a:latin typeface="Arial" panose="020B0604020202020204" pitchFamily="34" charset="0"/>
                <a:ea typeface="Times New Roman" panose="02020603050405020304" pitchFamily="18" charset="0"/>
                <a:cs typeface="Arial" panose="020B0604020202020204" pitchFamily="34" charset="0"/>
              </a:rPr>
              <a:t>A. CRH		</a:t>
            </a:r>
          </a:p>
          <a:p>
            <a:pPr algn="just">
              <a:lnSpc>
                <a:spcPct val="150000"/>
              </a:lnSpc>
            </a:pPr>
            <a:r>
              <a:rPr lang="en-US" sz="2000" dirty="0">
                <a:latin typeface="Arial" panose="020B0604020202020204" pitchFamily="34" charset="0"/>
                <a:ea typeface="Times New Roman" panose="02020603050405020304" pitchFamily="18" charset="0"/>
                <a:cs typeface="Arial" panose="020B0604020202020204" pitchFamily="34" charset="0"/>
              </a:rPr>
              <a:t>B. TSH.		</a:t>
            </a:r>
          </a:p>
          <a:p>
            <a:pPr algn="just">
              <a:lnSpc>
                <a:spcPct val="150000"/>
              </a:lnSpc>
            </a:pPr>
            <a:r>
              <a:rPr lang="en-US" sz="2000" dirty="0">
                <a:latin typeface="Arial" panose="020B0604020202020204" pitchFamily="34" charset="0"/>
                <a:ea typeface="Times New Roman" panose="02020603050405020304" pitchFamily="18" charset="0"/>
                <a:cs typeface="Arial" panose="020B0604020202020204" pitchFamily="34" charset="0"/>
              </a:rPr>
              <a:t>C. TRH.			</a:t>
            </a:r>
          </a:p>
          <a:p>
            <a:pPr algn="just">
              <a:lnSpc>
                <a:spcPct val="150000"/>
              </a:lnSpc>
            </a:pPr>
            <a:r>
              <a:rPr lang="en-US" sz="2000" dirty="0">
                <a:latin typeface="Arial" panose="020B0604020202020204" pitchFamily="34" charset="0"/>
                <a:ea typeface="Times New Roman" panose="02020603050405020304" pitchFamily="18" charset="0"/>
                <a:cs typeface="Arial" panose="020B0604020202020204" pitchFamily="34" charset="0"/>
              </a:rPr>
              <a:t>D. GnRH.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45" name="Group 9">
            <a:extLst>
              <a:ext uri="{FF2B5EF4-FFF2-40B4-BE49-F238E27FC236}">
                <a16:creationId xmlns:a16="http://schemas.microsoft.com/office/drawing/2014/main" id="{80F07516-62AA-4D87-9FF9-B1A023E182AD}"/>
              </a:ext>
            </a:extLst>
          </p:cNvPr>
          <p:cNvGrpSpPr/>
          <p:nvPr/>
        </p:nvGrpSpPr>
        <p:grpSpPr>
          <a:xfrm rot="-10800000">
            <a:off x="213020" y="4331649"/>
            <a:ext cx="489009" cy="489009"/>
            <a:chOff x="0" y="0"/>
            <a:chExt cx="6350000" cy="6350000"/>
          </a:xfrm>
          <a:solidFill>
            <a:srgbClr val="4BC7C2"/>
          </a:solidFill>
        </p:grpSpPr>
        <p:sp>
          <p:nvSpPr>
            <p:cNvPr id="46" name="Freeform 10">
              <a:extLst>
                <a:ext uri="{FF2B5EF4-FFF2-40B4-BE49-F238E27FC236}">
                  <a16:creationId xmlns:a16="http://schemas.microsoft.com/office/drawing/2014/main" id="{7876C8B1-E42F-4596-A9CD-63BAC7AB7F9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47" name="Group 11">
            <a:extLst>
              <a:ext uri="{FF2B5EF4-FFF2-40B4-BE49-F238E27FC236}">
                <a16:creationId xmlns:a16="http://schemas.microsoft.com/office/drawing/2014/main" id="{CC0C66D0-46F2-40C9-AD9B-28D4ED14D0E9}"/>
              </a:ext>
            </a:extLst>
          </p:cNvPr>
          <p:cNvGrpSpPr>
            <a:grpSpLocks noChangeAspect="1"/>
          </p:cNvGrpSpPr>
          <p:nvPr/>
        </p:nvGrpSpPr>
        <p:grpSpPr>
          <a:xfrm rot="-10800000">
            <a:off x="99879" y="4498698"/>
            <a:ext cx="341924" cy="341924"/>
            <a:chOff x="-2540" y="-2540"/>
            <a:chExt cx="6355080" cy="6355080"/>
          </a:xfrm>
          <a:solidFill>
            <a:srgbClr val="B88148"/>
          </a:solidFill>
        </p:grpSpPr>
        <p:sp>
          <p:nvSpPr>
            <p:cNvPr id="48" name="Freeform 12">
              <a:extLst>
                <a:ext uri="{FF2B5EF4-FFF2-40B4-BE49-F238E27FC236}">
                  <a16:creationId xmlns:a16="http://schemas.microsoft.com/office/drawing/2014/main" id="{3C07C0DC-E1EC-44E8-B702-CAC0DA5905A8}"/>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49" name="Group 8">
            <a:extLst>
              <a:ext uri="{FF2B5EF4-FFF2-40B4-BE49-F238E27FC236}">
                <a16:creationId xmlns:a16="http://schemas.microsoft.com/office/drawing/2014/main" id="{AE2B9AA3-8849-4B3C-AB7A-11AAA96D9DED}"/>
              </a:ext>
            </a:extLst>
          </p:cNvPr>
          <p:cNvGrpSpPr/>
          <p:nvPr/>
        </p:nvGrpSpPr>
        <p:grpSpPr>
          <a:xfrm rot="-8904737">
            <a:off x="8681646" y="4540525"/>
            <a:ext cx="891826" cy="891826"/>
            <a:chOff x="0" y="0"/>
            <a:chExt cx="6350000" cy="6350000"/>
          </a:xfrm>
          <a:solidFill>
            <a:srgbClr val="4BC7C2"/>
          </a:solidFill>
        </p:grpSpPr>
        <p:sp>
          <p:nvSpPr>
            <p:cNvPr id="50" name="Freeform 9">
              <a:extLst>
                <a:ext uri="{FF2B5EF4-FFF2-40B4-BE49-F238E27FC236}">
                  <a16:creationId xmlns:a16="http://schemas.microsoft.com/office/drawing/2014/main" id="{9E9FB403-E7D2-4DE3-8DD3-323F8698DE9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51" name="Group 10">
            <a:extLst>
              <a:ext uri="{FF2B5EF4-FFF2-40B4-BE49-F238E27FC236}">
                <a16:creationId xmlns:a16="http://schemas.microsoft.com/office/drawing/2014/main" id="{2CCACDC4-151A-46C0-AD62-6236B3DB1CBB}"/>
              </a:ext>
            </a:extLst>
          </p:cNvPr>
          <p:cNvGrpSpPr>
            <a:grpSpLocks noChangeAspect="1"/>
          </p:cNvGrpSpPr>
          <p:nvPr/>
        </p:nvGrpSpPr>
        <p:grpSpPr>
          <a:xfrm rot="-8904737">
            <a:off x="8413807" y="4703885"/>
            <a:ext cx="565105" cy="565105"/>
            <a:chOff x="-2540" y="-2540"/>
            <a:chExt cx="6355080" cy="6355080"/>
          </a:xfrm>
          <a:solidFill>
            <a:srgbClr val="B88148"/>
          </a:solidFill>
        </p:grpSpPr>
        <p:sp>
          <p:nvSpPr>
            <p:cNvPr id="52" name="Freeform 11">
              <a:extLst>
                <a:ext uri="{FF2B5EF4-FFF2-40B4-BE49-F238E27FC236}">
                  <a16:creationId xmlns:a16="http://schemas.microsoft.com/office/drawing/2014/main" id="{70AD2211-C22F-458B-B39D-BC9991EF3AD2}"/>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66" name="Group 25">
            <a:extLst>
              <a:ext uri="{FF2B5EF4-FFF2-40B4-BE49-F238E27FC236}">
                <a16:creationId xmlns:a16="http://schemas.microsoft.com/office/drawing/2014/main" id="{A23F6C5D-1CB4-4638-98F7-D504E534FF59}"/>
              </a:ext>
            </a:extLst>
          </p:cNvPr>
          <p:cNvGrpSpPr/>
          <p:nvPr/>
        </p:nvGrpSpPr>
        <p:grpSpPr>
          <a:xfrm rot="-10800000">
            <a:off x="7604079" y="1119020"/>
            <a:ext cx="370312" cy="370312"/>
            <a:chOff x="0" y="0"/>
            <a:chExt cx="6350000" cy="6350000"/>
          </a:xfrm>
          <a:solidFill>
            <a:srgbClr val="FFE285"/>
          </a:solidFill>
        </p:grpSpPr>
        <p:sp>
          <p:nvSpPr>
            <p:cNvPr id="67" name="Freeform 26">
              <a:extLst>
                <a:ext uri="{FF2B5EF4-FFF2-40B4-BE49-F238E27FC236}">
                  <a16:creationId xmlns:a16="http://schemas.microsoft.com/office/drawing/2014/main" id="{313E3DA5-A565-449B-936E-F067129BE59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68" name="Group 27">
            <a:extLst>
              <a:ext uri="{FF2B5EF4-FFF2-40B4-BE49-F238E27FC236}">
                <a16:creationId xmlns:a16="http://schemas.microsoft.com/office/drawing/2014/main" id="{D0650283-4FB6-4ED2-B707-C53504EBB3D2}"/>
              </a:ext>
            </a:extLst>
          </p:cNvPr>
          <p:cNvGrpSpPr>
            <a:grpSpLocks noChangeAspect="1"/>
          </p:cNvGrpSpPr>
          <p:nvPr/>
        </p:nvGrpSpPr>
        <p:grpSpPr>
          <a:xfrm rot="-10800000">
            <a:off x="7548788" y="1293420"/>
            <a:ext cx="271545" cy="271545"/>
            <a:chOff x="-2540" y="-2540"/>
            <a:chExt cx="6355080" cy="6355080"/>
          </a:xfrm>
          <a:solidFill>
            <a:srgbClr val="B88148"/>
          </a:solidFill>
        </p:grpSpPr>
        <p:sp>
          <p:nvSpPr>
            <p:cNvPr id="69" name="Freeform 28">
              <a:extLst>
                <a:ext uri="{FF2B5EF4-FFF2-40B4-BE49-F238E27FC236}">
                  <a16:creationId xmlns:a16="http://schemas.microsoft.com/office/drawing/2014/main" id="{D6CF912F-F5C4-4740-85C1-9777E0DE945D}"/>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sp>
        <p:nvSpPr>
          <p:cNvPr id="73" name="Oval 72">
            <a:extLst>
              <a:ext uri="{FF2B5EF4-FFF2-40B4-BE49-F238E27FC236}">
                <a16:creationId xmlns:a16="http://schemas.microsoft.com/office/drawing/2014/main" id="{4BA7810B-EAEC-44EA-BD99-109E0EAB129E}"/>
              </a:ext>
            </a:extLst>
          </p:cNvPr>
          <p:cNvSpPr/>
          <p:nvPr/>
        </p:nvSpPr>
        <p:spPr>
          <a:xfrm>
            <a:off x="621985" y="2935826"/>
            <a:ext cx="494524" cy="4953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Tree>
    <p:extLst>
      <p:ext uri="{BB962C8B-B14F-4D97-AF65-F5344CB8AC3E}">
        <p14:creationId xmlns:p14="http://schemas.microsoft.com/office/powerpoint/2010/main" val="419584459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F8401DE-9C7D-49DE-867E-93F66EDA6942}"/>
              </a:ext>
            </a:extLst>
          </p:cNvPr>
          <p:cNvSpPr/>
          <p:nvPr/>
        </p:nvSpPr>
        <p:spPr>
          <a:xfrm>
            <a:off x="0" y="-227245"/>
            <a:ext cx="9144000" cy="2095500"/>
          </a:xfrm>
          <a:prstGeom prst="rect">
            <a:avLst/>
          </a:prstGeom>
          <a:solidFill>
            <a:srgbClr val="4BC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
        <p:nvSpPr>
          <p:cNvPr id="3" name="AutoShape 3"/>
          <p:cNvSpPr/>
          <p:nvPr/>
        </p:nvSpPr>
        <p:spPr>
          <a:xfrm>
            <a:off x="485775" y="1286716"/>
            <a:ext cx="8667750" cy="67469"/>
          </a:xfrm>
          <a:prstGeom prst="rect">
            <a:avLst/>
          </a:prstGeom>
          <a:solidFill>
            <a:srgbClr val="FFE285"/>
          </a:solidFill>
        </p:spPr>
        <p:txBody>
          <a:bodyPr/>
          <a:lstStyle/>
          <a:p>
            <a:endParaRPr lang="en-US"/>
          </a:p>
        </p:txBody>
      </p:sp>
      <p:grpSp>
        <p:nvGrpSpPr>
          <p:cNvPr id="4" name="Group 4"/>
          <p:cNvGrpSpPr/>
          <p:nvPr/>
        </p:nvGrpSpPr>
        <p:grpSpPr>
          <a:xfrm rot="-10800000">
            <a:off x="485775" y="1140051"/>
            <a:ext cx="370312" cy="370312"/>
            <a:chOff x="0" y="0"/>
            <a:chExt cx="6350000" cy="6350000"/>
          </a:xfrm>
          <a:solidFill>
            <a:srgbClr val="FFE285"/>
          </a:solidFill>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6" name="Group 6"/>
          <p:cNvGrpSpPr>
            <a:grpSpLocks noChangeAspect="1"/>
          </p:cNvGrpSpPr>
          <p:nvPr/>
        </p:nvGrpSpPr>
        <p:grpSpPr>
          <a:xfrm rot="-10800000">
            <a:off x="430484" y="1314451"/>
            <a:ext cx="271545" cy="271545"/>
            <a:chOff x="-2540" y="-2540"/>
            <a:chExt cx="6355080" cy="6355080"/>
          </a:xfrm>
          <a:solidFill>
            <a:schemeClr val="bg1"/>
          </a:solidFill>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11" name="Group 11"/>
          <p:cNvGrpSpPr/>
          <p:nvPr/>
        </p:nvGrpSpPr>
        <p:grpSpPr>
          <a:xfrm rot="-10800000">
            <a:off x="2226991" y="1140051"/>
            <a:ext cx="370312" cy="370312"/>
            <a:chOff x="0" y="0"/>
            <a:chExt cx="6350000" cy="6350000"/>
          </a:xfrm>
          <a:solidFill>
            <a:srgbClr val="FFE285"/>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13" name="Group 13"/>
          <p:cNvGrpSpPr>
            <a:grpSpLocks noChangeAspect="1"/>
          </p:cNvGrpSpPr>
          <p:nvPr/>
        </p:nvGrpSpPr>
        <p:grpSpPr>
          <a:xfrm rot="-10800000">
            <a:off x="2171700" y="1314451"/>
            <a:ext cx="271545" cy="271545"/>
            <a:chOff x="-2540" y="-2540"/>
            <a:chExt cx="6355080" cy="6355080"/>
          </a:xfrm>
          <a:solidFill>
            <a:schemeClr val="bg1"/>
          </a:solidFill>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18" name="Group 18"/>
          <p:cNvGrpSpPr/>
          <p:nvPr/>
        </p:nvGrpSpPr>
        <p:grpSpPr>
          <a:xfrm rot="-10800000">
            <a:off x="4011188" y="1140051"/>
            <a:ext cx="370312" cy="370312"/>
            <a:chOff x="0" y="0"/>
            <a:chExt cx="6350000" cy="6350000"/>
          </a:xfrm>
          <a:solidFill>
            <a:srgbClr val="FFE285"/>
          </a:solid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20" name="Group 20"/>
          <p:cNvGrpSpPr>
            <a:grpSpLocks noChangeAspect="1"/>
          </p:cNvGrpSpPr>
          <p:nvPr/>
        </p:nvGrpSpPr>
        <p:grpSpPr>
          <a:xfrm rot="-10800000">
            <a:off x="3955897" y="1314451"/>
            <a:ext cx="271545" cy="271545"/>
            <a:chOff x="-2540" y="-2540"/>
            <a:chExt cx="6355080" cy="6355080"/>
          </a:xfrm>
          <a:solidFill>
            <a:schemeClr val="bg1"/>
          </a:solidFill>
        </p:grpSpPr>
        <p:sp>
          <p:nvSpPr>
            <p:cNvPr id="21" name="Freeform 2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grpSp>
        <p:nvGrpSpPr>
          <p:cNvPr id="25" name="Group 25"/>
          <p:cNvGrpSpPr/>
          <p:nvPr/>
        </p:nvGrpSpPr>
        <p:grpSpPr>
          <a:xfrm rot="-10800000">
            <a:off x="5808391" y="1140051"/>
            <a:ext cx="370312" cy="370312"/>
            <a:chOff x="0" y="0"/>
            <a:chExt cx="6350000" cy="6350000"/>
          </a:xfrm>
          <a:solidFill>
            <a:srgbClr val="FFE285"/>
          </a:solidFill>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27" name="Group 27"/>
          <p:cNvGrpSpPr>
            <a:grpSpLocks noChangeAspect="1"/>
          </p:cNvGrpSpPr>
          <p:nvPr/>
        </p:nvGrpSpPr>
        <p:grpSpPr>
          <a:xfrm rot="-10800000">
            <a:off x="5753100" y="1314451"/>
            <a:ext cx="271545" cy="271545"/>
            <a:chOff x="-2540" y="-2540"/>
            <a:chExt cx="6355080" cy="6355080"/>
          </a:xfrm>
          <a:solidFill>
            <a:schemeClr val="bg1"/>
          </a:solidFill>
        </p:grpSpPr>
        <p:sp>
          <p:nvSpPr>
            <p:cNvPr id="28" name="Freeform 2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sp>
        <p:nvSpPr>
          <p:cNvPr id="32" name="TextBox 31">
            <a:extLst>
              <a:ext uri="{FF2B5EF4-FFF2-40B4-BE49-F238E27FC236}">
                <a16:creationId xmlns:a16="http://schemas.microsoft.com/office/drawing/2014/main" id="{B8312287-7C42-46A3-B52A-DB9FE0C618C4}"/>
              </a:ext>
            </a:extLst>
          </p:cNvPr>
          <p:cNvSpPr txBox="1"/>
          <p:nvPr/>
        </p:nvSpPr>
        <p:spPr>
          <a:xfrm>
            <a:off x="374793" y="322842"/>
            <a:ext cx="2582759" cy="600164"/>
          </a:xfrm>
          <a:prstGeom prst="rect">
            <a:avLst/>
          </a:prstGeom>
          <a:noFill/>
        </p:spPr>
        <p:txBody>
          <a:bodyPr wrap="none" rtlCol="0">
            <a:spAutoFit/>
          </a:bodyPr>
          <a:lstStyle/>
          <a:p>
            <a:pPr algn="ctr" defTabSz="457200">
              <a:buClrTx/>
              <a:defRPr/>
            </a:pPr>
            <a:r>
              <a:rPr lang="en-US" sz="3300" b="1" kern="1200" dirty="0">
                <a:solidFill>
                  <a:srgbClr val="FEFFF6"/>
                </a:solidFill>
                <a:latin typeface="Arial" panose="020B0604020202020204" pitchFamily="34" charset="0"/>
                <a:ea typeface="+mn-ea"/>
                <a:cs typeface="Arial" panose="020B0604020202020204" pitchFamily="34" charset="0"/>
              </a:rPr>
              <a:t>LUYỆN TẬP</a:t>
            </a:r>
          </a:p>
        </p:txBody>
      </p:sp>
      <p:grpSp>
        <p:nvGrpSpPr>
          <p:cNvPr id="35" name="Group 11">
            <a:extLst>
              <a:ext uri="{FF2B5EF4-FFF2-40B4-BE49-F238E27FC236}">
                <a16:creationId xmlns:a16="http://schemas.microsoft.com/office/drawing/2014/main" id="{01C6202C-7C19-47A6-B5C9-F55CF5B11886}"/>
              </a:ext>
            </a:extLst>
          </p:cNvPr>
          <p:cNvGrpSpPr/>
          <p:nvPr/>
        </p:nvGrpSpPr>
        <p:grpSpPr>
          <a:xfrm rot="1895262">
            <a:off x="8192238" y="466400"/>
            <a:ext cx="612488" cy="612488"/>
            <a:chOff x="0" y="0"/>
            <a:chExt cx="6350000" cy="6350000"/>
          </a:xfrm>
        </p:grpSpPr>
        <p:sp>
          <p:nvSpPr>
            <p:cNvPr id="36" name="Freeform 12">
              <a:extLst>
                <a:ext uri="{FF2B5EF4-FFF2-40B4-BE49-F238E27FC236}">
                  <a16:creationId xmlns:a16="http://schemas.microsoft.com/office/drawing/2014/main" id="{A2F2553A-92E3-4066-9FF8-7D773D0BE4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DFD"/>
            </a:solidFill>
          </p:spPr>
          <p:txBody>
            <a:bodyPr/>
            <a:lstStyle/>
            <a:p>
              <a:endParaRPr lang="en-US"/>
            </a:p>
          </p:txBody>
        </p:sp>
      </p:grpSp>
      <p:grpSp>
        <p:nvGrpSpPr>
          <p:cNvPr id="37" name="Group 13">
            <a:extLst>
              <a:ext uri="{FF2B5EF4-FFF2-40B4-BE49-F238E27FC236}">
                <a16:creationId xmlns:a16="http://schemas.microsoft.com/office/drawing/2014/main" id="{0B5423E9-1FF3-4F7F-AE75-C132010EC260}"/>
              </a:ext>
            </a:extLst>
          </p:cNvPr>
          <p:cNvGrpSpPr>
            <a:grpSpLocks noChangeAspect="1"/>
          </p:cNvGrpSpPr>
          <p:nvPr/>
        </p:nvGrpSpPr>
        <p:grpSpPr>
          <a:xfrm rot="1895262">
            <a:off x="8588964" y="573461"/>
            <a:ext cx="398366" cy="398366"/>
            <a:chOff x="-2540" y="-2540"/>
            <a:chExt cx="6355080" cy="6355080"/>
          </a:xfrm>
          <a:solidFill>
            <a:srgbClr val="B88148"/>
          </a:solidFill>
        </p:grpSpPr>
        <p:sp>
          <p:nvSpPr>
            <p:cNvPr id="38" name="Freeform 14">
              <a:extLst>
                <a:ext uri="{FF2B5EF4-FFF2-40B4-BE49-F238E27FC236}">
                  <a16:creationId xmlns:a16="http://schemas.microsoft.com/office/drawing/2014/main" id="{A5921E92-8D98-4631-A457-1579E670CEC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39" name="Group 8">
            <a:extLst>
              <a:ext uri="{FF2B5EF4-FFF2-40B4-BE49-F238E27FC236}">
                <a16:creationId xmlns:a16="http://schemas.microsoft.com/office/drawing/2014/main" id="{469AFB09-7AAC-4507-83C4-D2C3A4817152}"/>
              </a:ext>
            </a:extLst>
          </p:cNvPr>
          <p:cNvGrpSpPr/>
          <p:nvPr/>
        </p:nvGrpSpPr>
        <p:grpSpPr>
          <a:xfrm rot="-8904737">
            <a:off x="4862479" y="-497895"/>
            <a:ext cx="891826" cy="891826"/>
            <a:chOff x="0" y="0"/>
            <a:chExt cx="6350000" cy="6350000"/>
          </a:xfrm>
          <a:solidFill>
            <a:schemeClr val="bg1"/>
          </a:solidFill>
        </p:grpSpPr>
        <p:sp>
          <p:nvSpPr>
            <p:cNvPr id="40" name="Freeform 9">
              <a:extLst>
                <a:ext uri="{FF2B5EF4-FFF2-40B4-BE49-F238E27FC236}">
                  <a16:creationId xmlns:a16="http://schemas.microsoft.com/office/drawing/2014/main" id="{BCF6430A-448F-483F-B918-4F749D68E52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41" name="Group 10">
            <a:extLst>
              <a:ext uri="{FF2B5EF4-FFF2-40B4-BE49-F238E27FC236}">
                <a16:creationId xmlns:a16="http://schemas.microsoft.com/office/drawing/2014/main" id="{B6C3144F-ECFC-45D4-83A2-7006D42917FE}"/>
              </a:ext>
            </a:extLst>
          </p:cNvPr>
          <p:cNvGrpSpPr>
            <a:grpSpLocks noChangeAspect="1"/>
          </p:cNvGrpSpPr>
          <p:nvPr/>
        </p:nvGrpSpPr>
        <p:grpSpPr>
          <a:xfrm rot="-8904737">
            <a:off x="4594640" y="-334535"/>
            <a:ext cx="565105" cy="565105"/>
            <a:chOff x="-2540" y="-2540"/>
            <a:chExt cx="6355080" cy="6355080"/>
          </a:xfrm>
          <a:solidFill>
            <a:srgbClr val="B88148"/>
          </a:solidFill>
        </p:grpSpPr>
        <p:sp>
          <p:nvSpPr>
            <p:cNvPr id="42" name="Freeform 11">
              <a:extLst>
                <a:ext uri="{FF2B5EF4-FFF2-40B4-BE49-F238E27FC236}">
                  <a16:creationId xmlns:a16="http://schemas.microsoft.com/office/drawing/2014/main" id="{65F81664-5351-4F81-806B-E279C69A533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sp>
        <p:nvSpPr>
          <p:cNvPr id="44" name="TextBox 43">
            <a:extLst>
              <a:ext uri="{FF2B5EF4-FFF2-40B4-BE49-F238E27FC236}">
                <a16:creationId xmlns:a16="http://schemas.microsoft.com/office/drawing/2014/main" id="{25603520-09EE-4AB1-A663-6F488D2147C3}"/>
              </a:ext>
            </a:extLst>
          </p:cNvPr>
          <p:cNvSpPr txBox="1"/>
          <p:nvPr/>
        </p:nvSpPr>
        <p:spPr>
          <a:xfrm>
            <a:off x="763735" y="2081684"/>
            <a:ext cx="4195951" cy="2805320"/>
          </a:xfrm>
          <a:prstGeom prst="rect">
            <a:avLst/>
          </a:prstGeom>
          <a:noFill/>
        </p:spPr>
        <p:txBody>
          <a:bodyPr wrap="square">
            <a:spAutoFit/>
          </a:bodyPr>
          <a:lstStyle/>
          <a:p>
            <a:pPr algn="just">
              <a:lnSpc>
                <a:spcPct val="150000"/>
              </a:lnSpc>
            </a:pPr>
            <a:r>
              <a:rPr lang="vi-VN" sz="2000" b="1" dirty="0">
                <a:effectLst/>
                <a:latin typeface="+mn-lt"/>
                <a:ea typeface="Times New Roman" panose="02020603050405020304" pitchFamily="18" charset="0"/>
              </a:rPr>
              <a:t>Câu 5:</a:t>
            </a:r>
            <a:r>
              <a:rPr lang="vi-VN" sz="2000" dirty="0">
                <a:latin typeface="+mn-lt"/>
                <a:ea typeface="Times New Roman" panose="02020603050405020304" pitchFamily="18" charset="0"/>
              </a:rPr>
              <a:t> Bệnh nào dưới đây không phải là bệnh nội tiết?</a:t>
            </a:r>
          </a:p>
          <a:p>
            <a:pPr algn="just">
              <a:lnSpc>
                <a:spcPct val="150000"/>
              </a:lnSpc>
            </a:pPr>
            <a:r>
              <a:rPr lang="en-US" sz="2000" dirty="0">
                <a:latin typeface="Arial" panose="020B0604020202020204" pitchFamily="34" charset="0"/>
                <a:ea typeface="Times New Roman" panose="02020603050405020304" pitchFamily="18" charset="0"/>
                <a:cs typeface="Arial" panose="020B0604020202020204" pitchFamily="34" charset="0"/>
              </a:rPr>
              <a:t>A. </a:t>
            </a:r>
            <a:r>
              <a:rPr lang="vi-VN" sz="2000" dirty="0">
                <a:latin typeface="+mn-lt"/>
                <a:ea typeface="Times New Roman" panose="02020603050405020304" pitchFamily="18" charset="0"/>
              </a:rPr>
              <a:t>Đái tháo đường		</a:t>
            </a:r>
            <a:endParaRPr lang="en-US" sz="2000" dirty="0">
              <a:latin typeface="+mn-lt"/>
              <a:ea typeface="Times New Roman" panose="02020603050405020304" pitchFamily="18" charset="0"/>
            </a:endParaRPr>
          </a:p>
          <a:p>
            <a:pPr algn="just">
              <a:lnSpc>
                <a:spcPct val="150000"/>
              </a:lnSpc>
            </a:pPr>
            <a:r>
              <a:rPr lang="vi-VN" sz="2000" dirty="0">
                <a:latin typeface="+mn-lt"/>
                <a:ea typeface="Times New Roman" panose="02020603050405020304" pitchFamily="18" charset="0"/>
              </a:rPr>
              <a:t>B. Lùn hoặc khổng lồ	</a:t>
            </a:r>
            <a:endParaRPr lang="en-US" sz="2000" dirty="0">
              <a:latin typeface="+mn-lt"/>
              <a:ea typeface="Times New Roman" panose="02020603050405020304" pitchFamily="18" charset="0"/>
            </a:endParaRPr>
          </a:p>
          <a:p>
            <a:pPr algn="just">
              <a:lnSpc>
                <a:spcPct val="150000"/>
              </a:lnSpc>
            </a:pPr>
            <a:r>
              <a:rPr lang="vi-VN" sz="2000" dirty="0">
                <a:latin typeface="+mn-lt"/>
                <a:ea typeface="Times New Roman" panose="02020603050405020304" pitchFamily="18" charset="0"/>
              </a:rPr>
              <a:t>C. Ung thư 	</a:t>
            </a:r>
            <a:endParaRPr lang="en-US" sz="2000" dirty="0">
              <a:latin typeface="+mn-lt"/>
              <a:ea typeface="Times New Roman" panose="02020603050405020304" pitchFamily="18" charset="0"/>
            </a:endParaRPr>
          </a:p>
          <a:p>
            <a:pPr algn="just">
              <a:lnSpc>
                <a:spcPct val="150000"/>
              </a:lnSpc>
            </a:pPr>
            <a:r>
              <a:rPr lang="vi-VN" sz="2000" dirty="0">
                <a:latin typeface="+mn-lt"/>
                <a:ea typeface="Times New Roman" panose="02020603050405020304" pitchFamily="18" charset="0"/>
              </a:rPr>
              <a:t>D. Vô sinh</a:t>
            </a:r>
          </a:p>
        </p:txBody>
      </p:sp>
      <p:grpSp>
        <p:nvGrpSpPr>
          <p:cNvPr id="45" name="Group 9">
            <a:extLst>
              <a:ext uri="{FF2B5EF4-FFF2-40B4-BE49-F238E27FC236}">
                <a16:creationId xmlns:a16="http://schemas.microsoft.com/office/drawing/2014/main" id="{80F07516-62AA-4D87-9FF9-B1A023E182AD}"/>
              </a:ext>
            </a:extLst>
          </p:cNvPr>
          <p:cNvGrpSpPr/>
          <p:nvPr/>
        </p:nvGrpSpPr>
        <p:grpSpPr>
          <a:xfrm rot="-10800000">
            <a:off x="123194" y="3283099"/>
            <a:ext cx="489009" cy="489009"/>
            <a:chOff x="0" y="0"/>
            <a:chExt cx="6350000" cy="6350000"/>
          </a:xfrm>
          <a:solidFill>
            <a:srgbClr val="4BC7C2"/>
          </a:solidFill>
        </p:grpSpPr>
        <p:sp>
          <p:nvSpPr>
            <p:cNvPr id="46" name="Freeform 10">
              <a:extLst>
                <a:ext uri="{FF2B5EF4-FFF2-40B4-BE49-F238E27FC236}">
                  <a16:creationId xmlns:a16="http://schemas.microsoft.com/office/drawing/2014/main" id="{7876C8B1-E42F-4596-A9CD-63BAC7AB7F9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47" name="Group 11">
            <a:extLst>
              <a:ext uri="{FF2B5EF4-FFF2-40B4-BE49-F238E27FC236}">
                <a16:creationId xmlns:a16="http://schemas.microsoft.com/office/drawing/2014/main" id="{CC0C66D0-46F2-40C9-AD9B-28D4ED14D0E9}"/>
              </a:ext>
            </a:extLst>
          </p:cNvPr>
          <p:cNvGrpSpPr>
            <a:grpSpLocks noChangeAspect="1"/>
          </p:cNvGrpSpPr>
          <p:nvPr/>
        </p:nvGrpSpPr>
        <p:grpSpPr>
          <a:xfrm rot="-10800000">
            <a:off x="10053" y="3450148"/>
            <a:ext cx="341924" cy="341924"/>
            <a:chOff x="-2540" y="-2540"/>
            <a:chExt cx="6355080" cy="6355080"/>
          </a:xfrm>
          <a:solidFill>
            <a:srgbClr val="B88148"/>
          </a:solidFill>
        </p:grpSpPr>
        <p:sp>
          <p:nvSpPr>
            <p:cNvPr id="48" name="Freeform 12">
              <a:extLst>
                <a:ext uri="{FF2B5EF4-FFF2-40B4-BE49-F238E27FC236}">
                  <a16:creationId xmlns:a16="http://schemas.microsoft.com/office/drawing/2014/main" id="{3C07C0DC-E1EC-44E8-B702-CAC0DA5905A8}"/>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49" name="Group 8">
            <a:extLst>
              <a:ext uri="{FF2B5EF4-FFF2-40B4-BE49-F238E27FC236}">
                <a16:creationId xmlns:a16="http://schemas.microsoft.com/office/drawing/2014/main" id="{AE2B9AA3-8849-4B3C-AB7A-11AAA96D9DED}"/>
              </a:ext>
            </a:extLst>
          </p:cNvPr>
          <p:cNvGrpSpPr/>
          <p:nvPr/>
        </p:nvGrpSpPr>
        <p:grpSpPr>
          <a:xfrm rot="-8904737">
            <a:off x="8681646" y="4540525"/>
            <a:ext cx="891826" cy="891826"/>
            <a:chOff x="0" y="0"/>
            <a:chExt cx="6350000" cy="6350000"/>
          </a:xfrm>
          <a:solidFill>
            <a:srgbClr val="4BC7C2"/>
          </a:solidFill>
        </p:grpSpPr>
        <p:sp>
          <p:nvSpPr>
            <p:cNvPr id="50" name="Freeform 9">
              <a:extLst>
                <a:ext uri="{FF2B5EF4-FFF2-40B4-BE49-F238E27FC236}">
                  <a16:creationId xmlns:a16="http://schemas.microsoft.com/office/drawing/2014/main" id="{9E9FB403-E7D2-4DE3-8DD3-323F8698DE9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51" name="Group 10">
            <a:extLst>
              <a:ext uri="{FF2B5EF4-FFF2-40B4-BE49-F238E27FC236}">
                <a16:creationId xmlns:a16="http://schemas.microsoft.com/office/drawing/2014/main" id="{2CCACDC4-151A-46C0-AD62-6236B3DB1CBB}"/>
              </a:ext>
            </a:extLst>
          </p:cNvPr>
          <p:cNvGrpSpPr>
            <a:grpSpLocks noChangeAspect="1"/>
          </p:cNvGrpSpPr>
          <p:nvPr/>
        </p:nvGrpSpPr>
        <p:grpSpPr>
          <a:xfrm rot="-8904737">
            <a:off x="8413807" y="4703885"/>
            <a:ext cx="565105" cy="565105"/>
            <a:chOff x="-2540" y="-2540"/>
            <a:chExt cx="6355080" cy="6355080"/>
          </a:xfrm>
          <a:solidFill>
            <a:srgbClr val="B88148"/>
          </a:solidFill>
        </p:grpSpPr>
        <p:sp>
          <p:nvSpPr>
            <p:cNvPr id="52" name="Freeform 11">
              <a:extLst>
                <a:ext uri="{FF2B5EF4-FFF2-40B4-BE49-F238E27FC236}">
                  <a16:creationId xmlns:a16="http://schemas.microsoft.com/office/drawing/2014/main" id="{70AD2211-C22F-458B-B39D-BC9991EF3AD2}"/>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txBody>
            <a:bodyPr/>
            <a:lstStyle/>
            <a:p>
              <a:endParaRPr lang="en-US"/>
            </a:p>
          </p:txBody>
        </p:sp>
      </p:grpSp>
      <p:grpSp>
        <p:nvGrpSpPr>
          <p:cNvPr id="66" name="Group 25">
            <a:extLst>
              <a:ext uri="{FF2B5EF4-FFF2-40B4-BE49-F238E27FC236}">
                <a16:creationId xmlns:a16="http://schemas.microsoft.com/office/drawing/2014/main" id="{A23F6C5D-1CB4-4638-98F7-D504E534FF59}"/>
              </a:ext>
            </a:extLst>
          </p:cNvPr>
          <p:cNvGrpSpPr/>
          <p:nvPr/>
        </p:nvGrpSpPr>
        <p:grpSpPr>
          <a:xfrm rot="-10800000">
            <a:off x="7604079" y="1119020"/>
            <a:ext cx="370312" cy="370312"/>
            <a:chOff x="0" y="0"/>
            <a:chExt cx="6350000" cy="6350000"/>
          </a:xfrm>
          <a:solidFill>
            <a:srgbClr val="FFE285"/>
          </a:solidFill>
        </p:grpSpPr>
        <p:sp>
          <p:nvSpPr>
            <p:cNvPr id="67" name="Freeform 26">
              <a:extLst>
                <a:ext uri="{FF2B5EF4-FFF2-40B4-BE49-F238E27FC236}">
                  <a16:creationId xmlns:a16="http://schemas.microsoft.com/office/drawing/2014/main" id="{313E3DA5-A565-449B-936E-F067129BE59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68" name="Group 27">
            <a:extLst>
              <a:ext uri="{FF2B5EF4-FFF2-40B4-BE49-F238E27FC236}">
                <a16:creationId xmlns:a16="http://schemas.microsoft.com/office/drawing/2014/main" id="{D0650283-4FB6-4ED2-B707-C53504EBB3D2}"/>
              </a:ext>
            </a:extLst>
          </p:cNvPr>
          <p:cNvGrpSpPr>
            <a:grpSpLocks noChangeAspect="1"/>
          </p:cNvGrpSpPr>
          <p:nvPr/>
        </p:nvGrpSpPr>
        <p:grpSpPr>
          <a:xfrm rot="-10800000">
            <a:off x="7548788" y="1293420"/>
            <a:ext cx="271545" cy="271545"/>
            <a:chOff x="-2540" y="-2540"/>
            <a:chExt cx="6355080" cy="6355080"/>
          </a:xfrm>
          <a:solidFill>
            <a:srgbClr val="B88148"/>
          </a:solidFill>
        </p:grpSpPr>
        <p:sp>
          <p:nvSpPr>
            <p:cNvPr id="69" name="Freeform 28">
              <a:extLst>
                <a:ext uri="{FF2B5EF4-FFF2-40B4-BE49-F238E27FC236}">
                  <a16:creationId xmlns:a16="http://schemas.microsoft.com/office/drawing/2014/main" id="{D6CF912F-F5C4-4740-85C1-9777E0DE945D}"/>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txBody>
            <a:bodyPr/>
            <a:lstStyle/>
            <a:p>
              <a:endParaRPr lang="en-US"/>
            </a:p>
          </p:txBody>
        </p:sp>
      </p:grpSp>
      <p:sp>
        <p:nvSpPr>
          <p:cNvPr id="73" name="Oval 72">
            <a:extLst>
              <a:ext uri="{FF2B5EF4-FFF2-40B4-BE49-F238E27FC236}">
                <a16:creationId xmlns:a16="http://schemas.microsoft.com/office/drawing/2014/main" id="{4BA7810B-EAEC-44EA-BD99-109E0EAB129E}"/>
              </a:ext>
            </a:extLst>
          </p:cNvPr>
          <p:cNvSpPr/>
          <p:nvPr/>
        </p:nvSpPr>
        <p:spPr>
          <a:xfrm>
            <a:off x="679811" y="3914895"/>
            <a:ext cx="494524" cy="4953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Tree>
    <p:extLst>
      <p:ext uri="{BB962C8B-B14F-4D97-AF65-F5344CB8AC3E}">
        <p14:creationId xmlns:p14="http://schemas.microsoft.com/office/powerpoint/2010/main" val="257662468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92" name="Google Shape;1892;p60"/>
          <p:cNvSpPr/>
          <p:nvPr/>
        </p:nvSpPr>
        <p:spPr>
          <a:xfrm>
            <a:off x="2372249" y="1055250"/>
            <a:ext cx="4399502" cy="42100"/>
          </a:xfrm>
          <a:custGeom>
            <a:avLst/>
            <a:gdLst/>
            <a:ahLst/>
            <a:cxnLst/>
            <a:rect l="l" t="t" r="r" b="b"/>
            <a:pathLst>
              <a:path w="52706" h="1684" extrusionOk="0">
                <a:moveTo>
                  <a:pt x="16814" y="1"/>
                </a:moveTo>
                <a:lnTo>
                  <a:pt x="14270" y="19"/>
                </a:lnTo>
                <a:lnTo>
                  <a:pt x="11727" y="38"/>
                </a:lnTo>
                <a:lnTo>
                  <a:pt x="8865" y="75"/>
                </a:lnTo>
                <a:lnTo>
                  <a:pt x="6004" y="132"/>
                </a:lnTo>
                <a:lnTo>
                  <a:pt x="3123" y="206"/>
                </a:lnTo>
                <a:lnTo>
                  <a:pt x="262" y="300"/>
                </a:lnTo>
                <a:lnTo>
                  <a:pt x="206" y="300"/>
                </a:lnTo>
                <a:lnTo>
                  <a:pt x="150" y="319"/>
                </a:lnTo>
                <a:lnTo>
                  <a:pt x="94" y="356"/>
                </a:lnTo>
                <a:lnTo>
                  <a:pt x="56" y="393"/>
                </a:lnTo>
                <a:lnTo>
                  <a:pt x="19" y="487"/>
                </a:lnTo>
                <a:lnTo>
                  <a:pt x="0" y="599"/>
                </a:lnTo>
                <a:lnTo>
                  <a:pt x="19" y="693"/>
                </a:lnTo>
                <a:lnTo>
                  <a:pt x="56" y="786"/>
                </a:lnTo>
                <a:lnTo>
                  <a:pt x="94" y="824"/>
                </a:lnTo>
                <a:lnTo>
                  <a:pt x="150" y="842"/>
                </a:lnTo>
                <a:lnTo>
                  <a:pt x="206" y="861"/>
                </a:lnTo>
                <a:lnTo>
                  <a:pt x="262" y="861"/>
                </a:lnTo>
                <a:lnTo>
                  <a:pt x="2805" y="786"/>
                </a:lnTo>
                <a:lnTo>
                  <a:pt x="5368" y="730"/>
                </a:lnTo>
                <a:lnTo>
                  <a:pt x="7911" y="674"/>
                </a:lnTo>
                <a:lnTo>
                  <a:pt x="10455" y="637"/>
                </a:lnTo>
                <a:lnTo>
                  <a:pt x="12999" y="599"/>
                </a:lnTo>
                <a:lnTo>
                  <a:pt x="15542" y="580"/>
                </a:lnTo>
                <a:lnTo>
                  <a:pt x="20629" y="580"/>
                </a:lnTo>
                <a:lnTo>
                  <a:pt x="23173" y="599"/>
                </a:lnTo>
                <a:lnTo>
                  <a:pt x="25735" y="637"/>
                </a:lnTo>
                <a:lnTo>
                  <a:pt x="28279" y="674"/>
                </a:lnTo>
                <a:lnTo>
                  <a:pt x="30823" y="730"/>
                </a:lnTo>
                <a:lnTo>
                  <a:pt x="33366" y="786"/>
                </a:lnTo>
                <a:lnTo>
                  <a:pt x="35910" y="880"/>
                </a:lnTo>
                <a:lnTo>
                  <a:pt x="38454" y="973"/>
                </a:lnTo>
                <a:lnTo>
                  <a:pt x="40997" y="1067"/>
                </a:lnTo>
                <a:lnTo>
                  <a:pt x="43859" y="1198"/>
                </a:lnTo>
                <a:lnTo>
                  <a:pt x="46720" y="1347"/>
                </a:lnTo>
                <a:lnTo>
                  <a:pt x="49582" y="1497"/>
                </a:lnTo>
                <a:lnTo>
                  <a:pt x="52443" y="1684"/>
                </a:lnTo>
                <a:lnTo>
                  <a:pt x="52500" y="1684"/>
                </a:lnTo>
                <a:lnTo>
                  <a:pt x="52556" y="1665"/>
                </a:lnTo>
                <a:lnTo>
                  <a:pt x="52612" y="1628"/>
                </a:lnTo>
                <a:lnTo>
                  <a:pt x="52649" y="1609"/>
                </a:lnTo>
                <a:lnTo>
                  <a:pt x="52687" y="1516"/>
                </a:lnTo>
                <a:lnTo>
                  <a:pt x="52705" y="1403"/>
                </a:lnTo>
                <a:lnTo>
                  <a:pt x="52687" y="1310"/>
                </a:lnTo>
                <a:lnTo>
                  <a:pt x="52649" y="1216"/>
                </a:lnTo>
                <a:lnTo>
                  <a:pt x="52612" y="1179"/>
                </a:lnTo>
                <a:lnTo>
                  <a:pt x="52556" y="1141"/>
                </a:lnTo>
                <a:lnTo>
                  <a:pt x="52500" y="1123"/>
                </a:lnTo>
                <a:lnTo>
                  <a:pt x="52443" y="1104"/>
                </a:lnTo>
                <a:lnTo>
                  <a:pt x="49900" y="954"/>
                </a:lnTo>
                <a:lnTo>
                  <a:pt x="47356" y="805"/>
                </a:lnTo>
                <a:lnTo>
                  <a:pt x="44813" y="674"/>
                </a:lnTo>
                <a:lnTo>
                  <a:pt x="42269" y="562"/>
                </a:lnTo>
                <a:lnTo>
                  <a:pt x="39725" y="449"/>
                </a:lnTo>
                <a:lnTo>
                  <a:pt x="37182" y="356"/>
                </a:lnTo>
                <a:lnTo>
                  <a:pt x="34638" y="262"/>
                </a:lnTo>
                <a:lnTo>
                  <a:pt x="32094" y="188"/>
                </a:lnTo>
                <a:lnTo>
                  <a:pt x="29551" y="132"/>
                </a:lnTo>
                <a:lnTo>
                  <a:pt x="27007" y="75"/>
                </a:lnTo>
                <a:lnTo>
                  <a:pt x="24464" y="38"/>
                </a:lnTo>
                <a:lnTo>
                  <a:pt x="21901" y="19"/>
                </a:lnTo>
                <a:lnTo>
                  <a:pt x="1935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93" name="Google Shape;1893;p60"/>
          <p:cNvGrpSpPr/>
          <p:nvPr/>
        </p:nvGrpSpPr>
        <p:grpSpPr>
          <a:xfrm>
            <a:off x="4283397" y="166457"/>
            <a:ext cx="577206" cy="422210"/>
            <a:chOff x="2987525" y="2625100"/>
            <a:chExt cx="1041325" cy="761700"/>
          </a:xfrm>
        </p:grpSpPr>
        <p:sp>
          <p:nvSpPr>
            <p:cNvPr id="1894" name="Google Shape;1894;p60"/>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60"/>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60"/>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97" name="Google Shape;1897;p60"/>
          <p:cNvSpPr/>
          <p:nvPr/>
        </p:nvSpPr>
        <p:spPr>
          <a:xfrm>
            <a:off x="1398134" y="3774469"/>
            <a:ext cx="5120640" cy="42100"/>
          </a:xfrm>
          <a:custGeom>
            <a:avLst/>
            <a:gdLst/>
            <a:ahLst/>
            <a:cxnLst/>
            <a:rect l="l" t="t" r="r" b="b"/>
            <a:pathLst>
              <a:path w="52706" h="1684" extrusionOk="0">
                <a:moveTo>
                  <a:pt x="16814" y="1"/>
                </a:moveTo>
                <a:lnTo>
                  <a:pt x="14270" y="19"/>
                </a:lnTo>
                <a:lnTo>
                  <a:pt x="11727" y="38"/>
                </a:lnTo>
                <a:lnTo>
                  <a:pt x="8865" y="75"/>
                </a:lnTo>
                <a:lnTo>
                  <a:pt x="6004" y="132"/>
                </a:lnTo>
                <a:lnTo>
                  <a:pt x="3123" y="206"/>
                </a:lnTo>
                <a:lnTo>
                  <a:pt x="262" y="300"/>
                </a:lnTo>
                <a:lnTo>
                  <a:pt x="206" y="300"/>
                </a:lnTo>
                <a:lnTo>
                  <a:pt x="150" y="319"/>
                </a:lnTo>
                <a:lnTo>
                  <a:pt x="94" y="356"/>
                </a:lnTo>
                <a:lnTo>
                  <a:pt x="56" y="393"/>
                </a:lnTo>
                <a:lnTo>
                  <a:pt x="19" y="487"/>
                </a:lnTo>
                <a:lnTo>
                  <a:pt x="0" y="599"/>
                </a:lnTo>
                <a:lnTo>
                  <a:pt x="19" y="693"/>
                </a:lnTo>
                <a:lnTo>
                  <a:pt x="56" y="786"/>
                </a:lnTo>
                <a:lnTo>
                  <a:pt x="94" y="824"/>
                </a:lnTo>
                <a:lnTo>
                  <a:pt x="150" y="842"/>
                </a:lnTo>
                <a:lnTo>
                  <a:pt x="206" y="861"/>
                </a:lnTo>
                <a:lnTo>
                  <a:pt x="262" y="861"/>
                </a:lnTo>
                <a:lnTo>
                  <a:pt x="2805" y="786"/>
                </a:lnTo>
                <a:lnTo>
                  <a:pt x="5368" y="730"/>
                </a:lnTo>
                <a:lnTo>
                  <a:pt x="7911" y="674"/>
                </a:lnTo>
                <a:lnTo>
                  <a:pt x="10455" y="637"/>
                </a:lnTo>
                <a:lnTo>
                  <a:pt x="12999" y="599"/>
                </a:lnTo>
                <a:lnTo>
                  <a:pt x="15542" y="580"/>
                </a:lnTo>
                <a:lnTo>
                  <a:pt x="20629" y="580"/>
                </a:lnTo>
                <a:lnTo>
                  <a:pt x="23173" y="599"/>
                </a:lnTo>
                <a:lnTo>
                  <a:pt x="25735" y="637"/>
                </a:lnTo>
                <a:lnTo>
                  <a:pt x="28279" y="674"/>
                </a:lnTo>
                <a:lnTo>
                  <a:pt x="30823" y="730"/>
                </a:lnTo>
                <a:lnTo>
                  <a:pt x="33366" y="786"/>
                </a:lnTo>
                <a:lnTo>
                  <a:pt x="35910" y="880"/>
                </a:lnTo>
                <a:lnTo>
                  <a:pt x="38454" y="973"/>
                </a:lnTo>
                <a:lnTo>
                  <a:pt x="40997" y="1067"/>
                </a:lnTo>
                <a:lnTo>
                  <a:pt x="43859" y="1198"/>
                </a:lnTo>
                <a:lnTo>
                  <a:pt x="46720" y="1347"/>
                </a:lnTo>
                <a:lnTo>
                  <a:pt x="49582" y="1497"/>
                </a:lnTo>
                <a:lnTo>
                  <a:pt x="52443" y="1684"/>
                </a:lnTo>
                <a:lnTo>
                  <a:pt x="52500" y="1684"/>
                </a:lnTo>
                <a:lnTo>
                  <a:pt x="52556" y="1665"/>
                </a:lnTo>
                <a:lnTo>
                  <a:pt x="52612" y="1628"/>
                </a:lnTo>
                <a:lnTo>
                  <a:pt x="52649" y="1609"/>
                </a:lnTo>
                <a:lnTo>
                  <a:pt x="52687" y="1516"/>
                </a:lnTo>
                <a:lnTo>
                  <a:pt x="52705" y="1403"/>
                </a:lnTo>
                <a:lnTo>
                  <a:pt x="52687" y="1310"/>
                </a:lnTo>
                <a:lnTo>
                  <a:pt x="52649" y="1216"/>
                </a:lnTo>
                <a:lnTo>
                  <a:pt x="52612" y="1179"/>
                </a:lnTo>
                <a:lnTo>
                  <a:pt x="52556" y="1141"/>
                </a:lnTo>
                <a:lnTo>
                  <a:pt x="52500" y="1123"/>
                </a:lnTo>
                <a:lnTo>
                  <a:pt x="52443" y="1104"/>
                </a:lnTo>
                <a:lnTo>
                  <a:pt x="49900" y="954"/>
                </a:lnTo>
                <a:lnTo>
                  <a:pt x="47356" y="805"/>
                </a:lnTo>
                <a:lnTo>
                  <a:pt x="44813" y="674"/>
                </a:lnTo>
                <a:lnTo>
                  <a:pt x="42269" y="562"/>
                </a:lnTo>
                <a:lnTo>
                  <a:pt x="39725" y="449"/>
                </a:lnTo>
                <a:lnTo>
                  <a:pt x="37182" y="356"/>
                </a:lnTo>
                <a:lnTo>
                  <a:pt x="34638" y="262"/>
                </a:lnTo>
                <a:lnTo>
                  <a:pt x="32094" y="188"/>
                </a:lnTo>
                <a:lnTo>
                  <a:pt x="29551" y="132"/>
                </a:lnTo>
                <a:lnTo>
                  <a:pt x="27007" y="75"/>
                </a:lnTo>
                <a:lnTo>
                  <a:pt x="24464" y="38"/>
                </a:lnTo>
                <a:lnTo>
                  <a:pt x="21901" y="19"/>
                </a:lnTo>
                <a:lnTo>
                  <a:pt x="19358" y="1"/>
                </a:ln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98" name="Google Shape;1898;p60"/>
          <p:cNvGrpSpPr/>
          <p:nvPr/>
        </p:nvGrpSpPr>
        <p:grpSpPr>
          <a:xfrm>
            <a:off x="6541237" y="1207908"/>
            <a:ext cx="811088" cy="593288"/>
            <a:chOff x="2987525" y="2625100"/>
            <a:chExt cx="1041325" cy="761700"/>
          </a:xfrm>
        </p:grpSpPr>
        <p:sp>
          <p:nvSpPr>
            <p:cNvPr id="1899" name="Google Shape;1899;p60"/>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60"/>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60"/>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02" name="Google Shape;1902;p60"/>
          <p:cNvGrpSpPr/>
          <p:nvPr/>
        </p:nvGrpSpPr>
        <p:grpSpPr>
          <a:xfrm rot="-1198722" flipH="1">
            <a:off x="1126242" y="2296383"/>
            <a:ext cx="554172" cy="709411"/>
            <a:chOff x="10855675" y="3289800"/>
            <a:chExt cx="554125" cy="709350"/>
          </a:xfrm>
        </p:grpSpPr>
        <p:sp>
          <p:nvSpPr>
            <p:cNvPr id="1903" name="Google Shape;1903;p60"/>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60"/>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35171C1B-8F4D-46ED-9DF6-9919B18AFCC4}"/>
              </a:ext>
            </a:extLst>
          </p:cNvPr>
          <p:cNvSpPr txBox="1"/>
          <p:nvPr/>
        </p:nvSpPr>
        <p:spPr>
          <a:xfrm>
            <a:off x="2146177" y="1811236"/>
            <a:ext cx="4927600" cy="901593"/>
          </a:xfrm>
          <a:prstGeom prst="rect">
            <a:avLst/>
          </a:prstGeom>
          <a:noFill/>
        </p:spPr>
        <p:txBody>
          <a:bodyPr wrap="square">
            <a:spAutoFit/>
          </a:bodyPr>
          <a:lstStyle/>
          <a:p>
            <a:pPr algn="ctr">
              <a:lnSpc>
                <a:spcPct val="150000"/>
              </a:lnSpc>
            </a:pPr>
            <a:r>
              <a:rPr lang="en-US" sz="4000" b="1" dirty="0">
                <a:solidFill>
                  <a:schemeClr val="bg1"/>
                </a:solidFill>
                <a:effectLst/>
                <a:latin typeface="+mn-lt"/>
                <a:ea typeface="Times New Roman" panose="02020603050405020304" pitchFamily="18" charset="0"/>
              </a:rPr>
              <a:t>VẬN DỤNG</a:t>
            </a:r>
            <a:endParaRPr lang="en-US" sz="4000" dirty="0">
              <a:solidFill>
                <a:schemeClr val="bg1"/>
              </a:solidFill>
              <a:latin typeface="+mn-lt"/>
            </a:endParaRPr>
          </a:p>
        </p:txBody>
      </p:sp>
    </p:spTree>
    <p:extLst>
      <p:ext uri="{BB962C8B-B14F-4D97-AF65-F5344CB8AC3E}">
        <p14:creationId xmlns:p14="http://schemas.microsoft.com/office/powerpoint/2010/main" val="44891612"/>
      </p:ext>
    </p:extLst>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grpSp>
        <p:nvGrpSpPr>
          <p:cNvPr id="1143" name="Google Shape;1143;p35"/>
          <p:cNvGrpSpPr/>
          <p:nvPr/>
        </p:nvGrpSpPr>
        <p:grpSpPr>
          <a:xfrm>
            <a:off x="6877014" y="4578434"/>
            <a:ext cx="323880" cy="323880"/>
            <a:chOff x="-222250" y="-3001925"/>
            <a:chExt cx="609600" cy="609600"/>
          </a:xfrm>
        </p:grpSpPr>
        <p:sp>
          <p:nvSpPr>
            <p:cNvPr id="1144" name="Google Shape;1144;p35"/>
            <p:cNvSpPr/>
            <p:nvPr/>
          </p:nvSpPr>
          <p:spPr>
            <a:xfrm>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5"/>
            <p:cNvSpPr/>
            <p:nvPr/>
          </p:nvSpPr>
          <p:spPr>
            <a:xfrm rot="-5400000">
              <a:off x="-222250" y="-2797175"/>
              <a:ext cx="609600" cy="20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35"/>
          <p:cNvGrpSpPr/>
          <p:nvPr/>
        </p:nvGrpSpPr>
        <p:grpSpPr>
          <a:xfrm>
            <a:off x="6098311" y="494553"/>
            <a:ext cx="241737" cy="241737"/>
            <a:chOff x="10695150" y="4122575"/>
            <a:chExt cx="626100" cy="626100"/>
          </a:xfrm>
        </p:grpSpPr>
        <p:sp>
          <p:nvSpPr>
            <p:cNvPr id="1150" name="Google Shape;1150;p35"/>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5"/>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35"/>
          <p:cNvGrpSpPr/>
          <p:nvPr/>
        </p:nvGrpSpPr>
        <p:grpSpPr>
          <a:xfrm rot="-1755997">
            <a:off x="3016459" y="933696"/>
            <a:ext cx="554154" cy="709387"/>
            <a:chOff x="10855675" y="3289800"/>
            <a:chExt cx="554125" cy="709350"/>
          </a:xfrm>
          <a:solidFill>
            <a:srgbClr val="4BC7C2"/>
          </a:solidFill>
        </p:grpSpPr>
        <p:sp>
          <p:nvSpPr>
            <p:cNvPr id="1153" name="Google Shape;1153;p35"/>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5"/>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35"/>
          <p:cNvSpPr/>
          <p:nvPr/>
        </p:nvSpPr>
        <p:spPr>
          <a:xfrm>
            <a:off x="2693114" y="3706909"/>
            <a:ext cx="4072724" cy="42100"/>
          </a:xfrm>
          <a:custGeom>
            <a:avLst/>
            <a:gdLst/>
            <a:ahLst/>
            <a:cxnLst/>
            <a:rect l="l" t="t" r="r" b="b"/>
            <a:pathLst>
              <a:path w="52706" h="1684" extrusionOk="0">
                <a:moveTo>
                  <a:pt x="16814" y="1"/>
                </a:moveTo>
                <a:lnTo>
                  <a:pt x="14270" y="19"/>
                </a:lnTo>
                <a:lnTo>
                  <a:pt x="11727" y="38"/>
                </a:lnTo>
                <a:lnTo>
                  <a:pt x="8865" y="75"/>
                </a:lnTo>
                <a:lnTo>
                  <a:pt x="6004" y="132"/>
                </a:lnTo>
                <a:lnTo>
                  <a:pt x="3123" y="206"/>
                </a:lnTo>
                <a:lnTo>
                  <a:pt x="262" y="300"/>
                </a:lnTo>
                <a:lnTo>
                  <a:pt x="206" y="300"/>
                </a:lnTo>
                <a:lnTo>
                  <a:pt x="150" y="319"/>
                </a:lnTo>
                <a:lnTo>
                  <a:pt x="94" y="356"/>
                </a:lnTo>
                <a:lnTo>
                  <a:pt x="56" y="393"/>
                </a:lnTo>
                <a:lnTo>
                  <a:pt x="19" y="487"/>
                </a:lnTo>
                <a:lnTo>
                  <a:pt x="0" y="599"/>
                </a:lnTo>
                <a:lnTo>
                  <a:pt x="19" y="693"/>
                </a:lnTo>
                <a:lnTo>
                  <a:pt x="56" y="786"/>
                </a:lnTo>
                <a:lnTo>
                  <a:pt x="94" y="824"/>
                </a:lnTo>
                <a:lnTo>
                  <a:pt x="150" y="842"/>
                </a:lnTo>
                <a:lnTo>
                  <a:pt x="206" y="861"/>
                </a:lnTo>
                <a:lnTo>
                  <a:pt x="262" y="861"/>
                </a:lnTo>
                <a:lnTo>
                  <a:pt x="2805" y="786"/>
                </a:lnTo>
                <a:lnTo>
                  <a:pt x="5368" y="730"/>
                </a:lnTo>
                <a:lnTo>
                  <a:pt x="7911" y="674"/>
                </a:lnTo>
                <a:lnTo>
                  <a:pt x="10455" y="637"/>
                </a:lnTo>
                <a:lnTo>
                  <a:pt x="12999" y="599"/>
                </a:lnTo>
                <a:lnTo>
                  <a:pt x="15542" y="580"/>
                </a:lnTo>
                <a:lnTo>
                  <a:pt x="20629" y="580"/>
                </a:lnTo>
                <a:lnTo>
                  <a:pt x="23173" y="599"/>
                </a:lnTo>
                <a:lnTo>
                  <a:pt x="25735" y="637"/>
                </a:lnTo>
                <a:lnTo>
                  <a:pt x="28279" y="674"/>
                </a:lnTo>
                <a:lnTo>
                  <a:pt x="30823" y="730"/>
                </a:lnTo>
                <a:lnTo>
                  <a:pt x="33366" y="786"/>
                </a:lnTo>
                <a:lnTo>
                  <a:pt x="35910" y="880"/>
                </a:lnTo>
                <a:lnTo>
                  <a:pt x="38454" y="973"/>
                </a:lnTo>
                <a:lnTo>
                  <a:pt x="40997" y="1067"/>
                </a:lnTo>
                <a:lnTo>
                  <a:pt x="43859" y="1198"/>
                </a:lnTo>
                <a:lnTo>
                  <a:pt x="46720" y="1347"/>
                </a:lnTo>
                <a:lnTo>
                  <a:pt x="49582" y="1497"/>
                </a:lnTo>
                <a:lnTo>
                  <a:pt x="52443" y="1684"/>
                </a:lnTo>
                <a:lnTo>
                  <a:pt x="52500" y="1684"/>
                </a:lnTo>
                <a:lnTo>
                  <a:pt x="52556" y="1665"/>
                </a:lnTo>
                <a:lnTo>
                  <a:pt x="52612" y="1628"/>
                </a:lnTo>
                <a:lnTo>
                  <a:pt x="52649" y="1609"/>
                </a:lnTo>
                <a:lnTo>
                  <a:pt x="52687" y="1516"/>
                </a:lnTo>
                <a:lnTo>
                  <a:pt x="52705" y="1403"/>
                </a:lnTo>
                <a:lnTo>
                  <a:pt x="52687" y="1310"/>
                </a:lnTo>
                <a:lnTo>
                  <a:pt x="52649" y="1216"/>
                </a:lnTo>
                <a:lnTo>
                  <a:pt x="52612" y="1179"/>
                </a:lnTo>
                <a:lnTo>
                  <a:pt x="52556" y="1141"/>
                </a:lnTo>
                <a:lnTo>
                  <a:pt x="52500" y="1123"/>
                </a:lnTo>
                <a:lnTo>
                  <a:pt x="52443" y="1104"/>
                </a:lnTo>
                <a:lnTo>
                  <a:pt x="49900" y="954"/>
                </a:lnTo>
                <a:lnTo>
                  <a:pt x="47356" y="805"/>
                </a:lnTo>
                <a:lnTo>
                  <a:pt x="44813" y="674"/>
                </a:lnTo>
                <a:lnTo>
                  <a:pt x="42269" y="562"/>
                </a:lnTo>
                <a:lnTo>
                  <a:pt x="39725" y="449"/>
                </a:lnTo>
                <a:lnTo>
                  <a:pt x="37182" y="356"/>
                </a:lnTo>
                <a:lnTo>
                  <a:pt x="34638" y="262"/>
                </a:lnTo>
                <a:lnTo>
                  <a:pt x="32094" y="188"/>
                </a:lnTo>
                <a:lnTo>
                  <a:pt x="29551" y="132"/>
                </a:lnTo>
                <a:lnTo>
                  <a:pt x="27007" y="75"/>
                </a:lnTo>
                <a:lnTo>
                  <a:pt x="24464" y="38"/>
                </a:lnTo>
                <a:lnTo>
                  <a:pt x="21901" y="19"/>
                </a:lnTo>
                <a:lnTo>
                  <a:pt x="19358" y="1"/>
                </a:lnTo>
                <a:close/>
              </a:path>
            </a:pathLst>
          </a:custGeom>
          <a:solidFill>
            <a:srgbClr val="4BC7C2"/>
          </a:solidFill>
          <a:ln w="19050" cap="flat" cmpd="sng">
            <a:solidFill>
              <a:srgbClr val="4BC7C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6" name="Google Shape;1156;p35"/>
          <p:cNvGrpSpPr/>
          <p:nvPr/>
        </p:nvGrpSpPr>
        <p:grpSpPr>
          <a:xfrm>
            <a:off x="6631573" y="813982"/>
            <a:ext cx="577206" cy="422210"/>
            <a:chOff x="2987525" y="2625100"/>
            <a:chExt cx="1041325" cy="761700"/>
          </a:xfrm>
          <a:solidFill>
            <a:srgbClr val="4BC7C2"/>
          </a:solidFill>
        </p:grpSpPr>
        <p:sp>
          <p:nvSpPr>
            <p:cNvPr id="1157" name="Google Shape;1157;p35"/>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5"/>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5"/>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35"/>
          <p:cNvGrpSpPr/>
          <p:nvPr/>
        </p:nvGrpSpPr>
        <p:grpSpPr>
          <a:xfrm>
            <a:off x="5872251" y="4102109"/>
            <a:ext cx="323880" cy="323880"/>
            <a:chOff x="-222250" y="-3001925"/>
            <a:chExt cx="609600" cy="609600"/>
          </a:xfrm>
        </p:grpSpPr>
        <p:sp>
          <p:nvSpPr>
            <p:cNvPr id="1161" name="Google Shape;1161;p35"/>
            <p:cNvSpPr/>
            <p:nvPr/>
          </p:nvSpPr>
          <p:spPr>
            <a:xfrm>
              <a:off x="-222250" y="-2797175"/>
              <a:ext cx="609600" cy="200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5"/>
            <p:cNvSpPr/>
            <p:nvPr/>
          </p:nvSpPr>
          <p:spPr>
            <a:xfrm rot="-5400000">
              <a:off x="-222250" y="-2797175"/>
              <a:ext cx="609600" cy="200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35"/>
          <p:cNvGrpSpPr/>
          <p:nvPr/>
        </p:nvGrpSpPr>
        <p:grpSpPr>
          <a:xfrm>
            <a:off x="6271274" y="4414865"/>
            <a:ext cx="163556" cy="163556"/>
            <a:chOff x="-222250" y="-3001925"/>
            <a:chExt cx="609600" cy="609600"/>
          </a:xfrm>
        </p:grpSpPr>
        <p:sp>
          <p:nvSpPr>
            <p:cNvPr id="1164" name="Google Shape;1164;p35"/>
            <p:cNvSpPr/>
            <p:nvPr/>
          </p:nvSpPr>
          <p:spPr>
            <a:xfrm>
              <a:off x="-222250" y="-2797175"/>
              <a:ext cx="609600" cy="200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5"/>
            <p:cNvSpPr/>
            <p:nvPr/>
          </p:nvSpPr>
          <p:spPr>
            <a:xfrm rot="-5400000">
              <a:off x="-222250" y="-2797175"/>
              <a:ext cx="609600" cy="200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extBox 28">
            <a:extLst>
              <a:ext uri="{FF2B5EF4-FFF2-40B4-BE49-F238E27FC236}">
                <a16:creationId xmlns:a16="http://schemas.microsoft.com/office/drawing/2014/main" id="{8B6854FC-E7D7-43A6-BF59-F5BBCED6037E}"/>
              </a:ext>
            </a:extLst>
          </p:cNvPr>
          <p:cNvSpPr txBox="1"/>
          <p:nvPr/>
        </p:nvSpPr>
        <p:spPr>
          <a:xfrm>
            <a:off x="1536769" y="1557497"/>
            <a:ext cx="5942553" cy="1998176"/>
          </a:xfrm>
          <a:prstGeom prst="rect">
            <a:avLst/>
          </a:prstGeom>
          <a:noFill/>
        </p:spPr>
        <p:txBody>
          <a:bodyPr wrap="square" rtlCol="0">
            <a:spAutoFit/>
          </a:bodyPr>
          <a:lstStyle/>
          <a:p>
            <a:pPr algn="ctr">
              <a:lnSpc>
                <a:spcPct val="150000"/>
              </a:lnSpc>
            </a:pPr>
            <a:r>
              <a:rPr lang="en-US" sz="4400" b="1" dirty="0">
                <a:solidFill>
                  <a:srgbClr val="4BC7C2"/>
                </a:solidFill>
              </a:rPr>
              <a:t>BÀI 35: HỆ NỘI TIẾT Ở NGƯỜI</a:t>
            </a:r>
          </a:p>
        </p:txBody>
      </p:sp>
    </p:spTree>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A6AE507-3CFD-49FC-80CF-53ABBF1A32D6}"/>
              </a:ext>
            </a:extLst>
          </p:cNvPr>
          <p:cNvSpPr txBox="1"/>
          <p:nvPr/>
        </p:nvSpPr>
        <p:spPr>
          <a:xfrm>
            <a:off x="2971090" y="210061"/>
            <a:ext cx="3575306" cy="510778"/>
          </a:xfrm>
          <a:prstGeom prst="roundRect">
            <a:avLst/>
          </a:prstGeom>
          <a:solidFill>
            <a:srgbClr val="FFFF9F"/>
          </a:solidFill>
          <a:ln w="1905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C00000"/>
                </a:solidFill>
              </a:rPr>
              <a:t>THẢO LUẬN NHÓM</a:t>
            </a:r>
          </a:p>
        </p:txBody>
      </p:sp>
      <p:grpSp>
        <p:nvGrpSpPr>
          <p:cNvPr id="25" name="Group 24">
            <a:extLst>
              <a:ext uri="{FF2B5EF4-FFF2-40B4-BE49-F238E27FC236}">
                <a16:creationId xmlns:a16="http://schemas.microsoft.com/office/drawing/2014/main" id="{57871140-E238-4EB1-9F42-E9DDC8206814}"/>
              </a:ext>
            </a:extLst>
          </p:cNvPr>
          <p:cNvGrpSpPr/>
          <p:nvPr/>
        </p:nvGrpSpPr>
        <p:grpSpPr>
          <a:xfrm>
            <a:off x="126680" y="978806"/>
            <a:ext cx="3575306" cy="2343655"/>
            <a:chOff x="715736" y="1674035"/>
            <a:chExt cx="3575306" cy="2343655"/>
          </a:xfrm>
        </p:grpSpPr>
        <p:sp>
          <p:nvSpPr>
            <p:cNvPr id="12" name="Freeform: Shape 11">
              <a:extLst>
                <a:ext uri="{FF2B5EF4-FFF2-40B4-BE49-F238E27FC236}">
                  <a16:creationId xmlns:a16="http://schemas.microsoft.com/office/drawing/2014/main" id="{2DE5F5A8-6563-49E0-9C68-907FF3B92322}"/>
                </a:ext>
              </a:extLst>
            </p:cNvPr>
            <p:cNvSpPr/>
            <p:nvPr/>
          </p:nvSpPr>
          <p:spPr>
            <a:xfrm>
              <a:off x="715736" y="1674035"/>
              <a:ext cx="3575306" cy="2343655"/>
            </a:xfrm>
            <a:custGeom>
              <a:avLst/>
              <a:gdLst>
                <a:gd name="connsiteX0" fmla="*/ 319627 w 3575306"/>
                <a:gd name="connsiteY0" fmla="*/ 350516 h 2828444"/>
                <a:gd name="connsiteX1" fmla="*/ 1038084 w 3575306"/>
                <a:gd name="connsiteY1" fmla="*/ 23945 h 2828444"/>
                <a:gd name="connsiteX2" fmla="*/ 2170198 w 3575306"/>
                <a:gd name="connsiteY2" fmla="*/ 241659 h 2828444"/>
                <a:gd name="connsiteX3" fmla="*/ 3030170 w 3575306"/>
                <a:gd name="connsiteY3" fmla="*/ 23945 h 2828444"/>
                <a:gd name="connsiteX4" fmla="*/ 3552684 w 3575306"/>
                <a:gd name="connsiteY4" fmla="*/ 927459 h 2828444"/>
                <a:gd name="connsiteX5" fmla="*/ 3400284 w 3575306"/>
                <a:gd name="connsiteY5" fmla="*/ 2288173 h 2828444"/>
                <a:gd name="connsiteX6" fmla="*/ 2681827 w 3575306"/>
                <a:gd name="connsiteY6" fmla="*/ 2734487 h 2828444"/>
                <a:gd name="connsiteX7" fmla="*/ 1462627 w 3575306"/>
                <a:gd name="connsiteY7" fmla="*/ 2603859 h 2828444"/>
                <a:gd name="connsiteX8" fmla="*/ 548227 w 3575306"/>
                <a:gd name="connsiteY8" fmla="*/ 2745373 h 2828444"/>
                <a:gd name="connsiteX9" fmla="*/ 3941 w 3575306"/>
                <a:gd name="connsiteY9" fmla="*/ 1112516 h 2828444"/>
                <a:gd name="connsiteX10" fmla="*/ 319627 w 3575306"/>
                <a:gd name="connsiteY10" fmla="*/ 350516 h 282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5306" h="2828444">
                  <a:moveTo>
                    <a:pt x="319627" y="350516"/>
                  </a:moveTo>
                  <a:cubicBezTo>
                    <a:pt x="491984" y="169088"/>
                    <a:pt x="729656" y="42088"/>
                    <a:pt x="1038084" y="23945"/>
                  </a:cubicBezTo>
                  <a:cubicBezTo>
                    <a:pt x="1346512" y="5802"/>
                    <a:pt x="1838184" y="241659"/>
                    <a:pt x="2170198" y="241659"/>
                  </a:cubicBezTo>
                  <a:cubicBezTo>
                    <a:pt x="2502212" y="241659"/>
                    <a:pt x="2799756" y="-90355"/>
                    <a:pt x="3030170" y="23945"/>
                  </a:cubicBezTo>
                  <a:cubicBezTo>
                    <a:pt x="3260584" y="138245"/>
                    <a:pt x="3490998" y="550088"/>
                    <a:pt x="3552684" y="927459"/>
                  </a:cubicBezTo>
                  <a:cubicBezTo>
                    <a:pt x="3614370" y="1304830"/>
                    <a:pt x="3545427" y="1987002"/>
                    <a:pt x="3400284" y="2288173"/>
                  </a:cubicBezTo>
                  <a:cubicBezTo>
                    <a:pt x="3255141" y="2589344"/>
                    <a:pt x="3004770" y="2681873"/>
                    <a:pt x="2681827" y="2734487"/>
                  </a:cubicBezTo>
                  <a:cubicBezTo>
                    <a:pt x="2358884" y="2787101"/>
                    <a:pt x="1818227" y="2602045"/>
                    <a:pt x="1462627" y="2603859"/>
                  </a:cubicBezTo>
                  <a:cubicBezTo>
                    <a:pt x="1107027" y="2605673"/>
                    <a:pt x="791341" y="2993930"/>
                    <a:pt x="548227" y="2745373"/>
                  </a:cubicBezTo>
                  <a:cubicBezTo>
                    <a:pt x="305113" y="2496816"/>
                    <a:pt x="36598" y="1515287"/>
                    <a:pt x="3941" y="1112516"/>
                  </a:cubicBezTo>
                  <a:cubicBezTo>
                    <a:pt x="-28716" y="709745"/>
                    <a:pt x="147270" y="531944"/>
                    <a:pt x="319627" y="350516"/>
                  </a:cubicBezTo>
                  <a:close/>
                </a:path>
              </a:pathLst>
            </a:custGeom>
            <a:solidFill>
              <a:srgbClr val="C6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05ABC3-35FA-4D27-BC11-771ACEBD3EE4}"/>
                </a:ext>
              </a:extLst>
            </p:cNvPr>
            <p:cNvSpPr txBox="1"/>
            <p:nvPr/>
          </p:nvSpPr>
          <p:spPr>
            <a:xfrm>
              <a:off x="836329" y="2135699"/>
              <a:ext cx="3334120" cy="1420325"/>
            </a:xfrm>
            <a:prstGeom prst="rect">
              <a:avLst/>
            </a:prstGeom>
            <a:noFill/>
          </p:spPr>
          <p:txBody>
            <a:bodyPr wrap="square">
              <a:spAutoFit/>
            </a:bodyPr>
            <a:lstStyle/>
            <a:p>
              <a:pPr lvl="0" algn="ctr">
                <a:lnSpc>
                  <a:spcPct val="150000"/>
                </a:lnSpc>
                <a:defRPr/>
              </a:pPr>
              <a:r>
                <a:rPr lang="vi-VN" sz="2000" b="1" dirty="0">
                  <a:latin typeface="Arial" panose="020B0604020202020204" pitchFamily="34" charset="0"/>
                  <a:ea typeface="Times New Roman" panose="02020603050405020304" pitchFamily="18" charset="0"/>
                </a:rPr>
                <a:t>Nhóm 1: </a:t>
              </a:r>
              <a:r>
                <a:rPr lang="vi-VN" sz="2000" dirty="0">
                  <a:latin typeface="Arial" panose="020B0604020202020204" pitchFamily="34" charset="0"/>
                  <a:ea typeface="Times New Roman" panose="02020603050405020304" pitchFamily="18" charset="0"/>
                </a:rPr>
                <a:t>Đề xuất một số biện pháp phòng chống bệnh đái tháo đường.</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grpSp>
        <p:nvGrpSpPr>
          <p:cNvPr id="26" name="Group 25">
            <a:extLst>
              <a:ext uri="{FF2B5EF4-FFF2-40B4-BE49-F238E27FC236}">
                <a16:creationId xmlns:a16="http://schemas.microsoft.com/office/drawing/2014/main" id="{D24989DF-7807-4CC9-B647-8677F31CB4B8}"/>
              </a:ext>
            </a:extLst>
          </p:cNvPr>
          <p:cNvGrpSpPr/>
          <p:nvPr/>
        </p:nvGrpSpPr>
        <p:grpSpPr>
          <a:xfrm>
            <a:off x="2621486" y="2851390"/>
            <a:ext cx="3901028" cy="2072100"/>
            <a:chOff x="4713514" y="1467330"/>
            <a:chExt cx="3901028" cy="2910300"/>
          </a:xfrm>
        </p:grpSpPr>
        <p:sp>
          <p:nvSpPr>
            <p:cNvPr id="13" name="Freeform: Shape 12">
              <a:extLst>
                <a:ext uri="{FF2B5EF4-FFF2-40B4-BE49-F238E27FC236}">
                  <a16:creationId xmlns:a16="http://schemas.microsoft.com/office/drawing/2014/main" id="{74577157-6683-4AC6-B4A3-9D86F31C032A}"/>
                </a:ext>
              </a:extLst>
            </p:cNvPr>
            <p:cNvSpPr/>
            <p:nvPr/>
          </p:nvSpPr>
          <p:spPr>
            <a:xfrm>
              <a:off x="4713514" y="1467330"/>
              <a:ext cx="3901028" cy="2910300"/>
            </a:xfrm>
            <a:custGeom>
              <a:avLst/>
              <a:gdLst>
                <a:gd name="connsiteX0" fmla="*/ 289224 w 3045393"/>
                <a:gd name="connsiteY0" fmla="*/ 153087 h 2910300"/>
                <a:gd name="connsiteX1" fmla="*/ 27966 w 3045393"/>
                <a:gd name="connsiteY1" fmla="*/ 751801 h 2910300"/>
                <a:gd name="connsiteX2" fmla="*/ 115052 w 3045393"/>
                <a:gd name="connsiteY2" fmla="*/ 1851258 h 2910300"/>
                <a:gd name="connsiteX3" fmla="*/ 93281 w 3045393"/>
                <a:gd name="connsiteY3" fmla="*/ 2624144 h 2910300"/>
                <a:gd name="connsiteX4" fmla="*/ 1475766 w 3045393"/>
                <a:gd name="connsiteY4" fmla="*/ 2907173 h 2910300"/>
                <a:gd name="connsiteX5" fmla="*/ 2803824 w 3045393"/>
                <a:gd name="connsiteY5" fmla="*/ 2471744 h 2910300"/>
                <a:gd name="connsiteX6" fmla="*/ 2749395 w 3045393"/>
                <a:gd name="connsiteY6" fmla="*/ 1655316 h 2910300"/>
                <a:gd name="connsiteX7" fmla="*/ 3043309 w 3045393"/>
                <a:gd name="connsiteY7" fmla="*/ 904201 h 2910300"/>
                <a:gd name="connsiteX8" fmla="*/ 2575224 w 3045393"/>
                <a:gd name="connsiteY8" fmla="*/ 153087 h 2910300"/>
                <a:gd name="connsiteX9" fmla="*/ 1247166 w 3045393"/>
                <a:gd name="connsiteY9" fmla="*/ 687 h 2910300"/>
                <a:gd name="connsiteX10" fmla="*/ 289224 w 3045393"/>
                <a:gd name="connsiteY10" fmla="*/ 153087 h 291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5393" h="2910300">
                  <a:moveTo>
                    <a:pt x="289224" y="153087"/>
                  </a:moveTo>
                  <a:cubicBezTo>
                    <a:pt x="86024" y="278273"/>
                    <a:pt x="56995" y="468773"/>
                    <a:pt x="27966" y="751801"/>
                  </a:cubicBezTo>
                  <a:cubicBezTo>
                    <a:pt x="-1063" y="1034830"/>
                    <a:pt x="104166" y="1539201"/>
                    <a:pt x="115052" y="1851258"/>
                  </a:cubicBezTo>
                  <a:cubicBezTo>
                    <a:pt x="125938" y="2163315"/>
                    <a:pt x="-133505" y="2448158"/>
                    <a:pt x="93281" y="2624144"/>
                  </a:cubicBezTo>
                  <a:cubicBezTo>
                    <a:pt x="320067" y="2800130"/>
                    <a:pt x="1024009" y="2932573"/>
                    <a:pt x="1475766" y="2907173"/>
                  </a:cubicBezTo>
                  <a:cubicBezTo>
                    <a:pt x="1927523" y="2881773"/>
                    <a:pt x="2591552" y="2680387"/>
                    <a:pt x="2803824" y="2471744"/>
                  </a:cubicBezTo>
                  <a:cubicBezTo>
                    <a:pt x="3016096" y="2263101"/>
                    <a:pt x="2709481" y="1916573"/>
                    <a:pt x="2749395" y="1655316"/>
                  </a:cubicBezTo>
                  <a:cubicBezTo>
                    <a:pt x="2789309" y="1394059"/>
                    <a:pt x="3072337" y="1154572"/>
                    <a:pt x="3043309" y="904201"/>
                  </a:cubicBezTo>
                  <a:cubicBezTo>
                    <a:pt x="3014281" y="653830"/>
                    <a:pt x="2874581" y="303673"/>
                    <a:pt x="2575224" y="153087"/>
                  </a:cubicBezTo>
                  <a:cubicBezTo>
                    <a:pt x="2275867" y="2501"/>
                    <a:pt x="1631795" y="-2942"/>
                    <a:pt x="1247166" y="687"/>
                  </a:cubicBezTo>
                  <a:cubicBezTo>
                    <a:pt x="862537" y="4315"/>
                    <a:pt x="492424" y="27901"/>
                    <a:pt x="289224" y="153087"/>
                  </a:cubicBezTo>
                  <a:close/>
                </a:path>
              </a:pathLst>
            </a:cu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9435AD5-7853-494B-887A-3568F21B4D0B}"/>
                </a:ext>
              </a:extLst>
            </p:cNvPr>
            <p:cNvSpPr txBox="1"/>
            <p:nvPr/>
          </p:nvSpPr>
          <p:spPr>
            <a:xfrm>
              <a:off x="4863193" y="1788334"/>
              <a:ext cx="3366407" cy="1420325"/>
            </a:xfrm>
            <a:prstGeom prst="rect">
              <a:avLst/>
            </a:prstGeom>
            <a:noFill/>
          </p:spPr>
          <p:txBody>
            <a:bodyPr wrap="square">
              <a:spAutoFit/>
            </a:bodyPr>
            <a:lstStyle/>
            <a:p>
              <a:pPr lvl="0" algn="just">
                <a:lnSpc>
                  <a:spcPct val="150000"/>
                </a:lnSpc>
                <a:defRPr/>
              </a:pPr>
              <a:r>
                <a:rPr lang="vi-VN" sz="2000" b="1" dirty="0">
                  <a:latin typeface="Arial" panose="020B0604020202020204" pitchFamily="34" charset="0"/>
                  <a:ea typeface="Times New Roman" panose="02020603050405020304" pitchFamily="18" charset="0"/>
                </a:rPr>
                <a:t>Nhóm 2: </a:t>
              </a:r>
              <a:r>
                <a:rPr lang="vi-VN" sz="2000" dirty="0">
                  <a:latin typeface="Arial" panose="020B0604020202020204" pitchFamily="34" charset="0"/>
                  <a:ea typeface="Times New Roman" panose="02020603050405020304" pitchFamily="18" charset="0"/>
                </a:rPr>
                <a:t>Trình bày một số biện pháp phòng chống bướu cổ.</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grpSp>
        <p:nvGrpSpPr>
          <p:cNvPr id="20" name="Group 19">
            <a:extLst>
              <a:ext uri="{FF2B5EF4-FFF2-40B4-BE49-F238E27FC236}">
                <a16:creationId xmlns:a16="http://schemas.microsoft.com/office/drawing/2014/main" id="{066A7F96-75AF-4312-A2AE-BAD9D556CEA4}"/>
              </a:ext>
            </a:extLst>
          </p:cNvPr>
          <p:cNvGrpSpPr/>
          <p:nvPr/>
        </p:nvGrpSpPr>
        <p:grpSpPr>
          <a:xfrm>
            <a:off x="5568694" y="847541"/>
            <a:ext cx="3575306" cy="2474920"/>
            <a:chOff x="715736" y="1674035"/>
            <a:chExt cx="3575306" cy="2343655"/>
          </a:xfrm>
        </p:grpSpPr>
        <p:sp>
          <p:nvSpPr>
            <p:cNvPr id="21" name="Freeform: Shape 20">
              <a:extLst>
                <a:ext uri="{FF2B5EF4-FFF2-40B4-BE49-F238E27FC236}">
                  <a16:creationId xmlns:a16="http://schemas.microsoft.com/office/drawing/2014/main" id="{07D0C7BD-3AA8-4334-A466-D9CC920FAC8D}"/>
                </a:ext>
              </a:extLst>
            </p:cNvPr>
            <p:cNvSpPr/>
            <p:nvPr/>
          </p:nvSpPr>
          <p:spPr>
            <a:xfrm>
              <a:off x="715736" y="1674035"/>
              <a:ext cx="3575306" cy="2343655"/>
            </a:xfrm>
            <a:custGeom>
              <a:avLst/>
              <a:gdLst>
                <a:gd name="connsiteX0" fmla="*/ 319627 w 3575306"/>
                <a:gd name="connsiteY0" fmla="*/ 350516 h 2828444"/>
                <a:gd name="connsiteX1" fmla="*/ 1038084 w 3575306"/>
                <a:gd name="connsiteY1" fmla="*/ 23945 h 2828444"/>
                <a:gd name="connsiteX2" fmla="*/ 2170198 w 3575306"/>
                <a:gd name="connsiteY2" fmla="*/ 241659 h 2828444"/>
                <a:gd name="connsiteX3" fmla="*/ 3030170 w 3575306"/>
                <a:gd name="connsiteY3" fmla="*/ 23945 h 2828444"/>
                <a:gd name="connsiteX4" fmla="*/ 3552684 w 3575306"/>
                <a:gd name="connsiteY4" fmla="*/ 927459 h 2828444"/>
                <a:gd name="connsiteX5" fmla="*/ 3400284 w 3575306"/>
                <a:gd name="connsiteY5" fmla="*/ 2288173 h 2828444"/>
                <a:gd name="connsiteX6" fmla="*/ 2681827 w 3575306"/>
                <a:gd name="connsiteY6" fmla="*/ 2734487 h 2828444"/>
                <a:gd name="connsiteX7" fmla="*/ 1462627 w 3575306"/>
                <a:gd name="connsiteY7" fmla="*/ 2603859 h 2828444"/>
                <a:gd name="connsiteX8" fmla="*/ 548227 w 3575306"/>
                <a:gd name="connsiteY8" fmla="*/ 2745373 h 2828444"/>
                <a:gd name="connsiteX9" fmla="*/ 3941 w 3575306"/>
                <a:gd name="connsiteY9" fmla="*/ 1112516 h 2828444"/>
                <a:gd name="connsiteX10" fmla="*/ 319627 w 3575306"/>
                <a:gd name="connsiteY10" fmla="*/ 350516 h 282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5306" h="2828444">
                  <a:moveTo>
                    <a:pt x="319627" y="350516"/>
                  </a:moveTo>
                  <a:cubicBezTo>
                    <a:pt x="491984" y="169088"/>
                    <a:pt x="729656" y="42088"/>
                    <a:pt x="1038084" y="23945"/>
                  </a:cubicBezTo>
                  <a:cubicBezTo>
                    <a:pt x="1346512" y="5802"/>
                    <a:pt x="1838184" y="241659"/>
                    <a:pt x="2170198" y="241659"/>
                  </a:cubicBezTo>
                  <a:cubicBezTo>
                    <a:pt x="2502212" y="241659"/>
                    <a:pt x="2799756" y="-90355"/>
                    <a:pt x="3030170" y="23945"/>
                  </a:cubicBezTo>
                  <a:cubicBezTo>
                    <a:pt x="3260584" y="138245"/>
                    <a:pt x="3490998" y="550088"/>
                    <a:pt x="3552684" y="927459"/>
                  </a:cubicBezTo>
                  <a:cubicBezTo>
                    <a:pt x="3614370" y="1304830"/>
                    <a:pt x="3545427" y="1987002"/>
                    <a:pt x="3400284" y="2288173"/>
                  </a:cubicBezTo>
                  <a:cubicBezTo>
                    <a:pt x="3255141" y="2589344"/>
                    <a:pt x="3004770" y="2681873"/>
                    <a:pt x="2681827" y="2734487"/>
                  </a:cubicBezTo>
                  <a:cubicBezTo>
                    <a:pt x="2358884" y="2787101"/>
                    <a:pt x="1818227" y="2602045"/>
                    <a:pt x="1462627" y="2603859"/>
                  </a:cubicBezTo>
                  <a:cubicBezTo>
                    <a:pt x="1107027" y="2605673"/>
                    <a:pt x="791341" y="2993930"/>
                    <a:pt x="548227" y="2745373"/>
                  </a:cubicBezTo>
                  <a:cubicBezTo>
                    <a:pt x="305113" y="2496816"/>
                    <a:pt x="36598" y="1515287"/>
                    <a:pt x="3941" y="1112516"/>
                  </a:cubicBezTo>
                  <a:cubicBezTo>
                    <a:pt x="-28716" y="709745"/>
                    <a:pt x="147270" y="531944"/>
                    <a:pt x="319627" y="350516"/>
                  </a:cubicBezTo>
                  <a:close/>
                </a:path>
              </a:pathLst>
            </a:custGeom>
            <a:solidFill>
              <a:srgbClr val="C6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776C839-3489-4A6A-9745-011C6AA78869}"/>
                </a:ext>
              </a:extLst>
            </p:cNvPr>
            <p:cNvSpPr txBox="1"/>
            <p:nvPr/>
          </p:nvSpPr>
          <p:spPr>
            <a:xfrm>
              <a:off x="836329" y="2026663"/>
              <a:ext cx="3334120" cy="1782173"/>
            </a:xfrm>
            <a:prstGeom prst="rect">
              <a:avLst/>
            </a:prstGeom>
            <a:noFill/>
          </p:spPr>
          <p:txBody>
            <a:bodyPr wrap="square">
              <a:spAutoFit/>
            </a:bodyPr>
            <a:lstStyle/>
            <a:p>
              <a:pPr lvl="0" algn="ctr">
                <a:lnSpc>
                  <a:spcPct val="150000"/>
                </a:lnSpc>
                <a:defRPr/>
              </a:pPr>
              <a:r>
                <a:rPr lang="vi-VN" sz="2000" b="1" dirty="0">
                  <a:latin typeface="Arial" panose="020B0604020202020204" pitchFamily="34" charset="0"/>
                  <a:ea typeface="Times New Roman" panose="02020603050405020304" pitchFamily="18" charset="0"/>
                </a:rPr>
                <a:t>Nhóm 3: </a:t>
              </a:r>
              <a:r>
                <a:rPr lang="vi-VN" sz="2000" dirty="0">
                  <a:latin typeface="Arial" panose="020B0604020202020204" pitchFamily="34" charset="0"/>
                  <a:ea typeface="Times New Roman" panose="02020603050405020304" pitchFamily="18" charset="0"/>
                </a:rPr>
                <a:t>Có nên tự ý sử dụng hormone GH để kích thích phát triển chiều cao không? Giải thích.</a:t>
              </a:r>
              <a:endParaRPr kumimoji="0" lang="en-US" sz="200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spTree>
    <p:extLst>
      <p:ext uri="{BB962C8B-B14F-4D97-AF65-F5344CB8AC3E}">
        <p14:creationId xmlns:p14="http://schemas.microsoft.com/office/powerpoint/2010/main" val="3494625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3)">
                                      <p:cBhvr>
                                        <p:cTn id="7" dur="500"/>
                                        <p:tgtEl>
                                          <p:spTgt spid="25"/>
                                        </p:tgtEl>
                                      </p:cBhvr>
                                    </p:animEffect>
                                  </p:childTnLst>
                                </p:cTn>
                              </p:par>
                              <p:par>
                                <p:cTn id="8" presetID="50" presetClass="entr" presetSubtype="0" decel="100000"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strVal val="#ppt_w+.3"/>
                                          </p:val>
                                        </p:tav>
                                        <p:tav tm="100000">
                                          <p:val>
                                            <p:strVal val="#ppt_w"/>
                                          </p:val>
                                        </p:tav>
                                      </p:tavLst>
                                    </p:anim>
                                    <p:anim calcmode="lin" valueType="num">
                                      <p:cBhvr>
                                        <p:cTn id="11" dur="500" fill="hold"/>
                                        <p:tgtEl>
                                          <p:spTgt spid="26"/>
                                        </p:tgtEl>
                                        <p:attrNameLst>
                                          <p:attrName>ppt_h</p:attrName>
                                        </p:attrNameLst>
                                      </p:cBhvr>
                                      <p:tavLst>
                                        <p:tav tm="0">
                                          <p:val>
                                            <p:strVal val="#ppt_h"/>
                                          </p:val>
                                        </p:tav>
                                        <p:tav tm="100000">
                                          <p:val>
                                            <p:strVal val="#ppt_h"/>
                                          </p:val>
                                        </p:tav>
                                      </p:tavLst>
                                    </p:anim>
                                    <p:animEffect transition="in" filter="fade">
                                      <p:cBhvr>
                                        <p:cTn id="12" dur="500"/>
                                        <p:tgtEl>
                                          <p:spTgt spid="26"/>
                                        </p:tgtEl>
                                      </p:cBhvr>
                                    </p:animEffect>
                                  </p:childTnLst>
                                </p:cTn>
                              </p:par>
                              <p:par>
                                <p:cTn id="13" presetID="21" presetClass="entr" presetSubtype="3"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wheel(3)">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A13B48-A4DA-4687-8C7A-1BB6CAD34F21}"/>
              </a:ext>
            </a:extLst>
          </p:cNvPr>
          <p:cNvSpPr txBox="1"/>
          <p:nvPr/>
        </p:nvSpPr>
        <p:spPr>
          <a:xfrm>
            <a:off x="3668183" y="87928"/>
            <a:ext cx="1807633" cy="442674"/>
          </a:xfrm>
          <a:prstGeom prst="roundRect">
            <a:avLst/>
          </a:prstGeom>
          <a:solidFill>
            <a:srgbClr val="FFFF9F"/>
          </a:solidFill>
          <a:ln w="1905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US" sz="2000" b="1" dirty="0">
                <a:solidFill>
                  <a:srgbClr val="C00000"/>
                </a:solidFill>
              </a:rPr>
              <a:t>TRẢ LỜI</a:t>
            </a:r>
          </a:p>
        </p:txBody>
      </p:sp>
      <p:sp>
        <p:nvSpPr>
          <p:cNvPr id="8" name="TextBox 7">
            <a:extLst>
              <a:ext uri="{FF2B5EF4-FFF2-40B4-BE49-F238E27FC236}">
                <a16:creationId xmlns:a16="http://schemas.microsoft.com/office/drawing/2014/main" id="{30DCFDF5-0FD6-45DF-B472-C548F9D478A3}"/>
              </a:ext>
            </a:extLst>
          </p:cNvPr>
          <p:cNvSpPr txBox="1"/>
          <p:nvPr/>
        </p:nvSpPr>
        <p:spPr>
          <a:xfrm>
            <a:off x="-138413" y="671396"/>
            <a:ext cx="9055208" cy="496996"/>
          </a:xfrm>
          <a:prstGeom prst="rect">
            <a:avLst/>
          </a:prstGeom>
          <a:noFill/>
        </p:spPr>
        <p:txBody>
          <a:bodyPr wrap="square">
            <a:spAutoFit/>
          </a:bodyPr>
          <a:lstStyle/>
          <a:p>
            <a:pPr marL="457200" algn="just">
              <a:lnSpc>
                <a:spcPct val="150000"/>
              </a:lnSpc>
              <a:spcBef>
                <a:spcPts val="100"/>
              </a:spcBef>
              <a:spcAft>
                <a:spcPts val="100"/>
              </a:spcAft>
            </a:pPr>
            <a:r>
              <a:rPr lang="en-US" sz="2000" b="1" dirty="0" err="1">
                <a:effectLst/>
                <a:latin typeface="+mn-lt"/>
                <a:ea typeface="Times New Roman" panose="02020603050405020304" pitchFamily="18" charset="0"/>
              </a:rPr>
              <a:t>Nhóm</a:t>
            </a:r>
            <a:r>
              <a:rPr lang="en-US" sz="2000" b="1" dirty="0">
                <a:effectLst/>
                <a:latin typeface="+mn-lt"/>
                <a:ea typeface="Times New Roman" panose="02020603050405020304" pitchFamily="18" charset="0"/>
              </a:rPr>
              <a:t> 1. </a:t>
            </a:r>
            <a:r>
              <a:rPr lang="vi-VN" sz="2000" dirty="0">
                <a:latin typeface="+mn-lt"/>
                <a:ea typeface="Times New Roman" panose="02020603050405020304" pitchFamily="18" charset="0"/>
              </a:rPr>
              <a:t>Đề xuất một số biện pháp phòng chống bệnh đái tháo đường.</a:t>
            </a:r>
            <a:endParaRPr lang="en-US" sz="2000" dirty="0">
              <a:effectLst/>
              <a:latin typeface="+mn-lt"/>
              <a:ea typeface="Calibri" panose="020F0502020204030204" pitchFamily="34" charset="0"/>
            </a:endParaRPr>
          </a:p>
        </p:txBody>
      </p:sp>
      <p:grpSp>
        <p:nvGrpSpPr>
          <p:cNvPr id="5" name="Group 4">
            <a:extLst>
              <a:ext uri="{FF2B5EF4-FFF2-40B4-BE49-F238E27FC236}">
                <a16:creationId xmlns:a16="http://schemas.microsoft.com/office/drawing/2014/main" id="{9BA08192-0DFF-4FCD-BC5B-E95DEE0C6BDD}"/>
              </a:ext>
            </a:extLst>
          </p:cNvPr>
          <p:cNvGrpSpPr/>
          <p:nvPr/>
        </p:nvGrpSpPr>
        <p:grpSpPr>
          <a:xfrm>
            <a:off x="691406" y="1337632"/>
            <a:ext cx="6516866" cy="919068"/>
            <a:chOff x="629002" y="1091819"/>
            <a:chExt cx="6516866" cy="919068"/>
          </a:xfrm>
        </p:grpSpPr>
        <p:sp>
          <p:nvSpPr>
            <p:cNvPr id="7" name="Rectangle: Rounded Corners 6">
              <a:extLst>
                <a:ext uri="{FF2B5EF4-FFF2-40B4-BE49-F238E27FC236}">
                  <a16:creationId xmlns:a16="http://schemas.microsoft.com/office/drawing/2014/main" id="{99C5C05C-3CAC-405A-B500-245461BC5313}"/>
                </a:ext>
              </a:extLst>
            </p:cNvPr>
            <p:cNvSpPr/>
            <p:nvPr/>
          </p:nvSpPr>
          <p:spPr>
            <a:xfrm>
              <a:off x="1143002" y="1288711"/>
              <a:ext cx="6002866" cy="612043"/>
            </a:xfrm>
            <a:prstGeom prst="roundRect">
              <a:avLst/>
            </a:prstGeom>
            <a:noFill/>
            <a:ln>
              <a:solidFill>
                <a:srgbClr val="4BC7C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Ăn nhiều đường hay nhiêu muối có hại cho sức khỏe hơn?">
              <a:extLst>
                <a:ext uri="{FF2B5EF4-FFF2-40B4-BE49-F238E27FC236}">
                  <a16:creationId xmlns:a16="http://schemas.microsoft.com/office/drawing/2014/main" id="{BE7736A2-BAE3-403F-87B1-2FBD36BD29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
            <a:stretch/>
          </p:blipFill>
          <p:spPr bwMode="auto">
            <a:xfrm>
              <a:off x="629002" y="1091819"/>
              <a:ext cx="1201265" cy="919068"/>
            </a:xfrm>
            <a:prstGeom prst="ellipse">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2A7A0AC-3113-4D06-B158-F1714DF61EE7}"/>
                </a:ext>
              </a:extLst>
            </p:cNvPr>
            <p:cNvSpPr txBox="1"/>
            <p:nvPr/>
          </p:nvSpPr>
          <p:spPr>
            <a:xfrm>
              <a:off x="1830267" y="1383838"/>
              <a:ext cx="4741335" cy="400110"/>
            </a:xfrm>
            <a:prstGeom prst="rect">
              <a:avLst/>
            </a:prstGeom>
            <a:noFill/>
          </p:spPr>
          <p:txBody>
            <a:bodyPr wrap="square">
              <a:spAutoFit/>
            </a:bodyPr>
            <a:lstStyle/>
            <a:p>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N</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ên hạn chế đường, muối trong thức ăn</a:t>
              </a:r>
              <a:endParaRPr lang="en-US" dirty="0"/>
            </a:p>
          </p:txBody>
        </p:sp>
      </p:grpSp>
      <p:grpSp>
        <p:nvGrpSpPr>
          <p:cNvPr id="11" name="Group 10">
            <a:extLst>
              <a:ext uri="{FF2B5EF4-FFF2-40B4-BE49-F238E27FC236}">
                <a16:creationId xmlns:a16="http://schemas.microsoft.com/office/drawing/2014/main" id="{6F39E75E-63A1-4113-A632-4F0BADCFF28D}"/>
              </a:ext>
            </a:extLst>
          </p:cNvPr>
          <p:cNvGrpSpPr/>
          <p:nvPr/>
        </p:nvGrpSpPr>
        <p:grpSpPr>
          <a:xfrm>
            <a:off x="352013" y="3169475"/>
            <a:ext cx="5973311" cy="885345"/>
            <a:chOff x="289609" y="2923662"/>
            <a:chExt cx="5973311" cy="885345"/>
          </a:xfrm>
        </p:grpSpPr>
        <p:sp>
          <p:nvSpPr>
            <p:cNvPr id="12" name="Rectangle: Rounded Corners 11">
              <a:extLst>
                <a:ext uri="{FF2B5EF4-FFF2-40B4-BE49-F238E27FC236}">
                  <a16:creationId xmlns:a16="http://schemas.microsoft.com/office/drawing/2014/main" id="{D557A12F-5CEB-468C-85E9-E694B3C0FF88}"/>
                </a:ext>
              </a:extLst>
            </p:cNvPr>
            <p:cNvSpPr/>
            <p:nvPr/>
          </p:nvSpPr>
          <p:spPr>
            <a:xfrm>
              <a:off x="1208819" y="3196964"/>
              <a:ext cx="5054101" cy="612043"/>
            </a:xfrm>
            <a:prstGeom prst="roundRect">
              <a:avLst/>
            </a:prstGeom>
            <a:noFill/>
            <a:ln>
              <a:solidFill>
                <a:srgbClr val="4BC7C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6" descr="Ăn 5 phần rau quả mỗi ngày sống thọ hơn - VnExpress Sức khỏe">
              <a:extLst>
                <a:ext uri="{FF2B5EF4-FFF2-40B4-BE49-F238E27FC236}">
                  <a16:creationId xmlns:a16="http://schemas.microsoft.com/office/drawing/2014/main" id="{2713130A-3132-43F1-827B-E139D7067812}"/>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89609" y="2923662"/>
              <a:ext cx="1615839" cy="8853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67D91D-FC5C-47F8-BE1D-14AB56B8FE53}"/>
                </a:ext>
              </a:extLst>
            </p:cNvPr>
            <p:cNvSpPr txBox="1"/>
            <p:nvPr/>
          </p:nvSpPr>
          <p:spPr>
            <a:xfrm>
              <a:off x="2093382" y="3310055"/>
              <a:ext cx="3149602" cy="400110"/>
            </a:xfrm>
            <a:prstGeom prst="rect">
              <a:avLst/>
            </a:prstGeom>
            <a:noFill/>
          </p:spPr>
          <p:txBody>
            <a:bodyPr wrap="square">
              <a:spAutoFit/>
            </a:bodyPr>
            <a:lstStyle/>
            <a:p>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Ăn nhiều quả và rau xanh</a:t>
              </a:r>
              <a:endParaRPr lang="en-US" dirty="0"/>
            </a:p>
          </p:txBody>
        </p:sp>
      </p:grpSp>
      <p:grpSp>
        <p:nvGrpSpPr>
          <p:cNvPr id="15" name="Group 14">
            <a:extLst>
              <a:ext uri="{FF2B5EF4-FFF2-40B4-BE49-F238E27FC236}">
                <a16:creationId xmlns:a16="http://schemas.microsoft.com/office/drawing/2014/main" id="{CB81B703-713C-4AE3-9EB4-5B1FA88738D7}"/>
              </a:ext>
            </a:extLst>
          </p:cNvPr>
          <p:cNvGrpSpPr/>
          <p:nvPr/>
        </p:nvGrpSpPr>
        <p:grpSpPr>
          <a:xfrm>
            <a:off x="1754351" y="2033068"/>
            <a:ext cx="7441391" cy="1077226"/>
            <a:chOff x="1691947" y="1787255"/>
            <a:chExt cx="7441391" cy="1077226"/>
          </a:xfrm>
        </p:grpSpPr>
        <p:sp>
          <p:nvSpPr>
            <p:cNvPr id="16" name="TextBox 15">
              <a:extLst>
                <a:ext uri="{FF2B5EF4-FFF2-40B4-BE49-F238E27FC236}">
                  <a16:creationId xmlns:a16="http://schemas.microsoft.com/office/drawing/2014/main" id="{81B70E32-9D71-4CE7-A670-65A69684D64C}"/>
                </a:ext>
              </a:extLst>
            </p:cNvPr>
            <p:cNvSpPr txBox="1"/>
            <p:nvPr/>
          </p:nvSpPr>
          <p:spPr>
            <a:xfrm>
              <a:off x="1830267" y="2325868"/>
              <a:ext cx="5135034" cy="400110"/>
            </a:xfrm>
            <a:prstGeom prst="rect">
              <a:avLst/>
            </a:prstGeom>
            <a:noFill/>
          </p:spPr>
          <p:txBody>
            <a:bodyPr wrap="square">
              <a:spAutoFit/>
            </a:bodyPr>
            <a:lstStyle/>
            <a:p>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Không nên dùng rượu, bia</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nước ngọt có ga</a:t>
              </a:r>
              <a:endParaRPr lang="en-US" dirty="0"/>
            </a:p>
          </p:txBody>
        </p:sp>
        <p:pic>
          <p:nvPicPr>
            <p:cNvPr id="17" name="Picture 4" descr="10 Loại nước uống giải rượu bia cực hiệu quả trong 5 phút">
              <a:extLst>
                <a:ext uri="{FF2B5EF4-FFF2-40B4-BE49-F238E27FC236}">
                  <a16:creationId xmlns:a16="http://schemas.microsoft.com/office/drawing/2014/main" id="{DB9DEB74-8DA7-49B2-8DB0-E24B5E2E3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7499" y="1787255"/>
              <a:ext cx="1615839" cy="1077226"/>
            </a:xfrm>
            <a:prstGeom prst="roundRect">
              <a:avLst>
                <a:gd name="adj" fmla="val 40445"/>
              </a:avLst>
            </a:prstGeom>
            <a:noFill/>
            <a:ln w="28575">
              <a:noFill/>
            </a:ln>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7FC06373-2141-4484-AB97-76AAAEAE7FF4}"/>
                </a:ext>
              </a:extLst>
            </p:cNvPr>
            <p:cNvSpPr/>
            <p:nvPr/>
          </p:nvSpPr>
          <p:spPr>
            <a:xfrm>
              <a:off x="1691947" y="2212777"/>
              <a:ext cx="6002866" cy="612043"/>
            </a:xfrm>
            <a:prstGeom prst="roundRect">
              <a:avLst/>
            </a:prstGeom>
            <a:noFill/>
            <a:ln>
              <a:solidFill>
                <a:srgbClr val="4BC7C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9705225A-E828-4849-9F91-9A67C7BAD954}"/>
              </a:ext>
            </a:extLst>
          </p:cNvPr>
          <p:cNvGrpSpPr/>
          <p:nvPr/>
        </p:nvGrpSpPr>
        <p:grpSpPr>
          <a:xfrm>
            <a:off x="1754351" y="3382656"/>
            <a:ext cx="7162444" cy="1866040"/>
            <a:chOff x="1691947" y="3136843"/>
            <a:chExt cx="7162444" cy="1866040"/>
          </a:xfrm>
        </p:grpSpPr>
        <p:sp>
          <p:nvSpPr>
            <p:cNvPr id="20" name="Freeform 5">
              <a:extLst>
                <a:ext uri="{FF2B5EF4-FFF2-40B4-BE49-F238E27FC236}">
                  <a16:creationId xmlns:a16="http://schemas.microsoft.com/office/drawing/2014/main" id="{8C9FEEA2-B4DD-4B2A-A8FE-C7CC95C2247D}"/>
                </a:ext>
              </a:extLst>
            </p:cNvPr>
            <p:cNvSpPr/>
            <p:nvPr/>
          </p:nvSpPr>
          <p:spPr>
            <a:xfrm>
              <a:off x="7456335" y="3136843"/>
              <a:ext cx="1398056" cy="186604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5"/>
              <a:stretch>
                <a:fillRect/>
              </a:stretch>
            </a:blipFill>
          </p:spPr>
          <p:txBody>
            <a:bodyPr/>
            <a:lstStyle/>
            <a:p>
              <a:endParaRPr lang="en-US"/>
            </a:p>
          </p:txBody>
        </p:sp>
        <p:sp>
          <p:nvSpPr>
            <p:cNvPr id="21" name="Rectangle: Rounded Corners 20">
              <a:extLst>
                <a:ext uri="{FF2B5EF4-FFF2-40B4-BE49-F238E27FC236}">
                  <a16:creationId xmlns:a16="http://schemas.microsoft.com/office/drawing/2014/main" id="{6F886608-24C8-45EC-8DF4-5E11333FF4C9}"/>
                </a:ext>
              </a:extLst>
            </p:cNvPr>
            <p:cNvSpPr/>
            <p:nvPr/>
          </p:nvSpPr>
          <p:spPr>
            <a:xfrm>
              <a:off x="1691947" y="4124600"/>
              <a:ext cx="6002866" cy="612043"/>
            </a:xfrm>
            <a:prstGeom prst="roundRect">
              <a:avLst/>
            </a:prstGeom>
            <a:noFill/>
            <a:ln>
              <a:solidFill>
                <a:srgbClr val="4BC7C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B7E6B3D-C19B-4D8A-A08B-FD03AA6E6F2B}"/>
                </a:ext>
              </a:extLst>
            </p:cNvPr>
            <p:cNvSpPr txBox="1"/>
            <p:nvPr/>
          </p:nvSpPr>
          <p:spPr>
            <a:xfrm>
              <a:off x="1830267" y="4195400"/>
              <a:ext cx="6225118" cy="400110"/>
            </a:xfrm>
            <a:prstGeom prst="rect">
              <a:avLst/>
            </a:prstGeom>
            <a:noFill/>
          </p:spPr>
          <p:txBody>
            <a:bodyPr wrap="square">
              <a:spAutoFit/>
            </a:bodyPr>
            <a:lstStyle/>
            <a:p>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Luyện tập thể dục thể thao thường xuyên, vừa sức</a:t>
              </a:r>
              <a:endParaRPr lang="en-US" dirty="0"/>
            </a:p>
          </p:txBody>
        </p:sp>
      </p:grpSp>
    </p:spTree>
    <p:extLst>
      <p:ext uri="{BB962C8B-B14F-4D97-AF65-F5344CB8AC3E}">
        <p14:creationId xmlns:p14="http://schemas.microsoft.com/office/powerpoint/2010/main" val="195264147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anim calcmode="lin" valueType="num">
                                      <p:cBhvr>
                                        <p:cTn id="31" dur="500" fill="hold"/>
                                        <p:tgtEl>
                                          <p:spTgt spid="19"/>
                                        </p:tgtEl>
                                        <p:attrNameLst>
                                          <p:attrName>ppt_x</p:attrName>
                                        </p:attrNameLst>
                                      </p:cBhvr>
                                      <p:tavLst>
                                        <p:tav tm="0">
                                          <p:val>
                                            <p:strVal val="#ppt_x"/>
                                          </p:val>
                                        </p:tav>
                                        <p:tav tm="100000">
                                          <p:val>
                                            <p:strVal val="#ppt_x"/>
                                          </p:val>
                                        </p:tav>
                                      </p:tavLst>
                                    </p:anim>
                                    <p:anim calcmode="lin" valueType="num">
                                      <p:cBhvr>
                                        <p:cTn id="3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A13B48-A4DA-4687-8C7A-1BB6CAD34F21}"/>
              </a:ext>
            </a:extLst>
          </p:cNvPr>
          <p:cNvSpPr txBox="1"/>
          <p:nvPr/>
        </p:nvSpPr>
        <p:spPr>
          <a:xfrm>
            <a:off x="3668183" y="87928"/>
            <a:ext cx="1807633" cy="442674"/>
          </a:xfrm>
          <a:prstGeom prst="roundRect">
            <a:avLst/>
          </a:prstGeom>
          <a:solidFill>
            <a:srgbClr val="FFFF9F"/>
          </a:solidFill>
          <a:ln w="1905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US" sz="2000" b="1" dirty="0">
                <a:solidFill>
                  <a:srgbClr val="C00000"/>
                </a:solidFill>
              </a:rPr>
              <a:t>TRẢ LỜI</a:t>
            </a:r>
          </a:p>
        </p:txBody>
      </p:sp>
      <p:sp>
        <p:nvSpPr>
          <p:cNvPr id="8" name="TextBox 7">
            <a:extLst>
              <a:ext uri="{FF2B5EF4-FFF2-40B4-BE49-F238E27FC236}">
                <a16:creationId xmlns:a16="http://schemas.microsoft.com/office/drawing/2014/main" id="{30DCFDF5-0FD6-45DF-B472-C548F9D478A3}"/>
              </a:ext>
            </a:extLst>
          </p:cNvPr>
          <p:cNvSpPr txBox="1"/>
          <p:nvPr/>
        </p:nvSpPr>
        <p:spPr>
          <a:xfrm>
            <a:off x="-67416" y="936517"/>
            <a:ext cx="9055208" cy="496996"/>
          </a:xfrm>
          <a:prstGeom prst="rect">
            <a:avLst/>
          </a:prstGeom>
          <a:noFill/>
        </p:spPr>
        <p:txBody>
          <a:bodyPr wrap="square">
            <a:spAutoFit/>
          </a:bodyPr>
          <a:lstStyle/>
          <a:p>
            <a:pPr marL="457200" algn="just">
              <a:lnSpc>
                <a:spcPct val="150000"/>
              </a:lnSpc>
              <a:spcBef>
                <a:spcPts val="100"/>
              </a:spcBef>
              <a:spcAft>
                <a:spcPts val="100"/>
              </a:spcAft>
            </a:pPr>
            <a:r>
              <a:rPr lang="en-US" sz="2000" b="1" dirty="0" err="1">
                <a:effectLst/>
                <a:latin typeface="+mn-lt"/>
                <a:ea typeface="Times New Roman" panose="02020603050405020304" pitchFamily="18" charset="0"/>
              </a:rPr>
              <a:t>Nhóm</a:t>
            </a:r>
            <a:r>
              <a:rPr lang="en-US" sz="2000" b="1" dirty="0">
                <a:effectLst/>
                <a:latin typeface="+mn-lt"/>
                <a:ea typeface="Times New Roman" panose="02020603050405020304" pitchFamily="18" charset="0"/>
              </a:rPr>
              <a:t> 2. </a:t>
            </a:r>
            <a:r>
              <a:rPr lang="vi-VN" sz="2000" dirty="0">
                <a:latin typeface="+mn-lt"/>
                <a:ea typeface="Times New Roman" panose="02020603050405020304" pitchFamily="18" charset="0"/>
              </a:rPr>
              <a:t>Trình bày một số biện pháp phòng chống bướu cổ.</a:t>
            </a:r>
            <a:endParaRPr lang="en-US" sz="2000" dirty="0">
              <a:effectLst/>
              <a:latin typeface="+mn-lt"/>
              <a:ea typeface="Calibri" panose="020F0502020204030204" pitchFamily="34" charset="0"/>
            </a:endParaRPr>
          </a:p>
        </p:txBody>
      </p:sp>
      <p:grpSp>
        <p:nvGrpSpPr>
          <p:cNvPr id="5" name="Group 4">
            <a:extLst>
              <a:ext uri="{FF2B5EF4-FFF2-40B4-BE49-F238E27FC236}">
                <a16:creationId xmlns:a16="http://schemas.microsoft.com/office/drawing/2014/main" id="{9BA08192-0DFF-4FCD-BC5B-E95DEE0C6BDD}"/>
              </a:ext>
            </a:extLst>
          </p:cNvPr>
          <p:cNvGrpSpPr/>
          <p:nvPr/>
        </p:nvGrpSpPr>
        <p:grpSpPr>
          <a:xfrm>
            <a:off x="832504" y="2146832"/>
            <a:ext cx="6375768" cy="919068"/>
            <a:chOff x="770100" y="1091819"/>
            <a:chExt cx="6375768" cy="919068"/>
          </a:xfrm>
        </p:grpSpPr>
        <p:sp>
          <p:nvSpPr>
            <p:cNvPr id="7" name="Rectangle: Rounded Corners 6">
              <a:extLst>
                <a:ext uri="{FF2B5EF4-FFF2-40B4-BE49-F238E27FC236}">
                  <a16:creationId xmlns:a16="http://schemas.microsoft.com/office/drawing/2014/main" id="{99C5C05C-3CAC-405A-B500-245461BC5313}"/>
                </a:ext>
              </a:extLst>
            </p:cNvPr>
            <p:cNvSpPr/>
            <p:nvPr/>
          </p:nvSpPr>
          <p:spPr>
            <a:xfrm>
              <a:off x="1143002" y="1288711"/>
              <a:ext cx="6002866" cy="612043"/>
            </a:xfrm>
            <a:prstGeom prst="roundRect">
              <a:avLst/>
            </a:prstGeom>
            <a:noFill/>
            <a:ln>
              <a:solidFill>
                <a:srgbClr val="4BC7C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BE7736A2-BAE3-403F-87B1-2FBD36BD29DA}"/>
                </a:ext>
              </a:extLst>
            </p:cNvPr>
            <p:cNvPicPr>
              <a:picLocks noChangeAspect="1" noChangeArrowheads="1"/>
            </p:cNvPicPr>
            <p:nvPr/>
          </p:nvPicPr>
          <p:blipFill>
            <a:blip r:embed="rId2">
              <a:extLst>
                <a:ext uri="{837473B0-CC2E-450A-ABE3-18F120FF3D39}">
                  <a1611:picAttrSrcUrl xmlns:a1611="http://schemas.microsoft.com/office/drawing/2016/11/main" r:id="rId3"/>
                </a:ext>
              </a:extLst>
            </a:blip>
            <a:stretch>
              <a:fillRect/>
            </a:stretch>
          </p:blipFill>
          <p:spPr bwMode="auto">
            <a:xfrm>
              <a:off x="770100" y="1091819"/>
              <a:ext cx="919068" cy="919068"/>
            </a:xfrm>
            <a:prstGeom prst="ellipse">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2A7A0AC-3113-4D06-B158-F1714DF61EE7}"/>
                </a:ext>
              </a:extLst>
            </p:cNvPr>
            <p:cNvSpPr txBox="1"/>
            <p:nvPr/>
          </p:nvSpPr>
          <p:spPr>
            <a:xfrm>
              <a:off x="1830267" y="1383838"/>
              <a:ext cx="4741335" cy="400110"/>
            </a:xfrm>
            <a:prstGeom prst="rect">
              <a:avLst/>
            </a:prstGeom>
            <a:noFill/>
          </p:spPr>
          <p:txBody>
            <a:bodyPr wrap="square">
              <a:spAutoFit/>
            </a:bodyPr>
            <a:lstStyle/>
            <a:p>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S</a:t>
              </a:r>
              <a:r>
                <a:rPr lang="en-US" sz="2000" dirty="0">
                  <a:latin typeface="Arial" panose="020B0604020202020204" pitchFamily="34" charset="0"/>
                  <a:ea typeface="Times New Roman" panose="02020603050405020304" pitchFamily="18" charset="0"/>
                </a:rPr>
                <a:t>ử </a:t>
              </a:r>
              <a:r>
                <a:rPr lang="en-US" sz="2000" dirty="0" err="1">
                  <a:latin typeface="Arial" panose="020B0604020202020204" pitchFamily="34" charset="0"/>
                  <a:ea typeface="Times New Roman" panose="02020603050405020304" pitchFamily="18" charset="0"/>
                </a:rPr>
                <a:t>dụng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đủ</a:t>
              </a:r>
              <a:r>
                <a:rPr lang="en-US" sz="2000" dirty="0">
                  <a:latin typeface="Arial" panose="020B0604020202020204" pitchFamily="34" charset="0"/>
                  <a:ea typeface="Times New Roman" panose="02020603050405020304" pitchFamily="18" charset="0"/>
                </a:rPr>
                <a:t> l</a:t>
              </a:r>
              <a:r>
                <a:rPr lang="vi-VN" sz="2000" dirty="0">
                  <a:latin typeface="Arial" panose="020B0604020202020204" pitchFamily="34" charset="0"/>
                  <a:ea typeface="Times New Roman" panose="02020603050405020304" pitchFamily="18" charset="0"/>
                </a:rPr>
                <a:t>ư</a:t>
              </a:r>
              <a:r>
                <a:rPr lang="en-US" sz="2000" dirty="0" err="1">
                  <a:latin typeface="Arial" panose="020B0604020202020204" pitchFamily="34" charset="0"/>
                  <a:ea typeface="Times New Roman" panose="02020603050405020304" pitchFamily="18" charset="0"/>
                </a:rPr>
                <a:t>ợng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muối</a:t>
              </a:r>
              <a:r>
                <a:rPr lang="en-US" sz="2000" dirty="0">
                  <a:latin typeface="Arial" panose="020B0604020202020204" pitchFamily="34" charset="0"/>
                  <a:ea typeface="Times New Roman" panose="02020603050405020304" pitchFamily="18" charset="0"/>
                </a:rPr>
                <a:t> iodine.</a:t>
              </a:r>
              <a:endParaRPr lang="en-US" dirty="0"/>
            </a:p>
          </p:txBody>
        </p:sp>
      </p:grpSp>
      <p:grpSp>
        <p:nvGrpSpPr>
          <p:cNvPr id="15" name="Group 14">
            <a:extLst>
              <a:ext uri="{FF2B5EF4-FFF2-40B4-BE49-F238E27FC236}">
                <a16:creationId xmlns:a16="http://schemas.microsoft.com/office/drawing/2014/main" id="{CB81B703-713C-4AE3-9EB4-5B1FA88738D7}"/>
              </a:ext>
            </a:extLst>
          </p:cNvPr>
          <p:cNvGrpSpPr/>
          <p:nvPr/>
        </p:nvGrpSpPr>
        <p:grpSpPr>
          <a:xfrm>
            <a:off x="1754351" y="2842268"/>
            <a:ext cx="7441391" cy="1077226"/>
            <a:chOff x="1691947" y="1787255"/>
            <a:chExt cx="7441391" cy="1077226"/>
          </a:xfrm>
        </p:grpSpPr>
        <p:sp>
          <p:nvSpPr>
            <p:cNvPr id="16" name="TextBox 15">
              <a:extLst>
                <a:ext uri="{FF2B5EF4-FFF2-40B4-BE49-F238E27FC236}">
                  <a16:creationId xmlns:a16="http://schemas.microsoft.com/office/drawing/2014/main" id="{81B70E32-9D71-4CE7-A670-65A69684D64C}"/>
                </a:ext>
              </a:extLst>
            </p:cNvPr>
            <p:cNvSpPr txBox="1"/>
            <p:nvPr/>
          </p:nvSpPr>
          <p:spPr>
            <a:xfrm>
              <a:off x="1830267" y="2325868"/>
              <a:ext cx="5135034" cy="400110"/>
            </a:xfrm>
            <a:prstGeom prst="rect">
              <a:avLst/>
            </a:prstGeom>
            <a:noFill/>
          </p:spPr>
          <p:txBody>
            <a:bodyPr wrap="square">
              <a:spAutoFit/>
            </a:bodyPr>
            <a:lstStyle/>
            <a:p>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a:sym typeface="Arial"/>
                </a:rPr>
                <a:t>Hạn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a:sym typeface="Arial"/>
                </a:rPr>
                <a:t>chế</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s</a:t>
              </a:r>
              <a:r>
                <a:rPr lang="en-US" sz="2000" dirty="0">
                  <a:latin typeface="Arial" panose="020B0604020202020204" pitchFamily="34" charset="0"/>
                  <a:ea typeface="Times New Roman" panose="02020603050405020304" pitchFamily="18" charset="0"/>
                </a:rPr>
                <a:t>ử </a:t>
              </a:r>
              <a:r>
                <a:rPr lang="en-US" sz="2000" dirty="0" err="1">
                  <a:latin typeface="Arial" panose="020B0604020202020204" pitchFamily="34" charset="0"/>
                  <a:ea typeface="Times New Roman" panose="02020603050405020304" pitchFamily="18" charset="0"/>
                </a:rPr>
                <a:t>dụng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chất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kích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thích</a:t>
              </a:r>
              <a:endParaRPr lang="en-US" dirty="0"/>
            </a:p>
          </p:txBody>
        </p:sp>
        <p:pic>
          <p:nvPicPr>
            <p:cNvPr id="17" name="Picture 4" descr="10 Loại nước uống giải rượu bia cực hiệu quả trong 5 phút">
              <a:extLst>
                <a:ext uri="{FF2B5EF4-FFF2-40B4-BE49-F238E27FC236}">
                  <a16:creationId xmlns:a16="http://schemas.microsoft.com/office/drawing/2014/main" id="{DB9DEB74-8DA7-49B2-8DB0-E24B5E2E3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7499" y="1787255"/>
              <a:ext cx="1615839" cy="1077226"/>
            </a:xfrm>
            <a:prstGeom prst="roundRect">
              <a:avLst>
                <a:gd name="adj" fmla="val 40445"/>
              </a:avLst>
            </a:prstGeom>
            <a:noFill/>
            <a:ln w="28575">
              <a:noFill/>
            </a:ln>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7FC06373-2141-4484-AB97-76AAAEAE7FF4}"/>
                </a:ext>
              </a:extLst>
            </p:cNvPr>
            <p:cNvSpPr/>
            <p:nvPr/>
          </p:nvSpPr>
          <p:spPr>
            <a:xfrm>
              <a:off x="1691947" y="2212777"/>
              <a:ext cx="6002866" cy="612043"/>
            </a:xfrm>
            <a:prstGeom prst="roundRect">
              <a:avLst/>
            </a:prstGeom>
            <a:noFill/>
            <a:ln>
              <a:solidFill>
                <a:srgbClr val="4BC7C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9705225A-E828-4849-9F91-9A67C7BAD954}"/>
              </a:ext>
            </a:extLst>
          </p:cNvPr>
          <p:cNvGrpSpPr/>
          <p:nvPr/>
        </p:nvGrpSpPr>
        <p:grpSpPr>
          <a:xfrm>
            <a:off x="219008" y="3607233"/>
            <a:ext cx="7360895" cy="1526360"/>
            <a:chOff x="156604" y="3361420"/>
            <a:chExt cx="7360895" cy="1526360"/>
          </a:xfrm>
        </p:grpSpPr>
        <p:sp>
          <p:nvSpPr>
            <p:cNvPr id="20" name="Freeform 5">
              <a:extLst>
                <a:ext uri="{FF2B5EF4-FFF2-40B4-BE49-F238E27FC236}">
                  <a16:creationId xmlns:a16="http://schemas.microsoft.com/office/drawing/2014/main" id="{8C9FEEA2-B4DD-4B2A-A8FE-C7CC95C2247D}"/>
                </a:ext>
              </a:extLst>
            </p:cNvPr>
            <p:cNvSpPr/>
            <p:nvPr/>
          </p:nvSpPr>
          <p:spPr>
            <a:xfrm>
              <a:off x="156604" y="3361420"/>
              <a:ext cx="1090133" cy="152636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5"/>
              <a:stretch>
                <a:fillRect/>
              </a:stretch>
            </a:blipFill>
          </p:spPr>
          <p:txBody>
            <a:bodyPr/>
            <a:lstStyle/>
            <a:p>
              <a:endParaRPr lang="en-US" dirty="0"/>
            </a:p>
          </p:txBody>
        </p:sp>
        <p:sp>
          <p:nvSpPr>
            <p:cNvPr id="21" name="Rectangle: Rounded Corners 20">
              <a:extLst>
                <a:ext uri="{FF2B5EF4-FFF2-40B4-BE49-F238E27FC236}">
                  <a16:creationId xmlns:a16="http://schemas.microsoft.com/office/drawing/2014/main" id="{6F886608-24C8-45EC-8DF4-5E11333FF4C9}"/>
                </a:ext>
              </a:extLst>
            </p:cNvPr>
            <p:cNvSpPr/>
            <p:nvPr/>
          </p:nvSpPr>
          <p:spPr>
            <a:xfrm>
              <a:off x="1199501" y="3920269"/>
              <a:ext cx="6002866" cy="612043"/>
            </a:xfrm>
            <a:prstGeom prst="roundRect">
              <a:avLst/>
            </a:prstGeom>
            <a:noFill/>
            <a:ln>
              <a:solidFill>
                <a:srgbClr val="4BC7C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B7E6B3D-C19B-4D8A-A08B-FD03AA6E6F2B}"/>
                </a:ext>
              </a:extLst>
            </p:cNvPr>
            <p:cNvSpPr txBox="1"/>
            <p:nvPr/>
          </p:nvSpPr>
          <p:spPr>
            <a:xfrm>
              <a:off x="1292381" y="3995419"/>
              <a:ext cx="6225118" cy="400110"/>
            </a:xfrm>
            <a:prstGeom prst="rect">
              <a:avLst/>
            </a:prstGeom>
            <a:noFill/>
          </p:spPr>
          <p:txBody>
            <a:bodyPr wrap="square">
              <a:spAutoFit/>
            </a:bodyPr>
            <a:lstStyle/>
            <a:p>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Luyện tập thể dục thể thao thường xuyên, vừa sức</a:t>
              </a:r>
              <a:endParaRPr lang="en-US" dirty="0"/>
            </a:p>
          </p:txBody>
        </p:sp>
      </p:grpSp>
    </p:spTree>
    <p:extLst>
      <p:ext uri="{BB962C8B-B14F-4D97-AF65-F5344CB8AC3E}">
        <p14:creationId xmlns:p14="http://schemas.microsoft.com/office/powerpoint/2010/main" val="57552281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anim calcmode="lin" valueType="num">
                                      <p:cBhvr>
                                        <p:cTn id="26" dur="500" fill="hold"/>
                                        <p:tgtEl>
                                          <p:spTgt spid="19"/>
                                        </p:tgtEl>
                                        <p:attrNameLst>
                                          <p:attrName>ppt_x</p:attrName>
                                        </p:attrNameLst>
                                      </p:cBhvr>
                                      <p:tavLst>
                                        <p:tav tm="0">
                                          <p:val>
                                            <p:strVal val="#ppt_x"/>
                                          </p:val>
                                        </p:tav>
                                        <p:tav tm="100000">
                                          <p:val>
                                            <p:strVal val="#ppt_x"/>
                                          </p:val>
                                        </p:tav>
                                      </p:tavLst>
                                    </p:anim>
                                    <p:anim calcmode="lin" valueType="num">
                                      <p:cBhvr>
                                        <p:cTn id="27"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A13B48-A4DA-4687-8C7A-1BB6CAD34F21}"/>
              </a:ext>
            </a:extLst>
          </p:cNvPr>
          <p:cNvSpPr txBox="1"/>
          <p:nvPr/>
        </p:nvSpPr>
        <p:spPr>
          <a:xfrm>
            <a:off x="3668183" y="87928"/>
            <a:ext cx="1807633" cy="442674"/>
          </a:xfrm>
          <a:prstGeom prst="roundRect">
            <a:avLst/>
          </a:prstGeom>
          <a:solidFill>
            <a:srgbClr val="FFFF9F"/>
          </a:solidFill>
          <a:ln w="1905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US" sz="2000" b="1" dirty="0">
                <a:solidFill>
                  <a:srgbClr val="C00000"/>
                </a:solidFill>
              </a:rPr>
              <a:t>TRẢ LỜI</a:t>
            </a:r>
          </a:p>
        </p:txBody>
      </p:sp>
      <p:sp>
        <p:nvSpPr>
          <p:cNvPr id="8" name="TextBox 7">
            <a:extLst>
              <a:ext uri="{FF2B5EF4-FFF2-40B4-BE49-F238E27FC236}">
                <a16:creationId xmlns:a16="http://schemas.microsoft.com/office/drawing/2014/main" id="{30DCFDF5-0FD6-45DF-B472-C548F9D478A3}"/>
              </a:ext>
            </a:extLst>
          </p:cNvPr>
          <p:cNvSpPr txBox="1"/>
          <p:nvPr/>
        </p:nvSpPr>
        <p:spPr>
          <a:xfrm>
            <a:off x="-67416" y="936517"/>
            <a:ext cx="9055208" cy="958660"/>
          </a:xfrm>
          <a:prstGeom prst="rect">
            <a:avLst/>
          </a:prstGeom>
          <a:noFill/>
        </p:spPr>
        <p:txBody>
          <a:bodyPr wrap="square">
            <a:spAutoFit/>
          </a:bodyPr>
          <a:lstStyle/>
          <a:p>
            <a:pPr marL="457200" algn="just">
              <a:lnSpc>
                <a:spcPct val="150000"/>
              </a:lnSpc>
              <a:spcBef>
                <a:spcPts val="100"/>
              </a:spcBef>
              <a:spcAft>
                <a:spcPts val="100"/>
              </a:spcAft>
            </a:pPr>
            <a:r>
              <a:rPr lang="en-US" sz="2000" b="1" dirty="0" err="1">
                <a:latin typeface="+mn-lt"/>
                <a:ea typeface="Times New Roman" panose="02020603050405020304" pitchFamily="18" charset="0"/>
              </a:rPr>
              <a:t>Nhóm</a:t>
            </a:r>
            <a:r>
              <a:rPr lang="en-US" sz="2000" b="1" dirty="0">
                <a:latin typeface="+mn-lt"/>
                <a:ea typeface="Times New Roman" panose="02020603050405020304" pitchFamily="18" charset="0"/>
              </a:rPr>
              <a:t> 3: </a:t>
            </a:r>
            <a:r>
              <a:rPr lang="en-US" sz="2000" dirty="0" err="1">
                <a:latin typeface="+mn-lt"/>
                <a:ea typeface="Times New Roman" panose="02020603050405020304" pitchFamily="18" charset="0"/>
              </a:rPr>
              <a:t>Có</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nên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tự</a:t>
            </a:r>
            <a:r>
              <a:rPr lang="en-US" sz="2000" dirty="0">
                <a:latin typeface="+mn-lt"/>
                <a:ea typeface="Times New Roman" panose="02020603050405020304" pitchFamily="18" charset="0"/>
              </a:rPr>
              <a:t> ý </a:t>
            </a:r>
            <a:r>
              <a:rPr lang="en-US" sz="2000" dirty="0" err="1">
                <a:latin typeface="+mn-lt"/>
                <a:ea typeface="Times New Roman" panose="02020603050405020304" pitchFamily="18" charset="0"/>
              </a:rPr>
              <a:t>sử</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dụng</a:t>
            </a:r>
            <a:r>
              <a:rPr lang="en-US" sz="2000" dirty="0">
                <a:latin typeface="+mn-lt"/>
                <a:ea typeface="Times New Roman" panose="02020603050405020304" pitchFamily="18" charset="0"/>
              </a:rPr>
              <a:t> hormone GH </a:t>
            </a:r>
            <a:r>
              <a:rPr lang="en-US" sz="2000" dirty="0" err="1">
                <a:latin typeface="+mn-lt"/>
                <a:ea typeface="Times New Roman" panose="02020603050405020304" pitchFamily="18" charset="0"/>
              </a:rPr>
              <a:t>để</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kích</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thích</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phát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triển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chiều</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cao</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không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Giải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thích</a:t>
            </a:r>
            <a:r>
              <a:rPr lang="en-US" sz="2000" dirty="0">
                <a:latin typeface="+mn-lt"/>
                <a:ea typeface="Times New Roman" panose="02020603050405020304" pitchFamily="18" charset="0"/>
              </a:rPr>
              <a:t>.</a:t>
            </a:r>
            <a:endParaRPr lang="en-US" sz="2000" dirty="0">
              <a:effectLst/>
              <a:latin typeface="+mn-lt"/>
              <a:ea typeface="Calibri" panose="020F0502020204030204" pitchFamily="34" charset="0"/>
            </a:endParaRPr>
          </a:p>
        </p:txBody>
      </p:sp>
      <p:grpSp>
        <p:nvGrpSpPr>
          <p:cNvPr id="19" name="Group 18">
            <a:extLst>
              <a:ext uri="{FF2B5EF4-FFF2-40B4-BE49-F238E27FC236}">
                <a16:creationId xmlns:a16="http://schemas.microsoft.com/office/drawing/2014/main" id="{9705225A-E828-4849-9F91-9A67C7BAD954}"/>
              </a:ext>
            </a:extLst>
          </p:cNvPr>
          <p:cNvGrpSpPr/>
          <p:nvPr/>
        </p:nvGrpSpPr>
        <p:grpSpPr>
          <a:xfrm>
            <a:off x="792004" y="2032483"/>
            <a:ext cx="8195788" cy="2488717"/>
            <a:chOff x="1199501" y="3920269"/>
            <a:chExt cx="6496174" cy="670162"/>
          </a:xfrm>
        </p:grpSpPr>
        <p:sp>
          <p:nvSpPr>
            <p:cNvPr id="21" name="Rectangle: Rounded Corners 20">
              <a:extLst>
                <a:ext uri="{FF2B5EF4-FFF2-40B4-BE49-F238E27FC236}">
                  <a16:creationId xmlns:a16="http://schemas.microsoft.com/office/drawing/2014/main" id="{6F886608-24C8-45EC-8DF4-5E11333FF4C9}"/>
                </a:ext>
              </a:extLst>
            </p:cNvPr>
            <p:cNvSpPr/>
            <p:nvPr/>
          </p:nvSpPr>
          <p:spPr>
            <a:xfrm>
              <a:off x="1199501" y="3920269"/>
              <a:ext cx="6496174" cy="612043"/>
            </a:xfrm>
            <a:prstGeom prst="roundRect">
              <a:avLst/>
            </a:prstGeom>
            <a:noFill/>
            <a:ln>
              <a:solidFill>
                <a:srgbClr val="4BC7C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B7E6B3D-C19B-4D8A-A08B-FD03AA6E6F2B}"/>
                </a:ext>
              </a:extLst>
            </p:cNvPr>
            <p:cNvSpPr txBox="1"/>
            <p:nvPr/>
          </p:nvSpPr>
          <p:spPr>
            <a:xfrm>
              <a:off x="1292381" y="3995419"/>
              <a:ext cx="6225118" cy="595012"/>
            </a:xfrm>
            <a:prstGeom prst="rect">
              <a:avLst/>
            </a:prstGeom>
            <a:noFill/>
          </p:spPr>
          <p:txBody>
            <a:bodyPr wrap="square">
              <a:spAutoFit/>
            </a:bodyPr>
            <a:lstStyle/>
            <a:p>
              <a:pPr>
                <a:lnSpc>
                  <a:spcPct val="150000"/>
                </a:lnSpc>
              </a:pPr>
              <a:r>
                <a:rPr lang="en-US" sz="2000" dirty="0" err="1"/>
                <a:t>Không</a:t>
              </a:r>
              <a:r>
                <a:rPr lang="en-US" sz="2000" dirty="0"/>
                <a:t> </a:t>
              </a:r>
              <a:r>
                <a:rPr lang="en-US" sz="2000" dirty="0" err="1"/>
                <a:t>vì</a:t>
              </a:r>
              <a:r>
                <a:rPr lang="en-US" sz="2000" dirty="0"/>
                <a:t> </a:t>
              </a:r>
              <a:r>
                <a:rPr lang="en-US" sz="2000" dirty="0" err="1"/>
                <a:t>việc</a:t>
              </a:r>
              <a:r>
                <a:rPr lang="en-US" sz="2000" dirty="0"/>
                <a:t> </a:t>
              </a:r>
              <a:r>
                <a:rPr lang="en-US" sz="2000" dirty="0" err="1"/>
                <a:t>sử</a:t>
              </a:r>
              <a:r>
                <a:rPr lang="en-US" sz="2000" dirty="0"/>
                <a:t> </a:t>
              </a:r>
              <a:r>
                <a:rPr lang="en-US" sz="2000" dirty="0" err="1"/>
                <a:t>dụng</a:t>
              </a:r>
              <a:r>
                <a:rPr lang="en-US" sz="2000" dirty="0"/>
                <a:t> hormone </a:t>
              </a:r>
              <a:r>
                <a:rPr lang="en-US" sz="2000" dirty="0" err="1"/>
                <a:t>cần</a:t>
              </a:r>
              <a:r>
                <a:rPr lang="en-US" sz="2000" dirty="0"/>
                <a:t> </a:t>
              </a:r>
              <a:r>
                <a:rPr lang="en-US" sz="2000" dirty="0" err="1"/>
                <a:t>theo</a:t>
              </a:r>
              <a:r>
                <a:rPr lang="en-US" sz="2000" dirty="0"/>
                <a:t> </a:t>
              </a:r>
              <a:r>
                <a:rPr lang="en-US" sz="2000" dirty="0" err="1"/>
                <a:t>chỉ</a:t>
              </a:r>
              <a:r>
                <a:rPr lang="en-US" sz="2000" dirty="0"/>
                <a:t> </a:t>
              </a:r>
              <a:r>
                <a:rPr lang="en-US" sz="2000" dirty="0" err="1"/>
                <a:t>dẫn</a:t>
              </a:r>
              <a:r>
                <a:rPr lang="en-US" sz="2000" dirty="0"/>
                <a:t> </a:t>
              </a:r>
              <a:r>
                <a:rPr lang="en-US" sz="2000" dirty="0" err="1"/>
                <a:t>của</a:t>
              </a:r>
              <a:r>
                <a:rPr lang="en-US" sz="2000" dirty="0"/>
                <a:t> </a:t>
              </a:r>
              <a:r>
                <a:rPr lang="en-US" sz="2000" dirty="0" err="1"/>
                <a:t>bác</a:t>
              </a:r>
              <a:r>
                <a:rPr lang="en-US" sz="2000" dirty="0"/>
                <a:t> </a:t>
              </a:r>
              <a:r>
                <a:rPr lang="en-US" sz="2000" dirty="0" err="1"/>
                <a:t>sĩ</a:t>
              </a:r>
              <a:r>
                <a:rPr lang="en-US" sz="2000" dirty="0"/>
                <a:t>, </a:t>
              </a:r>
              <a:r>
                <a:rPr lang="en-US" sz="2000" dirty="0" err="1"/>
                <a:t>nếu</a:t>
              </a:r>
              <a:r>
                <a:rPr lang="en-US" sz="2000" dirty="0"/>
                <a:t> </a:t>
              </a:r>
              <a:r>
                <a:rPr lang="en-US" sz="2000" dirty="0" err="1"/>
                <a:t>tự</a:t>
              </a:r>
              <a:r>
                <a:rPr lang="en-US" sz="2000" dirty="0"/>
                <a:t> ý </a:t>
              </a:r>
              <a:r>
                <a:rPr lang="en-US" sz="2000" dirty="0" err="1"/>
                <a:t>sử</a:t>
              </a:r>
              <a:r>
                <a:rPr lang="en-US" sz="2000" dirty="0"/>
                <a:t> </a:t>
              </a:r>
              <a:r>
                <a:rPr lang="en-US" sz="2000" dirty="0" err="1"/>
                <a:t>dụng</a:t>
              </a:r>
              <a:r>
                <a:rPr lang="en-US" sz="2000" dirty="0"/>
                <a:t> GH </a:t>
              </a:r>
              <a:r>
                <a:rPr lang="en-US" sz="2000" dirty="0" err="1"/>
                <a:t>có</a:t>
              </a:r>
              <a:r>
                <a:rPr lang="en-US" sz="2000" dirty="0"/>
                <a:t> </a:t>
              </a:r>
              <a:r>
                <a:rPr lang="en-US" sz="2000" dirty="0" err="1"/>
                <a:t>thể</a:t>
              </a:r>
              <a:r>
                <a:rPr lang="en-US" sz="2000" dirty="0"/>
                <a:t> </a:t>
              </a:r>
              <a:r>
                <a:rPr lang="en-US" sz="2000" dirty="0" err="1"/>
                <a:t>dẫn</a:t>
              </a:r>
              <a:r>
                <a:rPr lang="en-US" sz="2000" dirty="0"/>
                <a:t> </a:t>
              </a:r>
              <a:r>
                <a:rPr lang="en-US" sz="2000" dirty="0" err="1"/>
                <a:t>đến</a:t>
              </a:r>
              <a:r>
                <a:rPr lang="en-US" sz="2000" dirty="0"/>
                <a:t> </a:t>
              </a:r>
              <a:r>
                <a:rPr lang="en-US" sz="2000" dirty="0" err="1"/>
                <a:t>tác</a:t>
              </a:r>
              <a:r>
                <a:rPr lang="en-US" sz="2000" dirty="0"/>
                <a:t> </a:t>
              </a:r>
              <a:r>
                <a:rPr lang="en-US" sz="2000" dirty="0" err="1"/>
                <a:t>dụng</a:t>
              </a:r>
              <a:r>
                <a:rPr lang="en-US" sz="2000" dirty="0"/>
                <a:t> </a:t>
              </a:r>
              <a:r>
                <a:rPr lang="en-US" sz="2000" dirty="0" err="1"/>
                <a:t>phụ</a:t>
              </a:r>
              <a:r>
                <a:rPr lang="en-US" sz="2000" dirty="0"/>
                <a:t> </a:t>
              </a:r>
              <a:r>
                <a:rPr lang="en-US" sz="2000" dirty="0" err="1"/>
                <a:t>như</a:t>
              </a:r>
              <a:r>
                <a:rPr lang="en-US" sz="2000" dirty="0"/>
                <a:t> </a:t>
              </a:r>
              <a:r>
                <a:rPr lang="en-US" sz="2000" dirty="0" err="1"/>
                <a:t>tăng</a:t>
              </a:r>
              <a:r>
                <a:rPr lang="en-US" sz="2000" dirty="0"/>
                <a:t> </a:t>
              </a:r>
              <a:r>
                <a:rPr lang="en-US" sz="2000" dirty="0" err="1"/>
                <a:t>huyết</a:t>
              </a:r>
              <a:r>
                <a:rPr lang="en-US" sz="2000" dirty="0"/>
                <a:t> </a:t>
              </a:r>
              <a:r>
                <a:rPr lang="en-US" sz="2000" dirty="0" err="1"/>
                <a:t>áp</a:t>
              </a:r>
              <a:r>
                <a:rPr lang="en-US" sz="2000" dirty="0"/>
                <a:t>, </a:t>
              </a:r>
              <a:r>
                <a:rPr lang="en-US" sz="2000" dirty="0" err="1"/>
                <a:t>đau</a:t>
              </a:r>
              <a:r>
                <a:rPr lang="en-US" sz="2000" dirty="0"/>
                <a:t> </a:t>
              </a:r>
              <a:r>
                <a:rPr lang="en-US" sz="2000" dirty="0" err="1"/>
                <a:t>tim</a:t>
              </a:r>
              <a:r>
                <a:rPr lang="en-US" sz="2000" dirty="0"/>
                <a:t>, </a:t>
              </a:r>
              <a:r>
                <a:rPr lang="en-US" sz="2000" dirty="0" err="1"/>
                <a:t>gây</a:t>
              </a:r>
              <a:r>
                <a:rPr lang="en-US" sz="2000" dirty="0"/>
                <a:t> </a:t>
              </a:r>
              <a:r>
                <a:rPr lang="en-US" sz="2000" dirty="0" err="1"/>
                <a:t>biến</a:t>
              </a:r>
              <a:r>
                <a:rPr lang="en-US" sz="2000" dirty="0"/>
                <a:t> </a:t>
              </a:r>
              <a:r>
                <a:rPr lang="en-US" sz="2000" dirty="0" err="1"/>
                <a:t>dạng</a:t>
              </a:r>
              <a:r>
                <a:rPr lang="en-US" sz="2000" dirty="0"/>
                <a:t> </a:t>
              </a:r>
              <a:r>
                <a:rPr lang="en-US" sz="2000" dirty="0" err="1"/>
                <a:t>xương</a:t>
              </a:r>
              <a:r>
                <a:rPr lang="en-US" sz="2000" dirty="0"/>
                <a:t> </a:t>
              </a:r>
              <a:r>
                <a:rPr lang="en-US" sz="2000" dirty="0" err="1"/>
                <a:t>khớp</a:t>
              </a:r>
              <a:r>
                <a:rPr lang="en-US" sz="2000" dirty="0"/>
                <a:t> </a:t>
              </a:r>
              <a:r>
                <a:rPr lang="en-US" sz="2000" dirty="0" err="1"/>
                <a:t>tay</a:t>
              </a:r>
              <a:r>
                <a:rPr lang="en-US" sz="2000" dirty="0"/>
                <a:t>, </a:t>
              </a:r>
              <a:r>
                <a:rPr lang="en-US" sz="2000" dirty="0" err="1"/>
                <a:t>chân</a:t>
              </a:r>
              <a:r>
                <a:rPr lang="en-US" sz="2000" dirty="0"/>
                <a:t> </a:t>
              </a:r>
              <a:r>
                <a:rPr lang="en-US" sz="2000" dirty="0" err="1"/>
                <a:t>và</a:t>
              </a:r>
              <a:r>
                <a:rPr lang="en-US" sz="2000" dirty="0"/>
                <a:t> </a:t>
              </a:r>
              <a:r>
                <a:rPr lang="en-US" sz="2000" dirty="0" err="1"/>
                <a:t>mặt</a:t>
              </a:r>
              <a:r>
                <a:rPr lang="en-US" sz="2000" dirty="0"/>
                <a:t>.</a:t>
              </a:r>
            </a:p>
          </p:txBody>
        </p:sp>
      </p:grpSp>
    </p:spTree>
    <p:extLst>
      <p:ext uri="{BB962C8B-B14F-4D97-AF65-F5344CB8AC3E}">
        <p14:creationId xmlns:p14="http://schemas.microsoft.com/office/powerpoint/2010/main" val="4348975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42"/>
          <p:cNvSpPr txBox="1">
            <a:spLocks noGrp="1"/>
          </p:cNvSpPr>
          <p:nvPr>
            <p:ph type="title"/>
          </p:nvPr>
        </p:nvSpPr>
        <p:spPr>
          <a:xfrm>
            <a:off x="677089" y="667666"/>
            <a:ext cx="7717500"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mj-lt"/>
              </a:rPr>
              <a:t>HƯỚNG DẪN VỀ NHÀ</a:t>
            </a:r>
            <a:endParaRPr sz="2600" b="1" dirty="0">
              <a:latin typeface="+mj-lt"/>
            </a:endParaRPr>
          </a:p>
        </p:txBody>
      </p:sp>
      <p:sp>
        <p:nvSpPr>
          <p:cNvPr id="1300" name="Google Shape;1300;p42"/>
          <p:cNvSpPr/>
          <p:nvPr/>
        </p:nvSpPr>
        <p:spPr>
          <a:xfrm>
            <a:off x="2336088" y="1208731"/>
            <a:ext cx="4399502" cy="42100"/>
          </a:xfrm>
          <a:custGeom>
            <a:avLst/>
            <a:gdLst/>
            <a:ahLst/>
            <a:cxnLst/>
            <a:rect l="l" t="t" r="r" b="b"/>
            <a:pathLst>
              <a:path w="52706" h="1684" extrusionOk="0">
                <a:moveTo>
                  <a:pt x="16814" y="1"/>
                </a:moveTo>
                <a:lnTo>
                  <a:pt x="14270" y="19"/>
                </a:lnTo>
                <a:lnTo>
                  <a:pt x="11727" y="38"/>
                </a:lnTo>
                <a:lnTo>
                  <a:pt x="8865" y="75"/>
                </a:lnTo>
                <a:lnTo>
                  <a:pt x="6004" y="132"/>
                </a:lnTo>
                <a:lnTo>
                  <a:pt x="3123" y="206"/>
                </a:lnTo>
                <a:lnTo>
                  <a:pt x="262" y="300"/>
                </a:lnTo>
                <a:lnTo>
                  <a:pt x="206" y="300"/>
                </a:lnTo>
                <a:lnTo>
                  <a:pt x="150" y="319"/>
                </a:lnTo>
                <a:lnTo>
                  <a:pt x="94" y="356"/>
                </a:lnTo>
                <a:lnTo>
                  <a:pt x="56" y="393"/>
                </a:lnTo>
                <a:lnTo>
                  <a:pt x="19" y="487"/>
                </a:lnTo>
                <a:lnTo>
                  <a:pt x="0" y="599"/>
                </a:lnTo>
                <a:lnTo>
                  <a:pt x="19" y="693"/>
                </a:lnTo>
                <a:lnTo>
                  <a:pt x="56" y="786"/>
                </a:lnTo>
                <a:lnTo>
                  <a:pt x="94" y="824"/>
                </a:lnTo>
                <a:lnTo>
                  <a:pt x="150" y="842"/>
                </a:lnTo>
                <a:lnTo>
                  <a:pt x="206" y="861"/>
                </a:lnTo>
                <a:lnTo>
                  <a:pt x="262" y="861"/>
                </a:lnTo>
                <a:lnTo>
                  <a:pt x="2805" y="786"/>
                </a:lnTo>
                <a:lnTo>
                  <a:pt x="5368" y="730"/>
                </a:lnTo>
                <a:lnTo>
                  <a:pt x="7911" y="674"/>
                </a:lnTo>
                <a:lnTo>
                  <a:pt x="10455" y="637"/>
                </a:lnTo>
                <a:lnTo>
                  <a:pt x="12999" y="599"/>
                </a:lnTo>
                <a:lnTo>
                  <a:pt x="15542" y="580"/>
                </a:lnTo>
                <a:lnTo>
                  <a:pt x="20629" y="580"/>
                </a:lnTo>
                <a:lnTo>
                  <a:pt x="23173" y="599"/>
                </a:lnTo>
                <a:lnTo>
                  <a:pt x="25735" y="637"/>
                </a:lnTo>
                <a:lnTo>
                  <a:pt x="28279" y="674"/>
                </a:lnTo>
                <a:lnTo>
                  <a:pt x="30823" y="730"/>
                </a:lnTo>
                <a:lnTo>
                  <a:pt x="33366" y="786"/>
                </a:lnTo>
                <a:lnTo>
                  <a:pt x="35910" y="880"/>
                </a:lnTo>
                <a:lnTo>
                  <a:pt x="38454" y="973"/>
                </a:lnTo>
                <a:lnTo>
                  <a:pt x="40997" y="1067"/>
                </a:lnTo>
                <a:lnTo>
                  <a:pt x="43859" y="1198"/>
                </a:lnTo>
                <a:lnTo>
                  <a:pt x="46720" y="1347"/>
                </a:lnTo>
                <a:lnTo>
                  <a:pt x="49582" y="1497"/>
                </a:lnTo>
                <a:lnTo>
                  <a:pt x="52443" y="1684"/>
                </a:lnTo>
                <a:lnTo>
                  <a:pt x="52500" y="1684"/>
                </a:lnTo>
                <a:lnTo>
                  <a:pt x="52556" y="1665"/>
                </a:lnTo>
                <a:lnTo>
                  <a:pt x="52612" y="1628"/>
                </a:lnTo>
                <a:lnTo>
                  <a:pt x="52649" y="1609"/>
                </a:lnTo>
                <a:lnTo>
                  <a:pt x="52687" y="1516"/>
                </a:lnTo>
                <a:lnTo>
                  <a:pt x="52705" y="1403"/>
                </a:lnTo>
                <a:lnTo>
                  <a:pt x="52687" y="1310"/>
                </a:lnTo>
                <a:lnTo>
                  <a:pt x="52649" y="1216"/>
                </a:lnTo>
                <a:lnTo>
                  <a:pt x="52612" y="1179"/>
                </a:lnTo>
                <a:lnTo>
                  <a:pt x="52556" y="1141"/>
                </a:lnTo>
                <a:lnTo>
                  <a:pt x="52500" y="1123"/>
                </a:lnTo>
                <a:lnTo>
                  <a:pt x="52443" y="1104"/>
                </a:lnTo>
                <a:lnTo>
                  <a:pt x="49900" y="954"/>
                </a:lnTo>
                <a:lnTo>
                  <a:pt x="47356" y="805"/>
                </a:lnTo>
                <a:lnTo>
                  <a:pt x="44813" y="674"/>
                </a:lnTo>
                <a:lnTo>
                  <a:pt x="42269" y="562"/>
                </a:lnTo>
                <a:lnTo>
                  <a:pt x="39725" y="449"/>
                </a:lnTo>
                <a:lnTo>
                  <a:pt x="37182" y="356"/>
                </a:lnTo>
                <a:lnTo>
                  <a:pt x="34638" y="262"/>
                </a:lnTo>
                <a:lnTo>
                  <a:pt x="32094" y="188"/>
                </a:lnTo>
                <a:lnTo>
                  <a:pt x="29551" y="132"/>
                </a:lnTo>
                <a:lnTo>
                  <a:pt x="27007" y="75"/>
                </a:lnTo>
                <a:lnTo>
                  <a:pt x="24464" y="38"/>
                </a:lnTo>
                <a:lnTo>
                  <a:pt x="21901" y="19"/>
                </a:lnTo>
                <a:lnTo>
                  <a:pt x="1935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42"/>
          <p:cNvGrpSpPr/>
          <p:nvPr/>
        </p:nvGrpSpPr>
        <p:grpSpPr>
          <a:xfrm>
            <a:off x="4283397" y="166457"/>
            <a:ext cx="577206" cy="422210"/>
            <a:chOff x="2987525" y="2625100"/>
            <a:chExt cx="1041325" cy="761700"/>
          </a:xfrm>
        </p:grpSpPr>
        <p:sp>
          <p:nvSpPr>
            <p:cNvPr id="1302" name="Google Shape;1302;p42"/>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2"/>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2"/>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1" name="Google Shape;1321;p42"/>
          <p:cNvGrpSpPr/>
          <p:nvPr/>
        </p:nvGrpSpPr>
        <p:grpSpPr>
          <a:xfrm rot="-1755997">
            <a:off x="6682236" y="629688"/>
            <a:ext cx="554154" cy="709387"/>
            <a:chOff x="10855675" y="3289800"/>
            <a:chExt cx="554125" cy="709350"/>
          </a:xfrm>
        </p:grpSpPr>
        <p:sp>
          <p:nvSpPr>
            <p:cNvPr id="1322" name="Google Shape;1322;p42"/>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2"/>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a:extLst>
              <a:ext uri="{FF2B5EF4-FFF2-40B4-BE49-F238E27FC236}">
                <a16:creationId xmlns:a16="http://schemas.microsoft.com/office/drawing/2014/main" id="{ED38C921-8B9D-44EA-A4BE-3346AE561B94}"/>
              </a:ext>
            </a:extLst>
          </p:cNvPr>
          <p:cNvGrpSpPr/>
          <p:nvPr/>
        </p:nvGrpSpPr>
        <p:grpSpPr>
          <a:xfrm>
            <a:off x="444571" y="1479523"/>
            <a:ext cx="2683036" cy="2168474"/>
            <a:chOff x="444571" y="1479523"/>
            <a:chExt cx="2683036" cy="2168474"/>
          </a:xfrm>
        </p:grpSpPr>
        <p:sp>
          <p:nvSpPr>
            <p:cNvPr id="1299" name="Google Shape;1299;p42"/>
            <p:cNvSpPr/>
            <p:nvPr/>
          </p:nvSpPr>
          <p:spPr>
            <a:xfrm>
              <a:off x="1296939" y="1479523"/>
              <a:ext cx="978300" cy="978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5" name="Google Shape;1305;p42"/>
            <p:cNvGrpSpPr/>
            <p:nvPr/>
          </p:nvGrpSpPr>
          <p:grpSpPr>
            <a:xfrm>
              <a:off x="1628509" y="1762927"/>
              <a:ext cx="256424" cy="411491"/>
              <a:chOff x="2467863" y="1263051"/>
              <a:chExt cx="284252" cy="454235"/>
            </a:xfrm>
          </p:grpSpPr>
          <p:sp>
            <p:nvSpPr>
              <p:cNvPr id="1306" name="Google Shape;1306;p42"/>
              <p:cNvSpPr/>
              <p:nvPr/>
            </p:nvSpPr>
            <p:spPr>
              <a:xfrm>
                <a:off x="2512371" y="1360669"/>
                <a:ext cx="195262" cy="276939"/>
              </a:xfrm>
              <a:custGeom>
                <a:avLst/>
                <a:gdLst/>
                <a:ahLst/>
                <a:cxnLst/>
                <a:rect l="l" t="t" r="r" b="b"/>
                <a:pathLst>
                  <a:path w="7423" h="10528" extrusionOk="0">
                    <a:moveTo>
                      <a:pt x="0" y="0"/>
                    </a:moveTo>
                    <a:lnTo>
                      <a:pt x="7422" y="0"/>
                    </a:lnTo>
                    <a:lnTo>
                      <a:pt x="7422" y="10527"/>
                    </a:lnTo>
                    <a:lnTo>
                      <a:pt x="0" y="10527"/>
                    </a:lnTo>
                    <a:lnTo>
                      <a:pt x="0" y="0"/>
                    </a:lnTo>
                    <a:close/>
                  </a:path>
                </a:pathLst>
              </a:custGeom>
              <a:solidFill>
                <a:srgbClr val="4BC7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2"/>
              <p:cNvSpPr/>
              <p:nvPr/>
            </p:nvSpPr>
            <p:spPr>
              <a:xfrm>
                <a:off x="2467863" y="1263051"/>
                <a:ext cx="284252" cy="454235"/>
              </a:xfrm>
              <a:custGeom>
                <a:avLst/>
                <a:gdLst/>
                <a:ahLst/>
                <a:cxnLst/>
                <a:rect l="l" t="t" r="r" b="b"/>
                <a:pathLst>
                  <a:path w="10806" h="17268" extrusionOk="0">
                    <a:moveTo>
                      <a:pt x="9796" y="682"/>
                    </a:moveTo>
                    <a:lnTo>
                      <a:pt x="9922" y="707"/>
                    </a:lnTo>
                    <a:lnTo>
                      <a:pt x="10023" y="783"/>
                    </a:lnTo>
                    <a:lnTo>
                      <a:pt x="10099" y="884"/>
                    </a:lnTo>
                    <a:lnTo>
                      <a:pt x="10124" y="1010"/>
                    </a:lnTo>
                    <a:lnTo>
                      <a:pt x="10124" y="1338"/>
                    </a:lnTo>
                    <a:lnTo>
                      <a:pt x="7423" y="1338"/>
                    </a:lnTo>
                    <a:lnTo>
                      <a:pt x="7297" y="1388"/>
                    </a:lnTo>
                    <a:lnTo>
                      <a:pt x="7196" y="1439"/>
                    </a:lnTo>
                    <a:lnTo>
                      <a:pt x="7120" y="1565"/>
                    </a:lnTo>
                    <a:lnTo>
                      <a:pt x="7095" y="1691"/>
                    </a:lnTo>
                    <a:lnTo>
                      <a:pt x="7069" y="1818"/>
                    </a:lnTo>
                    <a:lnTo>
                      <a:pt x="6994" y="1919"/>
                    </a:lnTo>
                    <a:lnTo>
                      <a:pt x="6893" y="1994"/>
                    </a:lnTo>
                    <a:lnTo>
                      <a:pt x="6741" y="2020"/>
                    </a:lnTo>
                    <a:lnTo>
                      <a:pt x="4065" y="2020"/>
                    </a:lnTo>
                    <a:lnTo>
                      <a:pt x="3914" y="1994"/>
                    </a:lnTo>
                    <a:lnTo>
                      <a:pt x="3813" y="1919"/>
                    </a:lnTo>
                    <a:lnTo>
                      <a:pt x="3737" y="1818"/>
                    </a:lnTo>
                    <a:lnTo>
                      <a:pt x="3712" y="1691"/>
                    </a:lnTo>
                    <a:lnTo>
                      <a:pt x="3686" y="1565"/>
                    </a:lnTo>
                    <a:lnTo>
                      <a:pt x="3611" y="1439"/>
                    </a:lnTo>
                    <a:lnTo>
                      <a:pt x="3510" y="1388"/>
                    </a:lnTo>
                    <a:lnTo>
                      <a:pt x="3384" y="1338"/>
                    </a:lnTo>
                    <a:lnTo>
                      <a:pt x="682" y="1338"/>
                    </a:lnTo>
                    <a:lnTo>
                      <a:pt x="682" y="1010"/>
                    </a:lnTo>
                    <a:lnTo>
                      <a:pt x="708" y="884"/>
                    </a:lnTo>
                    <a:lnTo>
                      <a:pt x="783" y="783"/>
                    </a:lnTo>
                    <a:lnTo>
                      <a:pt x="884" y="707"/>
                    </a:lnTo>
                    <a:lnTo>
                      <a:pt x="1011" y="682"/>
                    </a:lnTo>
                    <a:close/>
                    <a:moveTo>
                      <a:pt x="10124" y="2020"/>
                    </a:moveTo>
                    <a:lnTo>
                      <a:pt x="10124" y="15248"/>
                    </a:lnTo>
                    <a:lnTo>
                      <a:pt x="682" y="15248"/>
                    </a:lnTo>
                    <a:lnTo>
                      <a:pt x="682" y="2020"/>
                    </a:lnTo>
                    <a:lnTo>
                      <a:pt x="3106" y="2020"/>
                    </a:lnTo>
                    <a:lnTo>
                      <a:pt x="3156" y="2171"/>
                    </a:lnTo>
                    <a:lnTo>
                      <a:pt x="3257" y="2297"/>
                    </a:lnTo>
                    <a:lnTo>
                      <a:pt x="3358" y="2398"/>
                    </a:lnTo>
                    <a:lnTo>
                      <a:pt x="3459" y="2499"/>
                    </a:lnTo>
                    <a:lnTo>
                      <a:pt x="3586" y="2600"/>
                    </a:lnTo>
                    <a:lnTo>
                      <a:pt x="3737" y="2651"/>
                    </a:lnTo>
                    <a:lnTo>
                      <a:pt x="3888" y="2676"/>
                    </a:lnTo>
                    <a:lnTo>
                      <a:pt x="4065" y="2701"/>
                    </a:lnTo>
                    <a:lnTo>
                      <a:pt x="6741" y="2701"/>
                    </a:lnTo>
                    <a:lnTo>
                      <a:pt x="6918" y="2676"/>
                    </a:lnTo>
                    <a:lnTo>
                      <a:pt x="7069" y="2651"/>
                    </a:lnTo>
                    <a:lnTo>
                      <a:pt x="7221" y="2600"/>
                    </a:lnTo>
                    <a:lnTo>
                      <a:pt x="7347" y="2499"/>
                    </a:lnTo>
                    <a:lnTo>
                      <a:pt x="7448" y="2398"/>
                    </a:lnTo>
                    <a:lnTo>
                      <a:pt x="7549" y="2297"/>
                    </a:lnTo>
                    <a:lnTo>
                      <a:pt x="7650" y="2171"/>
                    </a:lnTo>
                    <a:lnTo>
                      <a:pt x="7700" y="2020"/>
                    </a:lnTo>
                    <a:close/>
                    <a:moveTo>
                      <a:pt x="10124" y="15904"/>
                    </a:moveTo>
                    <a:lnTo>
                      <a:pt x="10124" y="16258"/>
                    </a:lnTo>
                    <a:lnTo>
                      <a:pt x="10099" y="16384"/>
                    </a:lnTo>
                    <a:lnTo>
                      <a:pt x="10023" y="16485"/>
                    </a:lnTo>
                    <a:lnTo>
                      <a:pt x="9922" y="16561"/>
                    </a:lnTo>
                    <a:lnTo>
                      <a:pt x="9796" y="16586"/>
                    </a:lnTo>
                    <a:lnTo>
                      <a:pt x="1011" y="16586"/>
                    </a:lnTo>
                    <a:lnTo>
                      <a:pt x="884" y="16561"/>
                    </a:lnTo>
                    <a:lnTo>
                      <a:pt x="783" y="16485"/>
                    </a:lnTo>
                    <a:lnTo>
                      <a:pt x="708" y="16384"/>
                    </a:lnTo>
                    <a:lnTo>
                      <a:pt x="682" y="16258"/>
                    </a:lnTo>
                    <a:lnTo>
                      <a:pt x="682" y="15904"/>
                    </a:lnTo>
                    <a:close/>
                    <a:moveTo>
                      <a:pt x="1011" y="0"/>
                    </a:moveTo>
                    <a:lnTo>
                      <a:pt x="809" y="25"/>
                    </a:lnTo>
                    <a:lnTo>
                      <a:pt x="632" y="76"/>
                    </a:lnTo>
                    <a:lnTo>
                      <a:pt x="455" y="177"/>
                    </a:lnTo>
                    <a:lnTo>
                      <a:pt x="304" y="303"/>
                    </a:lnTo>
                    <a:lnTo>
                      <a:pt x="177" y="454"/>
                    </a:lnTo>
                    <a:lnTo>
                      <a:pt x="76" y="631"/>
                    </a:lnTo>
                    <a:lnTo>
                      <a:pt x="26" y="808"/>
                    </a:lnTo>
                    <a:lnTo>
                      <a:pt x="1" y="1010"/>
                    </a:lnTo>
                    <a:lnTo>
                      <a:pt x="1" y="16258"/>
                    </a:lnTo>
                    <a:lnTo>
                      <a:pt x="26" y="16460"/>
                    </a:lnTo>
                    <a:lnTo>
                      <a:pt x="76" y="16636"/>
                    </a:lnTo>
                    <a:lnTo>
                      <a:pt x="177" y="16813"/>
                    </a:lnTo>
                    <a:lnTo>
                      <a:pt x="304" y="16965"/>
                    </a:lnTo>
                    <a:lnTo>
                      <a:pt x="455" y="17091"/>
                    </a:lnTo>
                    <a:lnTo>
                      <a:pt x="632" y="17192"/>
                    </a:lnTo>
                    <a:lnTo>
                      <a:pt x="809" y="17242"/>
                    </a:lnTo>
                    <a:lnTo>
                      <a:pt x="1011" y="17268"/>
                    </a:lnTo>
                    <a:lnTo>
                      <a:pt x="9796" y="17268"/>
                    </a:lnTo>
                    <a:lnTo>
                      <a:pt x="9998" y="17242"/>
                    </a:lnTo>
                    <a:lnTo>
                      <a:pt x="10175" y="17192"/>
                    </a:lnTo>
                    <a:lnTo>
                      <a:pt x="10351" y="17091"/>
                    </a:lnTo>
                    <a:lnTo>
                      <a:pt x="10503" y="16965"/>
                    </a:lnTo>
                    <a:lnTo>
                      <a:pt x="10629" y="16813"/>
                    </a:lnTo>
                    <a:lnTo>
                      <a:pt x="10730" y="16636"/>
                    </a:lnTo>
                    <a:lnTo>
                      <a:pt x="10780" y="16460"/>
                    </a:lnTo>
                    <a:lnTo>
                      <a:pt x="10806" y="16258"/>
                    </a:lnTo>
                    <a:lnTo>
                      <a:pt x="10806" y="1010"/>
                    </a:lnTo>
                    <a:lnTo>
                      <a:pt x="10780" y="808"/>
                    </a:lnTo>
                    <a:lnTo>
                      <a:pt x="10730" y="631"/>
                    </a:lnTo>
                    <a:lnTo>
                      <a:pt x="10629" y="454"/>
                    </a:lnTo>
                    <a:lnTo>
                      <a:pt x="10503" y="303"/>
                    </a:lnTo>
                    <a:lnTo>
                      <a:pt x="10351" y="177"/>
                    </a:lnTo>
                    <a:lnTo>
                      <a:pt x="10175" y="76"/>
                    </a:lnTo>
                    <a:lnTo>
                      <a:pt x="9998" y="25"/>
                    </a:lnTo>
                    <a:lnTo>
                      <a:pt x="97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2"/>
              <p:cNvSpPr/>
              <p:nvPr/>
            </p:nvSpPr>
            <p:spPr>
              <a:xfrm>
                <a:off x="2548225" y="1437033"/>
                <a:ext cx="124212" cy="124212"/>
              </a:xfrm>
              <a:custGeom>
                <a:avLst/>
                <a:gdLst/>
                <a:ahLst/>
                <a:cxnLst/>
                <a:rect l="l" t="t" r="r" b="b"/>
                <a:pathLst>
                  <a:path w="4722" h="4722" extrusionOk="0">
                    <a:moveTo>
                      <a:pt x="2853" y="682"/>
                    </a:moveTo>
                    <a:lnTo>
                      <a:pt x="2853" y="1515"/>
                    </a:lnTo>
                    <a:lnTo>
                      <a:pt x="2878" y="1641"/>
                    </a:lnTo>
                    <a:lnTo>
                      <a:pt x="2954" y="1742"/>
                    </a:lnTo>
                    <a:lnTo>
                      <a:pt x="3055" y="1818"/>
                    </a:lnTo>
                    <a:lnTo>
                      <a:pt x="3181" y="1843"/>
                    </a:lnTo>
                    <a:lnTo>
                      <a:pt x="4040" y="1843"/>
                    </a:lnTo>
                    <a:lnTo>
                      <a:pt x="4040" y="2853"/>
                    </a:lnTo>
                    <a:lnTo>
                      <a:pt x="3181" y="2853"/>
                    </a:lnTo>
                    <a:lnTo>
                      <a:pt x="3055" y="2878"/>
                    </a:lnTo>
                    <a:lnTo>
                      <a:pt x="2954" y="2954"/>
                    </a:lnTo>
                    <a:lnTo>
                      <a:pt x="2878" y="3080"/>
                    </a:lnTo>
                    <a:lnTo>
                      <a:pt x="2853" y="3206"/>
                    </a:lnTo>
                    <a:lnTo>
                      <a:pt x="2853" y="4039"/>
                    </a:lnTo>
                    <a:lnTo>
                      <a:pt x="1843" y="4039"/>
                    </a:lnTo>
                    <a:lnTo>
                      <a:pt x="1843" y="3206"/>
                    </a:lnTo>
                    <a:lnTo>
                      <a:pt x="1818" y="3080"/>
                    </a:lnTo>
                    <a:lnTo>
                      <a:pt x="1742" y="2954"/>
                    </a:lnTo>
                    <a:lnTo>
                      <a:pt x="1641" y="2878"/>
                    </a:lnTo>
                    <a:lnTo>
                      <a:pt x="1515" y="2853"/>
                    </a:lnTo>
                    <a:lnTo>
                      <a:pt x="657" y="2853"/>
                    </a:lnTo>
                    <a:lnTo>
                      <a:pt x="657" y="1843"/>
                    </a:lnTo>
                    <a:lnTo>
                      <a:pt x="1515" y="1843"/>
                    </a:lnTo>
                    <a:lnTo>
                      <a:pt x="1641" y="1818"/>
                    </a:lnTo>
                    <a:lnTo>
                      <a:pt x="1742" y="1742"/>
                    </a:lnTo>
                    <a:lnTo>
                      <a:pt x="1818" y="1641"/>
                    </a:lnTo>
                    <a:lnTo>
                      <a:pt x="1843" y="1515"/>
                    </a:lnTo>
                    <a:lnTo>
                      <a:pt x="1843" y="682"/>
                    </a:lnTo>
                    <a:close/>
                    <a:moveTo>
                      <a:pt x="1515" y="0"/>
                    </a:moveTo>
                    <a:lnTo>
                      <a:pt x="1364" y="25"/>
                    </a:lnTo>
                    <a:lnTo>
                      <a:pt x="1263" y="101"/>
                    </a:lnTo>
                    <a:lnTo>
                      <a:pt x="1187" y="202"/>
                    </a:lnTo>
                    <a:lnTo>
                      <a:pt x="1162" y="328"/>
                    </a:lnTo>
                    <a:lnTo>
                      <a:pt x="1162" y="1187"/>
                    </a:lnTo>
                    <a:lnTo>
                      <a:pt x="329" y="1187"/>
                    </a:lnTo>
                    <a:lnTo>
                      <a:pt x="202" y="1212"/>
                    </a:lnTo>
                    <a:lnTo>
                      <a:pt x="76" y="1262"/>
                    </a:lnTo>
                    <a:lnTo>
                      <a:pt x="26" y="1389"/>
                    </a:lnTo>
                    <a:lnTo>
                      <a:pt x="0" y="1515"/>
                    </a:lnTo>
                    <a:lnTo>
                      <a:pt x="0" y="3206"/>
                    </a:lnTo>
                    <a:lnTo>
                      <a:pt x="26" y="3333"/>
                    </a:lnTo>
                    <a:lnTo>
                      <a:pt x="76" y="3434"/>
                    </a:lnTo>
                    <a:lnTo>
                      <a:pt x="202" y="3509"/>
                    </a:lnTo>
                    <a:lnTo>
                      <a:pt x="329" y="3535"/>
                    </a:lnTo>
                    <a:lnTo>
                      <a:pt x="1162" y="3535"/>
                    </a:lnTo>
                    <a:lnTo>
                      <a:pt x="1162" y="4368"/>
                    </a:lnTo>
                    <a:lnTo>
                      <a:pt x="1187" y="4519"/>
                    </a:lnTo>
                    <a:lnTo>
                      <a:pt x="1263" y="4620"/>
                    </a:lnTo>
                    <a:lnTo>
                      <a:pt x="1364" y="4696"/>
                    </a:lnTo>
                    <a:lnTo>
                      <a:pt x="1515" y="4721"/>
                    </a:lnTo>
                    <a:lnTo>
                      <a:pt x="3181" y="4721"/>
                    </a:lnTo>
                    <a:lnTo>
                      <a:pt x="3333" y="4696"/>
                    </a:lnTo>
                    <a:lnTo>
                      <a:pt x="3434" y="4620"/>
                    </a:lnTo>
                    <a:lnTo>
                      <a:pt x="3509" y="4519"/>
                    </a:lnTo>
                    <a:lnTo>
                      <a:pt x="3535" y="4368"/>
                    </a:lnTo>
                    <a:lnTo>
                      <a:pt x="3535" y="3535"/>
                    </a:lnTo>
                    <a:lnTo>
                      <a:pt x="4368" y="3535"/>
                    </a:lnTo>
                    <a:lnTo>
                      <a:pt x="4494" y="3509"/>
                    </a:lnTo>
                    <a:lnTo>
                      <a:pt x="4620" y="3434"/>
                    </a:lnTo>
                    <a:lnTo>
                      <a:pt x="4671" y="3333"/>
                    </a:lnTo>
                    <a:lnTo>
                      <a:pt x="4721" y="3206"/>
                    </a:lnTo>
                    <a:lnTo>
                      <a:pt x="4721" y="1515"/>
                    </a:lnTo>
                    <a:lnTo>
                      <a:pt x="4671" y="1389"/>
                    </a:lnTo>
                    <a:lnTo>
                      <a:pt x="4620" y="1262"/>
                    </a:lnTo>
                    <a:lnTo>
                      <a:pt x="4494" y="1212"/>
                    </a:lnTo>
                    <a:lnTo>
                      <a:pt x="4368" y="1187"/>
                    </a:lnTo>
                    <a:lnTo>
                      <a:pt x="3535" y="1187"/>
                    </a:lnTo>
                    <a:lnTo>
                      <a:pt x="3535" y="328"/>
                    </a:lnTo>
                    <a:lnTo>
                      <a:pt x="3509" y="202"/>
                    </a:lnTo>
                    <a:lnTo>
                      <a:pt x="3434" y="101"/>
                    </a:lnTo>
                    <a:lnTo>
                      <a:pt x="3333" y="25"/>
                    </a:lnTo>
                    <a:lnTo>
                      <a:pt x="31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a:extLst>
                <a:ext uri="{FF2B5EF4-FFF2-40B4-BE49-F238E27FC236}">
                  <a16:creationId xmlns:a16="http://schemas.microsoft.com/office/drawing/2014/main" id="{CE75B2FF-E81C-4BCE-BB2C-8B2051F82D65}"/>
                </a:ext>
              </a:extLst>
            </p:cNvPr>
            <p:cNvSpPr txBox="1"/>
            <p:nvPr/>
          </p:nvSpPr>
          <p:spPr>
            <a:xfrm>
              <a:off x="444571" y="2516149"/>
              <a:ext cx="2683036" cy="1131848"/>
            </a:xfrm>
            <a:prstGeom prst="rect">
              <a:avLst/>
            </a:prstGeom>
            <a:noFill/>
          </p:spPr>
          <p:txBody>
            <a:bodyPr wrap="square">
              <a:spAutoFit/>
            </a:bodyPr>
            <a:lstStyle/>
            <a:p>
              <a:pPr algn="ctr">
                <a:lnSpc>
                  <a:spcPct val="150000"/>
                </a:lnSpc>
              </a:pPr>
              <a:r>
                <a:rPr lang="vi-VN" sz="2400" dirty="0">
                  <a:effectLst/>
                  <a:latin typeface="+mn-lt"/>
                  <a:ea typeface="Times New Roman" panose="02020603050405020304" pitchFamily="18" charset="0"/>
                </a:rPr>
                <a:t>Ghi nhớ kiến thức trong bài</a:t>
              </a:r>
              <a:endParaRPr lang="en-US" sz="2400" dirty="0">
                <a:latin typeface="+mn-lt"/>
              </a:endParaRPr>
            </a:p>
          </p:txBody>
        </p:sp>
      </p:grpSp>
      <p:grpSp>
        <p:nvGrpSpPr>
          <p:cNvPr id="18" name="Group 17">
            <a:extLst>
              <a:ext uri="{FF2B5EF4-FFF2-40B4-BE49-F238E27FC236}">
                <a16:creationId xmlns:a16="http://schemas.microsoft.com/office/drawing/2014/main" id="{F34C2E30-D33D-40BF-881C-EE4870BDF5A0}"/>
              </a:ext>
            </a:extLst>
          </p:cNvPr>
          <p:cNvGrpSpPr/>
          <p:nvPr/>
        </p:nvGrpSpPr>
        <p:grpSpPr>
          <a:xfrm>
            <a:off x="3119865" y="1479523"/>
            <a:ext cx="2896530" cy="2158260"/>
            <a:chOff x="3119865" y="1479523"/>
            <a:chExt cx="2896530" cy="2158260"/>
          </a:xfrm>
        </p:grpSpPr>
        <p:sp>
          <p:nvSpPr>
            <p:cNvPr id="1298" name="Google Shape;1298;p42"/>
            <p:cNvSpPr/>
            <p:nvPr/>
          </p:nvSpPr>
          <p:spPr>
            <a:xfrm>
              <a:off x="4120827" y="1479523"/>
              <a:ext cx="978300" cy="978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6" name="Google Shape;1316;p42"/>
            <p:cNvGrpSpPr/>
            <p:nvPr/>
          </p:nvGrpSpPr>
          <p:grpSpPr>
            <a:xfrm>
              <a:off x="4426048" y="1762927"/>
              <a:ext cx="367858" cy="411491"/>
              <a:chOff x="3191040" y="1263051"/>
              <a:chExt cx="407780" cy="454235"/>
            </a:xfrm>
          </p:grpSpPr>
          <p:sp>
            <p:nvSpPr>
              <p:cNvPr id="1317" name="Google Shape;1317;p42"/>
              <p:cNvSpPr/>
              <p:nvPr/>
            </p:nvSpPr>
            <p:spPr>
              <a:xfrm>
                <a:off x="3244834" y="1316161"/>
                <a:ext cx="300193" cy="346016"/>
              </a:xfrm>
              <a:custGeom>
                <a:avLst/>
                <a:gdLst/>
                <a:ahLst/>
                <a:cxnLst/>
                <a:rect l="l" t="t" r="r" b="b"/>
                <a:pathLst>
                  <a:path w="11412" h="13154" extrusionOk="0">
                    <a:moveTo>
                      <a:pt x="11411" y="3434"/>
                    </a:moveTo>
                    <a:lnTo>
                      <a:pt x="11411" y="3434"/>
                    </a:lnTo>
                    <a:lnTo>
                      <a:pt x="11108" y="3333"/>
                    </a:lnTo>
                    <a:lnTo>
                      <a:pt x="10831" y="3207"/>
                    </a:lnTo>
                    <a:lnTo>
                      <a:pt x="10553" y="3055"/>
                    </a:lnTo>
                    <a:lnTo>
                      <a:pt x="10275" y="2904"/>
                    </a:lnTo>
                    <a:lnTo>
                      <a:pt x="9998" y="2727"/>
                    </a:lnTo>
                    <a:lnTo>
                      <a:pt x="9770" y="2550"/>
                    </a:lnTo>
                    <a:lnTo>
                      <a:pt x="9518" y="2348"/>
                    </a:lnTo>
                    <a:lnTo>
                      <a:pt x="9291" y="2121"/>
                    </a:lnTo>
                    <a:lnTo>
                      <a:pt x="9089" y="1894"/>
                    </a:lnTo>
                    <a:lnTo>
                      <a:pt x="8887" y="1667"/>
                    </a:lnTo>
                    <a:lnTo>
                      <a:pt x="8685" y="1414"/>
                    </a:lnTo>
                    <a:lnTo>
                      <a:pt x="8533" y="1137"/>
                    </a:lnTo>
                    <a:lnTo>
                      <a:pt x="8357" y="884"/>
                    </a:lnTo>
                    <a:lnTo>
                      <a:pt x="8230" y="606"/>
                    </a:lnTo>
                    <a:lnTo>
                      <a:pt x="8104" y="304"/>
                    </a:lnTo>
                    <a:lnTo>
                      <a:pt x="8003" y="1"/>
                    </a:lnTo>
                    <a:lnTo>
                      <a:pt x="3409" y="1"/>
                    </a:lnTo>
                    <a:lnTo>
                      <a:pt x="3409" y="1"/>
                    </a:lnTo>
                    <a:lnTo>
                      <a:pt x="3308" y="304"/>
                    </a:lnTo>
                    <a:lnTo>
                      <a:pt x="3181" y="606"/>
                    </a:lnTo>
                    <a:lnTo>
                      <a:pt x="3030" y="884"/>
                    </a:lnTo>
                    <a:lnTo>
                      <a:pt x="2878" y="1137"/>
                    </a:lnTo>
                    <a:lnTo>
                      <a:pt x="2702" y="1414"/>
                    </a:lnTo>
                    <a:lnTo>
                      <a:pt x="2525" y="1667"/>
                    </a:lnTo>
                    <a:lnTo>
                      <a:pt x="2323" y="1894"/>
                    </a:lnTo>
                    <a:lnTo>
                      <a:pt x="2096" y="2121"/>
                    </a:lnTo>
                    <a:lnTo>
                      <a:pt x="1869" y="2348"/>
                    </a:lnTo>
                    <a:lnTo>
                      <a:pt x="1641" y="2550"/>
                    </a:lnTo>
                    <a:lnTo>
                      <a:pt x="1389" y="2727"/>
                    </a:lnTo>
                    <a:lnTo>
                      <a:pt x="1137" y="2904"/>
                    </a:lnTo>
                    <a:lnTo>
                      <a:pt x="859" y="3055"/>
                    </a:lnTo>
                    <a:lnTo>
                      <a:pt x="581" y="3207"/>
                    </a:lnTo>
                    <a:lnTo>
                      <a:pt x="278" y="3333"/>
                    </a:lnTo>
                    <a:lnTo>
                      <a:pt x="1" y="3434"/>
                    </a:lnTo>
                    <a:lnTo>
                      <a:pt x="1" y="3434"/>
                    </a:lnTo>
                    <a:lnTo>
                      <a:pt x="26" y="4242"/>
                    </a:lnTo>
                    <a:lnTo>
                      <a:pt x="76" y="5024"/>
                    </a:lnTo>
                    <a:lnTo>
                      <a:pt x="177" y="5807"/>
                    </a:lnTo>
                    <a:lnTo>
                      <a:pt x="278" y="6564"/>
                    </a:lnTo>
                    <a:lnTo>
                      <a:pt x="455" y="7322"/>
                    </a:lnTo>
                    <a:lnTo>
                      <a:pt x="657" y="8054"/>
                    </a:lnTo>
                    <a:lnTo>
                      <a:pt x="909" y="8761"/>
                    </a:lnTo>
                    <a:lnTo>
                      <a:pt x="1212" y="9417"/>
                    </a:lnTo>
                    <a:lnTo>
                      <a:pt x="1364" y="9745"/>
                    </a:lnTo>
                    <a:lnTo>
                      <a:pt x="1541" y="10048"/>
                    </a:lnTo>
                    <a:lnTo>
                      <a:pt x="1742" y="10351"/>
                    </a:lnTo>
                    <a:lnTo>
                      <a:pt x="1944" y="10654"/>
                    </a:lnTo>
                    <a:lnTo>
                      <a:pt x="2172" y="10932"/>
                    </a:lnTo>
                    <a:lnTo>
                      <a:pt x="2424" y="11209"/>
                    </a:lnTo>
                    <a:lnTo>
                      <a:pt x="2677" y="11462"/>
                    </a:lnTo>
                    <a:lnTo>
                      <a:pt x="2929" y="11714"/>
                    </a:lnTo>
                    <a:lnTo>
                      <a:pt x="3232" y="11942"/>
                    </a:lnTo>
                    <a:lnTo>
                      <a:pt x="3535" y="12169"/>
                    </a:lnTo>
                    <a:lnTo>
                      <a:pt x="3838" y="12371"/>
                    </a:lnTo>
                    <a:lnTo>
                      <a:pt x="4166" y="12547"/>
                    </a:lnTo>
                    <a:lnTo>
                      <a:pt x="4519" y="12724"/>
                    </a:lnTo>
                    <a:lnTo>
                      <a:pt x="4898" y="12876"/>
                    </a:lnTo>
                    <a:lnTo>
                      <a:pt x="5302" y="13027"/>
                    </a:lnTo>
                    <a:lnTo>
                      <a:pt x="5706" y="13153"/>
                    </a:lnTo>
                    <a:lnTo>
                      <a:pt x="5706" y="13153"/>
                    </a:lnTo>
                    <a:lnTo>
                      <a:pt x="6110" y="13027"/>
                    </a:lnTo>
                    <a:lnTo>
                      <a:pt x="6489" y="12876"/>
                    </a:lnTo>
                    <a:lnTo>
                      <a:pt x="6867" y="12724"/>
                    </a:lnTo>
                    <a:lnTo>
                      <a:pt x="7221" y="12547"/>
                    </a:lnTo>
                    <a:lnTo>
                      <a:pt x="7549" y="12371"/>
                    </a:lnTo>
                    <a:lnTo>
                      <a:pt x="7877" y="12169"/>
                    </a:lnTo>
                    <a:lnTo>
                      <a:pt x="8180" y="11942"/>
                    </a:lnTo>
                    <a:lnTo>
                      <a:pt x="8458" y="11714"/>
                    </a:lnTo>
                    <a:lnTo>
                      <a:pt x="8735" y="11462"/>
                    </a:lnTo>
                    <a:lnTo>
                      <a:pt x="8988" y="11209"/>
                    </a:lnTo>
                    <a:lnTo>
                      <a:pt x="9215" y="10932"/>
                    </a:lnTo>
                    <a:lnTo>
                      <a:pt x="9442" y="10654"/>
                    </a:lnTo>
                    <a:lnTo>
                      <a:pt x="9644" y="10351"/>
                    </a:lnTo>
                    <a:lnTo>
                      <a:pt x="9846" y="10048"/>
                    </a:lnTo>
                    <a:lnTo>
                      <a:pt x="10023" y="9745"/>
                    </a:lnTo>
                    <a:lnTo>
                      <a:pt x="10200" y="9417"/>
                    </a:lnTo>
                    <a:lnTo>
                      <a:pt x="10503" y="8761"/>
                    </a:lnTo>
                    <a:lnTo>
                      <a:pt x="10755" y="8054"/>
                    </a:lnTo>
                    <a:lnTo>
                      <a:pt x="10957" y="7322"/>
                    </a:lnTo>
                    <a:lnTo>
                      <a:pt x="11108" y="6564"/>
                    </a:lnTo>
                    <a:lnTo>
                      <a:pt x="11235" y="5807"/>
                    </a:lnTo>
                    <a:lnTo>
                      <a:pt x="11336" y="5024"/>
                    </a:lnTo>
                    <a:lnTo>
                      <a:pt x="11386" y="4242"/>
                    </a:lnTo>
                    <a:lnTo>
                      <a:pt x="11411" y="3434"/>
                    </a:lnTo>
                    <a:lnTo>
                      <a:pt x="11411" y="3434"/>
                    </a:lnTo>
                    <a:close/>
                  </a:path>
                </a:pathLst>
              </a:custGeom>
              <a:solidFill>
                <a:srgbClr val="4BC7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2"/>
              <p:cNvSpPr/>
              <p:nvPr/>
            </p:nvSpPr>
            <p:spPr>
              <a:xfrm>
                <a:off x="3191040" y="1263051"/>
                <a:ext cx="407780" cy="454235"/>
              </a:xfrm>
              <a:custGeom>
                <a:avLst/>
                <a:gdLst/>
                <a:ahLst/>
                <a:cxnLst/>
                <a:rect l="l" t="t" r="r" b="b"/>
                <a:pathLst>
                  <a:path w="15502" h="17268" extrusionOk="0">
                    <a:moveTo>
                      <a:pt x="11134" y="682"/>
                    </a:moveTo>
                    <a:lnTo>
                      <a:pt x="11184" y="1035"/>
                    </a:lnTo>
                    <a:lnTo>
                      <a:pt x="11260" y="1388"/>
                    </a:lnTo>
                    <a:lnTo>
                      <a:pt x="11361" y="1742"/>
                    </a:lnTo>
                    <a:lnTo>
                      <a:pt x="11512" y="2070"/>
                    </a:lnTo>
                    <a:lnTo>
                      <a:pt x="11664" y="2373"/>
                    </a:lnTo>
                    <a:lnTo>
                      <a:pt x="11866" y="2676"/>
                    </a:lnTo>
                    <a:lnTo>
                      <a:pt x="12068" y="2928"/>
                    </a:lnTo>
                    <a:lnTo>
                      <a:pt x="12295" y="3206"/>
                    </a:lnTo>
                    <a:lnTo>
                      <a:pt x="12548" y="3433"/>
                    </a:lnTo>
                    <a:lnTo>
                      <a:pt x="12825" y="3635"/>
                    </a:lnTo>
                    <a:lnTo>
                      <a:pt x="13128" y="3837"/>
                    </a:lnTo>
                    <a:lnTo>
                      <a:pt x="13431" y="3989"/>
                    </a:lnTo>
                    <a:lnTo>
                      <a:pt x="13759" y="4140"/>
                    </a:lnTo>
                    <a:lnTo>
                      <a:pt x="14113" y="4241"/>
                    </a:lnTo>
                    <a:lnTo>
                      <a:pt x="14466" y="4317"/>
                    </a:lnTo>
                    <a:lnTo>
                      <a:pt x="14820" y="4367"/>
                    </a:lnTo>
                    <a:lnTo>
                      <a:pt x="14794" y="5377"/>
                    </a:lnTo>
                    <a:lnTo>
                      <a:pt x="14769" y="6362"/>
                    </a:lnTo>
                    <a:lnTo>
                      <a:pt x="14693" y="7346"/>
                    </a:lnTo>
                    <a:lnTo>
                      <a:pt x="14567" y="8306"/>
                    </a:lnTo>
                    <a:lnTo>
                      <a:pt x="14390" y="9240"/>
                    </a:lnTo>
                    <a:lnTo>
                      <a:pt x="14289" y="9694"/>
                    </a:lnTo>
                    <a:lnTo>
                      <a:pt x="14188" y="10149"/>
                    </a:lnTo>
                    <a:lnTo>
                      <a:pt x="14037" y="10603"/>
                    </a:lnTo>
                    <a:lnTo>
                      <a:pt x="13911" y="11032"/>
                    </a:lnTo>
                    <a:lnTo>
                      <a:pt x="13734" y="11461"/>
                    </a:lnTo>
                    <a:lnTo>
                      <a:pt x="13557" y="11865"/>
                    </a:lnTo>
                    <a:lnTo>
                      <a:pt x="13355" y="12269"/>
                    </a:lnTo>
                    <a:lnTo>
                      <a:pt x="13153" y="12648"/>
                    </a:lnTo>
                    <a:lnTo>
                      <a:pt x="12901" y="13026"/>
                    </a:lnTo>
                    <a:lnTo>
                      <a:pt x="12649" y="13405"/>
                    </a:lnTo>
                    <a:lnTo>
                      <a:pt x="12371" y="13759"/>
                    </a:lnTo>
                    <a:lnTo>
                      <a:pt x="12093" y="14087"/>
                    </a:lnTo>
                    <a:lnTo>
                      <a:pt x="11765" y="14415"/>
                    </a:lnTo>
                    <a:lnTo>
                      <a:pt x="11412" y="14718"/>
                    </a:lnTo>
                    <a:lnTo>
                      <a:pt x="11058" y="15021"/>
                    </a:lnTo>
                    <a:lnTo>
                      <a:pt x="10654" y="15298"/>
                    </a:lnTo>
                    <a:lnTo>
                      <a:pt x="10250" y="15551"/>
                    </a:lnTo>
                    <a:lnTo>
                      <a:pt x="9796" y="15803"/>
                    </a:lnTo>
                    <a:lnTo>
                      <a:pt x="9316" y="16005"/>
                    </a:lnTo>
                    <a:lnTo>
                      <a:pt x="8836" y="16233"/>
                    </a:lnTo>
                    <a:lnTo>
                      <a:pt x="8306" y="16409"/>
                    </a:lnTo>
                    <a:lnTo>
                      <a:pt x="7751" y="16586"/>
                    </a:lnTo>
                    <a:lnTo>
                      <a:pt x="7196" y="16409"/>
                    </a:lnTo>
                    <a:lnTo>
                      <a:pt x="6665" y="16233"/>
                    </a:lnTo>
                    <a:lnTo>
                      <a:pt x="6161" y="16005"/>
                    </a:lnTo>
                    <a:lnTo>
                      <a:pt x="5681" y="15803"/>
                    </a:lnTo>
                    <a:lnTo>
                      <a:pt x="5252" y="15551"/>
                    </a:lnTo>
                    <a:lnTo>
                      <a:pt x="4823" y="15298"/>
                    </a:lnTo>
                    <a:lnTo>
                      <a:pt x="4444" y="15021"/>
                    </a:lnTo>
                    <a:lnTo>
                      <a:pt x="4065" y="14718"/>
                    </a:lnTo>
                    <a:lnTo>
                      <a:pt x="3737" y="14415"/>
                    </a:lnTo>
                    <a:lnTo>
                      <a:pt x="3409" y="14087"/>
                    </a:lnTo>
                    <a:lnTo>
                      <a:pt x="3106" y="13759"/>
                    </a:lnTo>
                    <a:lnTo>
                      <a:pt x="2828" y="13405"/>
                    </a:lnTo>
                    <a:lnTo>
                      <a:pt x="2576" y="13026"/>
                    </a:lnTo>
                    <a:lnTo>
                      <a:pt x="2348" y="12648"/>
                    </a:lnTo>
                    <a:lnTo>
                      <a:pt x="2121" y="12269"/>
                    </a:lnTo>
                    <a:lnTo>
                      <a:pt x="1919" y="11865"/>
                    </a:lnTo>
                    <a:lnTo>
                      <a:pt x="1743" y="11461"/>
                    </a:lnTo>
                    <a:lnTo>
                      <a:pt x="1591" y="11032"/>
                    </a:lnTo>
                    <a:lnTo>
                      <a:pt x="1440" y="10603"/>
                    </a:lnTo>
                    <a:lnTo>
                      <a:pt x="1313" y="10149"/>
                    </a:lnTo>
                    <a:lnTo>
                      <a:pt x="1187" y="9694"/>
                    </a:lnTo>
                    <a:lnTo>
                      <a:pt x="1086" y="9240"/>
                    </a:lnTo>
                    <a:lnTo>
                      <a:pt x="935" y="8306"/>
                    </a:lnTo>
                    <a:lnTo>
                      <a:pt x="809" y="7346"/>
                    </a:lnTo>
                    <a:lnTo>
                      <a:pt x="733" y="6362"/>
                    </a:lnTo>
                    <a:lnTo>
                      <a:pt x="682" y="5377"/>
                    </a:lnTo>
                    <a:lnTo>
                      <a:pt x="657" y="4367"/>
                    </a:lnTo>
                    <a:lnTo>
                      <a:pt x="1036" y="4317"/>
                    </a:lnTo>
                    <a:lnTo>
                      <a:pt x="1389" y="4241"/>
                    </a:lnTo>
                    <a:lnTo>
                      <a:pt x="1717" y="4140"/>
                    </a:lnTo>
                    <a:lnTo>
                      <a:pt x="2046" y="3989"/>
                    </a:lnTo>
                    <a:lnTo>
                      <a:pt x="2348" y="3837"/>
                    </a:lnTo>
                    <a:lnTo>
                      <a:pt x="2651" y="3635"/>
                    </a:lnTo>
                    <a:lnTo>
                      <a:pt x="2929" y="3433"/>
                    </a:lnTo>
                    <a:lnTo>
                      <a:pt x="3182" y="3206"/>
                    </a:lnTo>
                    <a:lnTo>
                      <a:pt x="3434" y="2928"/>
                    </a:lnTo>
                    <a:lnTo>
                      <a:pt x="3636" y="2676"/>
                    </a:lnTo>
                    <a:lnTo>
                      <a:pt x="3838" y="2373"/>
                    </a:lnTo>
                    <a:lnTo>
                      <a:pt x="3989" y="2070"/>
                    </a:lnTo>
                    <a:lnTo>
                      <a:pt x="4116" y="1742"/>
                    </a:lnTo>
                    <a:lnTo>
                      <a:pt x="4242" y="1388"/>
                    </a:lnTo>
                    <a:lnTo>
                      <a:pt x="4318" y="1035"/>
                    </a:lnTo>
                    <a:lnTo>
                      <a:pt x="4368" y="682"/>
                    </a:lnTo>
                    <a:close/>
                    <a:moveTo>
                      <a:pt x="4040" y="0"/>
                    </a:moveTo>
                    <a:lnTo>
                      <a:pt x="3914" y="25"/>
                    </a:lnTo>
                    <a:lnTo>
                      <a:pt x="3787" y="101"/>
                    </a:lnTo>
                    <a:lnTo>
                      <a:pt x="3737" y="202"/>
                    </a:lnTo>
                    <a:lnTo>
                      <a:pt x="3686" y="328"/>
                    </a:lnTo>
                    <a:lnTo>
                      <a:pt x="3686" y="682"/>
                    </a:lnTo>
                    <a:lnTo>
                      <a:pt x="3636" y="1010"/>
                    </a:lnTo>
                    <a:lnTo>
                      <a:pt x="3535" y="1338"/>
                    </a:lnTo>
                    <a:lnTo>
                      <a:pt x="3434" y="1641"/>
                    </a:lnTo>
                    <a:lnTo>
                      <a:pt x="3283" y="1944"/>
                    </a:lnTo>
                    <a:lnTo>
                      <a:pt x="3131" y="2222"/>
                    </a:lnTo>
                    <a:lnTo>
                      <a:pt x="2929" y="2474"/>
                    </a:lnTo>
                    <a:lnTo>
                      <a:pt x="2702" y="2726"/>
                    </a:lnTo>
                    <a:lnTo>
                      <a:pt x="2475" y="2928"/>
                    </a:lnTo>
                    <a:lnTo>
                      <a:pt x="2222" y="3130"/>
                    </a:lnTo>
                    <a:lnTo>
                      <a:pt x="1945" y="3307"/>
                    </a:lnTo>
                    <a:lnTo>
                      <a:pt x="1642" y="3433"/>
                    </a:lnTo>
                    <a:lnTo>
                      <a:pt x="1339" y="3560"/>
                    </a:lnTo>
                    <a:lnTo>
                      <a:pt x="1010" y="3635"/>
                    </a:lnTo>
                    <a:lnTo>
                      <a:pt x="682" y="3686"/>
                    </a:lnTo>
                    <a:lnTo>
                      <a:pt x="329" y="3711"/>
                    </a:lnTo>
                    <a:lnTo>
                      <a:pt x="203" y="3736"/>
                    </a:lnTo>
                    <a:lnTo>
                      <a:pt x="76" y="3812"/>
                    </a:lnTo>
                    <a:lnTo>
                      <a:pt x="26" y="3913"/>
                    </a:lnTo>
                    <a:lnTo>
                      <a:pt x="1" y="4039"/>
                    </a:lnTo>
                    <a:lnTo>
                      <a:pt x="1" y="4973"/>
                    </a:lnTo>
                    <a:lnTo>
                      <a:pt x="26" y="5958"/>
                    </a:lnTo>
                    <a:lnTo>
                      <a:pt x="102" y="6993"/>
                    </a:lnTo>
                    <a:lnTo>
                      <a:pt x="203" y="8028"/>
                    </a:lnTo>
                    <a:lnTo>
                      <a:pt x="278" y="8558"/>
                    </a:lnTo>
                    <a:lnTo>
                      <a:pt x="379" y="9063"/>
                    </a:lnTo>
                    <a:lnTo>
                      <a:pt x="480" y="9593"/>
                    </a:lnTo>
                    <a:lnTo>
                      <a:pt x="607" y="10098"/>
                    </a:lnTo>
                    <a:lnTo>
                      <a:pt x="758" y="10628"/>
                    </a:lnTo>
                    <a:lnTo>
                      <a:pt x="910" y="11133"/>
                    </a:lnTo>
                    <a:lnTo>
                      <a:pt x="1086" y="11613"/>
                    </a:lnTo>
                    <a:lnTo>
                      <a:pt x="1313" y="12118"/>
                    </a:lnTo>
                    <a:lnTo>
                      <a:pt x="1541" y="12597"/>
                    </a:lnTo>
                    <a:lnTo>
                      <a:pt x="1818" y="13077"/>
                    </a:lnTo>
                    <a:lnTo>
                      <a:pt x="2121" y="13531"/>
                    </a:lnTo>
                    <a:lnTo>
                      <a:pt x="2424" y="13961"/>
                    </a:lnTo>
                    <a:lnTo>
                      <a:pt x="2752" y="14364"/>
                    </a:lnTo>
                    <a:lnTo>
                      <a:pt x="3106" y="14743"/>
                    </a:lnTo>
                    <a:lnTo>
                      <a:pt x="3485" y="15097"/>
                    </a:lnTo>
                    <a:lnTo>
                      <a:pt x="3863" y="15425"/>
                    </a:lnTo>
                    <a:lnTo>
                      <a:pt x="4292" y="15753"/>
                    </a:lnTo>
                    <a:lnTo>
                      <a:pt x="4722" y="16031"/>
                    </a:lnTo>
                    <a:lnTo>
                      <a:pt x="5176" y="16283"/>
                    </a:lnTo>
                    <a:lnTo>
                      <a:pt x="5656" y="16535"/>
                    </a:lnTo>
                    <a:lnTo>
                      <a:pt x="6135" y="16737"/>
                    </a:lnTo>
                    <a:lnTo>
                      <a:pt x="6665" y="16939"/>
                    </a:lnTo>
                    <a:lnTo>
                      <a:pt x="7196" y="17116"/>
                    </a:lnTo>
                    <a:lnTo>
                      <a:pt x="7751" y="17268"/>
                    </a:lnTo>
                    <a:lnTo>
                      <a:pt x="8306" y="17116"/>
                    </a:lnTo>
                    <a:lnTo>
                      <a:pt x="8836" y="16939"/>
                    </a:lnTo>
                    <a:lnTo>
                      <a:pt x="9341" y="16737"/>
                    </a:lnTo>
                    <a:lnTo>
                      <a:pt x="9846" y="16535"/>
                    </a:lnTo>
                    <a:lnTo>
                      <a:pt x="10301" y="16283"/>
                    </a:lnTo>
                    <a:lnTo>
                      <a:pt x="10755" y="16031"/>
                    </a:lnTo>
                    <a:lnTo>
                      <a:pt x="11210" y="15753"/>
                    </a:lnTo>
                    <a:lnTo>
                      <a:pt x="11613" y="15425"/>
                    </a:lnTo>
                    <a:lnTo>
                      <a:pt x="12017" y="15097"/>
                    </a:lnTo>
                    <a:lnTo>
                      <a:pt x="12371" y="14743"/>
                    </a:lnTo>
                    <a:lnTo>
                      <a:pt x="12724" y="14364"/>
                    </a:lnTo>
                    <a:lnTo>
                      <a:pt x="13078" y="13961"/>
                    </a:lnTo>
                    <a:lnTo>
                      <a:pt x="13381" y="13531"/>
                    </a:lnTo>
                    <a:lnTo>
                      <a:pt x="13658" y="13077"/>
                    </a:lnTo>
                    <a:lnTo>
                      <a:pt x="13936" y="12597"/>
                    </a:lnTo>
                    <a:lnTo>
                      <a:pt x="14188" y="12118"/>
                    </a:lnTo>
                    <a:lnTo>
                      <a:pt x="14390" y="11613"/>
                    </a:lnTo>
                    <a:lnTo>
                      <a:pt x="14567" y="11133"/>
                    </a:lnTo>
                    <a:lnTo>
                      <a:pt x="14744" y="10628"/>
                    </a:lnTo>
                    <a:lnTo>
                      <a:pt x="14895" y="10098"/>
                    </a:lnTo>
                    <a:lnTo>
                      <a:pt x="14996" y="9593"/>
                    </a:lnTo>
                    <a:lnTo>
                      <a:pt x="15123" y="9063"/>
                    </a:lnTo>
                    <a:lnTo>
                      <a:pt x="15198" y="8558"/>
                    </a:lnTo>
                    <a:lnTo>
                      <a:pt x="15274" y="8028"/>
                    </a:lnTo>
                    <a:lnTo>
                      <a:pt x="15400" y="6993"/>
                    </a:lnTo>
                    <a:lnTo>
                      <a:pt x="15451" y="5958"/>
                    </a:lnTo>
                    <a:lnTo>
                      <a:pt x="15501" y="4973"/>
                    </a:lnTo>
                    <a:lnTo>
                      <a:pt x="15501" y="4039"/>
                    </a:lnTo>
                    <a:lnTo>
                      <a:pt x="15476" y="3913"/>
                    </a:lnTo>
                    <a:lnTo>
                      <a:pt x="15400" y="3812"/>
                    </a:lnTo>
                    <a:lnTo>
                      <a:pt x="15299" y="3736"/>
                    </a:lnTo>
                    <a:lnTo>
                      <a:pt x="15173" y="3711"/>
                    </a:lnTo>
                    <a:lnTo>
                      <a:pt x="14820" y="3686"/>
                    </a:lnTo>
                    <a:lnTo>
                      <a:pt x="14491" y="3635"/>
                    </a:lnTo>
                    <a:lnTo>
                      <a:pt x="14163" y="3560"/>
                    </a:lnTo>
                    <a:lnTo>
                      <a:pt x="13860" y="3433"/>
                    </a:lnTo>
                    <a:lnTo>
                      <a:pt x="13557" y="3307"/>
                    </a:lnTo>
                    <a:lnTo>
                      <a:pt x="13280" y="3130"/>
                    </a:lnTo>
                    <a:lnTo>
                      <a:pt x="13027" y="2928"/>
                    </a:lnTo>
                    <a:lnTo>
                      <a:pt x="12775" y="2726"/>
                    </a:lnTo>
                    <a:lnTo>
                      <a:pt x="12573" y="2474"/>
                    </a:lnTo>
                    <a:lnTo>
                      <a:pt x="12371" y="2222"/>
                    </a:lnTo>
                    <a:lnTo>
                      <a:pt x="12194" y="1944"/>
                    </a:lnTo>
                    <a:lnTo>
                      <a:pt x="12068" y="1641"/>
                    </a:lnTo>
                    <a:lnTo>
                      <a:pt x="11942" y="1338"/>
                    </a:lnTo>
                    <a:lnTo>
                      <a:pt x="11866" y="1010"/>
                    </a:lnTo>
                    <a:lnTo>
                      <a:pt x="11815" y="682"/>
                    </a:lnTo>
                    <a:lnTo>
                      <a:pt x="11790" y="328"/>
                    </a:lnTo>
                    <a:lnTo>
                      <a:pt x="11765" y="202"/>
                    </a:lnTo>
                    <a:lnTo>
                      <a:pt x="11689" y="101"/>
                    </a:lnTo>
                    <a:lnTo>
                      <a:pt x="11588" y="25"/>
                    </a:lnTo>
                    <a:lnTo>
                      <a:pt x="114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2"/>
              <p:cNvSpPr/>
              <p:nvPr/>
            </p:nvSpPr>
            <p:spPr>
              <a:xfrm>
                <a:off x="3297286" y="1391867"/>
                <a:ext cx="105615" cy="105615"/>
              </a:xfrm>
              <a:custGeom>
                <a:avLst/>
                <a:gdLst/>
                <a:ahLst/>
                <a:cxnLst/>
                <a:rect l="l" t="t" r="r" b="b"/>
                <a:pathLst>
                  <a:path w="4015" h="4015" extrusionOk="0">
                    <a:moveTo>
                      <a:pt x="2854" y="657"/>
                    </a:moveTo>
                    <a:lnTo>
                      <a:pt x="3005" y="682"/>
                    </a:lnTo>
                    <a:lnTo>
                      <a:pt x="3131" y="758"/>
                    </a:lnTo>
                    <a:lnTo>
                      <a:pt x="3232" y="859"/>
                    </a:lnTo>
                    <a:lnTo>
                      <a:pt x="3308" y="985"/>
                    </a:lnTo>
                    <a:lnTo>
                      <a:pt x="3359" y="1111"/>
                    </a:lnTo>
                    <a:lnTo>
                      <a:pt x="3333" y="1263"/>
                    </a:lnTo>
                    <a:lnTo>
                      <a:pt x="3308" y="1414"/>
                    </a:lnTo>
                    <a:lnTo>
                      <a:pt x="3207" y="1540"/>
                    </a:lnTo>
                    <a:lnTo>
                      <a:pt x="2601" y="2121"/>
                    </a:lnTo>
                    <a:lnTo>
                      <a:pt x="1894" y="1414"/>
                    </a:lnTo>
                    <a:lnTo>
                      <a:pt x="2475" y="808"/>
                    </a:lnTo>
                    <a:lnTo>
                      <a:pt x="2576" y="758"/>
                    </a:lnTo>
                    <a:lnTo>
                      <a:pt x="2652" y="707"/>
                    </a:lnTo>
                    <a:lnTo>
                      <a:pt x="2753" y="682"/>
                    </a:lnTo>
                    <a:lnTo>
                      <a:pt x="2854" y="657"/>
                    </a:lnTo>
                    <a:close/>
                    <a:moveTo>
                      <a:pt x="1415" y="1894"/>
                    </a:moveTo>
                    <a:lnTo>
                      <a:pt x="2122" y="2601"/>
                    </a:lnTo>
                    <a:lnTo>
                      <a:pt x="1541" y="3207"/>
                    </a:lnTo>
                    <a:lnTo>
                      <a:pt x="1415" y="3282"/>
                    </a:lnTo>
                    <a:lnTo>
                      <a:pt x="1263" y="3333"/>
                    </a:lnTo>
                    <a:lnTo>
                      <a:pt x="1112" y="3333"/>
                    </a:lnTo>
                    <a:lnTo>
                      <a:pt x="985" y="3308"/>
                    </a:lnTo>
                    <a:lnTo>
                      <a:pt x="859" y="3232"/>
                    </a:lnTo>
                    <a:lnTo>
                      <a:pt x="758" y="3131"/>
                    </a:lnTo>
                    <a:lnTo>
                      <a:pt x="683" y="3005"/>
                    </a:lnTo>
                    <a:lnTo>
                      <a:pt x="683" y="2853"/>
                    </a:lnTo>
                    <a:lnTo>
                      <a:pt x="683" y="2752"/>
                    </a:lnTo>
                    <a:lnTo>
                      <a:pt x="708" y="2651"/>
                    </a:lnTo>
                    <a:lnTo>
                      <a:pt x="758" y="2550"/>
                    </a:lnTo>
                    <a:lnTo>
                      <a:pt x="809" y="2475"/>
                    </a:lnTo>
                    <a:lnTo>
                      <a:pt x="1415" y="1894"/>
                    </a:lnTo>
                    <a:close/>
                    <a:moveTo>
                      <a:pt x="2854" y="1"/>
                    </a:moveTo>
                    <a:lnTo>
                      <a:pt x="2626" y="26"/>
                    </a:lnTo>
                    <a:lnTo>
                      <a:pt x="2399" y="76"/>
                    </a:lnTo>
                    <a:lnTo>
                      <a:pt x="2197" y="177"/>
                    </a:lnTo>
                    <a:lnTo>
                      <a:pt x="2021" y="329"/>
                    </a:lnTo>
                    <a:lnTo>
                      <a:pt x="329" y="1995"/>
                    </a:lnTo>
                    <a:lnTo>
                      <a:pt x="203" y="2197"/>
                    </a:lnTo>
                    <a:lnTo>
                      <a:pt x="77" y="2399"/>
                    </a:lnTo>
                    <a:lnTo>
                      <a:pt x="26" y="2626"/>
                    </a:lnTo>
                    <a:lnTo>
                      <a:pt x="1" y="2853"/>
                    </a:lnTo>
                    <a:lnTo>
                      <a:pt x="26" y="3055"/>
                    </a:lnTo>
                    <a:lnTo>
                      <a:pt x="77" y="3282"/>
                    </a:lnTo>
                    <a:lnTo>
                      <a:pt x="203" y="3484"/>
                    </a:lnTo>
                    <a:lnTo>
                      <a:pt x="329" y="3686"/>
                    </a:lnTo>
                    <a:lnTo>
                      <a:pt x="531" y="3838"/>
                    </a:lnTo>
                    <a:lnTo>
                      <a:pt x="733" y="3939"/>
                    </a:lnTo>
                    <a:lnTo>
                      <a:pt x="935" y="3989"/>
                    </a:lnTo>
                    <a:lnTo>
                      <a:pt x="1187" y="4014"/>
                    </a:lnTo>
                    <a:lnTo>
                      <a:pt x="1415" y="3989"/>
                    </a:lnTo>
                    <a:lnTo>
                      <a:pt x="1617" y="3939"/>
                    </a:lnTo>
                    <a:lnTo>
                      <a:pt x="1819" y="3838"/>
                    </a:lnTo>
                    <a:lnTo>
                      <a:pt x="2021" y="3686"/>
                    </a:lnTo>
                    <a:lnTo>
                      <a:pt x="3687" y="1995"/>
                    </a:lnTo>
                    <a:lnTo>
                      <a:pt x="3838" y="1818"/>
                    </a:lnTo>
                    <a:lnTo>
                      <a:pt x="3939" y="1616"/>
                    </a:lnTo>
                    <a:lnTo>
                      <a:pt x="4015" y="1389"/>
                    </a:lnTo>
                    <a:lnTo>
                      <a:pt x="4015" y="1162"/>
                    </a:lnTo>
                    <a:lnTo>
                      <a:pt x="4015" y="935"/>
                    </a:lnTo>
                    <a:lnTo>
                      <a:pt x="3939" y="733"/>
                    </a:lnTo>
                    <a:lnTo>
                      <a:pt x="3838" y="531"/>
                    </a:lnTo>
                    <a:lnTo>
                      <a:pt x="3687" y="329"/>
                    </a:lnTo>
                    <a:lnTo>
                      <a:pt x="3510" y="177"/>
                    </a:lnTo>
                    <a:lnTo>
                      <a:pt x="3308" y="76"/>
                    </a:lnTo>
                    <a:lnTo>
                      <a:pt x="3081" y="26"/>
                    </a:lnTo>
                    <a:lnTo>
                      <a:pt x="28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2"/>
              <p:cNvSpPr/>
              <p:nvPr/>
            </p:nvSpPr>
            <p:spPr>
              <a:xfrm>
                <a:off x="3355078" y="1449633"/>
                <a:ext cx="137470" cy="136839"/>
              </a:xfrm>
              <a:custGeom>
                <a:avLst/>
                <a:gdLst/>
                <a:ahLst/>
                <a:cxnLst/>
                <a:rect l="l" t="t" r="r" b="b"/>
                <a:pathLst>
                  <a:path w="5226" h="5202" extrusionOk="0">
                    <a:moveTo>
                      <a:pt x="3358" y="657"/>
                    </a:moveTo>
                    <a:lnTo>
                      <a:pt x="3509" y="682"/>
                    </a:lnTo>
                    <a:lnTo>
                      <a:pt x="3661" y="708"/>
                    </a:lnTo>
                    <a:lnTo>
                      <a:pt x="3787" y="733"/>
                    </a:lnTo>
                    <a:lnTo>
                      <a:pt x="3938" y="809"/>
                    </a:lnTo>
                    <a:lnTo>
                      <a:pt x="4065" y="910"/>
                    </a:lnTo>
                    <a:lnTo>
                      <a:pt x="4191" y="1011"/>
                    </a:lnTo>
                    <a:lnTo>
                      <a:pt x="4342" y="1187"/>
                    </a:lnTo>
                    <a:lnTo>
                      <a:pt x="4443" y="1389"/>
                    </a:lnTo>
                    <a:lnTo>
                      <a:pt x="4519" y="1617"/>
                    </a:lnTo>
                    <a:lnTo>
                      <a:pt x="4544" y="1844"/>
                    </a:lnTo>
                    <a:lnTo>
                      <a:pt x="4519" y="2071"/>
                    </a:lnTo>
                    <a:lnTo>
                      <a:pt x="4443" y="2298"/>
                    </a:lnTo>
                    <a:lnTo>
                      <a:pt x="4342" y="2500"/>
                    </a:lnTo>
                    <a:lnTo>
                      <a:pt x="4191" y="2677"/>
                    </a:lnTo>
                    <a:lnTo>
                      <a:pt x="4090" y="2778"/>
                    </a:lnTo>
                    <a:lnTo>
                      <a:pt x="3938" y="2879"/>
                    </a:lnTo>
                    <a:lnTo>
                      <a:pt x="3812" y="2929"/>
                    </a:lnTo>
                    <a:lnTo>
                      <a:pt x="3661" y="2980"/>
                    </a:lnTo>
                    <a:lnTo>
                      <a:pt x="3610" y="2803"/>
                    </a:lnTo>
                    <a:lnTo>
                      <a:pt x="3560" y="2626"/>
                    </a:lnTo>
                    <a:lnTo>
                      <a:pt x="3459" y="2475"/>
                    </a:lnTo>
                    <a:lnTo>
                      <a:pt x="3383" y="2298"/>
                    </a:lnTo>
                    <a:lnTo>
                      <a:pt x="3610" y="2071"/>
                    </a:lnTo>
                    <a:lnTo>
                      <a:pt x="3686" y="1970"/>
                    </a:lnTo>
                    <a:lnTo>
                      <a:pt x="3711" y="1844"/>
                    </a:lnTo>
                    <a:lnTo>
                      <a:pt x="3686" y="1718"/>
                    </a:lnTo>
                    <a:lnTo>
                      <a:pt x="3610" y="1617"/>
                    </a:lnTo>
                    <a:lnTo>
                      <a:pt x="3484" y="1541"/>
                    </a:lnTo>
                    <a:lnTo>
                      <a:pt x="3358" y="1516"/>
                    </a:lnTo>
                    <a:lnTo>
                      <a:pt x="3232" y="1541"/>
                    </a:lnTo>
                    <a:lnTo>
                      <a:pt x="3131" y="1617"/>
                    </a:lnTo>
                    <a:lnTo>
                      <a:pt x="2903" y="1844"/>
                    </a:lnTo>
                    <a:lnTo>
                      <a:pt x="2752" y="1743"/>
                    </a:lnTo>
                    <a:lnTo>
                      <a:pt x="2575" y="1667"/>
                    </a:lnTo>
                    <a:lnTo>
                      <a:pt x="2399" y="1591"/>
                    </a:lnTo>
                    <a:lnTo>
                      <a:pt x="2222" y="1541"/>
                    </a:lnTo>
                    <a:lnTo>
                      <a:pt x="2272" y="1389"/>
                    </a:lnTo>
                    <a:lnTo>
                      <a:pt x="2348" y="1238"/>
                    </a:lnTo>
                    <a:lnTo>
                      <a:pt x="2424" y="1112"/>
                    </a:lnTo>
                    <a:lnTo>
                      <a:pt x="2525" y="1011"/>
                    </a:lnTo>
                    <a:lnTo>
                      <a:pt x="2651" y="910"/>
                    </a:lnTo>
                    <a:lnTo>
                      <a:pt x="2777" y="809"/>
                    </a:lnTo>
                    <a:lnTo>
                      <a:pt x="2903" y="758"/>
                    </a:lnTo>
                    <a:lnTo>
                      <a:pt x="3055" y="708"/>
                    </a:lnTo>
                    <a:lnTo>
                      <a:pt x="3206" y="682"/>
                    </a:lnTo>
                    <a:lnTo>
                      <a:pt x="3358" y="657"/>
                    </a:lnTo>
                    <a:close/>
                    <a:moveTo>
                      <a:pt x="2020" y="2197"/>
                    </a:moveTo>
                    <a:lnTo>
                      <a:pt x="2197" y="2248"/>
                    </a:lnTo>
                    <a:lnTo>
                      <a:pt x="2399" y="2323"/>
                    </a:lnTo>
                    <a:lnTo>
                      <a:pt x="2550" y="2424"/>
                    </a:lnTo>
                    <a:lnTo>
                      <a:pt x="2701" y="2551"/>
                    </a:lnTo>
                    <a:lnTo>
                      <a:pt x="2828" y="2702"/>
                    </a:lnTo>
                    <a:lnTo>
                      <a:pt x="2929" y="2904"/>
                    </a:lnTo>
                    <a:lnTo>
                      <a:pt x="3004" y="3106"/>
                    </a:lnTo>
                    <a:lnTo>
                      <a:pt x="3030" y="3358"/>
                    </a:lnTo>
                    <a:lnTo>
                      <a:pt x="3004" y="3586"/>
                    </a:lnTo>
                    <a:lnTo>
                      <a:pt x="2929" y="3813"/>
                    </a:lnTo>
                    <a:lnTo>
                      <a:pt x="2828" y="4015"/>
                    </a:lnTo>
                    <a:lnTo>
                      <a:pt x="2676" y="4192"/>
                    </a:lnTo>
                    <a:lnTo>
                      <a:pt x="2500" y="4343"/>
                    </a:lnTo>
                    <a:lnTo>
                      <a:pt x="2298" y="4444"/>
                    </a:lnTo>
                    <a:lnTo>
                      <a:pt x="2096" y="4520"/>
                    </a:lnTo>
                    <a:lnTo>
                      <a:pt x="1843" y="4545"/>
                    </a:lnTo>
                    <a:lnTo>
                      <a:pt x="1641" y="4520"/>
                    </a:lnTo>
                    <a:lnTo>
                      <a:pt x="1464" y="4469"/>
                    </a:lnTo>
                    <a:lnTo>
                      <a:pt x="1288" y="4393"/>
                    </a:lnTo>
                    <a:lnTo>
                      <a:pt x="1136" y="4293"/>
                    </a:lnTo>
                    <a:lnTo>
                      <a:pt x="985" y="4166"/>
                    </a:lnTo>
                    <a:lnTo>
                      <a:pt x="884" y="4040"/>
                    </a:lnTo>
                    <a:lnTo>
                      <a:pt x="783" y="3863"/>
                    </a:lnTo>
                    <a:lnTo>
                      <a:pt x="707" y="3687"/>
                    </a:lnTo>
                    <a:lnTo>
                      <a:pt x="1843" y="3687"/>
                    </a:lnTo>
                    <a:lnTo>
                      <a:pt x="1969" y="3661"/>
                    </a:lnTo>
                    <a:lnTo>
                      <a:pt x="2096" y="3611"/>
                    </a:lnTo>
                    <a:lnTo>
                      <a:pt x="2146" y="3485"/>
                    </a:lnTo>
                    <a:lnTo>
                      <a:pt x="2171" y="3358"/>
                    </a:lnTo>
                    <a:lnTo>
                      <a:pt x="2146" y="3232"/>
                    </a:lnTo>
                    <a:lnTo>
                      <a:pt x="2096" y="3131"/>
                    </a:lnTo>
                    <a:lnTo>
                      <a:pt x="1969" y="3056"/>
                    </a:lnTo>
                    <a:lnTo>
                      <a:pt x="1843" y="3030"/>
                    </a:lnTo>
                    <a:lnTo>
                      <a:pt x="707" y="3030"/>
                    </a:lnTo>
                    <a:lnTo>
                      <a:pt x="808" y="2803"/>
                    </a:lnTo>
                    <a:lnTo>
                      <a:pt x="934" y="2601"/>
                    </a:lnTo>
                    <a:lnTo>
                      <a:pt x="1086" y="2450"/>
                    </a:lnTo>
                    <a:lnTo>
                      <a:pt x="1237" y="2349"/>
                    </a:lnTo>
                    <a:lnTo>
                      <a:pt x="1414" y="2248"/>
                    </a:lnTo>
                    <a:lnTo>
                      <a:pt x="1616" y="2197"/>
                    </a:lnTo>
                    <a:close/>
                    <a:moveTo>
                      <a:pt x="3206" y="1"/>
                    </a:moveTo>
                    <a:lnTo>
                      <a:pt x="3030" y="26"/>
                    </a:lnTo>
                    <a:lnTo>
                      <a:pt x="2727" y="102"/>
                    </a:lnTo>
                    <a:lnTo>
                      <a:pt x="2424" y="253"/>
                    </a:lnTo>
                    <a:lnTo>
                      <a:pt x="2171" y="430"/>
                    </a:lnTo>
                    <a:lnTo>
                      <a:pt x="1944" y="657"/>
                    </a:lnTo>
                    <a:lnTo>
                      <a:pt x="1742" y="910"/>
                    </a:lnTo>
                    <a:lnTo>
                      <a:pt x="1616" y="1213"/>
                    </a:lnTo>
                    <a:lnTo>
                      <a:pt x="1565" y="1364"/>
                    </a:lnTo>
                    <a:lnTo>
                      <a:pt x="1540" y="1541"/>
                    </a:lnTo>
                    <a:lnTo>
                      <a:pt x="1212" y="1617"/>
                    </a:lnTo>
                    <a:lnTo>
                      <a:pt x="934" y="1743"/>
                    </a:lnTo>
                    <a:lnTo>
                      <a:pt x="657" y="1945"/>
                    </a:lnTo>
                    <a:lnTo>
                      <a:pt x="429" y="2147"/>
                    </a:lnTo>
                    <a:lnTo>
                      <a:pt x="253" y="2424"/>
                    </a:lnTo>
                    <a:lnTo>
                      <a:pt x="101" y="2702"/>
                    </a:lnTo>
                    <a:lnTo>
                      <a:pt x="25" y="3030"/>
                    </a:lnTo>
                    <a:lnTo>
                      <a:pt x="0" y="3182"/>
                    </a:lnTo>
                    <a:lnTo>
                      <a:pt x="0" y="3358"/>
                    </a:lnTo>
                    <a:lnTo>
                      <a:pt x="0" y="3560"/>
                    </a:lnTo>
                    <a:lnTo>
                      <a:pt x="51" y="3762"/>
                    </a:lnTo>
                    <a:lnTo>
                      <a:pt x="76" y="3939"/>
                    </a:lnTo>
                    <a:lnTo>
                      <a:pt x="152" y="4116"/>
                    </a:lnTo>
                    <a:lnTo>
                      <a:pt x="227" y="4267"/>
                    </a:lnTo>
                    <a:lnTo>
                      <a:pt x="328" y="4419"/>
                    </a:lnTo>
                    <a:lnTo>
                      <a:pt x="429" y="4545"/>
                    </a:lnTo>
                    <a:lnTo>
                      <a:pt x="530" y="4671"/>
                    </a:lnTo>
                    <a:lnTo>
                      <a:pt x="657" y="4797"/>
                    </a:lnTo>
                    <a:lnTo>
                      <a:pt x="783" y="4873"/>
                    </a:lnTo>
                    <a:lnTo>
                      <a:pt x="1061" y="5050"/>
                    </a:lnTo>
                    <a:lnTo>
                      <a:pt x="1363" y="5151"/>
                    </a:lnTo>
                    <a:lnTo>
                      <a:pt x="1692" y="5201"/>
                    </a:lnTo>
                    <a:lnTo>
                      <a:pt x="2020" y="5201"/>
                    </a:lnTo>
                    <a:lnTo>
                      <a:pt x="2348" y="5151"/>
                    </a:lnTo>
                    <a:lnTo>
                      <a:pt x="2651" y="5025"/>
                    </a:lnTo>
                    <a:lnTo>
                      <a:pt x="2777" y="4974"/>
                    </a:lnTo>
                    <a:lnTo>
                      <a:pt x="2929" y="4873"/>
                    </a:lnTo>
                    <a:lnTo>
                      <a:pt x="3055" y="4772"/>
                    </a:lnTo>
                    <a:lnTo>
                      <a:pt x="3181" y="4646"/>
                    </a:lnTo>
                    <a:lnTo>
                      <a:pt x="3282" y="4520"/>
                    </a:lnTo>
                    <a:lnTo>
                      <a:pt x="3383" y="4393"/>
                    </a:lnTo>
                    <a:lnTo>
                      <a:pt x="3484" y="4217"/>
                    </a:lnTo>
                    <a:lnTo>
                      <a:pt x="3560" y="4065"/>
                    </a:lnTo>
                    <a:lnTo>
                      <a:pt x="3636" y="3863"/>
                    </a:lnTo>
                    <a:lnTo>
                      <a:pt x="3686" y="3661"/>
                    </a:lnTo>
                    <a:lnTo>
                      <a:pt x="3838" y="3636"/>
                    </a:lnTo>
                    <a:lnTo>
                      <a:pt x="3989" y="3586"/>
                    </a:lnTo>
                    <a:lnTo>
                      <a:pt x="4292" y="3459"/>
                    </a:lnTo>
                    <a:lnTo>
                      <a:pt x="4544" y="3257"/>
                    </a:lnTo>
                    <a:lnTo>
                      <a:pt x="4772" y="3030"/>
                    </a:lnTo>
                    <a:lnTo>
                      <a:pt x="4974" y="2778"/>
                    </a:lnTo>
                    <a:lnTo>
                      <a:pt x="5100" y="2475"/>
                    </a:lnTo>
                    <a:lnTo>
                      <a:pt x="5201" y="2172"/>
                    </a:lnTo>
                    <a:lnTo>
                      <a:pt x="5201" y="1995"/>
                    </a:lnTo>
                    <a:lnTo>
                      <a:pt x="5226" y="1844"/>
                    </a:lnTo>
                    <a:lnTo>
                      <a:pt x="5201" y="1667"/>
                    </a:lnTo>
                    <a:lnTo>
                      <a:pt x="5176" y="1465"/>
                    </a:lnTo>
                    <a:lnTo>
                      <a:pt x="5150" y="1288"/>
                    </a:lnTo>
                    <a:lnTo>
                      <a:pt x="5075" y="1137"/>
                    </a:lnTo>
                    <a:lnTo>
                      <a:pt x="4999" y="960"/>
                    </a:lnTo>
                    <a:lnTo>
                      <a:pt x="4898" y="809"/>
                    </a:lnTo>
                    <a:lnTo>
                      <a:pt x="4797" y="657"/>
                    </a:lnTo>
                    <a:lnTo>
                      <a:pt x="4671" y="531"/>
                    </a:lnTo>
                    <a:lnTo>
                      <a:pt x="4544" y="405"/>
                    </a:lnTo>
                    <a:lnTo>
                      <a:pt x="4393" y="304"/>
                    </a:lnTo>
                    <a:lnTo>
                      <a:pt x="4241" y="203"/>
                    </a:lnTo>
                    <a:lnTo>
                      <a:pt x="4065" y="127"/>
                    </a:lnTo>
                    <a:lnTo>
                      <a:pt x="3913" y="77"/>
                    </a:lnTo>
                    <a:lnTo>
                      <a:pt x="3737" y="26"/>
                    </a:lnTo>
                    <a:lnTo>
                      <a:pt x="35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extBox 50">
              <a:extLst>
                <a:ext uri="{FF2B5EF4-FFF2-40B4-BE49-F238E27FC236}">
                  <a16:creationId xmlns:a16="http://schemas.microsoft.com/office/drawing/2014/main" id="{661192AF-01B9-4AE9-8478-519569037170}"/>
                </a:ext>
              </a:extLst>
            </p:cNvPr>
            <p:cNvSpPr txBox="1"/>
            <p:nvPr/>
          </p:nvSpPr>
          <p:spPr>
            <a:xfrm>
              <a:off x="3119865" y="2505935"/>
              <a:ext cx="2896530" cy="1131848"/>
            </a:xfrm>
            <a:prstGeom prst="rect">
              <a:avLst/>
            </a:prstGeom>
            <a:noFill/>
          </p:spPr>
          <p:txBody>
            <a:bodyPr wrap="square">
              <a:spAutoFit/>
            </a:bodyPr>
            <a:lstStyle/>
            <a:p>
              <a:pPr algn="ctr">
                <a:lnSpc>
                  <a:spcPct val="150000"/>
                </a:lnSpc>
                <a:tabLst>
                  <a:tab pos="742950" algn="l"/>
                </a:tabLst>
              </a:pPr>
              <a:r>
                <a:rPr lang="vi-VN" sz="2400" dirty="0">
                  <a:effectLst/>
                  <a:latin typeface="+mn-lt"/>
                  <a:ea typeface="Times New Roman" panose="02020603050405020304" pitchFamily="18" charset="0"/>
                </a:rPr>
                <a:t>Hoàn thành bài tập trong SBT</a:t>
              </a:r>
              <a:endParaRPr lang="en-US" sz="2400" dirty="0">
                <a:effectLst/>
                <a:latin typeface="+mn-lt"/>
                <a:ea typeface="Calibri" panose="020F0502020204030204" pitchFamily="34" charset="0"/>
              </a:endParaRPr>
            </a:p>
          </p:txBody>
        </p:sp>
      </p:grpSp>
      <p:grpSp>
        <p:nvGrpSpPr>
          <p:cNvPr id="19" name="Group 18">
            <a:extLst>
              <a:ext uri="{FF2B5EF4-FFF2-40B4-BE49-F238E27FC236}">
                <a16:creationId xmlns:a16="http://schemas.microsoft.com/office/drawing/2014/main" id="{2C6A4C51-B362-4AB8-9A54-E7D858ADA35A}"/>
              </a:ext>
            </a:extLst>
          </p:cNvPr>
          <p:cNvGrpSpPr/>
          <p:nvPr/>
        </p:nvGrpSpPr>
        <p:grpSpPr>
          <a:xfrm>
            <a:off x="5944645" y="1479523"/>
            <a:ext cx="3036285" cy="2708227"/>
            <a:chOff x="5944645" y="1479523"/>
            <a:chExt cx="3036285" cy="2708227"/>
          </a:xfrm>
        </p:grpSpPr>
        <p:sp>
          <p:nvSpPr>
            <p:cNvPr id="1297" name="Google Shape;1297;p42"/>
            <p:cNvSpPr/>
            <p:nvPr/>
          </p:nvSpPr>
          <p:spPr>
            <a:xfrm>
              <a:off x="6975426" y="1479523"/>
              <a:ext cx="978300" cy="978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42"/>
            <p:cNvGrpSpPr/>
            <p:nvPr/>
          </p:nvGrpSpPr>
          <p:grpSpPr>
            <a:xfrm>
              <a:off x="7280362" y="1762927"/>
              <a:ext cx="368428" cy="411491"/>
              <a:chOff x="3975324" y="1263051"/>
              <a:chExt cx="408411" cy="454235"/>
            </a:xfrm>
          </p:grpSpPr>
          <p:sp>
            <p:nvSpPr>
              <p:cNvPr id="1310" name="Google Shape;1310;p42"/>
              <p:cNvSpPr/>
              <p:nvPr/>
            </p:nvSpPr>
            <p:spPr>
              <a:xfrm>
                <a:off x="4179187" y="1565848"/>
                <a:ext cx="195262" cy="142810"/>
              </a:xfrm>
              <a:custGeom>
                <a:avLst/>
                <a:gdLst/>
                <a:ahLst/>
                <a:cxnLst/>
                <a:rect l="l" t="t" r="r" b="b"/>
                <a:pathLst>
                  <a:path w="7423" h="5429" extrusionOk="0">
                    <a:moveTo>
                      <a:pt x="4721" y="1"/>
                    </a:moveTo>
                    <a:lnTo>
                      <a:pt x="0" y="1"/>
                    </a:lnTo>
                    <a:lnTo>
                      <a:pt x="0" y="5428"/>
                    </a:lnTo>
                    <a:lnTo>
                      <a:pt x="4721" y="5428"/>
                    </a:lnTo>
                    <a:lnTo>
                      <a:pt x="4721" y="5428"/>
                    </a:lnTo>
                    <a:lnTo>
                      <a:pt x="5050" y="5378"/>
                    </a:lnTo>
                    <a:lnTo>
                      <a:pt x="5352" y="5327"/>
                    </a:lnTo>
                    <a:lnTo>
                      <a:pt x="5655" y="5252"/>
                    </a:lnTo>
                    <a:lnTo>
                      <a:pt x="5908" y="5151"/>
                    </a:lnTo>
                    <a:lnTo>
                      <a:pt x="6160" y="5024"/>
                    </a:lnTo>
                    <a:lnTo>
                      <a:pt x="6362" y="4873"/>
                    </a:lnTo>
                    <a:lnTo>
                      <a:pt x="6564" y="4722"/>
                    </a:lnTo>
                    <a:lnTo>
                      <a:pt x="6741" y="4520"/>
                    </a:lnTo>
                    <a:lnTo>
                      <a:pt x="6892" y="4343"/>
                    </a:lnTo>
                    <a:lnTo>
                      <a:pt x="7044" y="4141"/>
                    </a:lnTo>
                    <a:lnTo>
                      <a:pt x="7145" y="3914"/>
                    </a:lnTo>
                    <a:lnTo>
                      <a:pt x="7246" y="3687"/>
                    </a:lnTo>
                    <a:lnTo>
                      <a:pt x="7322" y="3434"/>
                    </a:lnTo>
                    <a:lnTo>
                      <a:pt x="7372" y="3207"/>
                    </a:lnTo>
                    <a:lnTo>
                      <a:pt x="7397" y="2954"/>
                    </a:lnTo>
                    <a:lnTo>
                      <a:pt x="7423" y="2702"/>
                    </a:lnTo>
                    <a:lnTo>
                      <a:pt x="7397" y="2475"/>
                    </a:lnTo>
                    <a:lnTo>
                      <a:pt x="7372" y="2222"/>
                    </a:lnTo>
                    <a:lnTo>
                      <a:pt x="7322" y="1970"/>
                    </a:lnTo>
                    <a:lnTo>
                      <a:pt x="7246" y="1743"/>
                    </a:lnTo>
                    <a:lnTo>
                      <a:pt x="7145" y="1515"/>
                    </a:lnTo>
                    <a:lnTo>
                      <a:pt x="7044" y="1288"/>
                    </a:lnTo>
                    <a:lnTo>
                      <a:pt x="6892" y="1086"/>
                    </a:lnTo>
                    <a:lnTo>
                      <a:pt x="6741" y="884"/>
                    </a:lnTo>
                    <a:lnTo>
                      <a:pt x="6564" y="708"/>
                    </a:lnTo>
                    <a:lnTo>
                      <a:pt x="6362" y="556"/>
                    </a:lnTo>
                    <a:lnTo>
                      <a:pt x="6135" y="405"/>
                    </a:lnTo>
                    <a:lnTo>
                      <a:pt x="5908" y="278"/>
                    </a:lnTo>
                    <a:lnTo>
                      <a:pt x="5655" y="177"/>
                    </a:lnTo>
                    <a:lnTo>
                      <a:pt x="5352" y="102"/>
                    </a:lnTo>
                    <a:lnTo>
                      <a:pt x="5050" y="51"/>
                    </a:lnTo>
                    <a:lnTo>
                      <a:pt x="4721" y="1"/>
                    </a:lnTo>
                    <a:lnTo>
                      <a:pt x="4721" y="1"/>
                    </a:lnTo>
                    <a:close/>
                  </a:path>
                </a:pathLst>
              </a:custGeom>
              <a:solidFill>
                <a:srgbClr val="4BC7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2"/>
              <p:cNvSpPr/>
              <p:nvPr/>
            </p:nvSpPr>
            <p:spPr>
              <a:xfrm>
                <a:off x="3983952" y="1270996"/>
                <a:ext cx="160066" cy="124212"/>
              </a:xfrm>
              <a:custGeom>
                <a:avLst/>
                <a:gdLst/>
                <a:ahLst/>
                <a:cxnLst/>
                <a:rect l="l" t="t" r="r" b="b"/>
                <a:pathLst>
                  <a:path w="6085" h="4722" extrusionOk="0">
                    <a:moveTo>
                      <a:pt x="505" y="4722"/>
                    </a:moveTo>
                    <a:lnTo>
                      <a:pt x="505" y="4722"/>
                    </a:lnTo>
                    <a:lnTo>
                      <a:pt x="733" y="4419"/>
                    </a:lnTo>
                    <a:lnTo>
                      <a:pt x="1010" y="4141"/>
                    </a:lnTo>
                    <a:lnTo>
                      <a:pt x="1313" y="3914"/>
                    </a:lnTo>
                    <a:lnTo>
                      <a:pt x="1616" y="3737"/>
                    </a:lnTo>
                    <a:lnTo>
                      <a:pt x="1970" y="3586"/>
                    </a:lnTo>
                    <a:lnTo>
                      <a:pt x="2298" y="3485"/>
                    </a:lnTo>
                    <a:lnTo>
                      <a:pt x="2676" y="3409"/>
                    </a:lnTo>
                    <a:lnTo>
                      <a:pt x="3030" y="3384"/>
                    </a:lnTo>
                    <a:lnTo>
                      <a:pt x="3409" y="3409"/>
                    </a:lnTo>
                    <a:lnTo>
                      <a:pt x="3762" y="3485"/>
                    </a:lnTo>
                    <a:lnTo>
                      <a:pt x="4115" y="3586"/>
                    </a:lnTo>
                    <a:lnTo>
                      <a:pt x="4444" y="3737"/>
                    </a:lnTo>
                    <a:lnTo>
                      <a:pt x="4772" y="3914"/>
                    </a:lnTo>
                    <a:lnTo>
                      <a:pt x="5049" y="4141"/>
                    </a:lnTo>
                    <a:lnTo>
                      <a:pt x="5327" y="4419"/>
                    </a:lnTo>
                    <a:lnTo>
                      <a:pt x="5554" y="4722"/>
                    </a:lnTo>
                    <a:lnTo>
                      <a:pt x="5554" y="4722"/>
                    </a:lnTo>
                    <a:lnTo>
                      <a:pt x="5681" y="4545"/>
                    </a:lnTo>
                    <a:lnTo>
                      <a:pt x="5782" y="4343"/>
                    </a:lnTo>
                    <a:lnTo>
                      <a:pt x="5857" y="4166"/>
                    </a:lnTo>
                    <a:lnTo>
                      <a:pt x="5933" y="3964"/>
                    </a:lnTo>
                    <a:lnTo>
                      <a:pt x="6034" y="3560"/>
                    </a:lnTo>
                    <a:lnTo>
                      <a:pt x="6085" y="3157"/>
                    </a:lnTo>
                    <a:lnTo>
                      <a:pt x="6059" y="2753"/>
                    </a:lnTo>
                    <a:lnTo>
                      <a:pt x="5984" y="2374"/>
                    </a:lnTo>
                    <a:lnTo>
                      <a:pt x="5857" y="1970"/>
                    </a:lnTo>
                    <a:lnTo>
                      <a:pt x="5706" y="1617"/>
                    </a:lnTo>
                    <a:lnTo>
                      <a:pt x="5504" y="1288"/>
                    </a:lnTo>
                    <a:lnTo>
                      <a:pt x="5251" y="960"/>
                    </a:lnTo>
                    <a:lnTo>
                      <a:pt x="4948" y="683"/>
                    </a:lnTo>
                    <a:lnTo>
                      <a:pt x="4620" y="455"/>
                    </a:lnTo>
                    <a:lnTo>
                      <a:pt x="4267" y="253"/>
                    </a:lnTo>
                    <a:lnTo>
                      <a:pt x="3888" y="127"/>
                    </a:lnTo>
                    <a:lnTo>
                      <a:pt x="3686" y="77"/>
                    </a:lnTo>
                    <a:lnTo>
                      <a:pt x="3459" y="26"/>
                    </a:lnTo>
                    <a:lnTo>
                      <a:pt x="3257" y="1"/>
                    </a:lnTo>
                    <a:lnTo>
                      <a:pt x="3030" y="1"/>
                    </a:lnTo>
                    <a:lnTo>
                      <a:pt x="3030" y="1"/>
                    </a:lnTo>
                    <a:lnTo>
                      <a:pt x="2803" y="1"/>
                    </a:lnTo>
                    <a:lnTo>
                      <a:pt x="2601" y="26"/>
                    </a:lnTo>
                    <a:lnTo>
                      <a:pt x="2373" y="77"/>
                    </a:lnTo>
                    <a:lnTo>
                      <a:pt x="2171" y="127"/>
                    </a:lnTo>
                    <a:lnTo>
                      <a:pt x="1793" y="253"/>
                    </a:lnTo>
                    <a:lnTo>
                      <a:pt x="1439" y="455"/>
                    </a:lnTo>
                    <a:lnTo>
                      <a:pt x="1111" y="683"/>
                    </a:lnTo>
                    <a:lnTo>
                      <a:pt x="834" y="960"/>
                    </a:lnTo>
                    <a:lnTo>
                      <a:pt x="581" y="1288"/>
                    </a:lnTo>
                    <a:lnTo>
                      <a:pt x="354" y="1617"/>
                    </a:lnTo>
                    <a:lnTo>
                      <a:pt x="202" y="1970"/>
                    </a:lnTo>
                    <a:lnTo>
                      <a:pt x="76" y="2374"/>
                    </a:lnTo>
                    <a:lnTo>
                      <a:pt x="0" y="2753"/>
                    </a:lnTo>
                    <a:lnTo>
                      <a:pt x="0" y="3157"/>
                    </a:lnTo>
                    <a:lnTo>
                      <a:pt x="26" y="3560"/>
                    </a:lnTo>
                    <a:lnTo>
                      <a:pt x="127" y="3964"/>
                    </a:lnTo>
                    <a:lnTo>
                      <a:pt x="202" y="4166"/>
                    </a:lnTo>
                    <a:lnTo>
                      <a:pt x="278" y="4343"/>
                    </a:lnTo>
                    <a:lnTo>
                      <a:pt x="379" y="4545"/>
                    </a:lnTo>
                    <a:lnTo>
                      <a:pt x="505" y="4722"/>
                    </a:lnTo>
                    <a:lnTo>
                      <a:pt x="505" y="4722"/>
                    </a:lnTo>
                    <a:close/>
                  </a:path>
                </a:pathLst>
              </a:custGeom>
              <a:solidFill>
                <a:srgbClr val="4BC7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2"/>
              <p:cNvSpPr/>
              <p:nvPr/>
            </p:nvSpPr>
            <p:spPr>
              <a:xfrm>
                <a:off x="3975324" y="1557220"/>
                <a:ext cx="407754" cy="160066"/>
              </a:xfrm>
              <a:custGeom>
                <a:avLst/>
                <a:gdLst/>
                <a:ahLst/>
                <a:cxnLst/>
                <a:rect l="l" t="t" r="r" b="b"/>
                <a:pathLst>
                  <a:path w="15501" h="6085" extrusionOk="0">
                    <a:moveTo>
                      <a:pt x="12724" y="682"/>
                    </a:moveTo>
                    <a:lnTo>
                      <a:pt x="12951" y="733"/>
                    </a:lnTo>
                    <a:lnTo>
                      <a:pt x="13178" y="783"/>
                    </a:lnTo>
                    <a:lnTo>
                      <a:pt x="13405" y="859"/>
                    </a:lnTo>
                    <a:lnTo>
                      <a:pt x="13607" y="960"/>
                    </a:lnTo>
                    <a:lnTo>
                      <a:pt x="13809" y="1086"/>
                    </a:lnTo>
                    <a:lnTo>
                      <a:pt x="13986" y="1212"/>
                    </a:lnTo>
                    <a:lnTo>
                      <a:pt x="14163" y="1364"/>
                    </a:lnTo>
                    <a:lnTo>
                      <a:pt x="14314" y="1540"/>
                    </a:lnTo>
                    <a:lnTo>
                      <a:pt x="14440" y="1717"/>
                    </a:lnTo>
                    <a:lnTo>
                      <a:pt x="14567" y="1919"/>
                    </a:lnTo>
                    <a:lnTo>
                      <a:pt x="14668" y="2121"/>
                    </a:lnTo>
                    <a:lnTo>
                      <a:pt x="14743" y="2348"/>
                    </a:lnTo>
                    <a:lnTo>
                      <a:pt x="14794" y="2576"/>
                    </a:lnTo>
                    <a:lnTo>
                      <a:pt x="14844" y="2803"/>
                    </a:lnTo>
                    <a:lnTo>
                      <a:pt x="14844" y="3030"/>
                    </a:lnTo>
                    <a:lnTo>
                      <a:pt x="14844" y="3282"/>
                    </a:lnTo>
                    <a:lnTo>
                      <a:pt x="14794" y="3510"/>
                    </a:lnTo>
                    <a:lnTo>
                      <a:pt x="14743" y="3737"/>
                    </a:lnTo>
                    <a:lnTo>
                      <a:pt x="14668" y="3964"/>
                    </a:lnTo>
                    <a:lnTo>
                      <a:pt x="14567" y="4166"/>
                    </a:lnTo>
                    <a:lnTo>
                      <a:pt x="14440" y="4368"/>
                    </a:lnTo>
                    <a:lnTo>
                      <a:pt x="14314" y="4545"/>
                    </a:lnTo>
                    <a:lnTo>
                      <a:pt x="14163" y="4721"/>
                    </a:lnTo>
                    <a:lnTo>
                      <a:pt x="13986" y="4873"/>
                    </a:lnTo>
                    <a:lnTo>
                      <a:pt x="13809" y="4999"/>
                    </a:lnTo>
                    <a:lnTo>
                      <a:pt x="13607" y="5125"/>
                    </a:lnTo>
                    <a:lnTo>
                      <a:pt x="13405" y="5226"/>
                    </a:lnTo>
                    <a:lnTo>
                      <a:pt x="13178" y="5302"/>
                    </a:lnTo>
                    <a:lnTo>
                      <a:pt x="12951" y="5352"/>
                    </a:lnTo>
                    <a:lnTo>
                      <a:pt x="12724" y="5403"/>
                    </a:lnTo>
                    <a:lnTo>
                      <a:pt x="3030" y="5403"/>
                    </a:lnTo>
                    <a:lnTo>
                      <a:pt x="2727" y="5378"/>
                    </a:lnTo>
                    <a:lnTo>
                      <a:pt x="2474" y="5327"/>
                    </a:lnTo>
                    <a:lnTo>
                      <a:pt x="2222" y="5277"/>
                    </a:lnTo>
                    <a:lnTo>
                      <a:pt x="1995" y="5176"/>
                    </a:lnTo>
                    <a:lnTo>
                      <a:pt x="1793" y="5075"/>
                    </a:lnTo>
                    <a:lnTo>
                      <a:pt x="1591" y="4949"/>
                    </a:lnTo>
                    <a:lnTo>
                      <a:pt x="1414" y="4797"/>
                    </a:lnTo>
                    <a:lnTo>
                      <a:pt x="1262" y="4646"/>
                    </a:lnTo>
                    <a:lnTo>
                      <a:pt x="1136" y="4469"/>
                    </a:lnTo>
                    <a:lnTo>
                      <a:pt x="1010" y="4292"/>
                    </a:lnTo>
                    <a:lnTo>
                      <a:pt x="909" y="4090"/>
                    </a:lnTo>
                    <a:lnTo>
                      <a:pt x="833" y="3888"/>
                    </a:lnTo>
                    <a:lnTo>
                      <a:pt x="758" y="3686"/>
                    </a:lnTo>
                    <a:lnTo>
                      <a:pt x="707" y="3484"/>
                    </a:lnTo>
                    <a:lnTo>
                      <a:pt x="682" y="3257"/>
                    </a:lnTo>
                    <a:lnTo>
                      <a:pt x="682" y="3030"/>
                    </a:lnTo>
                    <a:lnTo>
                      <a:pt x="682" y="2828"/>
                    </a:lnTo>
                    <a:lnTo>
                      <a:pt x="707" y="2601"/>
                    </a:lnTo>
                    <a:lnTo>
                      <a:pt x="758" y="2399"/>
                    </a:lnTo>
                    <a:lnTo>
                      <a:pt x="808" y="2197"/>
                    </a:lnTo>
                    <a:lnTo>
                      <a:pt x="909" y="1995"/>
                    </a:lnTo>
                    <a:lnTo>
                      <a:pt x="1010" y="1793"/>
                    </a:lnTo>
                    <a:lnTo>
                      <a:pt x="1111" y="1616"/>
                    </a:lnTo>
                    <a:lnTo>
                      <a:pt x="1262" y="1440"/>
                    </a:lnTo>
                    <a:lnTo>
                      <a:pt x="1414" y="1288"/>
                    </a:lnTo>
                    <a:lnTo>
                      <a:pt x="1591" y="1137"/>
                    </a:lnTo>
                    <a:lnTo>
                      <a:pt x="1793" y="1010"/>
                    </a:lnTo>
                    <a:lnTo>
                      <a:pt x="1995" y="909"/>
                    </a:lnTo>
                    <a:lnTo>
                      <a:pt x="2222" y="808"/>
                    </a:lnTo>
                    <a:lnTo>
                      <a:pt x="2474" y="758"/>
                    </a:lnTo>
                    <a:lnTo>
                      <a:pt x="2727" y="707"/>
                    </a:lnTo>
                    <a:lnTo>
                      <a:pt x="3030" y="682"/>
                    </a:lnTo>
                    <a:close/>
                    <a:moveTo>
                      <a:pt x="3030" y="1"/>
                    </a:moveTo>
                    <a:lnTo>
                      <a:pt x="2651" y="26"/>
                    </a:lnTo>
                    <a:lnTo>
                      <a:pt x="2323" y="102"/>
                    </a:lnTo>
                    <a:lnTo>
                      <a:pt x="1995" y="177"/>
                    </a:lnTo>
                    <a:lnTo>
                      <a:pt x="1692" y="303"/>
                    </a:lnTo>
                    <a:lnTo>
                      <a:pt x="1439" y="430"/>
                    </a:lnTo>
                    <a:lnTo>
                      <a:pt x="1187" y="606"/>
                    </a:lnTo>
                    <a:lnTo>
                      <a:pt x="960" y="783"/>
                    </a:lnTo>
                    <a:lnTo>
                      <a:pt x="758" y="985"/>
                    </a:lnTo>
                    <a:lnTo>
                      <a:pt x="581" y="1212"/>
                    </a:lnTo>
                    <a:lnTo>
                      <a:pt x="429" y="1440"/>
                    </a:lnTo>
                    <a:lnTo>
                      <a:pt x="303" y="1692"/>
                    </a:lnTo>
                    <a:lnTo>
                      <a:pt x="202" y="1944"/>
                    </a:lnTo>
                    <a:lnTo>
                      <a:pt x="101" y="2222"/>
                    </a:lnTo>
                    <a:lnTo>
                      <a:pt x="51" y="2500"/>
                    </a:lnTo>
                    <a:lnTo>
                      <a:pt x="25" y="2752"/>
                    </a:lnTo>
                    <a:lnTo>
                      <a:pt x="0" y="3030"/>
                    </a:lnTo>
                    <a:lnTo>
                      <a:pt x="25" y="3308"/>
                    </a:lnTo>
                    <a:lnTo>
                      <a:pt x="51" y="3585"/>
                    </a:lnTo>
                    <a:lnTo>
                      <a:pt x="101" y="3863"/>
                    </a:lnTo>
                    <a:lnTo>
                      <a:pt x="202" y="4141"/>
                    </a:lnTo>
                    <a:lnTo>
                      <a:pt x="303" y="4393"/>
                    </a:lnTo>
                    <a:lnTo>
                      <a:pt x="429" y="4646"/>
                    </a:lnTo>
                    <a:lnTo>
                      <a:pt x="581" y="4873"/>
                    </a:lnTo>
                    <a:lnTo>
                      <a:pt x="758" y="5100"/>
                    </a:lnTo>
                    <a:lnTo>
                      <a:pt x="960" y="5302"/>
                    </a:lnTo>
                    <a:lnTo>
                      <a:pt x="1187" y="5479"/>
                    </a:lnTo>
                    <a:lnTo>
                      <a:pt x="1439" y="5630"/>
                    </a:lnTo>
                    <a:lnTo>
                      <a:pt x="1692" y="5782"/>
                    </a:lnTo>
                    <a:lnTo>
                      <a:pt x="1995" y="5908"/>
                    </a:lnTo>
                    <a:lnTo>
                      <a:pt x="2323" y="5984"/>
                    </a:lnTo>
                    <a:lnTo>
                      <a:pt x="2651" y="6059"/>
                    </a:lnTo>
                    <a:lnTo>
                      <a:pt x="3030" y="6085"/>
                    </a:lnTo>
                    <a:lnTo>
                      <a:pt x="12471" y="6085"/>
                    </a:lnTo>
                    <a:lnTo>
                      <a:pt x="12850" y="6059"/>
                    </a:lnTo>
                    <a:lnTo>
                      <a:pt x="13178" y="5984"/>
                    </a:lnTo>
                    <a:lnTo>
                      <a:pt x="13506" y="5908"/>
                    </a:lnTo>
                    <a:lnTo>
                      <a:pt x="13809" y="5782"/>
                    </a:lnTo>
                    <a:lnTo>
                      <a:pt x="14087" y="5630"/>
                    </a:lnTo>
                    <a:lnTo>
                      <a:pt x="14314" y="5479"/>
                    </a:lnTo>
                    <a:lnTo>
                      <a:pt x="14541" y="5302"/>
                    </a:lnTo>
                    <a:lnTo>
                      <a:pt x="14743" y="5100"/>
                    </a:lnTo>
                    <a:lnTo>
                      <a:pt x="14920" y="4873"/>
                    </a:lnTo>
                    <a:lnTo>
                      <a:pt x="15072" y="4646"/>
                    </a:lnTo>
                    <a:lnTo>
                      <a:pt x="15198" y="4393"/>
                    </a:lnTo>
                    <a:lnTo>
                      <a:pt x="15324" y="4141"/>
                    </a:lnTo>
                    <a:lnTo>
                      <a:pt x="15400" y="3863"/>
                    </a:lnTo>
                    <a:lnTo>
                      <a:pt x="15450" y="3585"/>
                    </a:lnTo>
                    <a:lnTo>
                      <a:pt x="15501" y="3308"/>
                    </a:lnTo>
                    <a:lnTo>
                      <a:pt x="15501" y="3030"/>
                    </a:lnTo>
                    <a:lnTo>
                      <a:pt x="15501" y="2778"/>
                    </a:lnTo>
                    <a:lnTo>
                      <a:pt x="15450" y="2500"/>
                    </a:lnTo>
                    <a:lnTo>
                      <a:pt x="15400" y="2222"/>
                    </a:lnTo>
                    <a:lnTo>
                      <a:pt x="15324" y="1944"/>
                    </a:lnTo>
                    <a:lnTo>
                      <a:pt x="15198" y="1692"/>
                    </a:lnTo>
                    <a:lnTo>
                      <a:pt x="15072" y="1440"/>
                    </a:lnTo>
                    <a:lnTo>
                      <a:pt x="14920" y="1212"/>
                    </a:lnTo>
                    <a:lnTo>
                      <a:pt x="14743" y="985"/>
                    </a:lnTo>
                    <a:lnTo>
                      <a:pt x="14541" y="783"/>
                    </a:lnTo>
                    <a:lnTo>
                      <a:pt x="14314" y="606"/>
                    </a:lnTo>
                    <a:lnTo>
                      <a:pt x="14087" y="430"/>
                    </a:lnTo>
                    <a:lnTo>
                      <a:pt x="13809" y="303"/>
                    </a:lnTo>
                    <a:lnTo>
                      <a:pt x="13506" y="177"/>
                    </a:lnTo>
                    <a:lnTo>
                      <a:pt x="13178" y="102"/>
                    </a:lnTo>
                    <a:lnTo>
                      <a:pt x="12850" y="26"/>
                    </a:lnTo>
                    <a:lnTo>
                      <a:pt x="12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2"/>
              <p:cNvSpPr/>
              <p:nvPr/>
            </p:nvSpPr>
            <p:spPr>
              <a:xfrm>
                <a:off x="4187815" y="1263051"/>
                <a:ext cx="195920" cy="265654"/>
              </a:xfrm>
              <a:custGeom>
                <a:avLst/>
                <a:gdLst/>
                <a:ahLst/>
                <a:cxnLst/>
                <a:rect l="l" t="t" r="r" b="b"/>
                <a:pathLst>
                  <a:path w="7448" h="10099" extrusionOk="0">
                    <a:moveTo>
                      <a:pt x="3737" y="656"/>
                    </a:moveTo>
                    <a:lnTo>
                      <a:pt x="4015" y="682"/>
                    </a:lnTo>
                    <a:lnTo>
                      <a:pt x="4292" y="732"/>
                    </a:lnTo>
                    <a:lnTo>
                      <a:pt x="4595" y="833"/>
                    </a:lnTo>
                    <a:lnTo>
                      <a:pt x="4848" y="959"/>
                    </a:lnTo>
                    <a:lnTo>
                      <a:pt x="5125" y="1136"/>
                    </a:lnTo>
                    <a:lnTo>
                      <a:pt x="5378" y="1338"/>
                    </a:lnTo>
                    <a:lnTo>
                      <a:pt x="5605" y="1590"/>
                    </a:lnTo>
                    <a:lnTo>
                      <a:pt x="5832" y="1893"/>
                    </a:lnTo>
                    <a:lnTo>
                      <a:pt x="6034" y="2196"/>
                    </a:lnTo>
                    <a:lnTo>
                      <a:pt x="6211" y="2499"/>
                    </a:lnTo>
                    <a:lnTo>
                      <a:pt x="6362" y="2827"/>
                    </a:lnTo>
                    <a:lnTo>
                      <a:pt x="6489" y="3181"/>
                    </a:lnTo>
                    <a:lnTo>
                      <a:pt x="6590" y="3534"/>
                    </a:lnTo>
                    <a:lnTo>
                      <a:pt x="6665" y="3913"/>
                    </a:lnTo>
                    <a:lnTo>
                      <a:pt x="6716" y="4292"/>
                    </a:lnTo>
                    <a:lnTo>
                      <a:pt x="6766" y="4696"/>
                    </a:lnTo>
                    <a:lnTo>
                      <a:pt x="708" y="4696"/>
                    </a:lnTo>
                    <a:lnTo>
                      <a:pt x="733" y="4292"/>
                    </a:lnTo>
                    <a:lnTo>
                      <a:pt x="783" y="3913"/>
                    </a:lnTo>
                    <a:lnTo>
                      <a:pt x="859" y="3534"/>
                    </a:lnTo>
                    <a:lnTo>
                      <a:pt x="985" y="3181"/>
                    </a:lnTo>
                    <a:lnTo>
                      <a:pt x="1111" y="2827"/>
                    </a:lnTo>
                    <a:lnTo>
                      <a:pt x="1263" y="2499"/>
                    </a:lnTo>
                    <a:lnTo>
                      <a:pt x="1414" y="2196"/>
                    </a:lnTo>
                    <a:lnTo>
                      <a:pt x="1616" y="1893"/>
                    </a:lnTo>
                    <a:lnTo>
                      <a:pt x="1844" y="1590"/>
                    </a:lnTo>
                    <a:lnTo>
                      <a:pt x="2071" y="1338"/>
                    </a:lnTo>
                    <a:lnTo>
                      <a:pt x="2323" y="1136"/>
                    </a:lnTo>
                    <a:lnTo>
                      <a:pt x="2601" y="959"/>
                    </a:lnTo>
                    <a:lnTo>
                      <a:pt x="2879" y="833"/>
                    </a:lnTo>
                    <a:lnTo>
                      <a:pt x="3156" y="732"/>
                    </a:lnTo>
                    <a:lnTo>
                      <a:pt x="3434" y="682"/>
                    </a:lnTo>
                    <a:lnTo>
                      <a:pt x="3737" y="656"/>
                    </a:lnTo>
                    <a:close/>
                    <a:moveTo>
                      <a:pt x="6766" y="5377"/>
                    </a:moveTo>
                    <a:lnTo>
                      <a:pt x="6716" y="5781"/>
                    </a:lnTo>
                    <a:lnTo>
                      <a:pt x="6665" y="6160"/>
                    </a:lnTo>
                    <a:lnTo>
                      <a:pt x="6590" y="6538"/>
                    </a:lnTo>
                    <a:lnTo>
                      <a:pt x="6489" y="6892"/>
                    </a:lnTo>
                    <a:lnTo>
                      <a:pt x="6362" y="7245"/>
                    </a:lnTo>
                    <a:lnTo>
                      <a:pt x="6211" y="7574"/>
                    </a:lnTo>
                    <a:lnTo>
                      <a:pt x="6034" y="7876"/>
                    </a:lnTo>
                    <a:lnTo>
                      <a:pt x="5832" y="8179"/>
                    </a:lnTo>
                    <a:lnTo>
                      <a:pt x="5605" y="8482"/>
                    </a:lnTo>
                    <a:lnTo>
                      <a:pt x="5378" y="8735"/>
                    </a:lnTo>
                    <a:lnTo>
                      <a:pt x="5125" y="8937"/>
                    </a:lnTo>
                    <a:lnTo>
                      <a:pt x="4848" y="9113"/>
                    </a:lnTo>
                    <a:lnTo>
                      <a:pt x="4595" y="9240"/>
                    </a:lnTo>
                    <a:lnTo>
                      <a:pt x="4292" y="9341"/>
                    </a:lnTo>
                    <a:lnTo>
                      <a:pt x="4015" y="9391"/>
                    </a:lnTo>
                    <a:lnTo>
                      <a:pt x="3737" y="9416"/>
                    </a:lnTo>
                    <a:lnTo>
                      <a:pt x="3434" y="9391"/>
                    </a:lnTo>
                    <a:lnTo>
                      <a:pt x="3156" y="9341"/>
                    </a:lnTo>
                    <a:lnTo>
                      <a:pt x="2879" y="9240"/>
                    </a:lnTo>
                    <a:lnTo>
                      <a:pt x="2601" y="9113"/>
                    </a:lnTo>
                    <a:lnTo>
                      <a:pt x="2323" y="8937"/>
                    </a:lnTo>
                    <a:lnTo>
                      <a:pt x="2071" y="8735"/>
                    </a:lnTo>
                    <a:lnTo>
                      <a:pt x="1844" y="8482"/>
                    </a:lnTo>
                    <a:lnTo>
                      <a:pt x="1616" y="8179"/>
                    </a:lnTo>
                    <a:lnTo>
                      <a:pt x="1414" y="7876"/>
                    </a:lnTo>
                    <a:lnTo>
                      <a:pt x="1263" y="7574"/>
                    </a:lnTo>
                    <a:lnTo>
                      <a:pt x="1111" y="7245"/>
                    </a:lnTo>
                    <a:lnTo>
                      <a:pt x="985" y="6892"/>
                    </a:lnTo>
                    <a:lnTo>
                      <a:pt x="859" y="6538"/>
                    </a:lnTo>
                    <a:lnTo>
                      <a:pt x="783" y="6160"/>
                    </a:lnTo>
                    <a:lnTo>
                      <a:pt x="733" y="5781"/>
                    </a:lnTo>
                    <a:lnTo>
                      <a:pt x="708" y="5377"/>
                    </a:lnTo>
                    <a:close/>
                    <a:moveTo>
                      <a:pt x="3737" y="0"/>
                    </a:moveTo>
                    <a:lnTo>
                      <a:pt x="3384" y="25"/>
                    </a:lnTo>
                    <a:lnTo>
                      <a:pt x="3055" y="76"/>
                    </a:lnTo>
                    <a:lnTo>
                      <a:pt x="2727" y="177"/>
                    </a:lnTo>
                    <a:lnTo>
                      <a:pt x="2399" y="328"/>
                    </a:lnTo>
                    <a:lnTo>
                      <a:pt x="2071" y="505"/>
                    </a:lnTo>
                    <a:lnTo>
                      <a:pt x="1793" y="707"/>
                    </a:lnTo>
                    <a:lnTo>
                      <a:pt x="1490" y="959"/>
                    </a:lnTo>
                    <a:lnTo>
                      <a:pt x="1238" y="1262"/>
                    </a:lnTo>
                    <a:lnTo>
                      <a:pt x="985" y="1590"/>
                    </a:lnTo>
                    <a:lnTo>
                      <a:pt x="758" y="1969"/>
                    </a:lnTo>
                    <a:lnTo>
                      <a:pt x="556" y="2373"/>
                    </a:lnTo>
                    <a:lnTo>
                      <a:pt x="379" y="2827"/>
                    </a:lnTo>
                    <a:lnTo>
                      <a:pt x="228" y="3332"/>
                    </a:lnTo>
                    <a:lnTo>
                      <a:pt x="127" y="3862"/>
                    </a:lnTo>
                    <a:lnTo>
                      <a:pt x="51" y="4418"/>
                    </a:lnTo>
                    <a:lnTo>
                      <a:pt x="1" y="5024"/>
                    </a:lnTo>
                    <a:lnTo>
                      <a:pt x="26" y="5554"/>
                    </a:lnTo>
                    <a:lnTo>
                      <a:pt x="76" y="6059"/>
                    </a:lnTo>
                    <a:lnTo>
                      <a:pt x="177" y="6538"/>
                    </a:lnTo>
                    <a:lnTo>
                      <a:pt x="304" y="7018"/>
                    </a:lnTo>
                    <a:lnTo>
                      <a:pt x="455" y="7447"/>
                    </a:lnTo>
                    <a:lnTo>
                      <a:pt x="657" y="7876"/>
                    </a:lnTo>
                    <a:lnTo>
                      <a:pt x="859" y="8255"/>
                    </a:lnTo>
                    <a:lnTo>
                      <a:pt x="1111" y="8609"/>
                    </a:lnTo>
                    <a:lnTo>
                      <a:pt x="1364" y="8937"/>
                    </a:lnTo>
                    <a:lnTo>
                      <a:pt x="1642" y="9240"/>
                    </a:lnTo>
                    <a:lnTo>
                      <a:pt x="1970" y="9492"/>
                    </a:lnTo>
                    <a:lnTo>
                      <a:pt x="2273" y="9694"/>
                    </a:lnTo>
                    <a:lnTo>
                      <a:pt x="2626" y="9871"/>
                    </a:lnTo>
                    <a:lnTo>
                      <a:pt x="2980" y="9997"/>
                    </a:lnTo>
                    <a:lnTo>
                      <a:pt x="3358" y="10073"/>
                    </a:lnTo>
                    <a:lnTo>
                      <a:pt x="3737" y="10098"/>
                    </a:lnTo>
                    <a:lnTo>
                      <a:pt x="4116" y="10073"/>
                    </a:lnTo>
                    <a:lnTo>
                      <a:pt x="4469" y="9997"/>
                    </a:lnTo>
                    <a:lnTo>
                      <a:pt x="4823" y="9871"/>
                    </a:lnTo>
                    <a:lnTo>
                      <a:pt x="5176" y="9694"/>
                    </a:lnTo>
                    <a:lnTo>
                      <a:pt x="5504" y="9492"/>
                    </a:lnTo>
                    <a:lnTo>
                      <a:pt x="5807" y="9240"/>
                    </a:lnTo>
                    <a:lnTo>
                      <a:pt x="6085" y="8937"/>
                    </a:lnTo>
                    <a:lnTo>
                      <a:pt x="6362" y="8609"/>
                    </a:lnTo>
                    <a:lnTo>
                      <a:pt x="6590" y="8255"/>
                    </a:lnTo>
                    <a:lnTo>
                      <a:pt x="6817" y="7876"/>
                    </a:lnTo>
                    <a:lnTo>
                      <a:pt x="6994" y="7447"/>
                    </a:lnTo>
                    <a:lnTo>
                      <a:pt x="7145" y="7018"/>
                    </a:lnTo>
                    <a:lnTo>
                      <a:pt x="7271" y="6538"/>
                    </a:lnTo>
                    <a:lnTo>
                      <a:pt x="7372" y="6059"/>
                    </a:lnTo>
                    <a:lnTo>
                      <a:pt x="7423" y="5554"/>
                    </a:lnTo>
                    <a:lnTo>
                      <a:pt x="7448" y="5024"/>
                    </a:lnTo>
                    <a:lnTo>
                      <a:pt x="7398" y="4418"/>
                    </a:lnTo>
                    <a:lnTo>
                      <a:pt x="7322" y="3862"/>
                    </a:lnTo>
                    <a:lnTo>
                      <a:pt x="7221" y="3332"/>
                    </a:lnTo>
                    <a:lnTo>
                      <a:pt x="7069" y="2827"/>
                    </a:lnTo>
                    <a:lnTo>
                      <a:pt x="6918" y="2373"/>
                    </a:lnTo>
                    <a:lnTo>
                      <a:pt x="6716" y="1969"/>
                    </a:lnTo>
                    <a:lnTo>
                      <a:pt x="6489" y="1590"/>
                    </a:lnTo>
                    <a:lnTo>
                      <a:pt x="6236" y="1262"/>
                    </a:lnTo>
                    <a:lnTo>
                      <a:pt x="5959" y="959"/>
                    </a:lnTo>
                    <a:lnTo>
                      <a:pt x="5681" y="707"/>
                    </a:lnTo>
                    <a:lnTo>
                      <a:pt x="5378" y="505"/>
                    </a:lnTo>
                    <a:lnTo>
                      <a:pt x="5050" y="328"/>
                    </a:lnTo>
                    <a:lnTo>
                      <a:pt x="4747" y="177"/>
                    </a:lnTo>
                    <a:lnTo>
                      <a:pt x="4393" y="76"/>
                    </a:lnTo>
                    <a:lnTo>
                      <a:pt x="4065" y="25"/>
                    </a:lnTo>
                    <a:lnTo>
                      <a:pt x="3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2"/>
              <p:cNvSpPr/>
              <p:nvPr/>
            </p:nvSpPr>
            <p:spPr>
              <a:xfrm>
                <a:off x="3975324" y="1302220"/>
                <a:ext cx="176664" cy="226486"/>
              </a:xfrm>
              <a:custGeom>
                <a:avLst/>
                <a:gdLst/>
                <a:ahLst/>
                <a:cxnLst/>
                <a:rect l="l" t="t" r="r" b="b"/>
                <a:pathLst>
                  <a:path w="6716" h="8610" extrusionOk="0">
                    <a:moveTo>
                      <a:pt x="3358" y="2525"/>
                    </a:moveTo>
                    <a:lnTo>
                      <a:pt x="3636" y="2550"/>
                    </a:lnTo>
                    <a:lnTo>
                      <a:pt x="3913" y="2601"/>
                    </a:lnTo>
                    <a:lnTo>
                      <a:pt x="4166" y="2651"/>
                    </a:lnTo>
                    <a:lnTo>
                      <a:pt x="4418" y="2752"/>
                    </a:lnTo>
                    <a:lnTo>
                      <a:pt x="4645" y="2853"/>
                    </a:lnTo>
                    <a:lnTo>
                      <a:pt x="4873" y="3005"/>
                    </a:lnTo>
                    <a:lnTo>
                      <a:pt x="5075" y="3156"/>
                    </a:lnTo>
                    <a:lnTo>
                      <a:pt x="5276" y="3333"/>
                    </a:lnTo>
                    <a:lnTo>
                      <a:pt x="5453" y="3510"/>
                    </a:lnTo>
                    <a:lnTo>
                      <a:pt x="5605" y="3737"/>
                    </a:lnTo>
                    <a:lnTo>
                      <a:pt x="5731" y="3939"/>
                    </a:lnTo>
                    <a:lnTo>
                      <a:pt x="5857" y="4191"/>
                    </a:lnTo>
                    <a:lnTo>
                      <a:pt x="5933" y="4444"/>
                    </a:lnTo>
                    <a:lnTo>
                      <a:pt x="6009" y="4696"/>
                    </a:lnTo>
                    <a:lnTo>
                      <a:pt x="6059" y="4948"/>
                    </a:lnTo>
                    <a:lnTo>
                      <a:pt x="6059" y="5226"/>
                    </a:lnTo>
                    <a:lnTo>
                      <a:pt x="6034" y="5554"/>
                    </a:lnTo>
                    <a:lnTo>
                      <a:pt x="5983" y="5857"/>
                    </a:lnTo>
                    <a:lnTo>
                      <a:pt x="5908" y="6160"/>
                    </a:lnTo>
                    <a:lnTo>
                      <a:pt x="5807" y="6413"/>
                    </a:lnTo>
                    <a:lnTo>
                      <a:pt x="5680" y="6640"/>
                    </a:lnTo>
                    <a:lnTo>
                      <a:pt x="5529" y="6867"/>
                    </a:lnTo>
                    <a:lnTo>
                      <a:pt x="5352" y="7069"/>
                    </a:lnTo>
                    <a:lnTo>
                      <a:pt x="5175" y="7246"/>
                    </a:lnTo>
                    <a:lnTo>
                      <a:pt x="4974" y="7397"/>
                    </a:lnTo>
                    <a:lnTo>
                      <a:pt x="4772" y="7549"/>
                    </a:lnTo>
                    <a:lnTo>
                      <a:pt x="4570" y="7650"/>
                    </a:lnTo>
                    <a:lnTo>
                      <a:pt x="4317" y="7751"/>
                    </a:lnTo>
                    <a:lnTo>
                      <a:pt x="4090" y="7826"/>
                    </a:lnTo>
                    <a:lnTo>
                      <a:pt x="3863" y="7877"/>
                    </a:lnTo>
                    <a:lnTo>
                      <a:pt x="3610" y="7902"/>
                    </a:lnTo>
                    <a:lnTo>
                      <a:pt x="3358" y="7927"/>
                    </a:lnTo>
                    <a:lnTo>
                      <a:pt x="3105" y="7902"/>
                    </a:lnTo>
                    <a:lnTo>
                      <a:pt x="2878" y="7877"/>
                    </a:lnTo>
                    <a:lnTo>
                      <a:pt x="2626" y="7826"/>
                    </a:lnTo>
                    <a:lnTo>
                      <a:pt x="2399" y="7751"/>
                    </a:lnTo>
                    <a:lnTo>
                      <a:pt x="2171" y="7650"/>
                    </a:lnTo>
                    <a:lnTo>
                      <a:pt x="1944" y="7549"/>
                    </a:lnTo>
                    <a:lnTo>
                      <a:pt x="1742" y="7397"/>
                    </a:lnTo>
                    <a:lnTo>
                      <a:pt x="1540" y="7246"/>
                    </a:lnTo>
                    <a:lnTo>
                      <a:pt x="1363" y="7069"/>
                    </a:lnTo>
                    <a:lnTo>
                      <a:pt x="1187" y="6867"/>
                    </a:lnTo>
                    <a:lnTo>
                      <a:pt x="1061" y="6640"/>
                    </a:lnTo>
                    <a:lnTo>
                      <a:pt x="934" y="6413"/>
                    </a:lnTo>
                    <a:lnTo>
                      <a:pt x="808" y="6160"/>
                    </a:lnTo>
                    <a:lnTo>
                      <a:pt x="732" y="5857"/>
                    </a:lnTo>
                    <a:lnTo>
                      <a:pt x="682" y="5554"/>
                    </a:lnTo>
                    <a:lnTo>
                      <a:pt x="657" y="5226"/>
                    </a:lnTo>
                    <a:lnTo>
                      <a:pt x="682" y="4948"/>
                    </a:lnTo>
                    <a:lnTo>
                      <a:pt x="707" y="4696"/>
                    </a:lnTo>
                    <a:lnTo>
                      <a:pt x="783" y="4444"/>
                    </a:lnTo>
                    <a:lnTo>
                      <a:pt x="859" y="4191"/>
                    </a:lnTo>
                    <a:lnTo>
                      <a:pt x="985" y="3939"/>
                    </a:lnTo>
                    <a:lnTo>
                      <a:pt x="1111" y="3737"/>
                    </a:lnTo>
                    <a:lnTo>
                      <a:pt x="1288" y="3510"/>
                    </a:lnTo>
                    <a:lnTo>
                      <a:pt x="1439" y="3333"/>
                    </a:lnTo>
                    <a:lnTo>
                      <a:pt x="1641" y="3156"/>
                    </a:lnTo>
                    <a:lnTo>
                      <a:pt x="1843" y="3005"/>
                    </a:lnTo>
                    <a:lnTo>
                      <a:pt x="2070" y="2853"/>
                    </a:lnTo>
                    <a:lnTo>
                      <a:pt x="2298" y="2752"/>
                    </a:lnTo>
                    <a:lnTo>
                      <a:pt x="2550" y="2651"/>
                    </a:lnTo>
                    <a:lnTo>
                      <a:pt x="2828" y="2601"/>
                    </a:lnTo>
                    <a:lnTo>
                      <a:pt x="3080" y="2550"/>
                    </a:lnTo>
                    <a:lnTo>
                      <a:pt x="3358" y="2525"/>
                    </a:lnTo>
                    <a:close/>
                    <a:moveTo>
                      <a:pt x="3358" y="0"/>
                    </a:moveTo>
                    <a:lnTo>
                      <a:pt x="3232" y="26"/>
                    </a:lnTo>
                    <a:lnTo>
                      <a:pt x="3131" y="101"/>
                    </a:lnTo>
                    <a:lnTo>
                      <a:pt x="3055" y="202"/>
                    </a:lnTo>
                    <a:lnTo>
                      <a:pt x="3030" y="329"/>
                    </a:lnTo>
                    <a:lnTo>
                      <a:pt x="3030" y="1869"/>
                    </a:lnTo>
                    <a:lnTo>
                      <a:pt x="2651" y="1944"/>
                    </a:lnTo>
                    <a:lnTo>
                      <a:pt x="2298" y="2045"/>
                    </a:lnTo>
                    <a:lnTo>
                      <a:pt x="1944" y="2172"/>
                    </a:lnTo>
                    <a:lnTo>
                      <a:pt x="1641" y="2323"/>
                    </a:lnTo>
                    <a:lnTo>
                      <a:pt x="1363" y="2500"/>
                    </a:lnTo>
                    <a:lnTo>
                      <a:pt x="1111" y="2676"/>
                    </a:lnTo>
                    <a:lnTo>
                      <a:pt x="909" y="2904"/>
                    </a:lnTo>
                    <a:lnTo>
                      <a:pt x="707" y="3131"/>
                    </a:lnTo>
                    <a:lnTo>
                      <a:pt x="530" y="3383"/>
                    </a:lnTo>
                    <a:lnTo>
                      <a:pt x="379" y="3661"/>
                    </a:lnTo>
                    <a:lnTo>
                      <a:pt x="253" y="3939"/>
                    </a:lnTo>
                    <a:lnTo>
                      <a:pt x="152" y="4216"/>
                    </a:lnTo>
                    <a:lnTo>
                      <a:pt x="76" y="4494"/>
                    </a:lnTo>
                    <a:lnTo>
                      <a:pt x="25" y="4797"/>
                    </a:lnTo>
                    <a:lnTo>
                      <a:pt x="0" y="5100"/>
                    </a:lnTo>
                    <a:lnTo>
                      <a:pt x="0" y="5403"/>
                    </a:lnTo>
                    <a:lnTo>
                      <a:pt x="25" y="5706"/>
                    </a:lnTo>
                    <a:lnTo>
                      <a:pt x="76" y="5984"/>
                    </a:lnTo>
                    <a:lnTo>
                      <a:pt x="177" y="6286"/>
                    </a:lnTo>
                    <a:lnTo>
                      <a:pt x="278" y="6564"/>
                    </a:lnTo>
                    <a:lnTo>
                      <a:pt x="379" y="6842"/>
                    </a:lnTo>
                    <a:lnTo>
                      <a:pt x="530" y="7094"/>
                    </a:lnTo>
                    <a:lnTo>
                      <a:pt x="707" y="7347"/>
                    </a:lnTo>
                    <a:lnTo>
                      <a:pt x="909" y="7574"/>
                    </a:lnTo>
                    <a:lnTo>
                      <a:pt x="1136" y="7801"/>
                    </a:lnTo>
                    <a:lnTo>
                      <a:pt x="1389" y="8003"/>
                    </a:lnTo>
                    <a:lnTo>
                      <a:pt x="1641" y="8155"/>
                    </a:lnTo>
                    <a:lnTo>
                      <a:pt x="1944" y="8306"/>
                    </a:lnTo>
                    <a:lnTo>
                      <a:pt x="2272" y="8432"/>
                    </a:lnTo>
                    <a:lnTo>
                      <a:pt x="2600" y="8533"/>
                    </a:lnTo>
                    <a:lnTo>
                      <a:pt x="2979" y="8584"/>
                    </a:lnTo>
                    <a:lnTo>
                      <a:pt x="3358" y="8609"/>
                    </a:lnTo>
                    <a:lnTo>
                      <a:pt x="3762" y="8584"/>
                    </a:lnTo>
                    <a:lnTo>
                      <a:pt x="4115" y="8533"/>
                    </a:lnTo>
                    <a:lnTo>
                      <a:pt x="4469" y="8432"/>
                    </a:lnTo>
                    <a:lnTo>
                      <a:pt x="4772" y="8306"/>
                    </a:lnTo>
                    <a:lnTo>
                      <a:pt x="5075" y="8155"/>
                    </a:lnTo>
                    <a:lnTo>
                      <a:pt x="5352" y="8003"/>
                    </a:lnTo>
                    <a:lnTo>
                      <a:pt x="5579" y="7801"/>
                    </a:lnTo>
                    <a:lnTo>
                      <a:pt x="5807" y="7574"/>
                    </a:lnTo>
                    <a:lnTo>
                      <a:pt x="6009" y="7347"/>
                    </a:lnTo>
                    <a:lnTo>
                      <a:pt x="6185" y="7094"/>
                    </a:lnTo>
                    <a:lnTo>
                      <a:pt x="6337" y="6842"/>
                    </a:lnTo>
                    <a:lnTo>
                      <a:pt x="6463" y="6564"/>
                    </a:lnTo>
                    <a:lnTo>
                      <a:pt x="6564" y="6286"/>
                    </a:lnTo>
                    <a:lnTo>
                      <a:pt x="6640" y="5984"/>
                    </a:lnTo>
                    <a:lnTo>
                      <a:pt x="6690" y="5706"/>
                    </a:lnTo>
                    <a:lnTo>
                      <a:pt x="6715" y="5403"/>
                    </a:lnTo>
                    <a:lnTo>
                      <a:pt x="6715" y="5100"/>
                    </a:lnTo>
                    <a:lnTo>
                      <a:pt x="6690" y="4797"/>
                    </a:lnTo>
                    <a:lnTo>
                      <a:pt x="6640" y="4494"/>
                    </a:lnTo>
                    <a:lnTo>
                      <a:pt x="6564" y="4216"/>
                    </a:lnTo>
                    <a:lnTo>
                      <a:pt x="6463" y="3939"/>
                    </a:lnTo>
                    <a:lnTo>
                      <a:pt x="6337" y="3661"/>
                    </a:lnTo>
                    <a:lnTo>
                      <a:pt x="6211" y="3383"/>
                    </a:lnTo>
                    <a:lnTo>
                      <a:pt x="6034" y="3131"/>
                    </a:lnTo>
                    <a:lnTo>
                      <a:pt x="5832" y="2904"/>
                    </a:lnTo>
                    <a:lnTo>
                      <a:pt x="5605" y="2676"/>
                    </a:lnTo>
                    <a:lnTo>
                      <a:pt x="5352" y="2500"/>
                    </a:lnTo>
                    <a:lnTo>
                      <a:pt x="5075" y="2323"/>
                    </a:lnTo>
                    <a:lnTo>
                      <a:pt x="4772" y="2172"/>
                    </a:lnTo>
                    <a:lnTo>
                      <a:pt x="4443" y="2045"/>
                    </a:lnTo>
                    <a:lnTo>
                      <a:pt x="4090" y="1944"/>
                    </a:lnTo>
                    <a:lnTo>
                      <a:pt x="3711" y="1869"/>
                    </a:lnTo>
                    <a:lnTo>
                      <a:pt x="3711" y="329"/>
                    </a:lnTo>
                    <a:lnTo>
                      <a:pt x="3661" y="202"/>
                    </a:lnTo>
                    <a:lnTo>
                      <a:pt x="3610" y="101"/>
                    </a:lnTo>
                    <a:lnTo>
                      <a:pt x="3484" y="26"/>
                    </a:lnTo>
                    <a:lnTo>
                      <a:pt x="33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2"/>
              <p:cNvSpPr/>
              <p:nvPr/>
            </p:nvSpPr>
            <p:spPr>
              <a:xfrm>
                <a:off x="4015149" y="1431035"/>
                <a:ext cx="97644" cy="17966"/>
              </a:xfrm>
              <a:custGeom>
                <a:avLst/>
                <a:gdLst/>
                <a:ahLst/>
                <a:cxnLst/>
                <a:rect l="l" t="t" r="r" b="b"/>
                <a:pathLst>
                  <a:path w="3712" h="683" extrusionOk="0">
                    <a:moveTo>
                      <a:pt x="329" y="1"/>
                    </a:moveTo>
                    <a:lnTo>
                      <a:pt x="203" y="26"/>
                    </a:lnTo>
                    <a:lnTo>
                      <a:pt x="77" y="102"/>
                    </a:lnTo>
                    <a:lnTo>
                      <a:pt x="26" y="203"/>
                    </a:lnTo>
                    <a:lnTo>
                      <a:pt x="1" y="329"/>
                    </a:lnTo>
                    <a:lnTo>
                      <a:pt x="26" y="481"/>
                    </a:lnTo>
                    <a:lnTo>
                      <a:pt x="77" y="582"/>
                    </a:lnTo>
                    <a:lnTo>
                      <a:pt x="203" y="657"/>
                    </a:lnTo>
                    <a:lnTo>
                      <a:pt x="329" y="683"/>
                    </a:lnTo>
                    <a:lnTo>
                      <a:pt x="3359" y="683"/>
                    </a:lnTo>
                    <a:lnTo>
                      <a:pt x="3434" y="657"/>
                    </a:lnTo>
                    <a:lnTo>
                      <a:pt x="3510" y="632"/>
                    </a:lnTo>
                    <a:lnTo>
                      <a:pt x="3611" y="556"/>
                    </a:lnTo>
                    <a:lnTo>
                      <a:pt x="3687" y="455"/>
                    </a:lnTo>
                    <a:lnTo>
                      <a:pt x="3712" y="329"/>
                    </a:lnTo>
                    <a:lnTo>
                      <a:pt x="3687" y="228"/>
                    </a:lnTo>
                    <a:lnTo>
                      <a:pt x="3611" y="102"/>
                    </a:lnTo>
                    <a:lnTo>
                      <a:pt x="3510" y="26"/>
                    </a:lnTo>
                    <a:lnTo>
                      <a:pt x="34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1161B52F-2472-485F-A413-DA9EFD39B4F9}"/>
                </a:ext>
              </a:extLst>
            </p:cNvPr>
            <p:cNvSpPr txBox="1"/>
            <p:nvPr/>
          </p:nvSpPr>
          <p:spPr>
            <a:xfrm>
              <a:off x="5944645" y="2501904"/>
              <a:ext cx="3036285" cy="1685846"/>
            </a:xfrm>
            <a:prstGeom prst="rect">
              <a:avLst/>
            </a:prstGeom>
            <a:noFill/>
          </p:spPr>
          <p:txBody>
            <a:bodyPr wrap="square">
              <a:spAutoFit/>
            </a:bodyPr>
            <a:lstStyle/>
            <a:p>
              <a:pPr algn="ctr">
                <a:lnSpc>
                  <a:spcPct val="150000"/>
                </a:lnSpc>
              </a:pPr>
              <a:r>
                <a:rPr lang="vi-VN" sz="2400" dirty="0">
                  <a:effectLst/>
                  <a:latin typeface="+mn-lt"/>
                  <a:ea typeface="Times New Roman" panose="02020603050405020304" pitchFamily="18" charset="0"/>
                </a:rPr>
                <a:t>Chuẩn bị </a:t>
              </a:r>
              <a:r>
                <a:rPr lang="vi-VN" sz="2400" b="1" dirty="0">
                  <a:effectLst/>
                  <a:latin typeface="+mn-lt"/>
                  <a:ea typeface="Times New Roman" panose="02020603050405020304" pitchFamily="18" charset="0"/>
                </a:rPr>
                <a:t>bài 3</a:t>
              </a:r>
              <a:r>
                <a:rPr lang="en-US" sz="2400" b="1" dirty="0">
                  <a:effectLst/>
                  <a:latin typeface="+mn-lt"/>
                  <a:ea typeface="Times New Roman" panose="02020603050405020304" pitchFamily="18" charset="0"/>
                </a:rPr>
                <a:t>6</a:t>
              </a:r>
              <a:r>
                <a:rPr lang="vi-VN" sz="2400" b="1" dirty="0">
                  <a:effectLst/>
                  <a:latin typeface="+mn-lt"/>
                  <a:ea typeface="Times New Roman" panose="02020603050405020304" pitchFamily="18" charset="0"/>
                </a:rPr>
                <a:t>. Da và điều hoà thân nhiệt ở người</a:t>
              </a:r>
              <a:endParaRPr lang="en-US" sz="2400" dirty="0">
                <a:latin typeface="+mn-lt"/>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90"/>
                                        </p:tgtEl>
                                        <p:attrNameLst>
                                          <p:attrName>style.visibility</p:attrName>
                                        </p:attrNameLst>
                                      </p:cBhvr>
                                      <p:to>
                                        <p:strVal val="visible"/>
                                      </p:to>
                                    </p:set>
                                    <p:animEffect transition="in" filter="randombar(horizontal)">
                                      <p:cBhvr>
                                        <p:cTn id="7" dur="500"/>
                                        <p:tgtEl>
                                          <p:spTgt spid="129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00"/>
                                        </p:tgtEl>
                                        <p:attrNameLst>
                                          <p:attrName>style.visibility</p:attrName>
                                        </p:attrNameLst>
                                      </p:cBhvr>
                                      <p:to>
                                        <p:strVal val="visible"/>
                                      </p:to>
                                    </p:set>
                                    <p:animEffect transition="in" filter="randombar(horizontal)">
                                      <p:cBhvr>
                                        <p:cTn id="10" dur="500"/>
                                        <p:tgtEl>
                                          <p:spTgt spid="13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21"/>
                                        </p:tgtEl>
                                        <p:attrNameLst>
                                          <p:attrName>style.visibility</p:attrName>
                                        </p:attrNameLst>
                                      </p:cBhvr>
                                      <p:to>
                                        <p:strVal val="visible"/>
                                      </p:to>
                                    </p:set>
                                    <p:animEffect transition="in" filter="wipe(up)">
                                      <p:cBhvr>
                                        <p:cTn id="15" dur="500"/>
                                        <p:tgtEl>
                                          <p:spTgt spid="1321"/>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strVal val="#ppt_w+.3"/>
                                          </p:val>
                                        </p:tav>
                                        <p:tav tm="100000">
                                          <p:val>
                                            <p:strVal val="#ppt_w"/>
                                          </p:val>
                                        </p:tav>
                                      </p:tavLst>
                                    </p:anim>
                                    <p:anim calcmode="lin" valueType="num">
                                      <p:cBhvr>
                                        <p:cTn id="21" dur="500" fill="hold"/>
                                        <p:tgtEl>
                                          <p:spTgt spid="17"/>
                                        </p:tgtEl>
                                        <p:attrNameLst>
                                          <p:attrName>ppt_h</p:attrName>
                                        </p:attrNameLst>
                                      </p:cBhvr>
                                      <p:tavLst>
                                        <p:tav tm="0">
                                          <p:val>
                                            <p:strVal val="#ppt_h"/>
                                          </p:val>
                                        </p:tav>
                                        <p:tav tm="100000">
                                          <p:val>
                                            <p:strVal val="#ppt_h"/>
                                          </p:val>
                                        </p:tav>
                                      </p:tavLst>
                                    </p:anim>
                                    <p:animEffect transition="in" filter="fade">
                                      <p:cBhvr>
                                        <p:cTn id="22" dur="500"/>
                                        <p:tgtEl>
                                          <p:spTgt spid="17"/>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strVal val="#ppt_w+.3"/>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animEffect transition="in" filter="fade">
                                      <p:cBhvr>
                                        <p:cTn id="27" dur="500"/>
                                        <p:tgtEl>
                                          <p:spTgt spid="18"/>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strVal val="#ppt_w+.3"/>
                                          </p:val>
                                        </p:tav>
                                        <p:tav tm="100000">
                                          <p:val>
                                            <p:strVal val="#ppt_w"/>
                                          </p:val>
                                        </p:tav>
                                      </p:tavLst>
                                    </p:anim>
                                    <p:anim calcmode="lin" valueType="num">
                                      <p:cBhvr>
                                        <p:cTn id="31" dur="500" fill="hold"/>
                                        <p:tgtEl>
                                          <p:spTgt spid="19"/>
                                        </p:tgtEl>
                                        <p:attrNameLst>
                                          <p:attrName>ppt_h</p:attrName>
                                        </p:attrNameLst>
                                      </p:cBhvr>
                                      <p:tavLst>
                                        <p:tav tm="0">
                                          <p:val>
                                            <p:strVal val="#ppt_h"/>
                                          </p:val>
                                        </p:tav>
                                        <p:tav tm="100000">
                                          <p:val>
                                            <p:strVal val="#ppt_h"/>
                                          </p:val>
                                        </p:tav>
                                      </p:tavLst>
                                    </p:anim>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 grpId="0"/>
      <p:bldP spid="130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9" name="Google Shape;1419;p45"/>
          <p:cNvSpPr/>
          <p:nvPr/>
        </p:nvSpPr>
        <p:spPr>
          <a:xfrm>
            <a:off x="2448449" y="3722540"/>
            <a:ext cx="4399502" cy="42100"/>
          </a:xfrm>
          <a:custGeom>
            <a:avLst/>
            <a:gdLst/>
            <a:ahLst/>
            <a:cxnLst/>
            <a:rect l="l" t="t" r="r" b="b"/>
            <a:pathLst>
              <a:path w="52706" h="1684" extrusionOk="0">
                <a:moveTo>
                  <a:pt x="16814" y="1"/>
                </a:moveTo>
                <a:lnTo>
                  <a:pt x="14270" y="19"/>
                </a:lnTo>
                <a:lnTo>
                  <a:pt x="11727" y="38"/>
                </a:lnTo>
                <a:lnTo>
                  <a:pt x="8865" y="75"/>
                </a:lnTo>
                <a:lnTo>
                  <a:pt x="6004" y="132"/>
                </a:lnTo>
                <a:lnTo>
                  <a:pt x="3123" y="206"/>
                </a:lnTo>
                <a:lnTo>
                  <a:pt x="262" y="300"/>
                </a:lnTo>
                <a:lnTo>
                  <a:pt x="206" y="300"/>
                </a:lnTo>
                <a:lnTo>
                  <a:pt x="150" y="319"/>
                </a:lnTo>
                <a:lnTo>
                  <a:pt x="94" y="356"/>
                </a:lnTo>
                <a:lnTo>
                  <a:pt x="56" y="393"/>
                </a:lnTo>
                <a:lnTo>
                  <a:pt x="19" y="487"/>
                </a:lnTo>
                <a:lnTo>
                  <a:pt x="0" y="599"/>
                </a:lnTo>
                <a:lnTo>
                  <a:pt x="19" y="693"/>
                </a:lnTo>
                <a:lnTo>
                  <a:pt x="56" y="786"/>
                </a:lnTo>
                <a:lnTo>
                  <a:pt x="94" y="824"/>
                </a:lnTo>
                <a:lnTo>
                  <a:pt x="150" y="842"/>
                </a:lnTo>
                <a:lnTo>
                  <a:pt x="206" y="861"/>
                </a:lnTo>
                <a:lnTo>
                  <a:pt x="262" y="861"/>
                </a:lnTo>
                <a:lnTo>
                  <a:pt x="2805" y="786"/>
                </a:lnTo>
                <a:lnTo>
                  <a:pt x="5368" y="730"/>
                </a:lnTo>
                <a:lnTo>
                  <a:pt x="7911" y="674"/>
                </a:lnTo>
                <a:lnTo>
                  <a:pt x="10455" y="637"/>
                </a:lnTo>
                <a:lnTo>
                  <a:pt x="12999" y="599"/>
                </a:lnTo>
                <a:lnTo>
                  <a:pt x="15542" y="580"/>
                </a:lnTo>
                <a:lnTo>
                  <a:pt x="20629" y="580"/>
                </a:lnTo>
                <a:lnTo>
                  <a:pt x="23173" y="599"/>
                </a:lnTo>
                <a:lnTo>
                  <a:pt x="25735" y="637"/>
                </a:lnTo>
                <a:lnTo>
                  <a:pt x="28279" y="674"/>
                </a:lnTo>
                <a:lnTo>
                  <a:pt x="30823" y="730"/>
                </a:lnTo>
                <a:lnTo>
                  <a:pt x="33366" y="786"/>
                </a:lnTo>
                <a:lnTo>
                  <a:pt x="35910" y="880"/>
                </a:lnTo>
                <a:lnTo>
                  <a:pt x="38454" y="973"/>
                </a:lnTo>
                <a:lnTo>
                  <a:pt x="40997" y="1067"/>
                </a:lnTo>
                <a:lnTo>
                  <a:pt x="43859" y="1198"/>
                </a:lnTo>
                <a:lnTo>
                  <a:pt x="46720" y="1347"/>
                </a:lnTo>
                <a:lnTo>
                  <a:pt x="49582" y="1497"/>
                </a:lnTo>
                <a:lnTo>
                  <a:pt x="52443" y="1684"/>
                </a:lnTo>
                <a:lnTo>
                  <a:pt x="52500" y="1684"/>
                </a:lnTo>
                <a:lnTo>
                  <a:pt x="52556" y="1665"/>
                </a:lnTo>
                <a:lnTo>
                  <a:pt x="52612" y="1628"/>
                </a:lnTo>
                <a:lnTo>
                  <a:pt x="52649" y="1609"/>
                </a:lnTo>
                <a:lnTo>
                  <a:pt x="52687" y="1516"/>
                </a:lnTo>
                <a:lnTo>
                  <a:pt x="52705" y="1403"/>
                </a:lnTo>
                <a:lnTo>
                  <a:pt x="52687" y="1310"/>
                </a:lnTo>
                <a:lnTo>
                  <a:pt x="52649" y="1216"/>
                </a:lnTo>
                <a:lnTo>
                  <a:pt x="52612" y="1179"/>
                </a:lnTo>
                <a:lnTo>
                  <a:pt x="52556" y="1141"/>
                </a:lnTo>
                <a:lnTo>
                  <a:pt x="52500" y="1123"/>
                </a:lnTo>
                <a:lnTo>
                  <a:pt x="52443" y="1104"/>
                </a:lnTo>
                <a:lnTo>
                  <a:pt x="49900" y="954"/>
                </a:lnTo>
                <a:lnTo>
                  <a:pt x="47356" y="805"/>
                </a:lnTo>
                <a:lnTo>
                  <a:pt x="44813" y="674"/>
                </a:lnTo>
                <a:lnTo>
                  <a:pt x="42269" y="562"/>
                </a:lnTo>
                <a:lnTo>
                  <a:pt x="39725" y="449"/>
                </a:lnTo>
                <a:lnTo>
                  <a:pt x="37182" y="356"/>
                </a:lnTo>
                <a:lnTo>
                  <a:pt x="34638" y="262"/>
                </a:lnTo>
                <a:lnTo>
                  <a:pt x="32094" y="188"/>
                </a:lnTo>
                <a:lnTo>
                  <a:pt x="29551" y="132"/>
                </a:lnTo>
                <a:lnTo>
                  <a:pt x="27007" y="75"/>
                </a:lnTo>
                <a:lnTo>
                  <a:pt x="24464" y="38"/>
                </a:lnTo>
                <a:lnTo>
                  <a:pt x="21901" y="19"/>
                </a:lnTo>
                <a:lnTo>
                  <a:pt x="19358" y="1"/>
                </a:ln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0" name="Google Shape;1420;p45"/>
          <p:cNvGrpSpPr/>
          <p:nvPr/>
        </p:nvGrpSpPr>
        <p:grpSpPr>
          <a:xfrm>
            <a:off x="4359597" y="1092791"/>
            <a:ext cx="577206" cy="422210"/>
            <a:chOff x="2987525" y="2625100"/>
            <a:chExt cx="1041325" cy="761700"/>
          </a:xfrm>
        </p:grpSpPr>
        <p:sp>
          <p:nvSpPr>
            <p:cNvPr id="1421" name="Google Shape;1421;p45"/>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5"/>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5"/>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4" name="Google Shape;1424;p45"/>
          <p:cNvGrpSpPr/>
          <p:nvPr/>
        </p:nvGrpSpPr>
        <p:grpSpPr>
          <a:xfrm rot="3046481">
            <a:off x="7923778" y="2443390"/>
            <a:ext cx="554150" cy="709382"/>
            <a:chOff x="10855675" y="3289800"/>
            <a:chExt cx="554125" cy="709350"/>
          </a:xfrm>
        </p:grpSpPr>
        <p:sp>
          <p:nvSpPr>
            <p:cNvPr id="1425" name="Google Shape;1425;p45"/>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5"/>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7" name="Google Shape;1427;p45"/>
          <p:cNvGrpSpPr/>
          <p:nvPr/>
        </p:nvGrpSpPr>
        <p:grpSpPr>
          <a:xfrm rot="-9381273">
            <a:off x="764563" y="2159391"/>
            <a:ext cx="554158" cy="709393"/>
            <a:chOff x="10855675" y="3289800"/>
            <a:chExt cx="554125" cy="709350"/>
          </a:xfrm>
        </p:grpSpPr>
        <p:sp>
          <p:nvSpPr>
            <p:cNvPr id="1428" name="Google Shape;1428;p45"/>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5"/>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F2F1F189-BA0B-408B-AC83-3B4EC58E44AB}"/>
              </a:ext>
            </a:extLst>
          </p:cNvPr>
          <p:cNvSpPr txBox="1"/>
          <p:nvPr/>
        </p:nvSpPr>
        <p:spPr>
          <a:xfrm>
            <a:off x="908001" y="1420960"/>
            <a:ext cx="7848845" cy="1998176"/>
          </a:xfrm>
          <a:prstGeom prst="rect">
            <a:avLst/>
          </a:prstGeom>
          <a:noFill/>
        </p:spPr>
        <p:txBody>
          <a:bodyPr wrap="square" rtlCol="0">
            <a:spAutoFit/>
          </a:bodyPr>
          <a:lstStyle/>
          <a:p>
            <a:pPr algn="ctr">
              <a:lnSpc>
                <a:spcPct val="150000"/>
              </a:lnSpc>
            </a:pPr>
            <a:r>
              <a:rPr lang="vi-VN" sz="4400" b="1" dirty="0">
                <a:solidFill>
                  <a:schemeClr val="bg1"/>
                </a:solidFill>
              </a:rPr>
              <a:t>CẢM ƠN CÁC EM ĐÃ </a:t>
            </a:r>
            <a:endParaRPr lang="en-US" sz="4400" b="1" dirty="0">
              <a:solidFill>
                <a:schemeClr val="bg1"/>
              </a:solidFill>
            </a:endParaRPr>
          </a:p>
          <a:p>
            <a:pPr algn="ctr">
              <a:lnSpc>
                <a:spcPct val="150000"/>
              </a:lnSpc>
            </a:pPr>
            <a:r>
              <a:rPr lang="vi-VN" sz="4400" b="1" dirty="0">
                <a:solidFill>
                  <a:schemeClr val="bg1"/>
                </a:solidFill>
              </a:rPr>
              <a:t>LẮNG NGHE, HẸN GẶP LẠI!</a:t>
            </a:r>
            <a:endParaRPr lang="en-US" sz="4400" b="1" dirty="0">
              <a:solidFill>
                <a:schemeClr val="bg1"/>
              </a:solidFill>
            </a:endParaRPr>
          </a:p>
        </p:txBody>
      </p:sp>
    </p:spTree>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43" name="Rectangle: Folded Corner 42">
            <a:extLst>
              <a:ext uri="{FF2B5EF4-FFF2-40B4-BE49-F238E27FC236}">
                <a16:creationId xmlns:a16="http://schemas.microsoft.com/office/drawing/2014/main" id="{BA9B4F52-F067-4F48-9F7B-F4FA5021AB2B}"/>
              </a:ext>
            </a:extLst>
          </p:cNvPr>
          <p:cNvSpPr/>
          <p:nvPr/>
        </p:nvSpPr>
        <p:spPr>
          <a:xfrm>
            <a:off x="5100898" y="1563148"/>
            <a:ext cx="3179022" cy="2685399"/>
          </a:xfrm>
          <a:prstGeom prst="foldedCorner">
            <a:avLst/>
          </a:prstGeom>
          <a:solidFill>
            <a:srgbClr val="F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3" name="Rectangle: Folded Corner 22">
            <a:extLst>
              <a:ext uri="{FF2B5EF4-FFF2-40B4-BE49-F238E27FC236}">
                <a16:creationId xmlns:a16="http://schemas.microsoft.com/office/drawing/2014/main" id="{CA669529-01FF-4C4A-A5F8-75DD1DB742E8}"/>
              </a:ext>
            </a:extLst>
          </p:cNvPr>
          <p:cNvSpPr/>
          <p:nvPr/>
        </p:nvSpPr>
        <p:spPr>
          <a:xfrm>
            <a:off x="1209157" y="1651550"/>
            <a:ext cx="3179021" cy="2685399"/>
          </a:xfrm>
          <a:prstGeom prst="foldedCorner">
            <a:avLst/>
          </a:prstGeom>
          <a:solidFill>
            <a:srgbClr val="F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179" name="Google Shape;1179;p37"/>
          <p:cNvSpPr/>
          <p:nvPr/>
        </p:nvSpPr>
        <p:spPr>
          <a:xfrm>
            <a:off x="4734298" y="1286731"/>
            <a:ext cx="733200" cy="733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180" name="Google Shape;1180;p37"/>
          <p:cNvSpPr/>
          <p:nvPr/>
        </p:nvSpPr>
        <p:spPr>
          <a:xfrm>
            <a:off x="864080" y="1284950"/>
            <a:ext cx="733200" cy="733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185" name="Google Shape;1185;p37"/>
          <p:cNvSpPr txBox="1">
            <a:spLocks noGrp="1"/>
          </p:cNvSpPr>
          <p:nvPr>
            <p:ph type="title"/>
          </p:nvPr>
        </p:nvSpPr>
        <p:spPr>
          <a:xfrm>
            <a:off x="928430" y="1377200"/>
            <a:ext cx="604500"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latin typeface="+mj-lt"/>
              </a:rPr>
              <a:t>I.</a:t>
            </a:r>
            <a:endParaRPr sz="3200" b="1" dirty="0">
              <a:latin typeface="+mj-lt"/>
            </a:endParaRPr>
          </a:p>
        </p:txBody>
      </p:sp>
      <p:sp>
        <p:nvSpPr>
          <p:cNvPr id="1186" name="Google Shape;1186;p37"/>
          <p:cNvSpPr txBox="1">
            <a:spLocks noGrp="1"/>
          </p:cNvSpPr>
          <p:nvPr>
            <p:ph type="title" idx="5"/>
          </p:nvPr>
        </p:nvSpPr>
        <p:spPr>
          <a:xfrm>
            <a:off x="4798648" y="1378981"/>
            <a:ext cx="604500"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latin typeface="+mj-lt"/>
              </a:rPr>
              <a:t>II.</a:t>
            </a:r>
            <a:endParaRPr sz="3200" b="1" dirty="0">
              <a:latin typeface="+mj-lt"/>
            </a:endParaRPr>
          </a:p>
        </p:txBody>
      </p:sp>
      <p:sp>
        <p:nvSpPr>
          <p:cNvPr id="1192" name="Google Shape;1192;p37"/>
          <p:cNvSpPr txBox="1">
            <a:spLocks noGrp="1"/>
          </p:cNvSpPr>
          <p:nvPr>
            <p:ph type="title" idx="6"/>
          </p:nvPr>
        </p:nvSpPr>
        <p:spPr>
          <a:xfrm>
            <a:off x="713225" y="548640"/>
            <a:ext cx="7717500"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j-lt"/>
                <a:cs typeface="Sabon Next LT" panose="02000500000000000000" pitchFamily="2" charset="0"/>
              </a:rPr>
              <a:t>NỘI DUNG BÀI HỌC</a:t>
            </a:r>
            <a:endParaRPr b="1" dirty="0">
              <a:latin typeface="+mj-lt"/>
              <a:cs typeface="Sabon Next LT" panose="02000500000000000000" pitchFamily="2" charset="0"/>
            </a:endParaRPr>
          </a:p>
        </p:txBody>
      </p:sp>
      <p:sp>
        <p:nvSpPr>
          <p:cNvPr id="1194" name="Google Shape;1194;p37"/>
          <p:cNvSpPr/>
          <p:nvPr/>
        </p:nvSpPr>
        <p:spPr>
          <a:xfrm>
            <a:off x="3097524" y="1121193"/>
            <a:ext cx="2948901" cy="42100"/>
          </a:xfrm>
          <a:custGeom>
            <a:avLst/>
            <a:gdLst/>
            <a:ahLst/>
            <a:cxnLst/>
            <a:rect l="l" t="t" r="r" b="b"/>
            <a:pathLst>
              <a:path w="52706" h="1684" extrusionOk="0">
                <a:moveTo>
                  <a:pt x="16814" y="1"/>
                </a:moveTo>
                <a:lnTo>
                  <a:pt x="14270" y="19"/>
                </a:lnTo>
                <a:lnTo>
                  <a:pt x="11727" y="38"/>
                </a:lnTo>
                <a:lnTo>
                  <a:pt x="8865" y="75"/>
                </a:lnTo>
                <a:lnTo>
                  <a:pt x="6004" y="132"/>
                </a:lnTo>
                <a:lnTo>
                  <a:pt x="3123" y="206"/>
                </a:lnTo>
                <a:lnTo>
                  <a:pt x="262" y="300"/>
                </a:lnTo>
                <a:lnTo>
                  <a:pt x="206" y="300"/>
                </a:lnTo>
                <a:lnTo>
                  <a:pt x="150" y="319"/>
                </a:lnTo>
                <a:lnTo>
                  <a:pt x="94" y="356"/>
                </a:lnTo>
                <a:lnTo>
                  <a:pt x="56" y="393"/>
                </a:lnTo>
                <a:lnTo>
                  <a:pt x="19" y="487"/>
                </a:lnTo>
                <a:lnTo>
                  <a:pt x="0" y="599"/>
                </a:lnTo>
                <a:lnTo>
                  <a:pt x="19" y="693"/>
                </a:lnTo>
                <a:lnTo>
                  <a:pt x="56" y="786"/>
                </a:lnTo>
                <a:lnTo>
                  <a:pt x="94" y="824"/>
                </a:lnTo>
                <a:lnTo>
                  <a:pt x="150" y="842"/>
                </a:lnTo>
                <a:lnTo>
                  <a:pt x="206" y="861"/>
                </a:lnTo>
                <a:lnTo>
                  <a:pt x="262" y="861"/>
                </a:lnTo>
                <a:lnTo>
                  <a:pt x="2805" y="786"/>
                </a:lnTo>
                <a:lnTo>
                  <a:pt x="5368" y="730"/>
                </a:lnTo>
                <a:lnTo>
                  <a:pt x="7911" y="674"/>
                </a:lnTo>
                <a:lnTo>
                  <a:pt x="10455" y="637"/>
                </a:lnTo>
                <a:lnTo>
                  <a:pt x="12999" y="599"/>
                </a:lnTo>
                <a:lnTo>
                  <a:pt x="15542" y="580"/>
                </a:lnTo>
                <a:lnTo>
                  <a:pt x="20629" y="580"/>
                </a:lnTo>
                <a:lnTo>
                  <a:pt x="23173" y="599"/>
                </a:lnTo>
                <a:lnTo>
                  <a:pt x="25735" y="637"/>
                </a:lnTo>
                <a:lnTo>
                  <a:pt x="28279" y="674"/>
                </a:lnTo>
                <a:lnTo>
                  <a:pt x="30823" y="730"/>
                </a:lnTo>
                <a:lnTo>
                  <a:pt x="33366" y="786"/>
                </a:lnTo>
                <a:lnTo>
                  <a:pt x="35910" y="880"/>
                </a:lnTo>
                <a:lnTo>
                  <a:pt x="38454" y="973"/>
                </a:lnTo>
                <a:lnTo>
                  <a:pt x="40997" y="1067"/>
                </a:lnTo>
                <a:lnTo>
                  <a:pt x="43859" y="1198"/>
                </a:lnTo>
                <a:lnTo>
                  <a:pt x="46720" y="1347"/>
                </a:lnTo>
                <a:lnTo>
                  <a:pt x="49582" y="1497"/>
                </a:lnTo>
                <a:lnTo>
                  <a:pt x="52443" y="1684"/>
                </a:lnTo>
                <a:lnTo>
                  <a:pt x="52500" y="1684"/>
                </a:lnTo>
                <a:lnTo>
                  <a:pt x="52556" y="1665"/>
                </a:lnTo>
                <a:lnTo>
                  <a:pt x="52612" y="1628"/>
                </a:lnTo>
                <a:lnTo>
                  <a:pt x="52649" y="1609"/>
                </a:lnTo>
                <a:lnTo>
                  <a:pt x="52687" y="1516"/>
                </a:lnTo>
                <a:lnTo>
                  <a:pt x="52705" y="1403"/>
                </a:lnTo>
                <a:lnTo>
                  <a:pt x="52687" y="1310"/>
                </a:lnTo>
                <a:lnTo>
                  <a:pt x="52649" y="1216"/>
                </a:lnTo>
                <a:lnTo>
                  <a:pt x="52612" y="1179"/>
                </a:lnTo>
                <a:lnTo>
                  <a:pt x="52556" y="1141"/>
                </a:lnTo>
                <a:lnTo>
                  <a:pt x="52500" y="1123"/>
                </a:lnTo>
                <a:lnTo>
                  <a:pt x="52443" y="1104"/>
                </a:lnTo>
                <a:lnTo>
                  <a:pt x="49900" y="954"/>
                </a:lnTo>
                <a:lnTo>
                  <a:pt x="47356" y="805"/>
                </a:lnTo>
                <a:lnTo>
                  <a:pt x="44813" y="674"/>
                </a:lnTo>
                <a:lnTo>
                  <a:pt x="42269" y="562"/>
                </a:lnTo>
                <a:lnTo>
                  <a:pt x="39725" y="449"/>
                </a:lnTo>
                <a:lnTo>
                  <a:pt x="37182" y="356"/>
                </a:lnTo>
                <a:lnTo>
                  <a:pt x="34638" y="262"/>
                </a:lnTo>
                <a:lnTo>
                  <a:pt x="32094" y="188"/>
                </a:lnTo>
                <a:lnTo>
                  <a:pt x="29551" y="132"/>
                </a:lnTo>
                <a:lnTo>
                  <a:pt x="27007" y="75"/>
                </a:lnTo>
                <a:lnTo>
                  <a:pt x="24464" y="38"/>
                </a:lnTo>
                <a:lnTo>
                  <a:pt x="21901" y="19"/>
                </a:lnTo>
                <a:lnTo>
                  <a:pt x="1935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Box 36">
            <a:extLst>
              <a:ext uri="{FF2B5EF4-FFF2-40B4-BE49-F238E27FC236}">
                <a16:creationId xmlns:a16="http://schemas.microsoft.com/office/drawing/2014/main" id="{0388155B-D0B8-4366-9AA8-12B0423F839D}"/>
              </a:ext>
            </a:extLst>
          </p:cNvPr>
          <p:cNvSpPr txBox="1"/>
          <p:nvPr/>
        </p:nvSpPr>
        <p:spPr>
          <a:xfrm>
            <a:off x="1230680" y="2209998"/>
            <a:ext cx="3048239" cy="577850"/>
          </a:xfrm>
          <a:prstGeom prst="rect">
            <a:avLst/>
          </a:prstGeom>
          <a:noFill/>
        </p:spPr>
        <p:txBody>
          <a:bodyPr wrap="square">
            <a:spAutoFit/>
          </a:bodyPr>
          <a:lstStyle/>
          <a:p>
            <a:pPr algn="ctr">
              <a:lnSpc>
                <a:spcPct val="150000"/>
              </a:lnSpc>
            </a:pPr>
            <a:r>
              <a:rPr lang="vi-VN" sz="2400" b="1" dirty="0">
                <a:effectLst/>
                <a:latin typeface="+mn-lt"/>
                <a:ea typeface="Times New Roman" panose="02020603050405020304" pitchFamily="18" charset="0"/>
              </a:rPr>
              <a:t>Các tuyến nội tiết</a:t>
            </a:r>
            <a:endParaRPr lang="en-US" sz="2400" dirty="0">
              <a:latin typeface="+mn-lt"/>
            </a:endParaRPr>
          </a:p>
        </p:txBody>
      </p:sp>
      <p:sp>
        <p:nvSpPr>
          <p:cNvPr id="45" name="TextBox 44">
            <a:extLst>
              <a:ext uri="{FF2B5EF4-FFF2-40B4-BE49-F238E27FC236}">
                <a16:creationId xmlns:a16="http://schemas.microsoft.com/office/drawing/2014/main" id="{DD21C3C8-33B0-4E59-8AF2-B05AAA9025B5}"/>
              </a:ext>
            </a:extLst>
          </p:cNvPr>
          <p:cNvSpPr txBox="1"/>
          <p:nvPr/>
        </p:nvSpPr>
        <p:spPr>
          <a:xfrm>
            <a:off x="5165428" y="2204098"/>
            <a:ext cx="3060224" cy="1131848"/>
          </a:xfrm>
          <a:prstGeom prst="rect">
            <a:avLst/>
          </a:prstGeom>
          <a:noFill/>
        </p:spPr>
        <p:txBody>
          <a:bodyPr wrap="square">
            <a:spAutoFit/>
          </a:bodyPr>
          <a:lstStyle/>
          <a:p>
            <a:pPr algn="ctr">
              <a:lnSpc>
                <a:spcPct val="150000"/>
              </a:lnSpc>
            </a:pPr>
            <a:r>
              <a:rPr lang="vi-VN" sz="2400" b="1" dirty="0">
                <a:effectLst/>
                <a:latin typeface="+mn-lt"/>
                <a:ea typeface="Times New Roman" panose="02020603050405020304" pitchFamily="18" charset="0"/>
              </a:rPr>
              <a:t>Một số bệnh </a:t>
            </a:r>
            <a:r>
              <a:rPr lang="en-US" sz="2400" b="1" dirty="0" err="1">
                <a:effectLst/>
                <a:latin typeface="+mn-lt"/>
                <a:ea typeface="Times New Roman" panose="02020603050405020304" pitchFamily="18" charset="0"/>
              </a:rPr>
              <a:t>về</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tuyến</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nội</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tiết</a:t>
            </a:r>
            <a:endParaRPr lang="en-US" sz="2400" dirty="0">
              <a:latin typeface="+mn-l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92"/>
                                        </p:tgtEl>
                                        <p:attrNameLst>
                                          <p:attrName>style.visibility</p:attrName>
                                        </p:attrNameLst>
                                      </p:cBhvr>
                                      <p:to>
                                        <p:strVal val="visible"/>
                                      </p:to>
                                    </p:set>
                                    <p:animEffect transition="in" filter="randombar(horizontal)">
                                      <p:cBhvr>
                                        <p:cTn id="7" dur="500"/>
                                        <p:tgtEl>
                                          <p:spTgt spid="119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94"/>
                                        </p:tgtEl>
                                        <p:attrNameLst>
                                          <p:attrName>style.visibility</p:attrName>
                                        </p:attrNameLst>
                                      </p:cBhvr>
                                      <p:to>
                                        <p:strVal val="visible"/>
                                      </p:to>
                                    </p:set>
                                    <p:animEffect transition="in" filter="randombar(horizontal)">
                                      <p:cBhvr>
                                        <p:cTn id="10" dur="500"/>
                                        <p:tgtEl>
                                          <p:spTgt spid="119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anim calcmode="lin" valueType="num">
                                      <p:cBhvr>
                                        <p:cTn id="16" dur="500" fill="hold"/>
                                        <p:tgtEl>
                                          <p:spTgt spid="23"/>
                                        </p:tgtEl>
                                        <p:attrNameLst>
                                          <p:attrName>ppt_x</p:attrName>
                                        </p:attrNameLst>
                                      </p:cBhvr>
                                      <p:tavLst>
                                        <p:tav tm="0">
                                          <p:val>
                                            <p:strVal val="#ppt_x"/>
                                          </p:val>
                                        </p:tav>
                                        <p:tav tm="100000">
                                          <p:val>
                                            <p:strVal val="#ppt_x"/>
                                          </p:val>
                                        </p:tav>
                                      </p:tavLst>
                                    </p:anim>
                                    <p:anim calcmode="lin" valueType="num">
                                      <p:cBhvr>
                                        <p:cTn id="17" dur="5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80"/>
                                        </p:tgtEl>
                                        <p:attrNameLst>
                                          <p:attrName>style.visibility</p:attrName>
                                        </p:attrNameLst>
                                      </p:cBhvr>
                                      <p:to>
                                        <p:strVal val="visible"/>
                                      </p:to>
                                    </p:set>
                                    <p:animEffect transition="in" filter="fade">
                                      <p:cBhvr>
                                        <p:cTn id="20" dur="500"/>
                                        <p:tgtEl>
                                          <p:spTgt spid="1180"/>
                                        </p:tgtEl>
                                      </p:cBhvr>
                                    </p:animEffect>
                                    <p:anim calcmode="lin" valueType="num">
                                      <p:cBhvr>
                                        <p:cTn id="21" dur="500" fill="hold"/>
                                        <p:tgtEl>
                                          <p:spTgt spid="1180"/>
                                        </p:tgtEl>
                                        <p:attrNameLst>
                                          <p:attrName>ppt_x</p:attrName>
                                        </p:attrNameLst>
                                      </p:cBhvr>
                                      <p:tavLst>
                                        <p:tav tm="0">
                                          <p:val>
                                            <p:strVal val="#ppt_x"/>
                                          </p:val>
                                        </p:tav>
                                        <p:tav tm="100000">
                                          <p:val>
                                            <p:strVal val="#ppt_x"/>
                                          </p:val>
                                        </p:tav>
                                      </p:tavLst>
                                    </p:anim>
                                    <p:anim calcmode="lin" valueType="num">
                                      <p:cBhvr>
                                        <p:cTn id="22" dur="500" fill="hold"/>
                                        <p:tgtEl>
                                          <p:spTgt spid="118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85"/>
                                        </p:tgtEl>
                                        <p:attrNameLst>
                                          <p:attrName>style.visibility</p:attrName>
                                        </p:attrNameLst>
                                      </p:cBhvr>
                                      <p:to>
                                        <p:strVal val="visible"/>
                                      </p:to>
                                    </p:set>
                                    <p:animEffect transition="in" filter="fade">
                                      <p:cBhvr>
                                        <p:cTn id="25" dur="500"/>
                                        <p:tgtEl>
                                          <p:spTgt spid="1185"/>
                                        </p:tgtEl>
                                      </p:cBhvr>
                                    </p:animEffect>
                                    <p:anim calcmode="lin" valueType="num">
                                      <p:cBhvr>
                                        <p:cTn id="26" dur="500" fill="hold"/>
                                        <p:tgtEl>
                                          <p:spTgt spid="1185"/>
                                        </p:tgtEl>
                                        <p:attrNameLst>
                                          <p:attrName>ppt_x</p:attrName>
                                        </p:attrNameLst>
                                      </p:cBhvr>
                                      <p:tavLst>
                                        <p:tav tm="0">
                                          <p:val>
                                            <p:strVal val="#ppt_x"/>
                                          </p:val>
                                        </p:tav>
                                        <p:tav tm="100000">
                                          <p:val>
                                            <p:strVal val="#ppt_x"/>
                                          </p:val>
                                        </p:tav>
                                      </p:tavLst>
                                    </p:anim>
                                    <p:anim calcmode="lin" valueType="num">
                                      <p:cBhvr>
                                        <p:cTn id="27" dur="500" fill="hold"/>
                                        <p:tgtEl>
                                          <p:spTgt spid="118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anim calcmode="lin" valueType="num">
                                      <p:cBhvr>
                                        <p:cTn id="31" dur="500" fill="hold"/>
                                        <p:tgtEl>
                                          <p:spTgt spid="37"/>
                                        </p:tgtEl>
                                        <p:attrNameLst>
                                          <p:attrName>ppt_x</p:attrName>
                                        </p:attrNameLst>
                                      </p:cBhvr>
                                      <p:tavLst>
                                        <p:tav tm="0">
                                          <p:val>
                                            <p:strVal val="#ppt_x"/>
                                          </p:val>
                                        </p:tav>
                                        <p:tav tm="100000">
                                          <p:val>
                                            <p:strVal val="#ppt_x"/>
                                          </p:val>
                                        </p:tav>
                                      </p:tavLst>
                                    </p:anim>
                                    <p:anim calcmode="lin" valueType="num">
                                      <p:cBhvr>
                                        <p:cTn id="32"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179"/>
                                        </p:tgtEl>
                                        <p:attrNameLst>
                                          <p:attrName>style.visibility</p:attrName>
                                        </p:attrNameLst>
                                      </p:cBhvr>
                                      <p:to>
                                        <p:strVal val="visible"/>
                                      </p:to>
                                    </p:set>
                                    <p:animEffect transition="in" filter="randombar(horizontal)">
                                      <p:cBhvr>
                                        <p:cTn id="40" dur="500"/>
                                        <p:tgtEl>
                                          <p:spTgt spid="117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186"/>
                                        </p:tgtEl>
                                        <p:attrNameLst>
                                          <p:attrName>style.visibility</p:attrName>
                                        </p:attrNameLst>
                                      </p:cBhvr>
                                      <p:to>
                                        <p:strVal val="visible"/>
                                      </p:to>
                                    </p:set>
                                    <p:animEffect transition="in" filter="randombar(horizontal)">
                                      <p:cBhvr>
                                        <p:cTn id="43" dur="500"/>
                                        <p:tgtEl>
                                          <p:spTgt spid="1186"/>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randombar(horizontal)">
                                      <p:cBhvr>
                                        <p:cTn id="4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3" grpId="0" animBg="1"/>
      <p:bldP spid="1179" grpId="0" animBg="1"/>
      <p:bldP spid="1180" grpId="0" animBg="1"/>
      <p:bldP spid="1185" grpId="0"/>
      <p:bldP spid="1186" grpId="0"/>
      <p:bldP spid="1192" grpId="0"/>
      <p:bldP spid="1194" grpId="0" animBg="1"/>
      <p:bldP spid="37"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39"/>
          <p:cNvSpPr/>
          <p:nvPr/>
        </p:nvSpPr>
        <p:spPr>
          <a:xfrm>
            <a:off x="3949950" y="1211225"/>
            <a:ext cx="1244100" cy="1244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7" name="Google Shape;1227;p39"/>
          <p:cNvSpPr txBox="1">
            <a:spLocks noGrp="1"/>
          </p:cNvSpPr>
          <p:nvPr>
            <p:ph type="title" idx="2"/>
          </p:nvPr>
        </p:nvSpPr>
        <p:spPr>
          <a:xfrm>
            <a:off x="4027950" y="1558925"/>
            <a:ext cx="1088100"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a:latin typeface="+mj-lt"/>
              </a:rPr>
              <a:t>I.</a:t>
            </a:r>
            <a:endParaRPr sz="7200" dirty="0">
              <a:latin typeface="+mj-lt"/>
            </a:endParaRPr>
          </a:p>
        </p:txBody>
      </p:sp>
      <p:grpSp>
        <p:nvGrpSpPr>
          <p:cNvPr id="1229" name="Google Shape;1229;p39"/>
          <p:cNvGrpSpPr/>
          <p:nvPr/>
        </p:nvGrpSpPr>
        <p:grpSpPr>
          <a:xfrm>
            <a:off x="4166456" y="528695"/>
            <a:ext cx="811088" cy="593288"/>
            <a:chOff x="2987525" y="2625100"/>
            <a:chExt cx="1041325" cy="761700"/>
          </a:xfrm>
        </p:grpSpPr>
        <p:sp>
          <p:nvSpPr>
            <p:cNvPr id="1230" name="Google Shape;1230;p39"/>
            <p:cNvSpPr/>
            <p:nvPr/>
          </p:nvSpPr>
          <p:spPr>
            <a:xfrm>
              <a:off x="2987525" y="2972500"/>
              <a:ext cx="242225" cy="391875"/>
            </a:xfrm>
            <a:custGeom>
              <a:avLst/>
              <a:gdLst/>
              <a:ahLst/>
              <a:cxnLst/>
              <a:rect l="l" t="t" r="r" b="b"/>
              <a:pathLst>
                <a:path w="9689" h="15675" extrusionOk="0">
                  <a:moveTo>
                    <a:pt x="1347" y="1"/>
                  </a:moveTo>
                  <a:lnTo>
                    <a:pt x="1216" y="20"/>
                  </a:lnTo>
                  <a:lnTo>
                    <a:pt x="1085" y="38"/>
                  </a:lnTo>
                  <a:lnTo>
                    <a:pt x="954" y="57"/>
                  </a:lnTo>
                  <a:lnTo>
                    <a:pt x="823" y="113"/>
                  </a:lnTo>
                  <a:lnTo>
                    <a:pt x="711" y="169"/>
                  </a:lnTo>
                  <a:lnTo>
                    <a:pt x="599" y="225"/>
                  </a:lnTo>
                  <a:lnTo>
                    <a:pt x="487" y="300"/>
                  </a:lnTo>
                  <a:lnTo>
                    <a:pt x="393" y="394"/>
                  </a:lnTo>
                  <a:lnTo>
                    <a:pt x="300" y="506"/>
                  </a:lnTo>
                  <a:lnTo>
                    <a:pt x="206" y="618"/>
                  </a:lnTo>
                  <a:lnTo>
                    <a:pt x="150" y="730"/>
                  </a:lnTo>
                  <a:lnTo>
                    <a:pt x="94" y="843"/>
                  </a:lnTo>
                  <a:lnTo>
                    <a:pt x="56" y="974"/>
                  </a:lnTo>
                  <a:lnTo>
                    <a:pt x="19" y="1086"/>
                  </a:lnTo>
                  <a:lnTo>
                    <a:pt x="0" y="1217"/>
                  </a:lnTo>
                  <a:lnTo>
                    <a:pt x="0" y="1348"/>
                  </a:lnTo>
                  <a:lnTo>
                    <a:pt x="19" y="1479"/>
                  </a:lnTo>
                  <a:lnTo>
                    <a:pt x="38" y="1609"/>
                  </a:lnTo>
                  <a:lnTo>
                    <a:pt x="113" y="1853"/>
                  </a:lnTo>
                  <a:lnTo>
                    <a:pt x="225" y="2077"/>
                  </a:lnTo>
                  <a:lnTo>
                    <a:pt x="393" y="2301"/>
                  </a:lnTo>
                  <a:lnTo>
                    <a:pt x="954" y="2993"/>
                  </a:lnTo>
                  <a:lnTo>
                    <a:pt x="1497" y="3685"/>
                  </a:lnTo>
                  <a:lnTo>
                    <a:pt x="2020" y="4415"/>
                  </a:lnTo>
                  <a:lnTo>
                    <a:pt x="2525" y="5144"/>
                  </a:lnTo>
                  <a:lnTo>
                    <a:pt x="3011" y="5874"/>
                  </a:lnTo>
                  <a:lnTo>
                    <a:pt x="3479" y="6641"/>
                  </a:lnTo>
                  <a:lnTo>
                    <a:pt x="3928" y="7389"/>
                  </a:lnTo>
                  <a:lnTo>
                    <a:pt x="4358" y="8174"/>
                  </a:lnTo>
                  <a:lnTo>
                    <a:pt x="4751" y="8960"/>
                  </a:lnTo>
                  <a:lnTo>
                    <a:pt x="5144" y="9764"/>
                  </a:lnTo>
                  <a:lnTo>
                    <a:pt x="5518" y="10568"/>
                  </a:lnTo>
                  <a:lnTo>
                    <a:pt x="5854" y="11372"/>
                  </a:lnTo>
                  <a:lnTo>
                    <a:pt x="6172" y="12214"/>
                  </a:lnTo>
                  <a:lnTo>
                    <a:pt x="6490" y="13037"/>
                  </a:lnTo>
                  <a:lnTo>
                    <a:pt x="6771" y="13879"/>
                  </a:lnTo>
                  <a:lnTo>
                    <a:pt x="7033" y="14720"/>
                  </a:lnTo>
                  <a:lnTo>
                    <a:pt x="7070" y="14870"/>
                  </a:lnTo>
                  <a:lnTo>
                    <a:pt x="7145" y="15020"/>
                  </a:lnTo>
                  <a:lnTo>
                    <a:pt x="7220" y="15132"/>
                  </a:lnTo>
                  <a:lnTo>
                    <a:pt x="7295" y="15244"/>
                  </a:lnTo>
                  <a:lnTo>
                    <a:pt x="7388" y="15338"/>
                  </a:lnTo>
                  <a:lnTo>
                    <a:pt x="7482" y="15431"/>
                  </a:lnTo>
                  <a:lnTo>
                    <a:pt x="7594" y="15506"/>
                  </a:lnTo>
                  <a:lnTo>
                    <a:pt x="7706" y="15562"/>
                  </a:lnTo>
                  <a:lnTo>
                    <a:pt x="7818" y="15599"/>
                  </a:lnTo>
                  <a:lnTo>
                    <a:pt x="7949" y="15637"/>
                  </a:lnTo>
                  <a:lnTo>
                    <a:pt x="8061" y="15656"/>
                  </a:lnTo>
                  <a:lnTo>
                    <a:pt x="8192" y="15674"/>
                  </a:lnTo>
                  <a:lnTo>
                    <a:pt x="8454" y="15674"/>
                  </a:lnTo>
                  <a:lnTo>
                    <a:pt x="8697" y="15618"/>
                  </a:lnTo>
                  <a:lnTo>
                    <a:pt x="8940" y="15543"/>
                  </a:lnTo>
                  <a:lnTo>
                    <a:pt x="9146" y="15412"/>
                  </a:lnTo>
                  <a:lnTo>
                    <a:pt x="9258" y="15338"/>
                  </a:lnTo>
                  <a:lnTo>
                    <a:pt x="9352" y="15263"/>
                  </a:lnTo>
                  <a:lnTo>
                    <a:pt x="9427" y="15169"/>
                  </a:lnTo>
                  <a:lnTo>
                    <a:pt x="9501" y="15057"/>
                  </a:lnTo>
                  <a:lnTo>
                    <a:pt x="9558" y="14963"/>
                  </a:lnTo>
                  <a:lnTo>
                    <a:pt x="9614" y="14851"/>
                  </a:lnTo>
                  <a:lnTo>
                    <a:pt x="9651" y="14720"/>
                  </a:lnTo>
                  <a:lnTo>
                    <a:pt x="9688" y="14589"/>
                  </a:lnTo>
                  <a:lnTo>
                    <a:pt x="9688" y="14459"/>
                  </a:lnTo>
                  <a:lnTo>
                    <a:pt x="9688" y="14309"/>
                  </a:lnTo>
                  <a:lnTo>
                    <a:pt x="9670" y="14159"/>
                  </a:lnTo>
                  <a:lnTo>
                    <a:pt x="9632" y="14010"/>
                  </a:lnTo>
                  <a:lnTo>
                    <a:pt x="9352" y="13074"/>
                  </a:lnTo>
                  <a:lnTo>
                    <a:pt x="9034" y="12158"/>
                  </a:lnTo>
                  <a:lnTo>
                    <a:pt x="8697" y="11242"/>
                  </a:lnTo>
                  <a:lnTo>
                    <a:pt x="8342" y="10325"/>
                  </a:lnTo>
                  <a:lnTo>
                    <a:pt x="7949" y="9446"/>
                  </a:lnTo>
                  <a:lnTo>
                    <a:pt x="7556" y="8548"/>
                  </a:lnTo>
                  <a:lnTo>
                    <a:pt x="7126" y="7688"/>
                  </a:lnTo>
                  <a:lnTo>
                    <a:pt x="6677" y="6828"/>
                  </a:lnTo>
                  <a:lnTo>
                    <a:pt x="6210" y="5967"/>
                  </a:lnTo>
                  <a:lnTo>
                    <a:pt x="5705" y="5144"/>
                  </a:lnTo>
                  <a:lnTo>
                    <a:pt x="5200" y="4303"/>
                  </a:lnTo>
                  <a:lnTo>
                    <a:pt x="4657" y="3498"/>
                  </a:lnTo>
                  <a:lnTo>
                    <a:pt x="4096" y="2694"/>
                  </a:lnTo>
                  <a:lnTo>
                    <a:pt x="3516" y="1927"/>
                  </a:lnTo>
                  <a:lnTo>
                    <a:pt x="2918" y="1142"/>
                  </a:lnTo>
                  <a:lnTo>
                    <a:pt x="2301" y="394"/>
                  </a:lnTo>
                  <a:lnTo>
                    <a:pt x="2207" y="300"/>
                  </a:lnTo>
                  <a:lnTo>
                    <a:pt x="2095" y="207"/>
                  </a:lnTo>
                  <a:lnTo>
                    <a:pt x="1983" y="151"/>
                  </a:lnTo>
                  <a:lnTo>
                    <a:pt x="1871" y="94"/>
                  </a:lnTo>
                  <a:lnTo>
                    <a:pt x="1740" y="57"/>
                  </a:lnTo>
                  <a:lnTo>
                    <a:pt x="1609" y="20"/>
                  </a:lnTo>
                  <a:lnTo>
                    <a:pt x="1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9"/>
            <p:cNvSpPr/>
            <p:nvPr/>
          </p:nvSpPr>
          <p:spPr>
            <a:xfrm>
              <a:off x="3442950" y="2625100"/>
              <a:ext cx="133750" cy="761250"/>
            </a:xfrm>
            <a:custGeom>
              <a:avLst/>
              <a:gdLst/>
              <a:ahLst/>
              <a:cxnLst/>
              <a:rect l="l" t="t" r="r" b="b"/>
              <a:pathLst>
                <a:path w="5350" h="30450" extrusionOk="0">
                  <a:moveTo>
                    <a:pt x="3759" y="1"/>
                  </a:moveTo>
                  <a:lnTo>
                    <a:pt x="3647" y="19"/>
                  </a:lnTo>
                  <a:lnTo>
                    <a:pt x="3516" y="38"/>
                  </a:lnTo>
                  <a:lnTo>
                    <a:pt x="3404" y="75"/>
                  </a:lnTo>
                  <a:lnTo>
                    <a:pt x="3292" y="131"/>
                  </a:lnTo>
                  <a:lnTo>
                    <a:pt x="3198" y="188"/>
                  </a:lnTo>
                  <a:lnTo>
                    <a:pt x="3105" y="262"/>
                  </a:lnTo>
                  <a:lnTo>
                    <a:pt x="3011" y="337"/>
                  </a:lnTo>
                  <a:lnTo>
                    <a:pt x="2918" y="449"/>
                  </a:lnTo>
                  <a:lnTo>
                    <a:pt x="2862" y="562"/>
                  </a:lnTo>
                  <a:lnTo>
                    <a:pt x="2787" y="674"/>
                  </a:lnTo>
                  <a:lnTo>
                    <a:pt x="2749" y="823"/>
                  </a:lnTo>
                  <a:lnTo>
                    <a:pt x="2712" y="973"/>
                  </a:lnTo>
                  <a:lnTo>
                    <a:pt x="2375" y="2712"/>
                  </a:lnTo>
                  <a:lnTo>
                    <a:pt x="2076" y="4452"/>
                  </a:lnTo>
                  <a:lnTo>
                    <a:pt x="1796" y="6210"/>
                  </a:lnTo>
                  <a:lnTo>
                    <a:pt x="1534" y="7968"/>
                  </a:lnTo>
                  <a:lnTo>
                    <a:pt x="1291" y="9707"/>
                  </a:lnTo>
                  <a:lnTo>
                    <a:pt x="1066" y="11466"/>
                  </a:lnTo>
                  <a:lnTo>
                    <a:pt x="860" y="13224"/>
                  </a:lnTo>
                  <a:lnTo>
                    <a:pt x="673" y="15000"/>
                  </a:lnTo>
                  <a:lnTo>
                    <a:pt x="524" y="16759"/>
                  </a:lnTo>
                  <a:lnTo>
                    <a:pt x="374" y="18517"/>
                  </a:lnTo>
                  <a:lnTo>
                    <a:pt x="262" y="20293"/>
                  </a:lnTo>
                  <a:lnTo>
                    <a:pt x="168" y="22052"/>
                  </a:lnTo>
                  <a:lnTo>
                    <a:pt x="94" y="23828"/>
                  </a:lnTo>
                  <a:lnTo>
                    <a:pt x="38" y="25605"/>
                  </a:lnTo>
                  <a:lnTo>
                    <a:pt x="0" y="27363"/>
                  </a:lnTo>
                  <a:lnTo>
                    <a:pt x="0" y="29140"/>
                  </a:lnTo>
                  <a:lnTo>
                    <a:pt x="0" y="29290"/>
                  </a:lnTo>
                  <a:lnTo>
                    <a:pt x="38" y="29439"/>
                  </a:lnTo>
                  <a:lnTo>
                    <a:pt x="56" y="29589"/>
                  </a:lnTo>
                  <a:lnTo>
                    <a:pt x="112" y="29720"/>
                  </a:lnTo>
                  <a:lnTo>
                    <a:pt x="168" y="29832"/>
                  </a:lnTo>
                  <a:lnTo>
                    <a:pt x="243" y="29944"/>
                  </a:lnTo>
                  <a:lnTo>
                    <a:pt x="337" y="30038"/>
                  </a:lnTo>
                  <a:lnTo>
                    <a:pt x="430" y="30113"/>
                  </a:lnTo>
                  <a:lnTo>
                    <a:pt x="524" y="30187"/>
                  </a:lnTo>
                  <a:lnTo>
                    <a:pt x="617" y="30262"/>
                  </a:lnTo>
                  <a:lnTo>
                    <a:pt x="730" y="30318"/>
                  </a:lnTo>
                  <a:lnTo>
                    <a:pt x="860" y="30356"/>
                  </a:lnTo>
                  <a:lnTo>
                    <a:pt x="1104" y="30431"/>
                  </a:lnTo>
                  <a:lnTo>
                    <a:pt x="1347" y="30449"/>
                  </a:lnTo>
                  <a:lnTo>
                    <a:pt x="1609" y="30431"/>
                  </a:lnTo>
                  <a:lnTo>
                    <a:pt x="1852" y="30374"/>
                  </a:lnTo>
                  <a:lnTo>
                    <a:pt x="1964" y="30318"/>
                  </a:lnTo>
                  <a:lnTo>
                    <a:pt x="2076" y="30262"/>
                  </a:lnTo>
                  <a:lnTo>
                    <a:pt x="2188" y="30206"/>
                  </a:lnTo>
                  <a:lnTo>
                    <a:pt x="2282" y="30113"/>
                  </a:lnTo>
                  <a:lnTo>
                    <a:pt x="2375" y="30038"/>
                  </a:lnTo>
                  <a:lnTo>
                    <a:pt x="2450" y="29944"/>
                  </a:lnTo>
                  <a:lnTo>
                    <a:pt x="2525" y="29832"/>
                  </a:lnTo>
                  <a:lnTo>
                    <a:pt x="2581" y="29720"/>
                  </a:lnTo>
                  <a:lnTo>
                    <a:pt x="2637" y="29589"/>
                  </a:lnTo>
                  <a:lnTo>
                    <a:pt x="2675" y="29439"/>
                  </a:lnTo>
                  <a:lnTo>
                    <a:pt x="2693" y="29308"/>
                  </a:lnTo>
                  <a:lnTo>
                    <a:pt x="2712" y="29140"/>
                  </a:lnTo>
                  <a:lnTo>
                    <a:pt x="2712" y="27419"/>
                  </a:lnTo>
                  <a:lnTo>
                    <a:pt x="2749" y="25680"/>
                  </a:lnTo>
                  <a:lnTo>
                    <a:pt x="2787" y="23959"/>
                  </a:lnTo>
                  <a:lnTo>
                    <a:pt x="2862" y="22239"/>
                  </a:lnTo>
                  <a:lnTo>
                    <a:pt x="2955" y="20518"/>
                  </a:lnTo>
                  <a:lnTo>
                    <a:pt x="3067" y="18797"/>
                  </a:lnTo>
                  <a:lnTo>
                    <a:pt x="3198" y="17077"/>
                  </a:lnTo>
                  <a:lnTo>
                    <a:pt x="3348" y="15356"/>
                  </a:lnTo>
                  <a:lnTo>
                    <a:pt x="3516" y="13635"/>
                  </a:lnTo>
                  <a:lnTo>
                    <a:pt x="3722" y="11914"/>
                  </a:lnTo>
                  <a:lnTo>
                    <a:pt x="3928" y="10212"/>
                  </a:lnTo>
                  <a:lnTo>
                    <a:pt x="4171" y="8510"/>
                  </a:lnTo>
                  <a:lnTo>
                    <a:pt x="4433" y="6790"/>
                  </a:lnTo>
                  <a:lnTo>
                    <a:pt x="4695" y="5088"/>
                  </a:lnTo>
                  <a:lnTo>
                    <a:pt x="4994" y="3386"/>
                  </a:lnTo>
                  <a:lnTo>
                    <a:pt x="5312" y="1684"/>
                  </a:lnTo>
                  <a:lnTo>
                    <a:pt x="5330" y="1534"/>
                  </a:lnTo>
                  <a:lnTo>
                    <a:pt x="5349" y="1385"/>
                  </a:lnTo>
                  <a:lnTo>
                    <a:pt x="5330" y="1235"/>
                  </a:lnTo>
                  <a:lnTo>
                    <a:pt x="5312" y="1104"/>
                  </a:lnTo>
                  <a:lnTo>
                    <a:pt x="5274" y="973"/>
                  </a:lnTo>
                  <a:lnTo>
                    <a:pt x="5218" y="842"/>
                  </a:lnTo>
                  <a:lnTo>
                    <a:pt x="5162" y="730"/>
                  </a:lnTo>
                  <a:lnTo>
                    <a:pt x="5087" y="618"/>
                  </a:lnTo>
                  <a:lnTo>
                    <a:pt x="5013" y="524"/>
                  </a:lnTo>
                  <a:lnTo>
                    <a:pt x="4919" y="431"/>
                  </a:lnTo>
                  <a:lnTo>
                    <a:pt x="4713" y="262"/>
                  </a:lnTo>
                  <a:lnTo>
                    <a:pt x="4489" y="131"/>
                  </a:lnTo>
                  <a:lnTo>
                    <a:pt x="4264" y="57"/>
                  </a:lnTo>
                  <a:lnTo>
                    <a:pt x="40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9"/>
            <p:cNvSpPr/>
            <p:nvPr/>
          </p:nvSpPr>
          <p:spPr>
            <a:xfrm>
              <a:off x="3660375" y="3053400"/>
              <a:ext cx="368475" cy="333400"/>
            </a:xfrm>
            <a:custGeom>
              <a:avLst/>
              <a:gdLst/>
              <a:ahLst/>
              <a:cxnLst/>
              <a:rect l="l" t="t" r="r" b="b"/>
              <a:pathLst>
                <a:path w="14739" h="13336" extrusionOk="0">
                  <a:moveTo>
                    <a:pt x="13204" y="1"/>
                  </a:moveTo>
                  <a:lnTo>
                    <a:pt x="13073" y="19"/>
                  </a:lnTo>
                  <a:lnTo>
                    <a:pt x="12943" y="57"/>
                  </a:lnTo>
                  <a:lnTo>
                    <a:pt x="12830" y="113"/>
                  </a:lnTo>
                  <a:lnTo>
                    <a:pt x="12699" y="188"/>
                  </a:lnTo>
                  <a:lnTo>
                    <a:pt x="11876" y="786"/>
                  </a:lnTo>
                  <a:lnTo>
                    <a:pt x="11054" y="1403"/>
                  </a:lnTo>
                  <a:lnTo>
                    <a:pt x="10249" y="2039"/>
                  </a:lnTo>
                  <a:lnTo>
                    <a:pt x="9445" y="2675"/>
                  </a:lnTo>
                  <a:lnTo>
                    <a:pt x="8641" y="3311"/>
                  </a:lnTo>
                  <a:lnTo>
                    <a:pt x="7855" y="3966"/>
                  </a:lnTo>
                  <a:lnTo>
                    <a:pt x="7070" y="4639"/>
                  </a:lnTo>
                  <a:lnTo>
                    <a:pt x="6284" y="5312"/>
                  </a:lnTo>
                  <a:lnTo>
                    <a:pt x="5517" y="5986"/>
                  </a:lnTo>
                  <a:lnTo>
                    <a:pt x="4769" y="6678"/>
                  </a:lnTo>
                  <a:lnTo>
                    <a:pt x="4002" y="7370"/>
                  </a:lnTo>
                  <a:lnTo>
                    <a:pt x="3273" y="8080"/>
                  </a:lnTo>
                  <a:lnTo>
                    <a:pt x="2544" y="8810"/>
                  </a:lnTo>
                  <a:lnTo>
                    <a:pt x="1814" y="9539"/>
                  </a:lnTo>
                  <a:lnTo>
                    <a:pt x="1085" y="10269"/>
                  </a:lnTo>
                  <a:lnTo>
                    <a:pt x="393" y="11017"/>
                  </a:lnTo>
                  <a:lnTo>
                    <a:pt x="281" y="11129"/>
                  </a:lnTo>
                  <a:lnTo>
                    <a:pt x="187" y="11260"/>
                  </a:lnTo>
                  <a:lnTo>
                    <a:pt x="131" y="11372"/>
                  </a:lnTo>
                  <a:lnTo>
                    <a:pt x="75" y="11503"/>
                  </a:lnTo>
                  <a:lnTo>
                    <a:pt x="37" y="11634"/>
                  </a:lnTo>
                  <a:lnTo>
                    <a:pt x="19" y="11765"/>
                  </a:lnTo>
                  <a:lnTo>
                    <a:pt x="0" y="11896"/>
                  </a:lnTo>
                  <a:lnTo>
                    <a:pt x="19" y="12027"/>
                  </a:lnTo>
                  <a:lnTo>
                    <a:pt x="37" y="12158"/>
                  </a:lnTo>
                  <a:lnTo>
                    <a:pt x="56" y="12270"/>
                  </a:lnTo>
                  <a:lnTo>
                    <a:pt x="94" y="12401"/>
                  </a:lnTo>
                  <a:lnTo>
                    <a:pt x="150" y="12513"/>
                  </a:lnTo>
                  <a:lnTo>
                    <a:pt x="281" y="12719"/>
                  </a:lnTo>
                  <a:lnTo>
                    <a:pt x="449" y="12924"/>
                  </a:lnTo>
                  <a:lnTo>
                    <a:pt x="636" y="13074"/>
                  </a:lnTo>
                  <a:lnTo>
                    <a:pt x="860" y="13205"/>
                  </a:lnTo>
                  <a:lnTo>
                    <a:pt x="973" y="13261"/>
                  </a:lnTo>
                  <a:lnTo>
                    <a:pt x="1085" y="13299"/>
                  </a:lnTo>
                  <a:lnTo>
                    <a:pt x="1197" y="13317"/>
                  </a:lnTo>
                  <a:lnTo>
                    <a:pt x="1328" y="13336"/>
                  </a:lnTo>
                  <a:lnTo>
                    <a:pt x="1571" y="13336"/>
                  </a:lnTo>
                  <a:lnTo>
                    <a:pt x="1702" y="13299"/>
                  </a:lnTo>
                  <a:lnTo>
                    <a:pt x="1814" y="13261"/>
                  </a:lnTo>
                  <a:lnTo>
                    <a:pt x="1945" y="13205"/>
                  </a:lnTo>
                  <a:lnTo>
                    <a:pt x="2057" y="13130"/>
                  </a:lnTo>
                  <a:lnTo>
                    <a:pt x="2188" y="13037"/>
                  </a:lnTo>
                  <a:lnTo>
                    <a:pt x="2301" y="12924"/>
                  </a:lnTo>
                  <a:lnTo>
                    <a:pt x="2974" y="12214"/>
                  </a:lnTo>
                  <a:lnTo>
                    <a:pt x="3666" y="11503"/>
                  </a:lnTo>
                  <a:lnTo>
                    <a:pt x="4358" y="10811"/>
                  </a:lnTo>
                  <a:lnTo>
                    <a:pt x="5050" y="10119"/>
                  </a:lnTo>
                  <a:lnTo>
                    <a:pt x="5761" y="9427"/>
                  </a:lnTo>
                  <a:lnTo>
                    <a:pt x="6490" y="8772"/>
                  </a:lnTo>
                  <a:lnTo>
                    <a:pt x="7201" y="8099"/>
                  </a:lnTo>
                  <a:lnTo>
                    <a:pt x="7930" y="7444"/>
                  </a:lnTo>
                  <a:lnTo>
                    <a:pt x="8678" y="6790"/>
                  </a:lnTo>
                  <a:lnTo>
                    <a:pt x="9426" y="6154"/>
                  </a:lnTo>
                  <a:lnTo>
                    <a:pt x="10174" y="5537"/>
                  </a:lnTo>
                  <a:lnTo>
                    <a:pt x="10941" y="4901"/>
                  </a:lnTo>
                  <a:lnTo>
                    <a:pt x="11708" y="4302"/>
                  </a:lnTo>
                  <a:lnTo>
                    <a:pt x="12494" y="3704"/>
                  </a:lnTo>
                  <a:lnTo>
                    <a:pt x="13279" y="3105"/>
                  </a:lnTo>
                  <a:lnTo>
                    <a:pt x="14065" y="2526"/>
                  </a:lnTo>
                  <a:lnTo>
                    <a:pt x="14270" y="2357"/>
                  </a:lnTo>
                  <a:lnTo>
                    <a:pt x="14457" y="2151"/>
                  </a:lnTo>
                  <a:lnTo>
                    <a:pt x="14588" y="1927"/>
                  </a:lnTo>
                  <a:lnTo>
                    <a:pt x="14645" y="1815"/>
                  </a:lnTo>
                  <a:lnTo>
                    <a:pt x="14682" y="1684"/>
                  </a:lnTo>
                  <a:lnTo>
                    <a:pt x="14719" y="1572"/>
                  </a:lnTo>
                  <a:lnTo>
                    <a:pt x="14738" y="1441"/>
                  </a:lnTo>
                  <a:lnTo>
                    <a:pt x="14738" y="1310"/>
                  </a:lnTo>
                  <a:lnTo>
                    <a:pt x="14738" y="1179"/>
                  </a:lnTo>
                  <a:lnTo>
                    <a:pt x="14719" y="1048"/>
                  </a:lnTo>
                  <a:lnTo>
                    <a:pt x="14682" y="936"/>
                  </a:lnTo>
                  <a:lnTo>
                    <a:pt x="14626" y="805"/>
                  </a:lnTo>
                  <a:lnTo>
                    <a:pt x="14551" y="674"/>
                  </a:lnTo>
                  <a:lnTo>
                    <a:pt x="14495" y="562"/>
                  </a:lnTo>
                  <a:lnTo>
                    <a:pt x="14401" y="468"/>
                  </a:lnTo>
                  <a:lnTo>
                    <a:pt x="14308" y="375"/>
                  </a:lnTo>
                  <a:lnTo>
                    <a:pt x="14214" y="281"/>
                  </a:lnTo>
                  <a:lnTo>
                    <a:pt x="14102" y="206"/>
                  </a:lnTo>
                  <a:lnTo>
                    <a:pt x="13971" y="150"/>
                  </a:lnTo>
                  <a:lnTo>
                    <a:pt x="13859" y="94"/>
                  </a:lnTo>
                  <a:lnTo>
                    <a:pt x="13728" y="57"/>
                  </a:lnTo>
                  <a:lnTo>
                    <a:pt x="13597" y="19"/>
                  </a:lnTo>
                  <a:lnTo>
                    <a:pt x="134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39"/>
          <p:cNvGrpSpPr/>
          <p:nvPr/>
        </p:nvGrpSpPr>
        <p:grpSpPr>
          <a:xfrm>
            <a:off x="5230319" y="1958069"/>
            <a:ext cx="554180" cy="709421"/>
            <a:chOff x="10855675" y="3289800"/>
            <a:chExt cx="554125" cy="709350"/>
          </a:xfrm>
        </p:grpSpPr>
        <p:sp>
          <p:nvSpPr>
            <p:cNvPr id="1234" name="Google Shape;1234;p39"/>
            <p:cNvSpPr/>
            <p:nvPr/>
          </p:nvSpPr>
          <p:spPr>
            <a:xfrm>
              <a:off x="10855675" y="3289800"/>
              <a:ext cx="554125" cy="678950"/>
            </a:xfrm>
            <a:custGeom>
              <a:avLst/>
              <a:gdLst/>
              <a:ahLst/>
              <a:cxnLst/>
              <a:rect l="l" t="t" r="r" b="b"/>
              <a:pathLst>
                <a:path w="22165" h="27158" extrusionOk="0">
                  <a:moveTo>
                    <a:pt x="599" y="1"/>
                  </a:moveTo>
                  <a:lnTo>
                    <a:pt x="468" y="20"/>
                  </a:lnTo>
                  <a:lnTo>
                    <a:pt x="338" y="57"/>
                  </a:lnTo>
                  <a:lnTo>
                    <a:pt x="244" y="113"/>
                  </a:lnTo>
                  <a:lnTo>
                    <a:pt x="151" y="188"/>
                  </a:lnTo>
                  <a:lnTo>
                    <a:pt x="94" y="281"/>
                  </a:lnTo>
                  <a:lnTo>
                    <a:pt x="38" y="394"/>
                  </a:lnTo>
                  <a:lnTo>
                    <a:pt x="20" y="506"/>
                  </a:lnTo>
                  <a:lnTo>
                    <a:pt x="1" y="618"/>
                  </a:lnTo>
                  <a:lnTo>
                    <a:pt x="20" y="730"/>
                  </a:lnTo>
                  <a:lnTo>
                    <a:pt x="38" y="843"/>
                  </a:lnTo>
                  <a:lnTo>
                    <a:pt x="94" y="955"/>
                  </a:lnTo>
                  <a:lnTo>
                    <a:pt x="151" y="1048"/>
                  </a:lnTo>
                  <a:lnTo>
                    <a:pt x="244" y="1123"/>
                  </a:lnTo>
                  <a:lnTo>
                    <a:pt x="338" y="1179"/>
                  </a:lnTo>
                  <a:lnTo>
                    <a:pt x="468" y="1235"/>
                  </a:lnTo>
                  <a:lnTo>
                    <a:pt x="599" y="1235"/>
                  </a:lnTo>
                  <a:lnTo>
                    <a:pt x="1628" y="1273"/>
                  </a:lnTo>
                  <a:lnTo>
                    <a:pt x="2657" y="1329"/>
                  </a:lnTo>
                  <a:lnTo>
                    <a:pt x="3704" y="1422"/>
                  </a:lnTo>
                  <a:lnTo>
                    <a:pt x="4733" y="1535"/>
                  </a:lnTo>
                  <a:lnTo>
                    <a:pt x="5743" y="1703"/>
                  </a:lnTo>
                  <a:lnTo>
                    <a:pt x="6771" y="1909"/>
                  </a:lnTo>
                  <a:lnTo>
                    <a:pt x="7781" y="2152"/>
                  </a:lnTo>
                  <a:lnTo>
                    <a:pt x="8268" y="2283"/>
                  </a:lnTo>
                  <a:lnTo>
                    <a:pt x="8773" y="2432"/>
                  </a:lnTo>
                  <a:lnTo>
                    <a:pt x="9259" y="2601"/>
                  </a:lnTo>
                  <a:lnTo>
                    <a:pt x="9745" y="2769"/>
                  </a:lnTo>
                  <a:lnTo>
                    <a:pt x="10231" y="2937"/>
                  </a:lnTo>
                  <a:lnTo>
                    <a:pt x="10718" y="3143"/>
                  </a:lnTo>
                  <a:lnTo>
                    <a:pt x="11185" y="3349"/>
                  </a:lnTo>
                  <a:lnTo>
                    <a:pt x="11653" y="3555"/>
                  </a:lnTo>
                  <a:lnTo>
                    <a:pt x="12120" y="3779"/>
                  </a:lnTo>
                  <a:lnTo>
                    <a:pt x="12569" y="4022"/>
                  </a:lnTo>
                  <a:lnTo>
                    <a:pt x="13018" y="4284"/>
                  </a:lnTo>
                  <a:lnTo>
                    <a:pt x="13467" y="4546"/>
                  </a:lnTo>
                  <a:lnTo>
                    <a:pt x="13897" y="4808"/>
                  </a:lnTo>
                  <a:lnTo>
                    <a:pt x="14327" y="5107"/>
                  </a:lnTo>
                  <a:lnTo>
                    <a:pt x="14739" y="5406"/>
                  </a:lnTo>
                  <a:lnTo>
                    <a:pt x="15150" y="5724"/>
                  </a:lnTo>
                  <a:lnTo>
                    <a:pt x="15562" y="6061"/>
                  </a:lnTo>
                  <a:lnTo>
                    <a:pt x="15955" y="6397"/>
                  </a:lnTo>
                  <a:lnTo>
                    <a:pt x="16291" y="6715"/>
                  </a:lnTo>
                  <a:lnTo>
                    <a:pt x="16609" y="7033"/>
                  </a:lnTo>
                  <a:lnTo>
                    <a:pt x="16927" y="7370"/>
                  </a:lnTo>
                  <a:lnTo>
                    <a:pt x="17245" y="7707"/>
                  </a:lnTo>
                  <a:lnTo>
                    <a:pt x="17544" y="8043"/>
                  </a:lnTo>
                  <a:lnTo>
                    <a:pt x="17825" y="8399"/>
                  </a:lnTo>
                  <a:lnTo>
                    <a:pt x="18105" y="8773"/>
                  </a:lnTo>
                  <a:lnTo>
                    <a:pt x="18367" y="9128"/>
                  </a:lnTo>
                  <a:lnTo>
                    <a:pt x="18629" y="9521"/>
                  </a:lnTo>
                  <a:lnTo>
                    <a:pt x="18872" y="9895"/>
                  </a:lnTo>
                  <a:lnTo>
                    <a:pt x="19115" y="10288"/>
                  </a:lnTo>
                  <a:lnTo>
                    <a:pt x="19340" y="10680"/>
                  </a:lnTo>
                  <a:lnTo>
                    <a:pt x="19546" y="11092"/>
                  </a:lnTo>
                  <a:lnTo>
                    <a:pt x="19733" y="11485"/>
                  </a:lnTo>
                  <a:lnTo>
                    <a:pt x="19920" y="11915"/>
                  </a:lnTo>
                  <a:lnTo>
                    <a:pt x="20088" y="12326"/>
                  </a:lnTo>
                  <a:lnTo>
                    <a:pt x="20238" y="12756"/>
                  </a:lnTo>
                  <a:lnTo>
                    <a:pt x="20387" y="13168"/>
                  </a:lnTo>
                  <a:lnTo>
                    <a:pt x="20499" y="13617"/>
                  </a:lnTo>
                  <a:lnTo>
                    <a:pt x="20612" y="14047"/>
                  </a:lnTo>
                  <a:lnTo>
                    <a:pt x="20705" y="14477"/>
                  </a:lnTo>
                  <a:lnTo>
                    <a:pt x="20780" y="14926"/>
                  </a:lnTo>
                  <a:lnTo>
                    <a:pt x="20855" y="15375"/>
                  </a:lnTo>
                  <a:lnTo>
                    <a:pt x="20892" y="15824"/>
                  </a:lnTo>
                  <a:lnTo>
                    <a:pt x="20930" y="16273"/>
                  </a:lnTo>
                  <a:lnTo>
                    <a:pt x="20930" y="16722"/>
                  </a:lnTo>
                  <a:lnTo>
                    <a:pt x="20930" y="17170"/>
                  </a:lnTo>
                  <a:lnTo>
                    <a:pt x="20911" y="17638"/>
                  </a:lnTo>
                  <a:lnTo>
                    <a:pt x="20874" y="18087"/>
                  </a:lnTo>
                  <a:lnTo>
                    <a:pt x="20799" y="18554"/>
                  </a:lnTo>
                  <a:lnTo>
                    <a:pt x="20724" y="19003"/>
                  </a:lnTo>
                  <a:lnTo>
                    <a:pt x="20630" y="19471"/>
                  </a:lnTo>
                  <a:lnTo>
                    <a:pt x="20499" y="19957"/>
                  </a:lnTo>
                  <a:lnTo>
                    <a:pt x="20350" y="20443"/>
                  </a:lnTo>
                  <a:lnTo>
                    <a:pt x="20182" y="20911"/>
                  </a:lnTo>
                  <a:lnTo>
                    <a:pt x="19994" y="21379"/>
                  </a:lnTo>
                  <a:lnTo>
                    <a:pt x="19789" y="21846"/>
                  </a:lnTo>
                  <a:lnTo>
                    <a:pt x="19564" y="22295"/>
                  </a:lnTo>
                  <a:lnTo>
                    <a:pt x="19321" y="22725"/>
                  </a:lnTo>
                  <a:lnTo>
                    <a:pt x="19059" y="23155"/>
                  </a:lnTo>
                  <a:lnTo>
                    <a:pt x="18760" y="23567"/>
                  </a:lnTo>
                  <a:lnTo>
                    <a:pt x="18461" y="23960"/>
                  </a:lnTo>
                  <a:lnTo>
                    <a:pt x="18143" y="24352"/>
                  </a:lnTo>
                  <a:lnTo>
                    <a:pt x="17806" y="24708"/>
                  </a:lnTo>
                  <a:lnTo>
                    <a:pt x="17432" y="25063"/>
                  </a:lnTo>
                  <a:lnTo>
                    <a:pt x="17058" y="25400"/>
                  </a:lnTo>
                  <a:lnTo>
                    <a:pt x="16665" y="25699"/>
                  </a:lnTo>
                  <a:lnTo>
                    <a:pt x="16235" y="25998"/>
                  </a:lnTo>
                  <a:lnTo>
                    <a:pt x="16123" y="26092"/>
                  </a:lnTo>
                  <a:lnTo>
                    <a:pt x="16048" y="26185"/>
                  </a:lnTo>
                  <a:lnTo>
                    <a:pt x="15992" y="26298"/>
                  </a:lnTo>
                  <a:lnTo>
                    <a:pt x="15973" y="26410"/>
                  </a:lnTo>
                  <a:lnTo>
                    <a:pt x="15955" y="26522"/>
                  </a:lnTo>
                  <a:lnTo>
                    <a:pt x="15973" y="26653"/>
                  </a:lnTo>
                  <a:lnTo>
                    <a:pt x="16011" y="26765"/>
                  </a:lnTo>
                  <a:lnTo>
                    <a:pt x="16048" y="26859"/>
                  </a:lnTo>
                  <a:lnTo>
                    <a:pt x="16123" y="26952"/>
                  </a:lnTo>
                  <a:lnTo>
                    <a:pt x="16198" y="27027"/>
                  </a:lnTo>
                  <a:lnTo>
                    <a:pt x="16291" y="27102"/>
                  </a:lnTo>
                  <a:lnTo>
                    <a:pt x="16385" y="27139"/>
                  </a:lnTo>
                  <a:lnTo>
                    <a:pt x="16497" y="27158"/>
                  </a:lnTo>
                  <a:lnTo>
                    <a:pt x="16609" y="27158"/>
                  </a:lnTo>
                  <a:lnTo>
                    <a:pt x="16740" y="27120"/>
                  </a:lnTo>
                  <a:lnTo>
                    <a:pt x="16871" y="27064"/>
                  </a:lnTo>
                  <a:lnTo>
                    <a:pt x="17264" y="26784"/>
                  </a:lnTo>
                  <a:lnTo>
                    <a:pt x="17657" y="26485"/>
                  </a:lnTo>
                  <a:lnTo>
                    <a:pt x="18012" y="26185"/>
                  </a:lnTo>
                  <a:lnTo>
                    <a:pt x="18367" y="25867"/>
                  </a:lnTo>
                  <a:lnTo>
                    <a:pt x="18723" y="25531"/>
                  </a:lnTo>
                  <a:lnTo>
                    <a:pt x="19041" y="25175"/>
                  </a:lnTo>
                  <a:lnTo>
                    <a:pt x="19359" y="24820"/>
                  </a:lnTo>
                  <a:lnTo>
                    <a:pt x="19639" y="24446"/>
                  </a:lnTo>
                  <a:lnTo>
                    <a:pt x="19920" y="24053"/>
                  </a:lnTo>
                  <a:lnTo>
                    <a:pt x="20182" y="23660"/>
                  </a:lnTo>
                  <a:lnTo>
                    <a:pt x="20425" y="23249"/>
                  </a:lnTo>
                  <a:lnTo>
                    <a:pt x="20668" y="22837"/>
                  </a:lnTo>
                  <a:lnTo>
                    <a:pt x="20874" y="22407"/>
                  </a:lnTo>
                  <a:lnTo>
                    <a:pt x="21079" y="21977"/>
                  </a:lnTo>
                  <a:lnTo>
                    <a:pt x="21266" y="21547"/>
                  </a:lnTo>
                  <a:lnTo>
                    <a:pt x="21416" y="21098"/>
                  </a:lnTo>
                  <a:lnTo>
                    <a:pt x="21566" y="20649"/>
                  </a:lnTo>
                  <a:lnTo>
                    <a:pt x="21715" y="20182"/>
                  </a:lnTo>
                  <a:lnTo>
                    <a:pt x="21827" y="19733"/>
                  </a:lnTo>
                  <a:lnTo>
                    <a:pt x="21921" y="19265"/>
                  </a:lnTo>
                  <a:lnTo>
                    <a:pt x="22014" y="18779"/>
                  </a:lnTo>
                  <a:lnTo>
                    <a:pt x="22071" y="18311"/>
                  </a:lnTo>
                  <a:lnTo>
                    <a:pt x="22127" y="17844"/>
                  </a:lnTo>
                  <a:lnTo>
                    <a:pt x="22164" y="17357"/>
                  </a:lnTo>
                  <a:lnTo>
                    <a:pt x="22164" y="16890"/>
                  </a:lnTo>
                  <a:lnTo>
                    <a:pt x="22164" y="16404"/>
                  </a:lnTo>
                  <a:lnTo>
                    <a:pt x="22145" y="15917"/>
                  </a:lnTo>
                  <a:lnTo>
                    <a:pt x="22108" y="15450"/>
                  </a:lnTo>
                  <a:lnTo>
                    <a:pt x="22052" y="14963"/>
                  </a:lnTo>
                  <a:lnTo>
                    <a:pt x="21977" y="14496"/>
                  </a:lnTo>
                  <a:lnTo>
                    <a:pt x="21902" y="14028"/>
                  </a:lnTo>
                  <a:lnTo>
                    <a:pt x="21790" y="13542"/>
                  </a:lnTo>
                  <a:lnTo>
                    <a:pt x="21659" y="13037"/>
                  </a:lnTo>
                  <a:lnTo>
                    <a:pt x="21491" y="12551"/>
                  </a:lnTo>
                  <a:lnTo>
                    <a:pt x="21322" y="12064"/>
                  </a:lnTo>
                  <a:lnTo>
                    <a:pt x="21135" y="11578"/>
                  </a:lnTo>
                  <a:lnTo>
                    <a:pt x="20948" y="11092"/>
                  </a:lnTo>
                  <a:lnTo>
                    <a:pt x="20724" y="10624"/>
                  </a:lnTo>
                  <a:lnTo>
                    <a:pt x="20481" y="10175"/>
                  </a:lnTo>
                  <a:lnTo>
                    <a:pt x="20238" y="9727"/>
                  </a:lnTo>
                  <a:lnTo>
                    <a:pt x="19976" y="9296"/>
                  </a:lnTo>
                  <a:lnTo>
                    <a:pt x="19695" y="8848"/>
                  </a:lnTo>
                  <a:lnTo>
                    <a:pt x="19415" y="8436"/>
                  </a:lnTo>
                  <a:lnTo>
                    <a:pt x="19097" y="8025"/>
                  </a:lnTo>
                  <a:lnTo>
                    <a:pt x="18779" y="7613"/>
                  </a:lnTo>
                  <a:lnTo>
                    <a:pt x="18461" y="7220"/>
                  </a:lnTo>
                  <a:lnTo>
                    <a:pt x="18124" y="6846"/>
                  </a:lnTo>
                  <a:lnTo>
                    <a:pt x="17769" y="6472"/>
                  </a:lnTo>
                  <a:lnTo>
                    <a:pt x="17413" y="6098"/>
                  </a:lnTo>
                  <a:lnTo>
                    <a:pt x="17039" y="5743"/>
                  </a:lnTo>
                  <a:lnTo>
                    <a:pt x="16647" y="5406"/>
                  </a:lnTo>
                  <a:lnTo>
                    <a:pt x="16254" y="5069"/>
                  </a:lnTo>
                  <a:lnTo>
                    <a:pt x="15861" y="4752"/>
                  </a:lnTo>
                  <a:lnTo>
                    <a:pt x="15450" y="4434"/>
                  </a:lnTo>
                  <a:lnTo>
                    <a:pt x="15019" y="4134"/>
                  </a:lnTo>
                  <a:lnTo>
                    <a:pt x="14589" y="3835"/>
                  </a:lnTo>
                  <a:lnTo>
                    <a:pt x="14159" y="3555"/>
                  </a:lnTo>
                  <a:lnTo>
                    <a:pt x="13729" y="3293"/>
                  </a:lnTo>
                  <a:lnTo>
                    <a:pt x="13280" y="3031"/>
                  </a:lnTo>
                  <a:lnTo>
                    <a:pt x="12831" y="2788"/>
                  </a:lnTo>
                  <a:lnTo>
                    <a:pt x="12364" y="2545"/>
                  </a:lnTo>
                  <a:lnTo>
                    <a:pt x="11896" y="2320"/>
                  </a:lnTo>
                  <a:lnTo>
                    <a:pt x="11428" y="2114"/>
                  </a:lnTo>
                  <a:lnTo>
                    <a:pt x="10961" y="1909"/>
                  </a:lnTo>
                  <a:lnTo>
                    <a:pt x="10344" y="1666"/>
                  </a:lnTo>
                  <a:lnTo>
                    <a:pt x="9708" y="1441"/>
                  </a:lnTo>
                  <a:lnTo>
                    <a:pt x="9091" y="1235"/>
                  </a:lnTo>
                  <a:lnTo>
                    <a:pt x="8455" y="1048"/>
                  </a:lnTo>
                  <a:lnTo>
                    <a:pt x="7819" y="880"/>
                  </a:lnTo>
                  <a:lnTo>
                    <a:pt x="7164" y="730"/>
                  </a:lnTo>
                  <a:lnTo>
                    <a:pt x="6528" y="599"/>
                  </a:lnTo>
                  <a:lnTo>
                    <a:pt x="5874" y="469"/>
                  </a:lnTo>
                  <a:lnTo>
                    <a:pt x="5219" y="356"/>
                  </a:lnTo>
                  <a:lnTo>
                    <a:pt x="4564" y="281"/>
                  </a:lnTo>
                  <a:lnTo>
                    <a:pt x="3910" y="188"/>
                  </a:lnTo>
                  <a:lnTo>
                    <a:pt x="3255" y="132"/>
                  </a:lnTo>
                  <a:lnTo>
                    <a:pt x="2582" y="76"/>
                  </a:lnTo>
                  <a:lnTo>
                    <a:pt x="1927" y="38"/>
                  </a:lnTo>
                  <a:lnTo>
                    <a:pt x="1273" y="20"/>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9"/>
            <p:cNvSpPr/>
            <p:nvPr/>
          </p:nvSpPr>
          <p:spPr>
            <a:xfrm>
              <a:off x="11213850" y="3851850"/>
              <a:ext cx="141700" cy="147300"/>
            </a:xfrm>
            <a:custGeom>
              <a:avLst/>
              <a:gdLst/>
              <a:ahLst/>
              <a:cxnLst/>
              <a:rect l="l" t="t" r="r" b="b"/>
              <a:pathLst>
                <a:path w="5668" h="5892" extrusionOk="0">
                  <a:moveTo>
                    <a:pt x="3591" y="0"/>
                  </a:moveTo>
                  <a:lnTo>
                    <a:pt x="3461" y="19"/>
                  </a:lnTo>
                  <a:lnTo>
                    <a:pt x="3348" y="56"/>
                  </a:lnTo>
                  <a:lnTo>
                    <a:pt x="3255" y="112"/>
                  </a:lnTo>
                  <a:lnTo>
                    <a:pt x="3143" y="187"/>
                  </a:lnTo>
                  <a:lnTo>
                    <a:pt x="2881" y="430"/>
                  </a:lnTo>
                  <a:lnTo>
                    <a:pt x="2600" y="692"/>
                  </a:lnTo>
                  <a:lnTo>
                    <a:pt x="2357" y="954"/>
                  </a:lnTo>
                  <a:lnTo>
                    <a:pt x="2114" y="1235"/>
                  </a:lnTo>
                  <a:lnTo>
                    <a:pt x="1871" y="1515"/>
                  </a:lnTo>
                  <a:lnTo>
                    <a:pt x="1646" y="1814"/>
                  </a:lnTo>
                  <a:lnTo>
                    <a:pt x="1441" y="2114"/>
                  </a:lnTo>
                  <a:lnTo>
                    <a:pt x="1235" y="2413"/>
                  </a:lnTo>
                  <a:lnTo>
                    <a:pt x="1048" y="2731"/>
                  </a:lnTo>
                  <a:lnTo>
                    <a:pt x="861" y="3067"/>
                  </a:lnTo>
                  <a:lnTo>
                    <a:pt x="692" y="3385"/>
                  </a:lnTo>
                  <a:lnTo>
                    <a:pt x="543" y="3722"/>
                  </a:lnTo>
                  <a:lnTo>
                    <a:pt x="393" y="4059"/>
                  </a:lnTo>
                  <a:lnTo>
                    <a:pt x="262" y="4414"/>
                  </a:lnTo>
                  <a:lnTo>
                    <a:pt x="131" y="4751"/>
                  </a:lnTo>
                  <a:lnTo>
                    <a:pt x="19" y="5106"/>
                  </a:lnTo>
                  <a:lnTo>
                    <a:pt x="0" y="5256"/>
                  </a:lnTo>
                  <a:lnTo>
                    <a:pt x="19" y="5387"/>
                  </a:lnTo>
                  <a:lnTo>
                    <a:pt x="57" y="5518"/>
                  </a:lnTo>
                  <a:lnTo>
                    <a:pt x="131" y="5648"/>
                  </a:lnTo>
                  <a:lnTo>
                    <a:pt x="225" y="5742"/>
                  </a:lnTo>
                  <a:lnTo>
                    <a:pt x="337" y="5817"/>
                  </a:lnTo>
                  <a:lnTo>
                    <a:pt x="468" y="5873"/>
                  </a:lnTo>
                  <a:lnTo>
                    <a:pt x="618" y="5892"/>
                  </a:lnTo>
                  <a:lnTo>
                    <a:pt x="954" y="5873"/>
                  </a:lnTo>
                  <a:lnTo>
                    <a:pt x="1291" y="5835"/>
                  </a:lnTo>
                  <a:lnTo>
                    <a:pt x="1628" y="5779"/>
                  </a:lnTo>
                  <a:lnTo>
                    <a:pt x="1946" y="5723"/>
                  </a:lnTo>
                  <a:lnTo>
                    <a:pt x="2264" y="5648"/>
                  </a:lnTo>
                  <a:lnTo>
                    <a:pt x="2600" y="5555"/>
                  </a:lnTo>
                  <a:lnTo>
                    <a:pt x="2899" y="5461"/>
                  </a:lnTo>
                  <a:lnTo>
                    <a:pt x="3217" y="5349"/>
                  </a:lnTo>
                  <a:lnTo>
                    <a:pt x="3517" y="5218"/>
                  </a:lnTo>
                  <a:lnTo>
                    <a:pt x="3835" y="5069"/>
                  </a:lnTo>
                  <a:lnTo>
                    <a:pt x="4115" y="4919"/>
                  </a:lnTo>
                  <a:lnTo>
                    <a:pt x="4414" y="4751"/>
                  </a:lnTo>
                  <a:lnTo>
                    <a:pt x="4695" y="4582"/>
                  </a:lnTo>
                  <a:lnTo>
                    <a:pt x="4975" y="4395"/>
                  </a:lnTo>
                  <a:lnTo>
                    <a:pt x="5237" y="4190"/>
                  </a:lnTo>
                  <a:lnTo>
                    <a:pt x="5499" y="3984"/>
                  </a:lnTo>
                  <a:lnTo>
                    <a:pt x="5574" y="3890"/>
                  </a:lnTo>
                  <a:lnTo>
                    <a:pt x="5630" y="3778"/>
                  </a:lnTo>
                  <a:lnTo>
                    <a:pt x="5667" y="3666"/>
                  </a:lnTo>
                  <a:lnTo>
                    <a:pt x="5667" y="3535"/>
                  </a:lnTo>
                  <a:lnTo>
                    <a:pt x="5667" y="3423"/>
                  </a:lnTo>
                  <a:lnTo>
                    <a:pt x="5630" y="3311"/>
                  </a:lnTo>
                  <a:lnTo>
                    <a:pt x="5574" y="3198"/>
                  </a:lnTo>
                  <a:lnTo>
                    <a:pt x="5499" y="3105"/>
                  </a:lnTo>
                  <a:lnTo>
                    <a:pt x="5406" y="3030"/>
                  </a:lnTo>
                  <a:lnTo>
                    <a:pt x="5293" y="2974"/>
                  </a:lnTo>
                  <a:lnTo>
                    <a:pt x="5181" y="2937"/>
                  </a:lnTo>
                  <a:lnTo>
                    <a:pt x="4938" y="2937"/>
                  </a:lnTo>
                  <a:lnTo>
                    <a:pt x="4826" y="2974"/>
                  </a:lnTo>
                  <a:lnTo>
                    <a:pt x="4732" y="3030"/>
                  </a:lnTo>
                  <a:lnTo>
                    <a:pt x="4620" y="3105"/>
                  </a:lnTo>
                  <a:lnTo>
                    <a:pt x="4414" y="3273"/>
                  </a:lnTo>
                  <a:lnTo>
                    <a:pt x="4190" y="3441"/>
                  </a:lnTo>
                  <a:lnTo>
                    <a:pt x="3965" y="3591"/>
                  </a:lnTo>
                  <a:lnTo>
                    <a:pt x="3722" y="3741"/>
                  </a:lnTo>
                  <a:lnTo>
                    <a:pt x="3498" y="3872"/>
                  </a:lnTo>
                  <a:lnTo>
                    <a:pt x="3255" y="4003"/>
                  </a:lnTo>
                  <a:lnTo>
                    <a:pt x="2993" y="4115"/>
                  </a:lnTo>
                  <a:lnTo>
                    <a:pt x="2750" y="4208"/>
                  </a:lnTo>
                  <a:lnTo>
                    <a:pt x="2226" y="4395"/>
                  </a:lnTo>
                  <a:lnTo>
                    <a:pt x="1702" y="4526"/>
                  </a:lnTo>
                  <a:lnTo>
                    <a:pt x="1513" y="4564"/>
                  </a:lnTo>
                  <a:lnTo>
                    <a:pt x="1513" y="4564"/>
                  </a:lnTo>
                  <a:lnTo>
                    <a:pt x="1534" y="4508"/>
                  </a:lnTo>
                  <a:lnTo>
                    <a:pt x="1665" y="4190"/>
                  </a:lnTo>
                  <a:lnTo>
                    <a:pt x="1815" y="3909"/>
                  </a:lnTo>
                  <a:lnTo>
                    <a:pt x="1964" y="3610"/>
                  </a:lnTo>
                  <a:lnTo>
                    <a:pt x="2133" y="3329"/>
                  </a:lnTo>
                  <a:lnTo>
                    <a:pt x="2301" y="3049"/>
                  </a:lnTo>
                  <a:lnTo>
                    <a:pt x="2488" y="2768"/>
                  </a:lnTo>
                  <a:lnTo>
                    <a:pt x="2675" y="2506"/>
                  </a:lnTo>
                  <a:lnTo>
                    <a:pt x="2881" y="2244"/>
                  </a:lnTo>
                  <a:lnTo>
                    <a:pt x="3086" y="1983"/>
                  </a:lnTo>
                  <a:lnTo>
                    <a:pt x="3311" y="1740"/>
                  </a:lnTo>
                  <a:lnTo>
                    <a:pt x="3535" y="1515"/>
                  </a:lnTo>
                  <a:lnTo>
                    <a:pt x="3778" y="1272"/>
                  </a:lnTo>
                  <a:lnTo>
                    <a:pt x="4022" y="1047"/>
                  </a:lnTo>
                  <a:lnTo>
                    <a:pt x="4096" y="954"/>
                  </a:lnTo>
                  <a:lnTo>
                    <a:pt x="4153" y="860"/>
                  </a:lnTo>
                  <a:lnTo>
                    <a:pt x="4190" y="730"/>
                  </a:lnTo>
                  <a:lnTo>
                    <a:pt x="4190" y="617"/>
                  </a:lnTo>
                  <a:lnTo>
                    <a:pt x="4190" y="486"/>
                  </a:lnTo>
                  <a:lnTo>
                    <a:pt x="4153" y="374"/>
                  </a:lnTo>
                  <a:lnTo>
                    <a:pt x="4096" y="262"/>
                  </a:lnTo>
                  <a:lnTo>
                    <a:pt x="4022" y="187"/>
                  </a:lnTo>
                  <a:lnTo>
                    <a:pt x="3928" y="94"/>
                  </a:lnTo>
                  <a:lnTo>
                    <a:pt x="3816" y="38"/>
                  </a:lnTo>
                  <a:lnTo>
                    <a:pt x="3704" y="19"/>
                  </a:lnTo>
                  <a:lnTo>
                    <a:pt x="35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E0AB918C-751E-4183-974E-06C8B9493609}"/>
              </a:ext>
            </a:extLst>
          </p:cNvPr>
          <p:cNvSpPr txBox="1"/>
          <p:nvPr/>
        </p:nvSpPr>
        <p:spPr>
          <a:xfrm>
            <a:off x="1184520" y="2537449"/>
            <a:ext cx="6881689" cy="901593"/>
          </a:xfrm>
          <a:prstGeom prst="rect">
            <a:avLst/>
          </a:prstGeom>
          <a:noFill/>
        </p:spPr>
        <p:txBody>
          <a:bodyPr wrap="square">
            <a:spAutoFit/>
          </a:bodyPr>
          <a:lstStyle/>
          <a:p>
            <a:pPr algn="ctr">
              <a:lnSpc>
                <a:spcPct val="150000"/>
              </a:lnSpc>
            </a:pPr>
            <a:r>
              <a:rPr lang="vi-VN" sz="4000" b="1" dirty="0">
                <a:solidFill>
                  <a:schemeClr val="bg1"/>
                </a:solidFill>
                <a:effectLst/>
                <a:latin typeface="+mn-lt"/>
                <a:ea typeface="Times New Roman" panose="02020603050405020304" pitchFamily="18" charset="0"/>
              </a:rPr>
              <a:t>CÁC TUYẾN NỘI TIẾT</a:t>
            </a:r>
            <a:endParaRPr lang="en-US" sz="4000" dirty="0">
              <a:solidFill>
                <a:schemeClr val="bg1"/>
              </a:solidFill>
              <a:latin typeface="+mn-lt"/>
            </a:endParaRPr>
          </a:p>
        </p:txBody>
      </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4" name="Google Shape;1244;p40"/>
          <p:cNvSpPr/>
          <p:nvPr/>
        </p:nvSpPr>
        <p:spPr>
          <a:xfrm rot="10800000" flipH="1">
            <a:off x="7092900" y="129075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5" name="Google Shape;1245;p40"/>
          <p:cNvGrpSpPr/>
          <p:nvPr/>
        </p:nvGrpSpPr>
        <p:grpSpPr>
          <a:xfrm rot="10800000" flipH="1">
            <a:off x="7798686" y="1684947"/>
            <a:ext cx="241737" cy="241737"/>
            <a:chOff x="10695150" y="4122575"/>
            <a:chExt cx="626100" cy="626100"/>
          </a:xfrm>
        </p:grpSpPr>
        <p:sp>
          <p:nvSpPr>
            <p:cNvPr id="1246" name="Google Shape;1246;p40"/>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0"/>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8" name="Google Shape;1248;p40"/>
          <p:cNvSpPr/>
          <p:nvPr/>
        </p:nvSpPr>
        <p:spPr>
          <a:xfrm rot="10800000" flipH="1">
            <a:off x="8278638" y="25553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Rectangle: Rounded Corners 16">
            <a:extLst>
              <a:ext uri="{FF2B5EF4-FFF2-40B4-BE49-F238E27FC236}">
                <a16:creationId xmlns:a16="http://schemas.microsoft.com/office/drawing/2014/main" id="{4431CEF6-A720-46F2-9B55-1CC9A9226AA5}"/>
              </a:ext>
            </a:extLst>
          </p:cNvPr>
          <p:cNvSpPr/>
          <p:nvPr/>
        </p:nvSpPr>
        <p:spPr>
          <a:xfrm>
            <a:off x="280113" y="1290750"/>
            <a:ext cx="3092234" cy="2061079"/>
          </a:xfrm>
          <a:prstGeom prst="round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98EF6BF-2DB8-4BD0-B832-EAC521B45E5F}"/>
              </a:ext>
            </a:extLst>
          </p:cNvPr>
          <p:cNvSpPr txBox="1"/>
          <p:nvPr/>
        </p:nvSpPr>
        <p:spPr>
          <a:xfrm>
            <a:off x="504396" y="1672477"/>
            <a:ext cx="2643667" cy="14203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1"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Quan sát hình </a:t>
            </a:r>
            <a:r>
              <a:rPr kumimoji="0" lang="en-US" sz="2000" b="1" i="1"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35.2</a:t>
            </a:r>
            <a:r>
              <a:rPr kumimoji="0" lang="vi-VN" sz="2000" b="1" i="1"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r>
              <a:rPr lang="en-US" sz="2000" b="1" i="1" dirty="0" err="1">
                <a:latin typeface="Arial" panose="020B0604020202020204" pitchFamily="34" charset="0"/>
                <a:ea typeface="Times New Roman" panose="02020603050405020304" pitchFamily="18" charset="0"/>
              </a:rPr>
              <a:t>trang</a:t>
            </a:r>
            <a:r>
              <a:rPr lang="en-US" sz="2000" b="1" i="1" dirty="0">
                <a:latin typeface="Arial" panose="020B0604020202020204" pitchFamily="34" charset="0"/>
                <a:ea typeface="Times New Roman" panose="02020603050405020304" pitchFamily="18" charset="0"/>
              </a:rPr>
              <a:t> 166 SGK, </a:t>
            </a:r>
            <a:r>
              <a:rPr lang="en-US" sz="2000" i="1" dirty="0" err="1">
                <a:latin typeface="Arial" panose="020B0604020202020204" pitchFamily="34" charset="0"/>
                <a:ea typeface="Times New Roman" panose="02020603050405020304" pitchFamily="18" charset="0"/>
              </a:rPr>
              <a:t>hoàn</a:t>
            </a:r>
            <a:r>
              <a:rPr lang="en-US" sz="2000" i="1" dirty="0">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thành</a:t>
            </a:r>
            <a:r>
              <a:rPr lang="en-US" sz="2000" i="1" dirty="0">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các</a:t>
            </a:r>
            <a:r>
              <a:rPr lang="en-US" sz="2000" i="1" dirty="0">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nhiệm</a:t>
            </a:r>
            <a:r>
              <a:rPr lang="en-US" sz="2000" i="1" dirty="0">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vụ</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0FEC3401-B0E0-4265-A294-D620C40DA0B3}"/>
              </a:ext>
            </a:extLst>
          </p:cNvPr>
          <p:cNvSpPr/>
          <p:nvPr/>
        </p:nvSpPr>
        <p:spPr>
          <a:xfrm>
            <a:off x="2921225" y="129473"/>
            <a:ext cx="3092234" cy="469338"/>
          </a:xfrm>
          <a:prstGeom prst="rect">
            <a:avLst/>
          </a:prstGeom>
          <a:solidFill>
            <a:srgbClr val="A2B9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tx1"/>
                </a:solidFill>
              </a:rPr>
              <a:t>PHIẾU HỌC TẬP</a:t>
            </a:r>
          </a:p>
        </p:txBody>
      </p:sp>
      <p:pic>
        <p:nvPicPr>
          <p:cNvPr id="3" name="Picture 2">
            <a:extLst>
              <a:ext uri="{FF2B5EF4-FFF2-40B4-BE49-F238E27FC236}">
                <a16:creationId xmlns:a16="http://schemas.microsoft.com/office/drawing/2014/main" id="{0B87CC62-5FB9-47E6-91B5-B4758FE0FD0F}"/>
              </a:ext>
            </a:extLst>
          </p:cNvPr>
          <p:cNvPicPr>
            <a:picLocks noChangeAspect="1"/>
          </p:cNvPicPr>
          <p:nvPr/>
        </p:nvPicPr>
        <p:blipFill>
          <a:blip r:embed="rId3"/>
          <a:stretch>
            <a:fillRect/>
          </a:stretch>
        </p:blipFill>
        <p:spPr>
          <a:xfrm>
            <a:off x="3596630" y="1081328"/>
            <a:ext cx="5555432" cy="3427171"/>
          </a:xfrm>
          <a:prstGeom prst="rect">
            <a:avLst/>
          </a:prstGeom>
        </p:spPr>
      </p:pic>
    </p:spTree>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4" name="Google Shape;1244;p40"/>
          <p:cNvSpPr/>
          <p:nvPr/>
        </p:nvSpPr>
        <p:spPr>
          <a:xfrm rot="10800000" flipH="1">
            <a:off x="7092900" y="129075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5" name="Google Shape;1245;p40"/>
          <p:cNvGrpSpPr/>
          <p:nvPr/>
        </p:nvGrpSpPr>
        <p:grpSpPr>
          <a:xfrm rot="10800000" flipH="1">
            <a:off x="7798686" y="1684947"/>
            <a:ext cx="241737" cy="241737"/>
            <a:chOff x="10695150" y="4122575"/>
            <a:chExt cx="626100" cy="626100"/>
          </a:xfrm>
        </p:grpSpPr>
        <p:sp>
          <p:nvSpPr>
            <p:cNvPr id="1246" name="Google Shape;1246;p40"/>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0"/>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8" name="Google Shape;1248;p40"/>
          <p:cNvSpPr/>
          <p:nvPr/>
        </p:nvSpPr>
        <p:spPr>
          <a:xfrm rot="10800000" flipH="1">
            <a:off x="8278638" y="25553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0FEC3401-B0E0-4265-A294-D620C40DA0B3}"/>
              </a:ext>
            </a:extLst>
          </p:cNvPr>
          <p:cNvSpPr/>
          <p:nvPr/>
        </p:nvSpPr>
        <p:spPr>
          <a:xfrm>
            <a:off x="2921225" y="129473"/>
            <a:ext cx="3092234" cy="469338"/>
          </a:xfrm>
          <a:prstGeom prst="rect">
            <a:avLst/>
          </a:prstGeom>
          <a:solidFill>
            <a:srgbClr val="A2B9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tx1"/>
                </a:solidFill>
              </a:rPr>
              <a:t>PHIẾU HỌC TẬP</a:t>
            </a:r>
          </a:p>
        </p:txBody>
      </p:sp>
      <p:sp>
        <p:nvSpPr>
          <p:cNvPr id="11" name="TextBox 10">
            <a:extLst>
              <a:ext uri="{FF2B5EF4-FFF2-40B4-BE49-F238E27FC236}">
                <a16:creationId xmlns:a16="http://schemas.microsoft.com/office/drawing/2014/main" id="{18AF706C-B92A-4C66-8BDE-5248574C9170}"/>
              </a:ext>
            </a:extLst>
          </p:cNvPr>
          <p:cNvSpPr txBox="1"/>
          <p:nvPr/>
        </p:nvSpPr>
        <p:spPr>
          <a:xfrm>
            <a:off x="783165" y="956269"/>
            <a:ext cx="5414435" cy="639324"/>
          </a:xfrm>
          <a:prstGeom prst="roundRect">
            <a:avLst/>
          </a:prstGeom>
          <a:noFill/>
          <a:ln w="19050">
            <a:solidFill>
              <a:schemeClr val="tx2"/>
            </a:solidFill>
            <a:prstDash val="lgDash"/>
          </a:ln>
        </p:spPr>
        <p:txBody>
          <a:bodyPr wrap="square">
            <a:spAutoFit/>
          </a:bodyPr>
          <a:lstStyle/>
          <a:p>
            <a:pPr algn="ctr">
              <a:lnSpc>
                <a:spcPct val="150000"/>
              </a:lnSpc>
            </a:pPr>
            <a:r>
              <a:rPr lang="en-US" sz="2400" b="1" dirty="0" err="1">
                <a:solidFill>
                  <a:schemeClr val="tx1"/>
                </a:solidFill>
              </a:rPr>
              <a:t>Câu</a:t>
            </a:r>
            <a:r>
              <a:rPr lang="en-US" sz="2400" b="1" dirty="0">
                <a:solidFill>
                  <a:schemeClr val="tx1"/>
                </a:solidFill>
              </a:rPr>
              <a:t> 1: </a:t>
            </a:r>
            <a:r>
              <a:rPr lang="en-US" sz="2400" dirty="0" err="1">
                <a:solidFill>
                  <a:schemeClr val="tx1"/>
                </a:solidFill>
              </a:rPr>
              <a:t>Nêu</a:t>
            </a:r>
            <a:r>
              <a:rPr lang="en-US" sz="2400" dirty="0">
                <a:solidFill>
                  <a:schemeClr val="tx1"/>
                </a:solidFill>
              </a:rPr>
              <a:t> </a:t>
            </a:r>
            <a:r>
              <a:rPr lang="en-US" sz="2400" dirty="0" err="1">
                <a:solidFill>
                  <a:schemeClr val="tx1"/>
                </a:solidFill>
              </a:rPr>
              <a:t>vai</a:t>
            </a:r>
            <a:r>
              <a:rPr lang="en-US" sz="2400" dirty="0">
                <a:solidFill>
                  <a:schemeClr val="tx1"/>
                </a:solidFill>
              </a:rPr>
              <a:t> </a:t>
            </a:r>
            <a:r>
              <a:rPr lang="en-US" sz="2400" dirty="0" err="1">
                <a:solidFill>
                  <a:schemeClr val="tx1"/>
                </a:solidFill>
              </a:rPr>
              <a:t>trò</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tuyến</a:t>
            </a:r>
            <a:r>
              <a:rPr lang="en-US" sz="2400" dirty="0">
                <a:solidFill>
                  <a:schemeClr val="tx1"/>
                </a:solidFill>
              </a:rPr>
              <a:t> </a:t>
            </a:r>
            <a:r>
              <a:rPr lang="en-US" sz="2400" dirty="0" err="1">
                <a:solidFill>
                  <a:schemeClr val="tx1"/>
                </a:solidFill>
              </a:rPr>
              <a:t>nội</a:t>
            </a:r>
            <a:r>
              <a:rPr lang="en-US" sz="2400" dirty="0">
                <a:solidFill>
                  <a:schemeClr val="tx1"/>
                </a:solidFill>
              </a:rPr>
              <a:t> </a:t>
            </a:r>
            <a:r>
              <a:rPr lang="en-US" sz="2400" dirty="0" err="1">
                <a:solidFill>
                  <a:schemeClr val="tx1"/>
                </a:solidFill>
              </a:rPr>
              <a:t>tiết</a:t>
            </a:r>
            <a:r>
              <a:rPr lang="en-US" sz="2400" dirty="0">
                <a:solidFill>
                  <a:schemeClr val="tx1"/>
                </a:solidFill>
              </a:rPr>
              <a:t>.</a:t>
            </a:r>
          </a:p>
        </p:txBody>
      </p:sp>
      <p:pic>
        <p:nvPicPr>
          <p:cNvPr id="13" name="Picture 42">
            <a:extLst>
              <a:ext uri="{FF2B5EF4-FFF2-40B4-BE49-F238E27FC236}">
                <a16:creationId xmlns:a16="http://schemas.microsoft.com/office/drawing/2014/main" id="{89B16071-963C-4235-91DA-2E454D9A28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31612" y="354536"/>
            <a:ext cx="892514" cy="1503181"/>
          </a:xfrm>
          <a:prstGeom prst="rect">
            <a:avLst/>
          </a:prstGeom>
        </p:spPr>
      </p:pic>
      <p:sp>
        <p:nvSpPr>
          <p:cNvPr id="5" name="Rectangle: Rounded Corners 4">
            <a:extLst>
              <a:ext uri="{FF2B5EF4-FFF2-40B4-BE49-F238E27FC236}">
                <a16:creationId xmlns:a16="http://schemas.microsoft.com/office/drawing/2014/main" id="{8FAB8DEF-D99B-4DE5-918F-3BC22965EF0E}"/>
              </a:ext>
            </a:extLst>
          </p:cNvPr>
          <p:cNvSpPr/>
          <p:nvPr/>
        </p:nvSpPr>
        <p:spPr>
          <a:xfrm>
            <a:off x="1561763" y="2168665"/>
            <a:ext cx="6934874" cy="150318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000" dirty="0" err="1">
                <a:solidFill>
                  <a:schemeClr val="tx1"/>
                </a:solidFill>
              </a:rPr>
              <a:t>Tiết</a:t>
            </a:r>
            <a:r>
              <a:rPr lang="en-US" sz="2000" dirty="0">
                <a:solidFill>
                  <a:schemeClr val="tx1"/>
                </a:solidFill>
              </a:rPr>
              <a:t> hormone </a:t>
            </a:r>
            <a:r>
              <a:rPr lang="en-US" sz="2000" dirty="0" err="1">
                <a:solidFill>
                  <a:schemeClr val="tx1"/>
                </a:solidFill>
              </a:rPr>
              <a:t>trực</a:t>
            </a:r>
            <a:r>
              <a:rPr lang="en-US" sz="2000" dirty="0">
                <a:solidFill>
                  <a:schemeClr val="tx1"/>
                </a:solidFill>
              </a:rPr>
              <a:t> </a:t>
            </a:r>
            <a:r>
              <a:rPr lang="en-US" sz="2000" dirty="0" err="1">
                <a:solidFill>
                  <a:schemeClr val="tx1"/>
                </a:solidFill>
              </a:rPr>
              <a:t>tiếp</a:t>
            </a:r>
            <a:r>
              <a:rPr lang="en-US" sz="2000" dirty="0">
                <a:solidFill>
                  <a:schemeClr val="tx1"/>
                </a:solidFill>
              </a:rPr>
              <a:t> </a:t>
            </a:r>
            <a:r>
              <a:rPr lang="en-US" sz="2000" dirty="0" err="1">
                <a:solidFill>
                  <a:schemeClr val="tx1"/>
                </a:solidFill>
              </a:rPr>
              <a:t>vào</a:t>
            </a:r>
            <a:r>
              <a:rPr lang="en-US" sz="2000" dirty="0">
                <a:solidFill>
                  <a:schemeClr val="tx1"/>
                </a:solidFill>
              </a:rPr>
              <a:t> </a:t>
            </a:r>
            <a:r>
              <a:rPr lang="en-US" sz="2000" dirty="0" err="1">
                <a:solidFill>
                  <a:schemeClr val="tx1"/>
                </a:solidFill>
              </a:rPr>
              <a:t>máu</a:t>
            </a:r>
            <a:r>
              <a:rPr lang="en-US" sz="2000" dirty="0">
                <a:solidFill>
                  <a:schemeClr val="tx1"/>
                </a:solidFill>
              </a:rPr>
              <a:t> </a:t>
            </a:r>
            <a:r>
              <a:rPr lang="en-US" sz="2000" dirty="0" err="1">
                <a:solidFill>
                  <a:schemeClr val="tx1"/>
                </a:solidFill>
              </a:rPr>
              <a:t>thực</a:t>
            </a:r>
            <a:r>
              <a:rPr lang="en-US" sz="2000" dirty="0">
                <a:solidFill>
                  <a:schemeClr val="tx1"/>
                </a:solidFill>
              </a:rPr>
              <a:t> </a:t>
            </a:r>
            <a:r>
              <a:rPr lang="en-US" sz="2000" dirty="0" err="1">
                <a:solidFill>
                  <a:schemeClr val="tx1"/>
                </a:solidFill>
              </a:rPr>
              <a:t>hiện</a:t>
            </a:r>
            <a:r>
              <a:rPr lang="en-US" sz="2000" dirty="0">
                <a:solidFill>
                  <a:schemeClr val="tx1"/>
                </a:solidFill>
              </a:rPr>
              <a:t> </a:t>
            </a:r>
            <a:r>
              <a:rPr lang="en-US" sz="2000" dirty="0" err="1">
                <a:solidFill>
                  <a:schemeClr val="tx1"/>
                </a:solidFill>
              </a:rPr>
              <a:t>quá</a:t>
            </a:r>
            <a:r>
              <a:rPr lang="en-US" sz="2000" dirty="0">
                <a:solidFill>
                  <a:schemeClr val="tx1"/>
                </a:solidFill>
              </a:rPr>
              <a:t> </a:t>
            </a:r>
            <a:r>
              <a:rPr lang="en-US" sz="2000" dirty="0" err="1">
                <a:solidFill>
                  <a:schemeClr val="tx1"/>
                </a:solidFill>
              </a:rPr>
              <a:t>trình</a:t>
            </a:r>
            <a:r>
              <a:rPr lang="en-US" sz="2000" dirty="0">
                <a:solidFill>
                  <a:schemeClr val="tx1"/>
                </a:solidFill>
              </a:rPr>
              <a:t> </a:t>
            </a:r>
            <a:r>
              <a:rPr lang="en-US" sz="2000" dirty="0" err="1">
                <a:solidFill>
                  <a:schemeClr val="tx1"/>
                </a:solidFill>
              </a:rPr>
              <a:t>điều</a:t>
            </a:r>
            <a:r>
              <a:rPr lang="en-US" sz="2000" dirty="0">
                <a:solidFill>
                  <a:schemeClr val="tx1"/>
                </a:solidFill>
              </a:rPr>
              <a:t> </a:t>
            </a:r>
            <a:r>
              <a:rPr lang="en-US" sz="2000" dirty="0" err="1">
                <a:solidFill>
                  <a:schemeClr val="tx1"/>
                </a:solidFill>
              </a:rPr>
              <a:t>hòa</a:t>
            </a:r>
            <a:r>
              <a:rPr lang="en-US" sz="2000" dirty="0">
                <a:solidFill>
                  <a:schemeClr val="tx1"/>
                </a:solidFill>
              </a:rPr>
              <a:t> </a:t>
            </a:r>
            <a:r>
              <a:rPr lang="en-US" sz="2000" dirty="0" err="1">
                <a:solidFill>
                  <a:schemeClr val="tx1"/>
                </a:solidFill>
              </a:rPr>
              <a:t>sinh</a:t>
            </a:r>
            <a:r>
              <a:rPr lang="en-US" sz="2000" dirty="0">
                <a:solidFill>
                  <a:schemeClr val="tx1"/>
                </a:solidFill>
              </a:rPr>
              <a:t> </a:t>
            </a:r>
            <a:r>
              <a:rPr lang="en-US" sz="2000" dirty="0" err="1">
                <a:solidFill>
                  <a:schemeClr val="tx1"/>
                </a:solidFill>
              </a:rPr>
              <a:t>lí</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cơ</a:t>
            </a:r>
            <a:r>
              <a:rPr lang="en-US" sz="2000" dirty="0">
                <a:solidFill>
                  <a:schemeClr val="tx1"/>
                </a:solidFill>
              </a:rPr>
              <a:t> </a:t>
            </a:r>
            <a:r>
              <a:rPr lang="en-US" sz="2000" dirty="0" err="1">
                <a:solidFill>
                  <a:schemeClr val="tx1"/>
                </a:solidFill>
              </a:rPr>
              <a:t>thể</a:t>
            </a:r>
            <a:r>
              <a:rPr lang="en-US" sz="2000" dirty="0">
                <a:solidFill>
                  <a:schemeClr val="tx1"/>
                </a:solidFill>
              </a:rPr>
              <a:t>.</a:t>
            </a:r>
          </a:p>
        </p:txBody>
      </p:sp>
    </p:spTree>
    <p:extLst>
      <p:ext uri="{BB962C8B-B14F-4D97-AF65-F5344CB8AC3E}">
        <p14:creationId xmlns:p14="http://schemas.microsoft.com/office/powerpoint/2010/main" val="42044271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4" name="Google Shape;1244;p40"/>
          <p:cNvSpPr/>
          <p:nvPr/>
        </p:nvSpPr>
        <p:spPr>
          <a:xfrm rot="10800000" flipH="1">
            <a:off x="7092900" y="129075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5" name="Google Shape;1245;p40"/>
          <p:cNvGrpSpPr/>
          <p:nvPr/>
        </p:nvGrpSpPr>
        <p:grpSpPr>
          <a:xfrm rot="10800000" flipH="1">
            <a:off x="7798686" y="1684947"/>
            <a:ext cx="241737" cy="241737"/>
            <a:chOff x="10695150" y="4122575"/>
            <a:chExt cx="626100" cy="626100"/>
          </a:xfrm>
        </p:grpSpPr>
        <p:sp>
          <p:nvSpPr>
            <p:cNvPr id="1246" name="Google Shape;1246;p40"/>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0"/>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8" name="Google Shape;1248;p40"/>
          <p:cNvSpPr/>
          <p:nvPr/>
        </p:nvSpPr>
        <p:spPr>
          <a:xfrm rot="10800000" flipH="1">
            <a:off x="8278638" y="25553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0FEC3401-B0E0-4265-A294-D620C40DA0B3}"/>
              </a:ext>
            </a:extLst>
          </p:cNvPr>
          <p:cNvSpPr/>
          <p:nvPr/>
        </p:nvSpPr>
        <p:spPr>
          <a:xfrm>
            <a:off x="2921225" y="129473"/>
            <a:ext cx="3092234" cy="469338"/>
          </a:xfrm>
          <a:prstGeom prst="rect">
            <a:avLst/>
          </a:prstGeom>
          <a:solidFill>
            <a:srgbClr val="A2B9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tx1"/>
                </a:solidFill>
              </a:rPr>
              <a:t>PHIẾU HỌC TẬP</a:t>
            </a:r>
          </a:p>
        </p:txBody>
      </p:sp>
      <p:sp>
        <p:nvSpPr>
          <p:cNvPr id="11" name="TextBox 10">
            <a:extLst>
              <a:ext uri="{FF2B5EF4-FFF2-40B4-BE49-F238E27FC236}">
                <a16:creationId xmlns:a16="http://schemas.microsoft.com/office/drawing/2014/main" id="{18AF706C-B92A-4C66-8BDE-5248574C9170}"/>
              </a:ext>
            </a:extLst>
          </p:cNvPr>
          <p:cNvSpPr txBox="1"/>
          <p:nvPr/>
        </p:nvSpPr>
        <p:spPr>
          <a:xfrm>
            <a:off x="783165" y="956269"/>
            <a:ext cx="7084488" cy="1252258"/>
          </a:xfrm>
          <a:prstGeom prst="roundRect">
            <a:avLst/>
          </a:prstGeom>
          <a:noFill/>
          <a:ln w="19050">
            <a:solidFill>
              <a:schemeClr val="tx2"/>
            </a:solidFill>
            <a:prstDash val="lgDash"/>
          </a:ln>
        </p:spPr>
        <p:txBody>
          <a:bodyPr wrap="square">
            <a:spAutoFit/>
          </a:bodyPr>
          <a:lstStyle/>
          <a:p>
            <a:pPr algn="just">
              <a:lnSpc>
                <a:spcPct val="150000"/>
              </a:lnSpc>
            </a:pPr>
            <a:r>
              <a:rPr lang="en-US" sz="2400" b="1" dirty="0" err="1">
                <a:solidFill>
                  <a:schemeClr val="tx1"/>
                </a:solidFill>
              </a:rPr>
              <a:t>Câu</a:t>
            </a:r>
            <a:r>
              <a:rPr lang="en-US" sz="2400" b="1" dirty="0">
                <a:solidFill>
                  <a:schemeClr val="tx1"/>
                </a:solidFill>
              </a:rPr>
              <a:t> 2: </a:t>
            </a:r>
            <a:r>
              <a:rPr lang="en-US" sz="2400" dirty="0">
                <a:solidFill>
                  <a:schemeClr val="tx1"/>
                </a:solidFill>
              </a:rPr>
              <a:t>Hormone </a:t>
            </a:r>
            <a:r>
              <a:rPr lang="en-US" sz="2400" dirty="0" err="1">
                <a:solidFill>
                  <a:schemeClr val="tx1"/>
                </a:solidFill>
              </a:rPr>
              <a:t>là</a:t>
            </a:r>
            <a:r>
              <a:rPr lang="en-US" sz="2400" dirty="0">
                <a:solidFill>
                  <a:schemeClr val="tx1"/>
                </a:solidFill>
              </a:rPr>
              <a:t> </a:t>
            </a:r>
            <a:r>
              <a:rPr lang="en-US" sz="2400" dirty="0" err="1">
                <a:solidFill>
                  <a:schemeClr val="tx1"/>
                </a:solidFill>
              </a:rPr>
              <a:t>gì</a:t>
            </a:r>
            <a:r>
              <a:rPr lang="en-US" sz="2400" dirty="0">
                <a:solidFill>
                  <a:schemeClr val="tx1"/>
                </a:solidFill>
              </a:rPr>
              <a:t>? </a:t>
            </a:r>
            <a:r>
              <a:rPr lang="en-US" sz="2400" dirty="0" err="1">
                <a:solidFill>
                  <a:schemeClr val="tx1"/>
                </a:solidFill>
              </a:rPr>
              <a:t>Hoạt</a:t>
            </a:r>
            <a:r>
              <a:rPr lang="en-US" sz="2400" dirty="0">
                <a:solidFill>
                  <a:schemeClr val="tx1"/>
                </a:solidFill>
              </a:rPr>
              <a:t> </a:t>
            </a:r>
            <a:r>
              <a:rPr lang="en-US" sz="2400" dirty="0" err="1">
                <a:solidFill>
                  <a:schemeClr val="tx1"/>
                </a:solidFill>
              </a:rPr>
              <a:t>động</a:t>
            </a:r>
            <a:r>
              <a:rPr lang="en-US" sz="2400" dirty="0">
                <a:solidFill>
                  <a:schemeClr val="tx1"/>
                </a:solidFill>
              </a:rPr>
              <a:t> </a:t>
            </a:r>
            <a:r>
              <a:rPr lang="en-US" sz="2400" dirty="0" err="1">
                <a:solidFill>
                  <a:schemeClr val="tx1"/>
                </a:solidFill>
              </a:rPr>
              <a:t>của</a:t>
            </a:r>
            <a:r>
              <a:rPr lang="en-US" sz="2400" dirty="0">
                <a:solidFill>
                  <a:schemeClr val="tx1"/>
                </a:solidFill>
              </a:rPr>
              <a:t> hormone </a:t>
            </a:r>
            <a:r>
              <a:rPr lang="en-US" sz="2400" dirty="0" err="1">
                <a:solidFill>
                  <a:schemeClr val="tx1"/>
                </a:solidFill>
              </a:rPr>
              <a:t>có</a:t>
            </a:r>
            <a:r>
              <a:rPr lang="en-US" sz="2400" dirty="0">
                <a:solidFill>
                  <a:schemeClr val="tx1"/>
                </a:solidFill>
              </a:rPr>
              <a:t> </a:t>
            </a:r>
            <a:r>
              <a:rPr lang="en-US" sz="2400" dirty="0" err="1">
                <a:solidFill>
                  <a:schemeClr val="tx1"/>
                </a:solidFill>
              </a:rPr>
              <a:t>đặc</a:t>
            </a:r>
            <a:r>
              <a:rPr lang="en-US" sz="2400" dirty="0">
                <a:solidFill>
                  <a:schemeClr val="tx1"/>
                </a:solidFill>
              </a:rPr>
              <a:t> </a:t>
            </a:r>
            <a:r>
              <a:rPr lang="en-US" sz="2400" dirty="0" err="1">
                <a:solidFill>
                  <a:schemeClr val="tx1"/>
                </a:solidFill>
              </a:rPr>
              <a:t>điểm</a:t>
            </a:r>
            <a:r>
              <a:rPr lang="en-US" sz="2400" dirty="0">
                <a:solidFill>
                  <a:schemeClr val="tx1"/>
                </a:solidFill>
              </a:rPr>
              <a:t> </a:t>
            </a:r>
            <a:r>
              <a:rPr lang="en-US" sz="2400" dirty="0" err="1">
                <a:solidFill>
                  <a:schemeClr val="tx1"/>
                </a:solidFill>
              </a:rPr>
              <a:t>gì</a:t>
            </a:r>
            <a:r>
              <a:rPr lang="en-US" sz="2400" dirty="0">
                <a:solidFill>
                  <a:schemeClr val="tx1"/>
                </a:solidFill>
              </a:rPr>
              <a:t>?</a:t>
            </a:r>
          </a:p>
        </p:txBody>
      </p:sp>
      <p:pic>
        <p:nvPicPr>
          <p:cNvPr id="13" name="Picture 42">
            <a:extLst>
              <a:ext uri="{FF2B5EF4-FFF2-40B4-BE49-F238E27FC236}">
                <a16:creationId xmlns:a16="http://schemas.microsoft.com/office/drawing/2014/main" id="{89B16071-963C-4235-91DA-2E454D9A28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04123" y="472166"/>
            <a:ext cx="892514" cy="1503181"/>
          </a:xfrm>
          <a:prstGeom prst="rect">
            <a:avLst/>
          </a:prstGeom>
        </p:spPr>
      </p:pic>
      <p:sp>
        <p:nvSpPr>
          <p:cNvPr id="5" name="Rectangle: Rounded Corners 4">
            <a:extLst>
              <a:ext uri="{FF2B5EF4-FFF2-40B4-BE49-F238E27FC236}">
                <a16:creationId xmlns:a16="http://schemas.microsoft.com/office/drawing/2014/main" id="{8FAB8DEF-D99B-4DE5-918F-3BC22965EF0E}"/>
              </a:ext>
            </a:extLst>
          </p:cNvPr>
          <p:cNvSpPr/>
          <p:nvPr/>
        </p:nvSpPr>
        <p:spPr>
          <a:xfrm>
            <a:off x="889000" y="2459450"/>
            <a:ext cx="7607637" cy="245545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000" dirty="0">
                <a:solidFill>
                  <a:schemeClr val="tx1"/>
                </a:solidFill>
              </a:rPr>
              <a:t>- Hormone là chất hữu cơ do tuyến nội tiết tiết ra có vai trò điều khiển, điều hòa hoạt động của các cơ quan, duy trì sự ổn định của môi trường trong cơ thể.</a:t>
            </a:r>
          </a:p>
          <a:p>
            <a:pPr algn="just">
              <a:lnSpc>
                <a:spcPct val="150000"/>
              </a:lnSpc>
            </a:pPr>
            <a:r>
              <a:rPr lang="vi-VN" sz="2000" dirty="0">
                <a:solidFill>
                  <a:schemeClr val="tx1"/>
                </a:solidFill>
              </a:rPr>
              <a:t>- Hoạt động của hormone có đặc điểm: Mỗi loại hormone chỉ ảnh hưởng đến một hoặc một số tế bào của cơ quan đích.</a:t>
            </a:r>
          </a:p>
        </p:txBody>
      </p:sp>
    </p:spTree>
    <p:extLst>
      <p:ext uri="{BB962C8B-B14F-4D97-AF65-F5344CB8AC3E}">
        <p14:creationId xmlns:p14="http://schemas.microsoft.com/office/powerpoint/2010/main" val="36574344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4" name="Google Shape;1244;p40"/>
          <p:cNvSpPr/>
          <p:nvPr/>
        </p:nvSpPr>
        <p:spPr>
          <a:xfrm rot="10800000" flipH="1">
            <a:off x="7092900" y="1290750"/>
            <a:ext cx="241800" cy="24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5" name="Google Shape;1245;p40"/>
          <p:cNvGrpSpPr/>
          <p:nvPr/>
        </p:nvGrpSpPr>
        <p:grpSpPr>
          <a:xfrm rot="10800000" flipH="1">
            <a:off x="7798686" y="1684947"/>
            <a:ext cx="241737" cy="241737"/>
            <a:chOff x="10695150" y="4122575"/>
            <a:chExt cx="626100" cy="626100"/>
          </a:xfrm>
        </p:grpSpPr>
        <p:sp>
          <p:nvSpPr>
            <p:cNvPr id="1246" name="Google Shape;1246;p40"/>
            <p:cNvSpPr/>
            <p:nvPr/>
          </p:nvSpPr>
          <p:spPr>
            <a:xfrm>
              <a:off x="10695150" y="4122575"/>
              <a:ext cx="626100" cy="626100"/>
            </a:xfrm>
            <a:custGeom>
              <a:avLst/>
              <a:gdLst/>
              <a:ahLst/>
              <a:cxnLst/>
              <a:rect l="l" t="t" r="r" b="b"/>
              <a:pathLst>
                <a:path w="25044" h="25044" extrusionOk="0">
                  <a:moveTo>
                    <a:pt x="12532" y="0"/>
                  </a:moveTo>
                  <a:lnTo>
                    <a:pt x="11877" y="19"/>
                  </a:lnTo>
                  <a:lnTo>
                    <a:pt x="11241" y="57"/>
                  </a:lnTo>
                  <a:lnTo>
                    <a:pt x="10624" y="150"/>
                  </a:lnTo>
                  <a:lnTo>
                    <a:pt x="10007" y="244"/>
                  </a:lnTo>
                  <a:lnTo>
                    <a:pt x="9390" y="393"/>
                  </a:lnTo>
                  <a:lnTo>
                    <a:pt x="8810" y="562"/>
                  </a:lnTo>
                  <a:lnTo>
                    <a:pt x="8230" y="767"/>
                  </a:lnTo>
                  <a:lnTo>
                    <a:pt x="7650" y="973"/>
                  </a:lnTo>
                  <a:lnTo>
                    <a:pt x="7089" y="1235"/>
                  </a:lnTo>
                  <a:lnTo>
                    <a:pt x="6565" y="1515"/>
                  </a:lnTo>
                  <a:lnTo>
                    <a:pt x="6042" y="1815"/>
                  </a:lnTo>
                  <a:lnTo>
                    <a:pt x="5518" y="2133"/>
                  </a:lnTo>
                  <a:lnTo>
                    <a:pt x="5032" y="2488"/>
                  </a:lnTo>
                  <a:lnTo>
                    <a:pt x="4564" y="2862"/>
                  </a:lnTo>
                  <a:lnTo>
                    <a:pt x="4115" y="3255"/>
                  </a:lnTo>
                  <a:lnTo>
                    <a:pt x="3666" y="3666"/>
                  </a:lnTo>
                  <a:lnTo>
                    <a:pt x="3255" y="4096"/>
                  </a:lnTo>
                  <a:lnTo>
                    <a:pt x="2862" y="4564"/>
                  </a:lnTo>
                  <a:lnTo>
                    <a:pt x="2488" y="5032"/>
                  </a:lnTo>
                  <a:lnTo>
                    <a:pt x="2151" y="5518"/>
                  </a:lnTo>
                  <a:lnTo>
                    <a:pt x="1815" y="6023"/>
                  </a:lnTo>
                  <a:lnTo>
                    <a:pt x="1516" y="6547"/>
                  </a:lnTo>
                  <a:lnTo>
                    <a:pt x="1235" y="7089"/>
                  </a:lnTo>
                  <a:lnTo>
                    <a:pt x="992" y="7650"/>
                  </a:lnTo>
                  <a:lnTo>
                    <a:pt x="767" y="8211"/>
                  </a:lnTo>
                  <a:lnTo>
                    <a:pt x="562" y="8791"/>
                  </a:lnTo>
                  <a:lnTo>
                    <a:pt x="393" y="9389"/>
                  </a:lnTo>
                  <a:lnTo>
                    <a:pt x="262" y="10007"/>
                  </a:lnTo>
                  <a:lnTo>
                    <a:pt x="150" y="10624"/>
                  </a:lnTo>
                  <a:lnTo>
                    <a:pt x="75" y="11241"/>
                  </a:lnTo>
                  <a:lnTo>
                    <a:pt x="19" y="11877"/>
                  </a:lnTo>
                  <a:lnTo>
                    <a:pt x="1" y="12513"/>
                  </a:lnTo>
                  <a:lnTo>
                    <a:pt x="19" y="13167"/>
                  </a:lnTo>
                  <a:lnTo>
                    <a:pt x="75" y="13803"/>
                  </a:lnTo>
                  <a:lnTo>
                    <a:pt x="150" y="14421"/>
                  </a:lnTo>
                  <a:lnTo>
                    <a:pt x="262" y="15038"/>
                  </a:lnTo>
                  <a:lnTo>
                    <a:pt x="393" y="15655"/>
                  </a:lnTo>
                  <a:lnTo>
                    <a:pt x="562" y="16253"/>
                  </a:lnTo>
                  <a:lnTo>
                    <a:pt x="767" y="16833"/>
                  </a:lnTo>
                  <a:lnTo>
                    <a:pt x="992" y="17394"/>
                  </a:lnTo>
                  <a:lnTo>
                    <a:pt x="1235" y="17955"/>
                  </a:lnTo>
                  <a:lnTo>
                    <a:pt x="1516" y="18498"/>
                  </a:lnTo>
                  <a:lnTo>
                    <a:pt x="1815" y="19022"/>
                  </a:lnTo>
                  <a:lnTo>
                    <a:pt x="2151" y="19526"/>
                  </a:lnTo>
                  <a:lnTo>
                    <a:pt x="2488" y="20013"/>
                  </a:lnTo>
                  <a:lnTo>
                    <a:pt x="2862" y="20480"/>
                  </a:lnTo>
                  <a:lnTo>
                    <a:pt x="3255" y="20948"/>
                  </a:lnTo>
                  <a:lnTo>
                    <a:pt x="3666" y="21378"/>
                  </a:lnTo>
                  <a:lnTo>
                    <a:pt x="4115" y="21790"/>
                  </a:lnTo>
                  <a:lnTo>
                    <a:pt x="4564" y="22182"/>
                  </a:lnTo>
                  <a:lnTo>
                    <a:pt x="5032" y="22556"/>
                  </a:lnTo>
                  <a:lnTo>
                    <a:pt x="5518" y="22912"/>
                  </a:lnTo>
                  <a:lnTo>
                    <a:pt x="6042" y="23230"/>
                  </a:lnTo>
                  <a:lnTo>
                    <a:pt x="6565" y="23529"/>
                  </a:lnTo>
                  <a:lnTo>
                    <a:pt x="7089" y="23810"/>
                  </a:lnTo>
                  <a:lnTo>
                    <a:pt x="7650" y="24053"/>
                  </a:lnTo>
                  <a:lnTo>
                    <a:pt x="8230" y="24277"/>
                  </a:lnTo>
                  <a:lnTo>
                    <a:pt x="8810" y="24483"/>
                  </a:lnTo>
                  <a:lnTo>
                    <a:pt x="9390" y="24651"/>
                  </a:lnTo>
                  <a:lnTo>
                    <a:pt x="10007" y="24801"/>
                  </a:lnTo>
                  <a:lnTo>
                    <a:pt x="10624" y="24894"/>
                  </a:lnTo>
                  <a:lnTo>
                    <a:pt x="11241" y="24988"/>
                  </a:lnTo>
                  <a:lnTo>
                    <a:pt x="11877" y="25025"/>
                  </a:lnTo>
                  <a:lnTo>
                    <a:pt x="12532" y="25044"/>
                  </a:lnTo>
                  <a:lnTo>
                    <a:pt x="13168" y="25025"/>
                  </a:lnTo>
                  <a:lnTo>
                    <a:pt x="13803" y="24988"/>
                  </a:lnTo>
                  <a:lnTo>
                    <a:pt x="14439" y="24894"/>
                  </a:lnTo>
                  <a:lnTo>
                    <a:pt x="15057" y="24801"/>
                  </a:lnTo>
                  <a:lnTo>
                    <a:pt x="15655" y="24651"/>
                  </a:lnTo>
                  <a:lnTo>
                    <a:pt x="16254" y="24483"/>
                  </a:lnTo>
                  <a:lnTo>
                    <a:pt x="16833" y="24277"/>
                  </a:lnTo>
                  <a:lnTo>
                    <a:pt x="17394" y="24053"/>
                  </a:lnTo>
                  <a:lnTo>
                    <a:pt x="17956" y="23810"/>
                  </a:lnTo>
                  <a:lnTo>
                    <a:pt x="18498" y="23529"/>
                  </a:lnTo>
                  <a:lnTo>
                    <a:pt x="19022" y="23230"/>
                  </a:lnTo>
                  <a:lnTo>
                    <a:pt x="19527" y="22912"/>
                  </a:lnTo>
                  <a:lnTo>
                    <a:pt x="20013" y="22556"/>
                  </a:lnTo>
                  <a:lnTo>
                    <a:pt x="20499" y="22182"/>
                  </a:lnTo>
                  <a:lnTo>
                    <a:pt x="20948" y="21790"/>
                  </a:lnTo>
                  <a:lnTo>
                    <a:pt x="21378" y="21378"/>
                  </a:lnTo>
                  <a:lnTo>
                    <a:pt x="21790" y="20948"/>
                  </a:lnTo>
                  <a:lnTo>
                    <a:pt x="22201" y="20480"/>
                  </a:lnTo>
                  <a:lnTo>
                    <a:pt x="22556" y="20013"/>
                  </a:lnTo>
                  <a:lnTo>
                    <a:pt x="22912" y="19526"/>
                  </a:lnTo>
                  <a:lnTo>
                    <a:pt x="23230" y="19022"/>
                  </a:lnTo>
                  <a:lnTo>
                    <a:pt x="23548" y="18498"/>
                  </a:lnTo>
                  <a:lnTo>
                    <a:pt x="23810" y="17955"/>
                  </a:lnTo>
                  <a:lnTo>
                    <a:pt x="24071" y="17394"/>
                  </a:lnTo>
                  <a:lnTo>
                    <a:pt x="24296" y="16833"/>
                  </a:lnTo>
                  <a:lnTo>
                    <a:pt x="24483" y="16253"/>
                  </a:lnTo>
                  <a:lnTo>
                    <a:pt x="24651" y="15655"/>
                  </a:lnTo>
                  <a:lnTo>
                    <a:pt x="24801" y="15038"/>
                  </a:lnTo>
                  <a:lnTo>
                    <a:pt x="24913" y="14421"/>
                  </a:lnTo>
                  <a:lnTo>
                    <a:pt x="24988" y="13803"/>
                  </a:lnTo>
                  <a:lnTo>
                    <a:pt x="25044" y="13167"/>
                  </a:lnTo>
                  <a:lnTo>
                    <a:pt x="25044" y="12513"/>
                  </a:lnTo>
                  <a:lnTo>
                    <a:pt x="25044" y="11877"/>
                  </a:lnTo>
                  <a:lnTo>
                    <a:pt x="24988" y="11241"/>
                  </a:lnTo>
                  <a:lnTo>
                    <a:pt x="24913" y="10624"/>
                  </a:lnTo>
                  <a:lnTo>
                    <a:pt x="24801" y="10007"/>
                  </a:lnTo>
                  <a:lnTo>
                    <a:pt x="24651" y="9389"/>
                  </a:lnTo>
                  <a:lnTo>
                    <a:pt x="24483" y="8791"/>
                  </a:lnTo>
                  <a:lnTo>
                    <a:pt x="24296" y="8211"/>
                  </a:lnTo>
                  <a:lnTo>
                    <a:pt x="24071" y="7650"/>
                  </a:lnTo>
                  <a:lnTo>
                    <a:pt x="23810" y="7089"/>
                  </a:lnTo>
                  <a:lnTo>
                    <a:pt x="23548" y="6547"/>
                  </a:lnTo>
                  <a:lnTo>
                    <a:pt x="23230" y="6023"/>
                  </a:lnTo>
                  <a:lnTo>
                    <a:pt x="22912" y="5518"/>
                  </a:lnTo>
                  <a:lnTo>
                    <a:pt x="22556" y="5032"/>
                  </a:lnTo>
                  <a:lnTo>
                    <a:pt x="22201" y="4564"/>
                  </a:lnTo>
                  <a:lnTo>
                    <a:pt x="21790" y="4096"/>
                  </a:lnTo>
                  <a:lnTo>
                    <a:pt x="21378" y="3666"/>
                  </a:lnTo>
                  <a:lnTo>
                    <a:pt x="20948" y="3255"/>
                  </a:lnTo>
                  <a:lnTo>
                    <a:pt x="20499" y="2862"/>
                  </a:lnTo>
                  <a:lnTo>
                    <a:pt x="20013" y="2488"/>
                  </a:lnTo>
                  <a:lnTo>
                    <a:pt x="19527" y="2133"/>
                  </a:lnTo>
                  <a:lnTo>
                    <a:pt x="19022" y="1815"/>
                  </a:lnTo>
                  <a:lnTo>
                    <a:pt x="18498" y="1515"/>
                  </a:lnTo>
                  <a:lnTo>
                    <a:pt x="17956" y="1235"/>
                  </a:lnTo>
                  <a:lnTo>
                    <a:pt x="17394" y="973"/>
                  </a:lnTo>
                  <a:lnTo>
                    <a:pt x="16833" y="767"/>
                  </a:lnTo>
                  <a:lnTo>
                    <a:pt x="16254" y="562"/>
                  </a:lnTo>
                  <a:lnTo>
                    <a:pt x="15655" y="393"/>
                  </a:lnTo>
                  <a:lnTo>
                    <a:pt x="15057" y="244"/>
                  </a:lnTo>
                  <a:lnTo>
                    <a:pt x="14439" y="150"/>
                  </a:lnTo>
                  <a:lnTo>
                    <a:pt x="13803" y="57"/>
                  </a:lnTo>
                  <a:lnTo>
                    <a:pt x="13168" y="19"/>
                  </a:lnTo>
                  <a:lnTo>
                    <a:pt x="12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0"/>
            <p:cNvSpPr/>
            <p:nvPr/>
          </p:nvSpPr>
          <p:spPr>
            <a:xfrm>
              <a:off x="10873775" y="4301200"/>
              <a:ext cx="269350" cy="268875"/>
            </a:xfrm>
            <a:custGeom>
              <a:avLst/>
              <a:gdLst/>
              <a:ahLst/>
              <a:cxnLst/>
              <a:rect l="l" t="t" r="r" b="b"/>
              <a:pathLst>
                <a:path w="10774" h="10755" extrusionOk="0">
                  <a:moveTo>
                    <a:pt x="5106" y="0"/>
                  </a:moveTo>
                  <a:lnTo>
                    <a:pt x="4826" y="19"/>
                  </a:lnTo>
                  <a:lnTo>
                    <a:pt x="4564" y="56"/>
                  </a:lnTo>
                  <a:lnTo>
                    <a:pt x="4302" y="112"/>
                  </a:lnTo>
                  <a:lnTo>
                    <a:pt x="4040" y="168"/>
                  </a:lnTo>
                  <a:lnTo>
                    <a:pt x="3778" y="243"/>
                  </a:lnTo>
                  <a:lnTo>
                    <a:pt x="3535" y="318"/>
                  </a:lnTo>
                  <a:lnTo>
                    <a:pt x="3292" y="411"/>
                  </a:lnTo>
                  <a:lnTo>
                    <a:pt x="3049" y="524"/>
                  </a:lnTo>
                  <a:lnTo>
                    <a:pt x="2824" y="636"/>
                  </a:lnTo>
                  <a:lnTo>
                    <a:pt x="2600" y="767"/>
                  </a:lnTo>
                  <a:lnTo>
                    <a:pt x="2375" y="916"/>
                  </a:lnTo>
                  <a:lnTo>
                    <a:pt x="2170" y="1066"/>
                  </a:lnTo>
                  <a:lnTo>
                    <a:pt x="1964" y="1216"/>
                  </a:lnTo>
                  <a:lnTo>
                    <a:pt x="1758" y="1384"/>
                  </a:lnTo>
                  <a:lnTo>
                    <a:pt x="1571" y="1571"/>
                  </a:lnTo>
                  <a:lnTo>
                    <a:pt x="1403" y="1758"/>
                  </a:lnTo>
                  <a:lnTo>
                    <a:pt x="1235" y="1945"/>
                  </a:lnTo>
                  <a:lnTo>
                    <a:pt x="1066" y="2151"/>
                  </a:lnTo>
                  <a:lnTo>
                    <a:pt x="917" y="2375"/>
                  </a:lnTo>
                  <a:lnTo>
                    <a:pt x="786" y="2581"/>
                  </a:lnTo>
                  <a:lnTo>
                    <a:pt x="655" y="2805"/>
                  </a:lnTo>
                  <a:lnTo>
                    <a:pt x="524" y="3049"/>
                  </a:lnTo>
                  <a:lnTo>
                    <a:pt x="430" y="3273"/>
                  </a:lnTo>
                  <a:lnTo>
                    <a:pt x="318" y="3535"/>
                  </a:lnTo>
                  <a:lnTo>
                    <a:pt x="243" y="3778"/>
                  </a:lnTo>
                  <a:lnTo>
                    <a:pt x="168" y="4040"/>
                  </a:lnTo>
                  <a:lnTo>
                    <a:pt x="112" y="4283"/>
                  </a:lnTo>
                  <a:lnTo>
                    <a:pt x="56" y="4564"/>
                  </a:lnTo>
                  <a:lnTo>
                    <a:pt x="19" y="4825"/>
                  </a:lnTo>
                  <a:lnTo>
                    <a:pt x="0" y="5106"/>
                  </a:lnTo>
                  <a:lnTo>
                    <a:pt x="0" y="5368"/>
                  </a:lnTo>
                  <a:lnTo>
                    <a:pt x="0" y="5648"/>
                  </a:lnTo>
                  <a:lnTo>
                    <a:pt x="19" y="5929"/>
                  </a:lnTo>
                  <a:lnTo>
                    <a:pt x="56" y="6191"/>
                  </a:lnTo>
                  <a:lnTo>
                    <a:pt x="112" y="6453"/>
                  </a:lnTo>
                  <a:lnTo>
                    <a:pt x="168" y="6714"/>
                  </a:lnTo>
                  <a:lnTo>
                    <a:pt x="243" y="6976"/>
                  </a:lnTo>
                  <a:lnTo>
                    <a:pt x="318" y="7219"/>
                  </a:lnTo>
                  <a:lnTo>
                    <a:pt x="430" y="7481"/>
                  </a:lnTo>
                  <a:lnTo>
                    <a:pt x="524" y="7706"/>
                  </a:lnTo>
                  <a:lnTo>
                    <a:pt x="655" y="7949"/>
                  </a:lnTo>
                  <a:lnTo>
                    <a:pt x="786" y="8173"/>
                  </a:lnTo>
                  <a:lnTo>
                    <a:pt x="917" y="8379"/>
                  </a:lnTo>
                  <a:lnTo>
                    <a:pt x="1066" y="8603"/>
                  </a:lnTo>
                  <a:lnTo>
                    <a:pt x="1235" y="8809"/>
                  </a:lnTo>
                  <a:lnTo>
                    <a:pt x="1403" y="8996"/>
                  </a:lnTo>
                  <a:lnTo>
                    <a:pt x="1571" y="9183"/>
                  </a:lnTo>
                  <a:lnTo>
                    <a:pt x="1758" y="9370"/>
                  </a:lnTo>
                  <a:lnTo>
                    <a:pt x="1964" y="9539"/>
                  </a:lnTo>
                  <a:lnTo>
                    <a:pt x="2170" y="9688"/>
                  </a:lnTo>
                  <a:lnTo>
                    <a:pt x="2375" y="9838"/>
                  </a:lnTo>
                  <a:lnTo>
                    <a:pt x="2600" y="9987"/>
                  </a:lnTo>
                  <a:lnTo>
                    <a:pt x="2824" y="10118"/>
                  </a:lnTo>
                  <a:lnTo>
                    <a:pt x="3049" y="10231"/>
                  </a:lnTo>
                  <a:lnTo>
                    <a:pt x="3292" y="10343"/>
                  </a:lnTo>
                  <a:lnTo>
                    <a:pt x="3535" y="10436"/>
                  </a:lnTo>
                  <a:lnTo>
                    <a:pt x="3778" y="10511"/>
                  </a:lnTo>
                  <a:lnTo>
                    <a:pt x="4040" y="10586"/>
                  </a:lnTo>
                  <a:lnTo>
                    <a:pt x="4302" y="10642"/>
                  </a:lnTo>
                  <a:lnTo>
                    <a:pt x="4564" y="10698"/>
                  </a:lnTo>
                  <a:lnTo>
                    <a:pt x="4826" y="10736"/>
                  </a:lnTo>
                  <a:lnTo>
                    <a:pt x="5106" y="10754"/>
                  </a:lnTo>
                  <a:lnTo>
                    <a:pt x="5667" y="10754"/>
                  </a:lnTo>
                  <a:lnTo>
                    <a:pt x="5929" y="10736"/>
                  </a:lnTo>
                  <a:lnTo>
                    <a:pt x="6210" y="10698"/>
                  </a:lnTo>
                  <a:lnTo>
                    <a:pt x="6471" y="10642"/>
                  </a:lnTo>
                  <a:lnTo>
                    <a:pt x="6733" y="10586"/>
                  </a:lnTo>
                  <a:lnTo>
                    <a:pt x="6976" y="10511"/>
                  </a:lnTo>
                  <a:lnTo>
                    <a:pt x="7238" y="10436"/>
                  </a:lnTo>
                  <a:lnTo>
                    <a:pt x="7481" y="10343"/>
                  </a:lnTo>
                  <a:lnTo>
                    <a:pt x="7725" y="10231"/>
                  </a:lnTo>
                  <a:lnTo>
                    <a:pt x="7949" y="10118"/>
                  </a:lnTo>
                  <a:lnTo>
                    <a:pt x="8173" y="9987"/>
                  </a:lnTo>
                  <a:lnTo>
                    <a:pt x="8398" y="9838"/>
                  </a:lnTo>
                  <a:lnTo>
                    <a:pt x="8604" y="9688"/>
                  </a:lnTo>
                  <a:lnTo>
                    <a:pt x="8809" y="9539"/>
                  </a:lnTo>
                  <a:lnTo>
                    <a:pt x="8996" y="9370"/>
                  </a:lnTo>
                  <a:lnTo>
                    <a:pt x="9183" y="9183"/>
                  </a:lnTo>
                  <a:lnTo>
                    <a:pt x="9370" y="8996"/>
                  </a:lnTo>
                  <a:lnTo>
                    <a:pt x="9539" y="8809"/>
                  </a:lnTo>
                  <a:lnTo>
                    <a:pt x="9688" y="8603"/>
                  </a:lnTo>
                  <a:lnTo>
                    <a:pt x="9838" y="8379"/>
                  </a:lnTo>
                  <a:lnTo>
                    <a:pt x="9988" y="8173"/>
                  </a:lnTo>
                  <a:lnTo>
                    <a:pt x="10119" y="7949"/>
                  </a:lnTo>
                  <a:lnTo>
                    <a:pt x="10231" y="7706"/>
                  </a:lnTo>
                  <a:lnTo>
                    <a:pt x="10343" y="7481"/>
                  </a:lnTo>
                  <a:lnTo>
                    <a:pt x="10436" y="7219"/>
                  </a:lnTo>
                  <a:lnTo>
                    <a:pt x="10530" y="6976"/>
                  </a:lnTo>
                  <a:lnTo>
                    <a:pt x="10605" y="6714"/>
                  </a:lnTo>
                  <a:lnTo>
                    <a:pt x="10661" y="6453"/>
                  </a:lnTo>
                  <a:lnTo>
                    <a:pt x="10698" y="6191"/>
                  </a:lnTo>
                  <a:lnTo>
                    <a:pt x="10736" y="5929"/>
                  </a:lnTo>
                  <a:lnTo>
                    <a:pt x="10754" y="5648"/>
                  </a:lnTo>
                  <a:lnTo>
                    <a:pt x="10773" y="5368"/>
                  </a:lnTo>
                  <a:lnTo>
                    <a:pt x="10754" y="5106"/>
                  </a:lnTo>
                  <a:lnTo>
                    <a:pt x="10736" y="4825"/>
                  </a:lnTo>
                  <a:lnTo>
                    <a:pt x="10698" y="4564"/>
                  </a:lnTo>
                  <a:lnTo>
                    <a:pt x="10661" y="4283"/>
                  </a:lnTo>
                  <a:lnTo>
                    <a:pt x="10605" y="4040"/>
                  </a:lnTo>
                  <a:lnTo>
                    <a:pt x="10530" y="3778"/>
                  </a:lnTo>
                  <a:lnTo>
                    <a:pt x="10436" y="3535"/>
                  </a:lnTo>
                  <a:lnTo>
                    <a:pt x="10343" y="3273"/>
                  </a:lnTo>
                  <a:lnTo>
                    <a:pt x="10231" y="3049"/>
                  </a:lnTo>
                  <a:lnTo>
                    <a:pt x="10119" y="2805"/>
                  </a:lnTo>
                  <a:lnTo>
                    <a:pt x="9988" y="2581"/>
                  </a:lnTo>
                  <a:lnTo>
                    <a:pt x="9838" y="2375"/>
                  </a:lnTo>
                  <a:lnTo>
                    <a:pt x="9688" y="2151"/>
                  </a:lnTo>
                  <a:lnTo>
                    <a:pt x="9539" y="1945"/>
                  </a:lnTo>
                  <a:lnTo>
                    <a:pt x="9370" y="1758"/>
                  </a:lnTo>
                  <a:lnTo>
                    <a:pt x="9183" y="1571"/>
                  </a:lnTo>
                  <a:lnTo>
                    <a:pt x="8996" y="1384"/>
                  </a:lnTo>
                  <a:lnTo>
                    <a:pt x="8809" y="1216"/>
                  </a:lnTo>
                  <a:lnTo>
                    <a:pt x="8604" y="1066"/>
                  </a:lnTo>
                  <a:lnTo>
                    <a:pt x="8398" y="916"/>
                  </a:lnTo>
                  <a:lnTo>
                    <a:pt x="8173" y="767"/>
                  </a:lnTo>
                  <a:lnTo>
                    <a:pt x="7949" y="636"/>
                  </a:lnTo>
                  <a:lnTo>
                    <a:pt x="7725" y="524"/>
                  </a:lnTo>
                  <a:lnTo>
                    <a:pt x="7481" y="411"/>
                  </a:lnTo>
                  <a:lnTo>
                    <a:pt x="7238" y="318"/>
                  </a:lnTo>
                  <a:lnTo>
                    <a:pt x="6976" y="243"/>
                  </a:lnTo>
                  <a:lnTo>
                    <a:pt x="6733" y="168"/>
                  </a:lnTo>
                  <a:lnTo>
                    <a:pt x="6471" y="112"/>
                  </a:lnTo>
                  <a:lnTo>
                    <a:pt x="6210" y="56"/>
                  </a:lnTo>
                  <a:lnTo>
                    <a:pt x="5929" y="19"/>
                  </a:lnTo>
                  <a:lnTo>
                    <a:pt x="5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8" name="Google Shape;1248;p40"/>
          <p:cNvSpPr/>
          <p:nvPr/>
        </p:nvSpPr>
        <p:spPr>
          <a:xfrm rot="10800000" flipH="1">
            <a:off x="8278638" y="2555300"/>
            <a:ext cx="90600" cy="9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0FEC3401-B0E0-4265-A294-D620C40DA0B3}"/>
              </a:ext>
            </a:extLst>
          </p:cNvPr>
          <p:cNvSpPr/>
          <p:nvPr/>
        </p:nvSpPr>
        <p:spPr>
          <a:xfrm>
            <a:off x="2921225" y="129473"/>
            <a:ext cx="3092234" cy="469338"/>
          </a:xfrm>
          <a:prstGeom prst="rect">
            <a:avLst/>
          </a:prstGeom>
          <a:solidFill>
            <a:srgbClr val="A2B9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tx1"/>
                </a:solidFill>
              </a:rPr>
              <a:t>PHIẾU HỌC TẬP</a:t>
            </a:r>
          </a:p>
        </p:txBody>
      </p:sp>
      <p:sp>
        <p:nvSpPr>
          <p:cNvPr id="11" name="TextBox 10">
            <a:extLst>
              <a:ext uri="{FF2B5EF4-FFF2-40B4-BE49-F238E27FC236}">
                <a16:creationId xmlns:a16="http://schemas.microsoft.com/office/drawing/2014/main" id="{18AF706C-B92A-4C66-8BDE-5248574C9170}"/>
              </a:ext>
            </a:extLst>
          </p:cNvPr>
          <p:cNvSpPr txBox="1"/>
          <p:nvPr/>
        </p:nvSpPr>
        <p:spPr>
          <a:xfrm>
            <a:off x="201106" y="832419"/>
            <a:ext cx="8609950" cy="639324"/>
          </a:xfrm>
          <a:prstGeom prst="roundRect">
            <a:avLst/>
          </a:prstGeom>
          <a:noFill/>
          <a:ln w="19050">
            <a:solidFill>
              <a:schemeClr val="tx2"/>
            </a:solidFill>
            <a:prstDash val="lgDash"/>
          </a:ln>
        </p:spPr>
        <p:txBody>
          <a:bodyPr wrap="square">
            <a:spAutoFit/>
          </a:bodyPr>
          <a:lstStyle/>
          <a:p>
            <a:pPr algn="just">
              <a:lnSpc>
                <a:spcPct val="150000"/>
              </a:lnSpc>
            </a:pPr>
            <a:r>
              <a:rPr lang="en-US" sz="2400" b="1" dirty="0" err="1">
                <a:solidFill>
                  <a:schemeClr val="tx1"/>
                </a:solidFill>
              </a:rPr>
              <a:t>Câu</a:t>
            </a:r>
            <a:r>
              <a:rPr lang="en-US" sz="2400" b="1" dirty="0">
                <a:solidFill>
                  <a:schemeClr val="tx1"/>
                </a:solidFill>
              </a:rPr>
              <a:t> 3: </a:t>
            </a:r>
            <a:r>
              <a:rPr lang="vi-VN" sz="2400" dirty="0">
                <a:solidFill>
                  <a:schemeClr val="tx1"/>
                </a:solidFill>
              </a:rPr>
              <a:t>Điền những nội dung thích hợp vào bảng dưới đây:</a:t>
            </a:r>
            <a:endParaRPr lang="en-US" sz="2400" dirty="0">
              <a:solidFill>
                <a:schemeClr val="tx1"/>
              </a:solidFill>
            </a:endParaRPr>
          </a:p>
        </p:txBody>
      </p:sp>
      <p:pic>
        <p:nvPicPr>
          <p:cNvPr id="13" name="Picture 42">
            <a:extLst>
              <a:ext uri="{FF2B5EF4-FFF2-40B4-BE49-F238E27FC236}">
                <a16:creationId xmlns:a16="http://schemas.microsoft.com/office/drawing/2014/main" id="{89B16071-963C-4235-91DA-2E454D9A28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50380" y="302629"/>
            <a:ext cx="892514" cy="1503181"/>
          </a:xfrm>
          <a:prstGeom prst="rect">
            <a:avLst/>
          </a:prstGeom>
        </p:spPr>
      </p:pic>
      <p:graphicFrame>
        <p:nvGraphicFramePr>
          <p:cNvPr id="4" name="Table 3">
            <a:extLst>
              <a:ext uri="{FF2B5EF4-FFF2-40B4-BE49-F238E27FC236}">
                <a16:creationId xmlns:a16="http://schemas.microsoft.com/office/drawing/2014/main" id="{CA739D48-41CC-44C0-8901-BFB20B988BA7}"/>
              </a:ext>
            </a:extLst>
          </p:cNvPr>
          <p:cNvGraphicFramePr>
            <a:graphicFrameLocks noGrp="1"/>
          </p:cNvGraphicFramePr>
          <p:nvPr>
            <p:extLst>
              <p:ext uri="{D42A27DB-BD31-4B8C-83A1-F6EECF244321}">
                <p14:modId xmlns:p14="http://schemas.microsoft.com/office/powerpoint/2010/main" val="931631339"/>
              </p:ext>
            </p:extLst>
          </p:nvPr>
        </p:nvGraphicFramePr>
        <p:xfrm>
          <a:off x="408619" y="1596951"/>
          <a:ext cx="8088018" cy="3481480"/>
        </p:xfrm>
        <a:graphic>
          <a:graphicData uri="http://schemas.openxmlformats.org/drawingml/2006/table">
            <a:tbl>
              <a:tblPr firstRow="1" bandRow="1">
                <a:tableStyleId>{876E8154-01C6-4828-B8B5-B9CD5E013546}</a:tableStyleId>
              </a:tblPr>
              <a:tblGrid>
                <a:gridCol w="2696006">
                  <a:extLst>
                    <a:ext uri="{9D8B030D-6E8A-4147-A177-3AD203B41FA5}">
                      <a16:colId xmlns:a16="http://schemas.microsoft.com/office/drawing/2014/main" val="3265706975"/>
                    </a:ext>
                  </a:extLst>
                </a:gridCol>
                <a:gridCol w="2696006">
                  <a:extLst>
                    <a:ext uri="{9D8B030D-6E8A-4147-A177-3AD203B41FA5}">
                      <a16:colId xmlns:a16="http://schemas.microsoft.com/office/drawing/2014/main" val="2354609332"/>
                    </a:ext>
                  </a:extLst>
                </a:gridCol>
                <a:gridCol w="2696006">
                  <a:extLst>
                    <a:ext uri="{9D8B030D-6E8A-4147-A177-3AD203B41FA5}">
                      <a16:colId xmlns:a16="http://schemas.microsoft.com/office/drawing/2014/main" val="2680175031"/>
                    </a:ext>
                  </a:extLst>
                </a:gridCol>
              </a:tblGrid>
              <a:tr h="348148">
                <a:tc>
                  <a:txBody>
                    <a:bodyPr/>
                    <a:lstStyle/>
                    <a:p>
                      <a:pPr marL="0" marR="0" algn="ctr">
                        <a:lnSpc>
                          <a:spcPct val="150000"/>
                        </a:lnSpc>
                        <a:spcBef>
                          <a:spcPts val="100"/>
                        </a:spcBef>
                        <a:spcAft>
                          <a:spcPts val="100"/>
                        </a:spcAft>
                      </a:pPr>
                      <a:r>
                        <a:rPr lang="en-US" sz="1600" b="1" dirty="0" err="1">
                          <a:effectLst/>
                          <a:latin typeface="+mn-lt"/>
                          <a:ea typeface="Times New Roman" panose="02020603050405020304" pitchFamily="18" charset="0"/>
                        </a:rPr>
                        <a:t>Tên</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tuyến</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nội</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tiết</a:t>
                      </a:r>
                      <a:endParaRPr lang="en-US" sz="14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algn="ctr">
                        <a:lnSpc>
                          <a:spcPct val="150000"/>
                        </a:lnSpc>
                        <a:spcBef>
                          <a:spcPts val="100"/>
                        </a:spcBef>
                        <a:spcAft>
                          <a:spcPts val="100"/>
                        </a:spcAft>
                      </a:pPr>
                      <a:r>
                        <a:rPr lang="en-US" sz="1600" b="1" dirty="0">
                          <a:effectLst/>
                          <a:latin typeface="+mn-lt"/>
                          <a:ea typeface="Times New Roman" panose="02020603050405020304" pitchFamily="18" charset="0"/>
                        </a:rPr>
                        <a:t>Hormone</a:t>
                      </a:r>
                      <a:endParaRPr lang="en-US" sz="14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algn="ctr">
                        <a:lnSpc>
                          <a:spcPct val="150000"/>
                        </a:lnSpc>
                        <a:spcBef>
                          <a:spcPts val="100"/>
                        </a:spcBef>
                        <a:spcAft>
                          <a:spcPts val="100"/>
                        </a:spcAft>
                      </a:pPr>
                      <a:r>
                        <a:rPr lang="en-US" sz="1600" b="1" dirty="0" err="1">
                          <a:effectLst/>
                          <a:latin typeface="+mn-lt"/>
                          <a:ea typeface="Times New Roman" panose="02020603050405020304" pitchFamily="18" charset="0"/>
                        </a:rPr>
                        <a:t>Vai</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trò</a:t>
                      </a:r>
                      <a:endParaRPr lang="en-US" sz="14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360920520"/>
                  </a:ext>
                </a:extLst>
              </a:tr>
              <a:tr h="348148">
                <a:tc>
                  <a:txBody>
                    <a:bodyPr/>
                    <a:lstStyle/>
                    <a:p>
                      <a:pPr marL="0" marR="0" algn="ctr">
                        <a:lnSpc>
                          <a:spcPct val="150000"/>
                        </a:lnSpc>
                        <a:spcBef>
                          <a:spcPts val="100"/>
                        </a:spcBef>
                        <a:spcAft>
                          <a:spcPts val="100"/>
                        </a:spcAft>
                      </a:pPr>
                      <a:r>
                        <a:rPr lang="en-US" sz="1600" dirty="0" err="1">
                          <a:effectLst/>
                          <a:latin typeface="+mn-lt"/>
                          <a:ea typeface="Times New Roman" panose="02020603050405020304" pitchFamily="18" charset="0"/>
                        </a:rPr>
                        <a:t>Tuyến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tùng</a:t>
                      </a:r>
                      <a:endParaRPr lang="en-US" sz="14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100"/>
                        </a:spcBef>
                        <a:spcAft>
                          <a:spcPts val="100"/>
                        </a:spcAft>
                      </a:pPr>
                      <a:r>
                        <a:rPr lang="en-US" sz="1600" dirty="0">
                          <a:effectLst/>
                          <a:latin typeface="+mn-lt"/>
                          <a:ea typeface="Times New Roman" panose="02020603050405020304" pitchFamily="18" charset="0"/>
                        </a:rPr>
                        <a:t> </a:t>
                      </a:r>
                      <a:endParaRPr lang="en-US" sz="1400" dirty="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600" dirty="0">
                          <a:effectLst/>
                          <a:latin typeface="+mn-lt"/>
                          <a:ea typeface="Times New Roman" panose="02020603050405020304" pitchFamily="18" charset="0"/>
                        </a:rPr>
                        <a:t> </a:t>
                      </a:r>
                      <a:endParaRPr lang="en-US" sz="1400" dirty="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5930663"/>
                  </a:ext>
                </a:extLst>
              </a:tr>
              <a:tr h="348148">
                <a:tc>
                  <a:txBody>
                    <a:bodyPr/>
                    <a:lstStyle/>
                    <a:p>
                      <a:pPr marL="0" marR="0" algn="ctr">
                        <a:lnSpc>
                          <a:spcPct val="150000"/>
                        </a:lnSpc>
                        <a:spcBef>
                          <a:spcPts val="100"/>
                        </a:spcBef>
                        <a:spcAft>
                          <a:spcPts val="100"/>
                        </a:spcAft>
                      </a:pPr>
                      <a:r>
                        <a:rPr lang="en-US" sz="1600" dirty="0" err="1">
                          <a:effectLst/>
                          <a:latin typeface="+mn-lt"/>
                          <a:ea typeface="Times New Roman" panose="02020603050405020304" pitchFamily="18" charset="0"/>
                        </a:rPr>
                        <a:t>Vùng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dưới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đồi</a:t>
                      </a:r>
                      <a:endParaRPr lang="en-US" sz="14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100"/>
                        </a:spcBef>
                        <a:spcAft>
                          <a:spcPts val="100"/>
                        </a:spcAft>
                      </a:pPr>
                      <a:r>
                        <a:rPr lang="en-US" sz="1600" dirty="0">
                          <a:effectLst/>
                          <a:latin typeface="+mn-lt"/>
                          <a:ea typeface="Times New Roman" panose="02020603050405020304" pitchFamily="18" charset="0"/>
                        </a:rPr>
                        <a:t> </a:t>
                      </a:r>
                      <a:endParaRPr lang="en-US" sz="1400" dirty="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600">
                          <a:effectLst/>
                          <a:latin typeface="+mn-lt"/>
                          <a:ea typeface="Times New Roman" panose="02020603050405020304" pitchFamily="18" charset="0"/>
                        </a:rPr>
                        <a:t> </a:t>
                      </a:r>
                      <a:endParaRPr lang="en-US" sz="140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324370"/>
                  </a:ext>
                </a:extLst>
              </a:tr>
              <a:tr h="348148">
                <a:tc>
                  <a:txBody>
                    <a:bodyPr/>
                    <a:lstStyle/>
                    <a:p>
                      <a:pPr marL="0" marR="0" algn="ctr">
                        <a:lnSpc>
                          <a:spcPct val="150000"/>
                        </a:lnSpc>
                        <a:spcBef>
                          <a:spcPts val="100"/>
                        </a:spcBef>
                        <a:spcAft>
                          <a:spcPts val="100"/>
                        </a:spcAft>
                      </a:pPr>
                      <a:r>
                        <a:rPr lang="en-US" sz="1600" dirty="0" err="1">
                          <a:effectLst/>
                          <a:latin typeface="+mn-lt"/>
                          <a:ea typeface="Times New Roman" panose="02020603050405020304" pitchFamily="18" charset="0"/>
                        </a:rPr>
                        <a:t>Tuyến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yên</a:t>
                      </a:r>
                      <a:endParaRPr lang="en-US" sz="14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100"/>
                        </a:spcBef>
                        <a:spcAft>
                          <a:spcPts val="100"/>
                        </a:spcAft>
                      </a:pPr>
                      <a:r>
                        <a:rPr lang="en-US" sz="1600" dirty="0">
                          <a:effectLst/>
                          <a:latin typeface="+mn-lt"/>
                          <a:ea typeface="Times New Roman" panose="02020603050405020304" pitchFamily="18" charset="0"/>
                        </a:rPr>
                        <a:t> </a:t>
                      </a:r>
                      <a:endParaRPr lang="en-US" sz="1400" dirty="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600">
                          <a:effectLst/>
                          <a:latin typeface="+mn-lt"/>
                          <a:ea typeface="Times New Roman" panose="02020603050405020304" pitchFamily="18" charset="0"/>
                        </a:rPr>
                        <a:t> </a:t>
                      </a:r>
                      <a:endParaRPr lang="en-US" sz="140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0262871"/>
                  </a:ext>
                </a:extLst>
              </a:tr>
              <a:tr h="348148">
                <a:tc>
                  <a:txBody>
                    <a:bodyPr/>
                    <a:lstStyle/>
                    <a:p>
                      <a:pPr marL="0" marR="0" algn="ctr">
                        <a:lnSpc>
                          <a:spcPct val="150000"/>
                        </a:lnSpc>
                        <a:spcBef>
                          <a:spcPts val="100"/>
                        </a:spcBef>
                        <a:spcAft>
                          <a:spcPts val="100"/>
                        </a:spcAft>
                      </a:pPr>
                      <a:r>
                        <a:rPr lang="en-US" sz="1600" dirty="0" err="1">
                          <a:effectLst/>
                          <a:latin typeface="+mn-lt"/>
                          <a:ea typeface="Times New Roman" panose="02020603050405020304" pitchFamily="18" charset="0"/>
                        </a:rPr>
                        <a:t>Tuyến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giáp</a:t>
                      </a:r>
                      <a:endParaRPr lang="en-US" sz="14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100"/>
                        </a:spcBef>
                        <a:spcAft>
                          <a:spcPts val="100"/>
                        </a:spcAft>
                      </a:pPr>
                      <a:r>
                        <a:rPr lang="en-US" sz="1600" dirty="0">
                          <a:effectLst/>
                          <a:latin typeface="+mn-lt"/>
                          <a:ea typeface="Times New Roman" panose="02020603050405020304" pitchFamily="18" charset="0"/>
                        </a:rPr>
                        <a:t> </a:t>
                      </a:r>
                      <a:endParaRPr lang="en-US" sz="1400" dirty="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600">
                          <a:effectLst/>
                          <a:latin typeface="+mn-lt"/>
                          <a:ea typeface="Times New Roman" panose="02020603050405020304" pitchFamily="18" charset="0"/>
                        </a:rPr>
                        <a:t> </a:t>
                      </a:r>
                      <a:endParaRPr lang="en-US" sz="140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1023772"/>
                  </a:ext>
                </a:extLst>
              </a:tr>
              <a:tr h="348148">
                <a:tc>
                  <a:txBody>
                    <a:bodyPr/>
                    <a:lstStyle/>
                    <a:p>
                      <a:pPr marL="0" marR="0" algn="ctr">
                        <a:lnSpc>
                          <a:spcPct val="150000"/>
                        </a:lnSpc>
                        <a:spcBef>
                          <a:spcPts val="100"/>
                        </a:spcBef>
                        <a:spcAft>
                          <a:spcPts val="100"/>
                        </a:spcAft>
                      </a:pPr>
                      <a:r>
                        <a:rPr lang="en-US" sz="1600" dirty="0" err="1">
                          <a:effectLst/>
                          <a:latin typeface="+mn-lt"/>
                          <a:ea typeface="Times New Roman" panose="02020603050405020304" pitchFamily="18" charset="0"/>
                        </a:rPr>
                        <a:t>Tuyến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cận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giáp</a:t>
                      </a:r>
                      <a:endParaRPr lang="en-US" sz="14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100"/>
                        </a:spcBef>
                        <a:spcAft>
                          <a:spcPts val="100"/>
                        </a:spcAft>
                      </a:pPr>
                      <a:r>
                        <a:rPr lang="en-US" sz="1600" dirty="0">
                          <a:effectLst/>
                          <a:latin typeface="+mn-lt"/>
                          <a:ea typeface="Times New Roman" panose="02020603050405020304" pitchFamily="18" charset="0"/>
                        </a:rPr>
                        <a:t> </a:t>
                      </a:r>
                      <a:endParaRPr lang="en-US" sz="1400" dirty="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600">
                          <a:effectLst/>
                          <a:latin typeface="+mn-lt"/>
                          <a:ea typeface="Times New Roman" panose="02020603050405020304" pitchFamily="18" charset="0"/>
                        </a:rPr>
                        <a:t> </a:t>
                      </a:r>
                      <a:endParaRPr lang="en-US" sz="140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408826"/>
                  </a:ext>
                </a:extLst>
              </a:tr>
              <a:tr h="348148">
                <a:tc>
                  <a:txBody>
                    <a:bodyPr/>
                    <a:lstStyle/>
                    <a:p>
                      <a:pPr marL="0" marR="0" algn="ctr">
                        <a:lnSpc>
                          <a:spcPct val="150000"/>
                        </a:lnSpc>
                        <a:spcBef>
                          <a:spcPts val="100"/>
                        </a:spcBef>
                        <a:spcAft>
                          <a:spcPts val="100"/>
                        </a:spcAft>
                      </a:pPr>
                      <a:r>
                        <a:rPr lang="en-US" sz="1600" dirty="0" err="1">
                          <a:effectLst/>
                          <a:latin typeface="+mn-lt"/>
                          <a:ea typeface="Times New Roman" panose="02020603050405020304" pitchFamily="18" charset="0"/>
                        </a:rPr>
                        <a:t>Tuyến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ức</a:t>
                      </a:r>
                      <a:endParaRPr lang="en-US" sz="14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100"/>
                        </a:spcBef>
                        <a:spcAft>
                          <a:spcPts val="100"/>
                        </a:spcAft>
                      </a:pPr>
                      <a:r>
                        <a:rPr lang="en-US" sz="1600" dirty="0">
                          <a:effectLst/>
                          <a:latin typeface="+mn-lt"/>
                          <a:ea typeface="Times New Roman" panose="02020603050405020304" pitchFamily="18" charset="0"/>
                        </a:rPr>
                        <a:t> </a:t>
                      </a:r>
                      <a:endParaRPr lang="en-US" sz="1400" dirty="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600" dirty="0">
                          <a:effectLst/>
                          <a:latin typeface="+mn-lt"/>
                          <a:ea typeface="Times New Roman" panose="02020603050405020304" pitchFamily="18" charset="0"/>
                        </a:rPr>
                        <a:t> </a:t>
                      </a:r>
                      <a:endParaRPr lang="en-US" sz="1400" dirty="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192347"/>
                  </a:ext>
                </a:extLst>
              </a:tr>
              <a:tr h="348148">
                <a:tc>
                  <a:txBody>
                    <a:bodyPr/>
                    <a:lstStyle/>
                    <a:p>
                      <a:pPr marL="0" marR="0" algn="ctr">
                        <a:lnSpc>
                          <a:spcPct val="150000"/>
                        </a:lnSpc>
                        <a:spcBef>
                          <a:spcPts val="100"/>
                        </a:spcBef>
                        <a:spcAft>
                          <a:spcPts val="100"/>
                        </a:spcAft>
                      </a:pPr>
                      <a:r>
                        <a:rPr lang="en-US" sz="1600" dirty="0" err="1">
                          <a:effectLst/>
                          <a:latin typeface="+mn-lt"/>
                          <a:ea typeface="Times New Roman" panose="02020603050405020304" pitchFamily="18" charset="0"/>
                        </a:rPr>
                        <a:t>Tuyến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tụy</a:t>
                      </a:r>
                      <a:endParaRPr lang="en-US" sz="14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100"/>
                        </a:spcBef>
                        <a:spcAft>
                          <a:spcPts val="100"/>
                        </a:spcAft>
                      </a:pPr>
                      <a:r>
                        <a:rPr lang="en-US" sz="1600">
                          <a:effectLst/>
                          <a:latin typeface="+mn-lt"/>
                          <a:ea typeface="Times New Roman" panose="02020603050405020304" pitchFamily="18" charset="0"/>
                        </a:rPr>
                        <a:t> </a:t>
                      </a:r>
                      <a:endParaRPr lang="en-US" sz="140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600" dirty="0">
                          <a:effectLst/>
                          <a:latin typeface="+mn-lt"/>
                          <a:ea typeface="Times New Roman" panose="02020603050405020304" pitchFamily="18" charset="0"/>
                        </a:rPr>
                        <a:t> </a:t>
                      </a:r>
                      <a:endParaRPr lang="en-US" sz="1400" dirty="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9942942"/>
                  </a:ext>
                </a:extLst>
              </a:tr>
              <a:tr h="348148">
                <a:tc>
                  <a:txBody>
                    <a:bodyPr/>
                    <a:lstStyle/>
                    <a:p>
                      <a:pPr marL="0" marR="0" algn="ctr">
                        <a:lnSpc>
                          <a:spcPct val="150000"/>
                        </a:lnSpc>
                        <a:spcBef>
                          <a:spcPts val="100"/>
                        </a:spcBef>
                        <a:spcAft>
                          <a:spcPts val="100"/>
                        </a:spcAft>
                      </a:pPr>
                      <a:r>
                        <a:rPr lang="en-US" sz="1600" dirty="0" err="1">
                          <a:effectLst/>
                          <a:latin typeface="+mn-lt"/>
                          <a:ea typeface="Times New Roman" panose="02020603050405020304" pitchFamily="18" charset="0"/>
                        </a:rPr>
                        <a:t>Tuyến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trên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thận</a:t>
                      </a:r>
                      <a:endParaRPr lang="en-US" sz="14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100"/>
                        </a:spcBef>
                        <a:spcAft>
                          <a:spcPts val="100"/>
                        </a:spcAft>
                      </a:pPr>
                      <a:r>
                        <a:rPr lang="en-US" sz="1600">
                          <a:effectLst/>
                          <a:latin typeface="+mn-lt"/>
                          <a:ea typeface="Times New Roman" panose="02020603050405020304" pitchFamily="18" charset="0"/>
                        </a:rPr>
                        <a:t> </a:t>
                      </a:r>
                      <a:endParaRPr lang="en-US" sz="140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600" dirty="0">
                          <a:effectLst/>
                          <a:latin typeface="+mn-lt"/>
                          <a:ea typeface="Times New Roman" panose="02020603050405020304" pitchFamily="18" charset="0"/>
                        </a:rPr>
                        <a:t> </a:t>
                      </a:r>
                      <a:endParaRPr lang="en-US" sz="1400" dirty="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9508676"/>
                  </a:ext>
                </a:extLst>
              </a:tr>
              <a:tr h="348148">
                <a:tc>
                  <a:txBody>
                    <a:bodyPr/>
                    <a:lstStyle/>
                    <a:p>
                      <a:pPr marL="0" marR="0" algn="ctr">
                        <a:lnSpc>
                          <a:spcPct val="150000"/>
                        </a:lnSpc>
                        <a:spcBef>
                          <a:spcPts val="100"/>
                        </a:spcBef>
                        <a:spcAft>
                          <a:spcPts val="100"/>
                        </a:spcAft>
                      </a:pPr>
                      <a:r>
                        <a:rPr lang="en-US" sz="1600" dirty="0" err="1">
                          <a:effectLst/>
                          <a:latin typeface="+mn-lt"/>
                          <a:ea typeface="Times New Roman" panose="02020603050405020304" pitchFamily="18" charset="0"/>
                        </a:rPr>
                        <a:t>Tuyến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sinh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dục</a:t>
                      </a:r>
                      <a:endParaRPr lang="en-US" sz="14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F"/>
                    </a:solidFill>
                  </a:tcPr>
                </a:tc>
                <a:tc>
                  <a:txBody>
                    <a:bodyPr/>
                    <a:lstStyle/>
                    <a:p>
                      <a:pPr marL="0" marR="0" algn="just">
                        <a:lnSpc>
                          <a:spcPct val="150000"/>
                        </a:lnSpc>
                        <a:spcBef>
                          <a:spcPts val="100"/>
                        </a:spcBef>
                        <a:spcAft>
                          <a:spcPts val="100"/>
                        </a:spcAft>
                      </a:pPr>
                      <a:r>
                        <a:rPr lang="en-US" sz="1600">
                          <a:effectLst/>
                          <a:latin typeface="+mn-lt"/>
                          <a:ea typeface="Times New Roman" panose="02020603050405020304" pitchFamily="18" charset="0"/>
                        </a:rPr>
                        <a:t> </a:t>
                      </a:r>
                      <a:endParaRPr lang="en-US" sz="140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600" dirty="0">
                          <a:effectLst/>
                          <a:latin typeface="+mn-lt"/>
                          <a:ea typeface="Times New Roman" panose="02020603050405020304" pitchFamily="18" charset="0"/>
                        </a:rPr>
                        <a:t> </a:t>
                      </a:r>
                      <a:endParaRPr lang="en-US" sz="1400" dirty="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545110"/>
                  </a:ext>
                </a:extLst>
              </a:tr>
            </a:tbl>
          </a:graphicData>
        </a:graphic>
      </p:graphicFrame>
    </p:spTree>
    <p:extLst>
      <p:ext uri="{BB962C8B-B14F-4D97-AF65-F5344CB8AC3E}">
        <p14:creationId xmlns:p14="http://schemas.microsoft.com/office/powerpoint/2010/main" val="2905754683"/>
      </p:ext>
    </p:extLst>
  </p:cSld>
  <p:clrMapOvr>
    <a:masterClrMapping/>
  </p:clrMapOvr>
  <p:transition spd="med">
    <p:random/>
  </p:transition>
</p:sld>
</file>

<file path=ppt/theme/theme1.xml><?xml version="1.0" encoding="utf-8"?>
<a:theme xmlns:a="http://schemas.openxmlformats.org/drawingml/2006/main" name="US Thyroid Awareness Month by Slidesgo">
  <a:themeElements>
    <a:clrScheme name="Simple Light">
      <a:dk1>
        <a:srgbClr val="202020"/>
      </a:dk1>
      <a:lt1>
        <a:srgbClr val="FFFFFF"/>
      </a:lt1>
      <a:dk2>
        <a:srgbClr val="FA531F"/>
      </a:dk2>
      <a:lt2>
        <a:srgbClr val="4BC7C2"/>
      </a:lt2>
      <a:accent1>
        <a:srgbClr val="5AD8D3"/>
      </a:accent1>
      <a:accent2>
        <a:srgbClr val="4D4B4B"/>
      </a:accent2>
      <a:accent3>
        <a:srgbClr val="EAEAEA"/>
      </a:accent3>
      <a:accent4>
        <a:srgbClr val="FF815A"/>
      </a:accent4>
      <a:accent5>
        <a:srgbClr val="FFFFFF"/>
      </a:accent5>
      <a:accent6>
        <a:srgbClr val="FFFFFF"/>
      </a:accent6>
      <a:hlink>
        <a:srgbClr val="FA53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TotalTime>
  <Words>1916</Words>
  <Application>Microsoft Office PowerPoint</Application>
  <PresentationFormat>On-screen Show (16:9)</PresentationFormat>
  <Paragraphs>210</Paragraphs>
  <Slides>35</Slides>
  <Notes>16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Dosis</vt:lpstr>
      <vt:lpstr>Pacifico</vt:lpstr>
      <vt:lpstr>Arial</vt:lpstr>
      <vt:lpstr>Comfortaa Medium</vt:lpstr>
      <vt:lpstr>Nunito</vt:lpstr>
      <vt:lpstr>Calibri</vt:lpstr>
      <vt:lpstr>Lato Black</vt:lpstr>
      <vt:lpstr>Wingdings</vt:lpstr>
      <vt:lpstr>Alef</vt:lpstr>
      <vt:lpstr>BioRhyme Expanded</vt:lpstr>
      <vt:lpstr>US Thyroid Awareness Month by Slidesgo</vt:lpstr>
      <vt:lpstr>Office Theme</vt:lpstr>
      <vt:lpstr>PowerPoint Presentation</vt:lpstr>
      <vt:lpstr>PowerPoint Presentation</vt:lpstr>
      <vt:lpstr>PowerPoint Presentation</vt:lpstr>
      <vt:lpstr>I.</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Giang Phạm</cp:lastModifiedBy>
  <cp:revision>57</cp:revision>
  <dcterms:modified xsi:type="dcterms:W3CDTF">2023-12-15T01:44:19Z</dcterms:modified>
</cp:coreProperties>
</file>