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49"/>
  </p:notesMasterIdLst>
  <p:sldIdLst>
    <p:sldId id="259" r:id="rId3"/>
    <p:sldId id="257" r:id="rId4"/>
    <p:sldId id="256" r:id="rId5"/>
    <p:sldId id="258" r:id="rId6"/>
    <p:sldId id="260" r:id="rId7"/>
    <p:sldId id="343" r:id="rId8"/>
    <p:sldId id="261" r:id="rId9"/>
    <p:sldId id="344" r:id="rId10"/>
    <p:sldId id="345" r:id="rId11"/>
    <p:sldId id="346" r:id="rId12"/>
    <p:sldId id="347" r:id="rId13"/>
    <p:sldId id="263" r:id="rId14"/>
    <p:sldId id="318" r:id="rId15"/>
    <p:sldId id="272" r:id="rId16"/>
    <p:sldId id="365" r:id="rId17"/>
    <p:sldId id="366" r:id="rId18"/>
    <p:sldId id="352" r:id="rId19"/>
    <p:sldId id="353" r:id="rId20"/>
    <p:sldId id="355" r:id="rId21"/>
    <p:sldId id="356" r:id="rId22"/>
    <p:sldId id="265" r:id="rId23"/>
    <p:sldId id="357" r:id="rId24"/>
    <p:sldId id="358" r:id="rId25"/>
    <p:sldId id="359" r:id="rId26"/>
    <p:sldId id="360" r:id="rId27"/>
    <p:sldId id="268" r:id="rId28"/>
    <p:sldId id="262" r:id="rId29"/>
    <p:sldId id="362" r:id="rId30"/>
    <p:sldId id="361" r:id="rId31"/>
    <p:sldId id="363" r:id="rId32"/>
    <p:sldId id="364" r:id="rId33"/>
    <p:sldId id="274" r:id="rId34"/>
    <p:sldId id="348" r:id="rId35"/>
    <p:sldId id="333" r:id="rId36"/>
    <p:sldId id="334" r:id="rId37"/>
    <p:sldId id="335" r:id="rId38"/>
    <p:sldId id="336" r:id="rId39"/>
    <p:sldId id="337" r:id="rId40"/>
    <p:sldId id="338" r:id="rId41"/>
    <p:sldId id="339" r:id="rId42"/>
    <p:sldId id="349" r:id="rId43"/>
    <p:sldId id="326" r:id="rId44"/>
    <p:sldId id="350" r:id="rId45"/>
    <p:sldId id="351" r:id="rId46"/>
    <p:sldId id="278" r:id="rId47"/>
    <p:sldId id="325" r:id="rId48"/>
  </p:sldIdLst>
  <p:sldSz cx="9144000" cy="5143500" type="screen16x9"/>
  <p:notesSz cx="6858000" cy="9144000"/>
  <p:embeddedFontLst>
    <p:embeddedFont>
      <p:font typeface="Anaheim" panose="020B0604020202020204" charset="0"/>
      <p:regular r:id="rId50"/>
    </p:embeddedFont>
    <p:embeddedFont>
      <p:font typeface="Bebas Neue" panose="020B0604020202020204" charset="0"/>
      <p:regular r:id="rId51"/>
    </p:embeddedFont>
    <p:embeddedFont>
      <p:font typeface="Calibri" panose="020F0502020204030204" pitchFamily="34" charset="0"/>
      <p:regular r:id="rId52"/>
      <p:bold r:id="rId53"/>
      <p:italic r:id="rId54"/>
      <p:boldItalic r:id="rId55"/>
    </p:embeddedFont>
    <p:embeddedFont>
      <p:font typeface="Nunito" panose="020B0604020202020204" charset="0"/>
      <p:regular r:id="rId56"/>
      <p:bold r:id="rId57"/>
      <p:italic r:id="rId58"/>
      <p:boldItalic r:id="rId59"/>
    </p:embeddedFont>
    <p:embeddedFont>
      <p:font typeface="Nunito Light" panose="020B0604020202020204" charset="0"/>
      <p:regular r:id="rId60"/>
      <p:italic r:id="rId61"/>
    </p:embeddedFont>
    <p:embeddedFont>
      <p:font typeface="PT Sans"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5BB"/>
    <a:srgbClr val="ADE5FA"/>
    <a:srgbClr val="FAB89D"/>
    <a:srgbClr val="F4C01E"/>
    <a:srgbClr val="F6A96C"/>
    <a:srgbClr val="BC91CF"/>
    <a:srgbClr val="FFFBA8"/>
    <a:srgbClr val="164966"/>
    <a:srgbClr val="FABAE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BC7BDA-E0A0-46C3-BACD-2A0F588C49E9}">
  <a:tblStyle styleId="{A2BC7BDA-E0A0-46C3-BACD-2A0F588C49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02CDF6-2BDE-4684-9109-223BC1AE25B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60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65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391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472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65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172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843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83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742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247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01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245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59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622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28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925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86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35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27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794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30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11" name="Google Shape;11;p2"/>
          <p:cNvSpPr/>
          <p:nvPr userDrawn="1"/>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userDrawn="1"/>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userDrawn="1"/>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userDrawn="1"/>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userDrawn="1"/>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userDrawn="1"/>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userDrawn="1"/>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userDrawn="1"/>
        </p:nvSpPr>
        <p:spPr>
          <a:xfrm rot="7660645">
            <a:off x="466744" y="2695922"/>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5"/>
        <p:cNvGrpSpPr/>
        <p:nvPr/>
      </p:nvGrpSpPr>
      <p:grpSpPr>
        <a:xfrm>
          <a:off x="0" y="0"/>
          <a:ext cx="0" cy="0"/>
          <a:chOff x="0" y="0"/>
          <a:chExt cx="0" cy="0"/>
        </a:xfrm>
      </p:grpSpPr>
      <p:sp>
        <p:nvSpPr>
          <p:cNvPr id="428" name="Google Shape;428;p21"/>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txBox="1">
            <a:spLocks noGrp="1"/>
          </p:cNvSpPr>
          <p:nvPr>
            <p:ph type="title"/>
          </p:nvPr>
        </p:nvSpPr>
        <p:spPr>
          <a:xfrm>
            <a:off x="720000" y="1423362"/>
            <a:ext cx="2757300" cy="1071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7" name="Google Shape;447;p21"/>
          <p:cNvSpPr txBox="1">
            <a:spLocks noGrp="1"/>
          </p:cNvSpPr>
          <p:nvPr>
            <p:ph type="subTitle" idx="1"/>
          </p:nvPr>
        </p:nvSpPr>
        <p:spPr>
          <a:xfrm>
            <a:off x="720000" y="2494612"/>
            <a:ext cx="27573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48"/>
        <p:cNvGrpSpPr/>
        <p:nvPr/>
      </p:nvGrpSpPr>
      <p:grpSpPr>
        <a:xfrm>
          <a:off x="0" y="0"/>
          <a:ext cx="0" cy="0"/>
          <a:chOff x="0" y="0"/>
          <a:chExt cx="0" cy="0"/>
        </a:xfrm>
      </p:grpSpPr>
      <p:sp>
        <p:nvSpPr>
          <p:cNvPr id="451" name="Google Shape;451;p22"/>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txBox="1">
            <a:spLocks noGrp="1"/>
          </p:cNvSpPr>
          <p:nvPr>
            <p:ph type="title"/>
          </p:nvPr>
        </p:nvSpPr>
        <p:spPr>
          <a:xfrm>
            <a:off x="5553850" y="1419164"/>
            <a:ext cx="2630400" cy="108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0" name="Google Shape;470;p22"/>
          <p:cNvSpPr txBox="1">
            <a:spLocks noGrp="1"/>
          </p:cNvSpPr>
          <p:nvPr>
            <p:ph type="subTitle" idx="1"/>
          </p:nvPr>
        </p:nvSpPr>
        <p:spPr>
          <a:xfrm>
            <a:off x="5553975" y="2499464"/>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1"/>
        <p:cNvGrpSpPr/>
        <p:nvPr/>
      </p:nvGrpSpPr>
      <p:grpSpPr>
        <a:xfrm>
          <a:off x="0" y="0"/>
          <a:ext cx="0" cy="0"/>
          <a:chOff x="0" y="0"/>
          <a:chExt cx="0" cy="0"/>
        </a:xfrm>
      </p:grpSpPr>
      <p:sp>
        <p:nvSpPr>
          <p:cNvPr id="474" name="Google Shape;474;p2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txBox="1">
            <a:spLocks noGrp="1"/>
          </p:cNvSpPr>
          <p:nvPr>
            <p:ph type="subTitle" idx="1"/>
          </p:nvPr>
        </p:nvSpPr>
        <p:spPr>
          <a:xfrm>
            <a:off x="4958467" y="2849726"/>
            <a:ext cx="2757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23"/>
          <p:cNvSpPr txBox="1">
            <a:spLocks noGrp="1"/>
          </p:cNvSpPr>
          <p:nvPr>
            <p:ph type="subTitle" idx="2"/>
          </p:nvPr>
        </p:nvSpPr>
        <p:spPr>
          <a:xfrm>
            <a:off x="1428875" y="2849726"/>
            <a:ext cx="2757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23"/>
          <p:cNvSpPr txBox="1">
            <a:spLocks noGrp="1"/>
          </p:cNvSpPr>
          <p:nvPr>
            <p:ph type="subTitle" idx="3"/>
          </p:nvPr>
        </p:nvSpPr>
        <p:spPr>
          <a:xfrm>
            <a:off x="1428875" y="2402443"/>
            <a:ext cx="2757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5" name="Google Shape;495;p23"/>
          <p:cNvSpPr txBox="1">
            <a:spLocks noGrp="1"/>
          </p:cNvSpPr>
          <p:nvPr>
            <p:ph type="subTitle" idx="4"/>
          </p:nvPr>
        </p:nvSpPr>
        <p:spPr>
          <a:xfrm>
            <a:off x="4958470" y="2402443"/>
            <a:ext cx="2757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6" name="Google Shape;496;p23"/>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97"/>
        <p:cNvGrpSpPr/>
        <p:nvPr/>
      </p:nvGrpSpPr>
      <p:grpSpPr>
        <a:xfrm>
          <a:off x="0" y="0"/>
          <a:ext cx="0" cy="0"/>
          <a:chOff x="0" y="0"/>
          <a:chExt cx="0" cy="0"/>
        </a:xfrm>
      </p:grpSpPr>
      <p:sp>
        <p:nvSpPr>
          <p:cNvPr id="500" name="Google Shape;500;p2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txBox="1">
            <a:spLocks noGrp="1"/>
          </p:cNvSpPr>
          <p:nvPr>
            <p:ph type="subTitle" idx="1"/>
          </p:nvPr>
        </p:nvSpPr>
        <p:spPr>
          <a:xfrm>
            <a:off x="4850225" y="2008804"/>
            <a:ext cx="3375900" cy="252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24"/>
          <p:cNvSpPr txBox="1">
            <a:spLocks noGrp="1"/>
          </p:cNvSpPr>
          <p:nvPr>
            <p:ph type="subTitle" idx="2"/>
          </p:nvPr>
        </p:nvSpPr>
        <p:spPr>
          <a:xfrm>
            <a:off x="917875" y="2008804"/>
            <a:ext cx="3375900" cy="252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0" name="Google Shape;520;p2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1"/>
        <p:cNvGrpSpPr/>
        <p:nvPr/>
      </p:nvGrpSpPr>
      <p:grpSpPr>
        <a:xfrm>
          <a:off x="0" y="0"/>
          <a:ext cx="0" cy="0"/>
          <a:chOff x="0" y="0"/>
          <a:chExt cx="0" cy="0"/>
        </a:xfrm>
      </p:grpSpPr>
      <p:sp>
        <p:nvSpPr>
          <p:cNvPr id="524" name="Google Shape;524;p25"/>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txBox="1">
            <a:spLocks noGrp="1"/>
          </p:cNvSpPr>
          <p:nvPr>
            <p:ph type="subTitle" idx="1"/>
          </p:nvPr>
        </p:nvSpPr>
        <p:spPr>
          <a:xfrm>
            <a:off x="937626"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3" name="Google Shape;543;p25"/>
          <p:cNvSpPr txBox="1">
            <a:spLocks noGrp="1"/>
          </p:cNvSpPr>
          <p:nvPr>
            <p:ph type="subTitle" idx="2"/>
          </p:nvPr>
        </p:nvSpPr>
        <p:spPr>
          <a:xfrm>
            <a:off x="3484350"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4" name="Google Shape;544;p25"/>
          <p:cNvSpPr txBox="1">
            <a:spLocks noGrp="1"/>
          </p:cNvSpPr>
          <p:nvPr>
            <p:ph type="subTitle" idx="3"/>
          </p:nvPr>
        </p:nvSpPr>
        <p:spPr>
          <a:xfrm>
            <a:off x="6031074"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5" name="Google Shape;545;p25"/>
          <p:cNvSpPr txBox="1">
            <a:spLocks noGrp="1"/>
          </p:cNvSpPr>
          <p:nvPr>
            <p:ph type="subTitle" idx="4"/>
          </p:nvPr>
        </p:nvSpPr>
        <p:spPr>
          <a:xfrm>
            <a:off x="937625"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6" name="Google Shape;546;p25"/>
          <p:cNvSpPr txBox="1">
            <a:spLocks noGrp="1"/>
          </p:cNvSpPr>
          <p:nvPr>
            <p:ph type="subTitle" idx="5"/>
          </p:nvPr>
        </p:nvSpPr>
        <p:spPr>
          <a:xfrm>
            <a:off x="3484350"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7" name="Google Shape;547;p25"/>
          <p:cNvSpPr txBox="1">
            <a:spLocks noGrp="1"/>
          </p:cNvSpPr>
          <p:nvPr>
            <p:ph type="subTitle" idx="6"/>
          </p:nvPr>
        </p:nvSpPr>
        <p:spPr>
          <a:xfrm>
            <a:off x="6031075"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8" name="Google Shape;548;p25"/>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49"/>
        <p:cNvGrpSpPr/>
        <p:nvPr/>
      </p:nvGrpSpPr>
      <p:grpSpPr>
        <a:xfrm>
          <a:off x="0" y="0"/>
          <a:ext cx="0" cy="0"/>
          <a:chOff x="0" y="0"/>
          <a:chExt cx="0" cy="0"/>
        </a:xfrm>
      </p:grpSpPr>
      <p:sp>
        <p:nvSpPr>
          <p:cNvPr id="552" name="Google Shape;552;p26"/>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txBox="1">
            <a:spLocks noGrp="1"/>
          </p:cNvSpPr>
          <p:nvPr>
            <p:ph type="subTitle" idx="1"/>
          </p:nvPr>
        </p:nvSpPr>
        <p:spPr>
          <a:xfrm>
            <a:off x="729650" y="2208908"/>
            <a:ext cx="3540000" cy="3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1" name="Google Shape;571;p26"/>
          <p:cNvSpPr txBox="1">
            <a:spLocks noGrp="1"/>
          </p:cNvSpPr>
          <p:nvPr>
            <p:ph type="subTitle" idx="2"/>
          </p:nvPr>
        </p:nvSpPr>
        <p:spPr>
          <a:xfrm>
            <a:off x="4874346" y="2208908"/>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2" name="Google Shape;572;p26"/>
          <p:cNvSpPr txBox="1">
            <a:spLocks noGrp="1"/>
          </p:cNvSpPr>
          <p:nvPr>
            <p:ph type="subTitle" idx="3"/>
          </p:nvPr>
        </p:nvSpPr>
        <p:spPr>
          <a:xfrm>
            <a:off x="729650" y="3786203"/>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26"/>
          <p:cNvSpPr txBox="1">
            <a:spLocks noGrp="1"/>
          </p:cNvSpPr>
          <p:nvPr>
            <p:ph type="subTitle" idx="4"/>
          </p:nvPr>
        </p:nvSpPr>
        <p:spPr>
          <a:xfrm>
            <a:off x="4874346" y="3786203"/>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4" name="Google Shape;574;p26"/>
          <p:cNvSpPr txBox="1">
            <a:spLocks noGrp="1"/>
          </p:cNvSpPr>
          <p:nvPr>
            <p:ph type="subTitle" idx="5"/>
          </p:nvPr>
        </p:nvSpPr>
        <p:spPr>
          <a:xfrm>
            <a:off x="729650" y="1864215"/>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5" name="Google Shape;575;p26"/>
          <p:cNvSpPr txBox="1">
            <a:spLocks noGrp="1"/>
          </p:cNvSpPr>
          <p:nvPr>
            <p:ph type="subTitle" idx="6"/>
          </p:nvPr>
        </p:nvSpPr>
        <p:spPr>
          <a:xfrm>
            <a:off x="729650" y="3441647"/>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6" name="Google Shape;576;p26"/>
          <p:cNvSpPr txBox="1">
            <a:spLocks noGrp="1"/>
          </p:cNvSpPr>
          <p:nvPr>
            <p:ph type="subTitle" idx="7"/>
          </p:nvPr>
        </p:nvSpPr>
        <p:spPr>
          <a:xfrm>
            <a:off x="4874345" y="1864215"/>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7" name="Google Shape;577;p26"/>
          <p:cNvSpPr txBox="1">
            <a:spLocks noGrp="1"/>
          </p:cNvSpPr>
          <p:nvPr>
            <p:ph type="subTitle" idx="8"/>
          </p:nvPr>
        </p:nvSpPr>
        <p:spPr>
          <a:xfrm>
            <a:off x="4874345" y="3441647"/>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8" name="Google Shape;578;p26"/>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640"/>
        <p:cNvGrpSpPr/>
        <p:nvPr/>
      </p:nvGrpSpPr>
      <p:grpSpPr>
        <a:xfrm>
          <a:off x="0" y="0"/>
          <a:ext cx="0" cy="0"/>
          <a:chOff x="0" y="0"/>
          <a:chExt cx="0" cy="0"/>
        </a:xfrm>
      </p:grpSpPr>
      <p:sp>
        <p:nvSpPr>
          <p:cNvPr id="643" name="Google Shape;643;p2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9"/>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9"/>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9"/>
          <p:cNvSpPr txBox="1">
            <a:spLocks noGrp="1"/>
          </p:cNvSpPr>
          <p:nvPr>
            <p:ph type="title" hasCustomPrompt="1"/>
          </p:nvPr>
        </p:nvSpPr>
        <p:spPr>
          <a:xfrm>
            <a:off x="6588538" y="148311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2" name="Google Shape;662;p29"/>
          <p:cNvSpPr txBox="1">
            <a:spLocks noGrp="1"/>
          </p:cNvSpPr>
          <p:nvPr>
            <p:ph type="subTitle" idx="1"/>
          </p:nvPr>
        </p:nvSpPr>
        <p:spPr>
          <a:xfrm>
            <a:off x="1157300" y="18983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3" name="Google Shape;663;p29"/>
          <p:cNvSpPr txBox="1">
            <a:spLocks noGrp="1"/>
          </p:cNvSpPr>
          <p:nvPr>
            <p:ph type="subTitle" idx="2"/>
          </p:nvPr>
        </p:nvSpPr>
        <p:spPr>
          <a:xfrm>
            <a:off x="1157288" y="1569359"/>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64" name="Google Shape;664;p29"/>
          <p:cNvSpPr txBox="1">
            <a:spLocks noGrp="1"/>
          </p:cNvSpPr>
          <p:nvPr>
            <p:ph type="title" idx="3" hasCustomPrompt="1"/>
          </p:nvPr>
        </p:nvSpPr>
        <p:spPr>
          <a:xfrm>
            <a:off x="6588538" y="2422477"/>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5" name="Google Shape;665;p29"/>
          <p:cNvSpPr txBox="1">
            <a:spLocks noGrp="1"/>
          </p:cNvSpPr>
          <p:nvPr>
            <p:ph type="subTitle" idx="4"/>
          </p:nvPr>
        </p:nvSpPr>
        <p:spPr>
          <a:xfrm>
            <a:off x="1156575" y="28422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6" name="Google Shape;666;p29"/>
          <p:cNvSpPr txBox="1">
            <a:spLocks noGrp="1"/>
          </p:cNvSpPr>
          <p:nvPr>
            <p:ph type="subTitle" idx="5"/>
          </p:nvPr>
        </p:nvSpPr>
        <p:spPr>
          <a:xfrm>
            <a:off x="1156563" y="2515684"/>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67" name="Google Shape;667;p29"/>
          <p:cNvSpPr txBox="1">
            <a:spLocks noGrp="1"/>
          </p:cNvSpPr>
          <p:nvPr>
            <p:ph type="title" idx="6" hasCustomPrompt="1"/>
          </p:nvPr>
        </p:nvSpPr>
        <p:spPr>
          <a:xfrm>
            <a:off x="6588538" y="3376384"/>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8" name="Google Shape;668;p29"/>
          <p:cNvSpPr txBox="1">
            <a:spLocks noGrp="1"/>
          </p:cNvSpPr>
          <p:nvPr>
            <p:ph type="subTitle" idx="7"/>
          </p:nvPr>
        </p:nvSpPr>
        <p:spPr>
          <a:xfrm>
            <a:off x="1157300" y="37861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9" name="Google Shape;669;p29"/>
          <p:cNvSpPr txBox="1">
            <a:spLocks noGrp="1"/>
          </p:cNvSpPr>
          <p:nvPr>
            <p:ph type="subTitle" idx="8"/>
          </p:nvPr>
        </p:nvSpPr>
        <p:spPr>
          <a:xfrm>
            <a:off x="1157288" y="3457157"/>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70" name="Google Shape;670;p29"/>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95"/>
        <p:cNvGrpSpPr/>
        <p:nvPr/>
      </p:nvGrpSpPr>
      <p:grpSpPr>
        <a:xfrm>
          <a:off x="0" y="0"/>
          <a:ext cx="0" cy="0"/>
          <a:chOff x="0" y="0"/>
          <a:chExt cx="0" cy="0"/>
        </a:xfrm>
      </p:grpSpPr>
      <p:sp>
        <p:nvSpPr>
          <p:cNvPr id="698" name="Google Shape;698;p31"/>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31"/>
          <p:cNvGrpSpPr/>
          <p:nvPr/>
        </p:nvGrpSpPr>
        <p:grpSpPr>
          <a:xfrm rot="909395">
            <a:off x="7272547" y="768712"/>
            <a:ext cx="1372106" cy="1429965"/>
            <a:chOff x="6206063" y="1258086"/>
            <a:chExt cx="2135403" cy="2225449"/>
          </a:xfrm>
        </p:grpSpPr>
        <p:sp>
          <p:nvSpPr>
            <p:cNvPr id="717" name="Google Shape;717;p31"/>
            <p:cNvSpPr/>
            <p:nvPr/>
          </p:nvSpPr>
          <p:spPr>
            <a:xfrm rot="1095387">
              <a:off x="6445900" y="1472199"/>
              <a:ext cx="1655728" cy="1797223"/>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rot="1095387">
              <a:off x="6395021" y="1978781"/>
              <a:ext cx="1615792" cy="1253998"/>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rot="1095387">
              <a:off x="7054989" y="1523190"/>
              <a:ext cx="750430" cy="728279"/>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rot="1095387">
              <a:off x="7215376" y="1771132"/>
              <a:ext cx="92318" cy="92318"/>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rot="1095387">
              <a:off x="7428424" y="1706641"/>
              <a:ext cx="92318" cy="92364"/>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rot="1095387">
              <a:off x="7532646" y="1972123"/>
              <a:ext cx="92364" cy="92318"/>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rot="1095387">
              <a:off x="6445900" y="1472199"/>
              <a:ext cx="1655728" cy="1797223"/>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rot="1095387">
              <a:off x="7301722" y="2827746"/>
              <a:ext cx="160442" cy="60508"/>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rot="1095387">
              <a:off x="6920234" y="2335203"/>
              <a:ext cx="397737" cy="468926"/>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rot="1095387">
              <a:off x="7206252" y="1546256"/>
              <a:ext cx="144978" cy="43772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rot="1095387">
              <a:off x="7379216" y="1603309"/>
              <a:ext cx="144978" cy="43772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rot="1095387">
              <a:off x="7552217" y="1660367"/>
              <a:ext cx="144931" cy="437766"/>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9"/>
        <p:cNvGrpSpPr/>
        <p:nvPr/>
      </p:nvGrpSpPr>
      <p:grpSpPr>
        <a:xfrm>
          <a:off x="0" y="0"/>
          <a:ext cx="0" cy="0"/>
          <a:chOff x="0" y="0"/>
          <a:chExt cx="0" cy="0"/>
        </a:xfrm>
      </p:grpSpPr>
      <p:sp>
        <p:nvSpPr>
          <p:cNvPr id="732" name="Google Shape;732;p32"/>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rot="3211094">
            <a:off x="1904822" y="636897"/>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rot="5400000">
            <a:off x="5627084" y="45537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rot="9899885">
            <a:off x="2264866" y="54871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rot="5400000">
            <a:off x="1639725" y="6655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rot="3211094">
            <a:off x="719585" y="44388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32"/>
          <p:cNvGrpSpPr/>
          <p:nvPr/>
        </p:nvGrpSpPr>
        <p:grpSpPr>
          <a:xfrm rot="-323456">
            <a:off x="585853" y="788252"/>
            <a:ext cx="1436392" cy="1485061"/>
            <a:chOff x="1082169" y="2497002"/>
            <a:chExt cx="1663996" cy="1720378"/>
          </a:xfrm>
        </p:grpSpPr>
        <p:sp>
          <p:nvSpPr>
            <p:cNvPr id="752" name="Google Shape;752;p32"/>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3" name="Google Shape;753;p32"/>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54463335"/>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6" name="Google Shape;36;p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flipH="1">
            <a:off x="519175" y="1037685"/>
            <a:ext cx="68323" cy="68326"/>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9900038">
            <a:off x="462007" y="64717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13001" y="282003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9899885">
            <a:off x="477416" y="442421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2260645">
            <a:off x="8533967" y="1637045"/>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title"/>
          </p:nvPr>
        </p:nvSpPr>
        <p:spPr>
          <a:xfrm>
            <a:off x="2038200" y="2351663"/>
            <a:ext cx="5067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rot="-359518">
            <a:off x="4070437" y="1513777"/>
            <a:ext cx="1002980" cy="587925"/>
          </a:xfrm>
          <a:prstGeom prst="rect">
            <a:avLst/>
          </a:prstGeom>
          <a:solidFill>
            <a:schemeClr val="accent2"/>
          </a:solidFill>
          <a:ln w="350" cap="flat" cmpd="sng">
            <a:solidFill>
              <a:srgbClr val="FFFFFF"/>
            </a:solidFill>
            <a:prstDash val="solid"/>
            <a:miter lim="8000"/>
            <a:headEnd type="none" w="sm" len="sm"/>
            <a:tailEnd type="none" w="sm" len="sm"/>
          </a:ln>
          <a:effectLst>
            <a:outerShdw dist="76200" dir="2100000" algn="bl" rotWithShape="0">
              <a:schemeClr val="lt2"/>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 name="Google Shape;55;p3"/>
          <p:cNvSpPr txBox="1">
            <a:spLocks noGrp="1"/>
          </p:cNvSpPr>
          <p:nvPr>
            <p:ph type="subTitle" idx="1"/>
          </p:nvPr>
        </p:nvSpPr>
        <p:spPr>
          <a:xfrm>
            <a:off x="2554650" y="3313950"/>
            <a:ext cx="4034700" cy="347400"/>
          </a:xfrm>
          <a:prstGeom prst="rect">
            <a:avLst/>
          </a:prstGeom>
          <a:solidFill>
            <a:schemeClr val="accent2"/>
          </a:solidFill>
          <a:ln w="38100" cap="flat" cmpd="sng">
            <a:solidFill>
              <a:schemeClr val="accent2"/>
            </a:solidFill>
            <a:prstDash val="solid"/>
            <a:round/>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3"/>
          <p:cNvSpPr/>
          <p:nvPr/>
        </p:nvSpPr>
        <p:spPr>
          <a:xfrm rot="-899962">
            <a:off x="462010" y="316176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8599726" y="772697"/>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900115">
            <a:off x="8549358" y="386961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251828211"/>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98268009"/>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90447539"/>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482004410"/>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481214612"/>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62863606"/>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3887391" y="740569"/>
            <a:ext cx="4629150" cy="3655219"/>
          </a:xfrm>
          <a:prstGeom prst="rect">
            <a:avLst/>
          </a:prstGeom>
          <a:noFill/>
          <a:ln>
            <a:noFill/>
          </a:ln>
        </p:spPr>
      </p:sp>
      <p:sp>
        <p:nvSpPr>
          <p:cNvPr id="64" name="Google Shape;64;p1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70209003"/>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096421752"/>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64359693"/>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2" name="Google Shape;62;p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4"/>
          <p:cNvSpPr txBox="1">
            <a:spLocks noGrp="1"/>
          </p:cNvSpPr>
          <p:nvPr>
            <p:ph type="body" idx="1"/>
          </p:nvPr>
        </p:nvSpPr>
        <p:spPr>
          <a:xfrm>
            <a:off x="720000" y="1215751"/>
            <a:ext cx="7704000" cy="354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6" name="Google Shape;76;p4"/>
          <p:cNvSpPr/>
          <p:nvPr/>
        </p:nvSpPr>
        <p:spPr>
          <a:xfrm>
            <a:off x="546813" y="296547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9900038">
            <a:off x="540632" y="170647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8493101" y="67497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9899885">
            <a:off x="3672803" y="470996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2260645">
            <a:off x="472042" y="3189620"/>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899962">
            <a:off x="8719035" y="247596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10800000">
            <a:off x="8599726" y="3715647"/>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900115">
            <a:off x="8615120" y="79523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3" name="Google Shape;113;p6"/>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5" name="Google Shape;135;p7"/>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txBox="1">
            <a:spLocks noGrp="1"/>
          </p:cNvSpPr>
          <p:nvPr>
            <p:ph type="subTitle" idx="1"/>
          </p:nvPr>
        </p:nvSpPr>
        <p:spPr>
          <a:xfrm>
            <a:off x="3160875"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54" name="Google Shape;154;p7"/>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sp>
        <p:nvSpPr>
          <p:cNvPr id="180" name="Google Shape;180;p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10800000">
            <a:off x="8556905" y="2759912"/>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rot="-899962">
            <a:off x="8531875" y="4478464"/>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rot="10800000">
            <a:off x="8657355" y="818386"/>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rot="-900115">
            <a:off x="490574" y="130052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8539355">
            <a:off x="504065" y="3514001"/>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9900038">
            <a:off x="456323" y="81836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4024880" y="464532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rot="9899885">
            <a:off x="519457" y="437453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txBox="1">
            <a:spLocks noGrp="1"/>
          </p:cNvSpPr>
          <p:nvPr>
            <p:ph type="subTitle" idx="1"/>
          </p:nvPr>
        </p:nvSpPr>
        <p:spPr>
          <a:xfrm>
            <a:off x="3369925" y="2725036"/>
            <a:ext cx="4457700" cy="5247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1" name="Google Shape;201;p9"/>
          <p:cNvSpPr txBox="1">
            <a:spLocks noGrp="1"/>
          </p:cNvSpPr>
          <p:nvPr>
            <p:ph type="title"/>
          </p:nvPr>
        </p:nvSpPr>
        <p:spPr>
          <a:xfrm>
            <a:off x="2766475" y="1187411"/>
            <a:ext cx="5664300" cy="16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4"/>
        <p:cNvGrpSpPr/>
        <p:nvPr/>
      </p:nvGrpSpPr>
      <p:grpSpPr>
        <a:xfrm>
          <a:off x="0" y="0"/>
          <a:ext cx="0" cy="0"/>
          <a:chOff x="0" y="0"/>
          <a:chExt cx="0" cy="0"/>
        </a:xfrm>
      </p:grpSpPr>
      <p:sp>
        <p:nvSpPr>
          <p:cNvPr id="237" name="Google Shape;237;p1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27026" y="379267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rot="9900038">
            <a:off x="540157" y="674945"/>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8474251" y="447843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rot="9899885">
            <a:off x="621991" y="1804003"/>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rot="2260645">
            <a:off x="502842" y="4342895"/>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rot="-899962">
            <a:off x="8599722" y="405281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rot="10800000">
            <a:off x="8612401" y="2412622"/>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rot="-900115">
            <a:off x="8615120" y="194453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txBox="1">
            <a:spLocks noGrp="1"/>
          </p:cNvSpPr>
          <p:nvPr>
            <p:ph type="subTitle" idx="1"/>
          </p:nvPr>
        </p:nvSpPr>
        <p:spPr>
          <a:xfrm>
            <a:off x="720000" y="28484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8" name="Google Shape;258;p13"/>
          <p:cNvSpPr txBox="1">
            <a:spLocks noGrp="1"/>
          </p:cNvSpPr>
          <p:nvPr>
            <p:ph type="subTitle" idx="2"/>
          </p:nvPr>
        </p:nvSpPr>
        <p:spPr>
          <a:xfrm>
            <a:off x="3419269" y="39686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9" name="Google Shape;259;p13"/>
          <p:cNvSpPr txBox="1">
            <a:spLocks noGrp="1"/>
          </p:cNvSpPr>
          <p:nvPr>
            <p:ph type="subTitle" idx="3"/>
          </p:nvPr>
        </p:nvSpPr>
        <p:spPr>
          <a:xfrm>
            <a:off x="6118545" y="28484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0" name="Google Shape;260;p13"/>
          <p:cNvSpPr txBox="1">
            <a:spLocks noGrp="1"/>
          </p:cNvSpPr>
          <p:nvPr>
            <p:ph type="title" hasCustomPrompt="1"/>
          </p:nvPr>
        </p:nvSpPr>
        <p:spPr>
          <a:xfrm rot="-358411">
            <a:off x="1505381" y="1813782"/>
            <a:ext cx="735091" cy="447355"/>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1" name="Google Shape;261;p13"/>
          <p:cNvSpPr txBox="1">
            <a:spLocks noGrp="1"/>
          </p:cNvSpPr>
          <p:nvPr>
            <p:ph type="title" idx="4" hasCustomPrompt="1"/>
          </p:nvPr>
        </p:nvSpPr>
        <p:spPr>
          <a:xfrm rot="362744">
            <a:off x="4204649" y="2934154"/>
            <a:ext cx="734887" cy="447653"/>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3"/>
          <p:cNvSpPr txBox="1">
            <a:spLocks noGrp="1"/>
          </p:cNvSpPr>
          <p:nvPr>
            <p:ph type="title" idx="5" hasCustomPrompt="1"/>
          </p:nvPr>
        </p:nvSpPr>
        <p:spPr>
          <a:xfrm rot="-359953">
            <a:off x="6903932" y="1813604"/>
            <a:ext cx="734824" cy="447355"/>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subTitle" idx="6"/>
          </p:nvPr>
        </p:nvSpPr>
        <p:spPr>
          <a:xfrm>
            <a:off x="720000" y="25594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4" name="Google Shape;264;p13"/>
          <p:cNvSpPr txBox="1">
            <a:spLocks noGrp="1"/>
          </p:cNvSpPr>
          <p:nvPr>
            <p:ph type="subTitle" idx="7"/>
          </p:nvPr>
        </p:nvSpPr>
        <p:spPr>
          <a:xfrm>
            <a:off x="3419275" y="36796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3"/>
          <p:cNvSpPr txBox="1">
            <a:spLocks noGrp="1"/>
          </p:cNvSpPr>
          <p:nvPr>
            <p:ph type="subTitle" idx="8"/>
          </p:nvPr>
        </p:nvSpPr>
        <p:spPr>
          <a:xfrm>
            <a:off x="6118550" y="25594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6" name="Google Shape;266;p13"/>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67"/>
        <p:cNvGrpSpPr/>
        <p:nvPr/>
      </p:nvGrpSpPr>
      <p:grpSpPr>
        <a:xfrm>
          <a:off x="0" y="0"/>
          <a:ext cx="0" cy="0"/>
          <a:chOff x="0" y="0"/>
          <a:chExt cx="0" cy="0"/>
        </a:xfrm>
      </p:grpSpPr>
      <p:sp>
        <p:nvSpPr>
          <p:cNvPr id="270" name="Google Shape;270;p1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rot="3211094">
            <a:off x="460585" y="674960"/>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rot="3211094">
            <a:off x="2029622" y="454758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rot="5400000">
            <a:off x="8588996" y="45537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rot="7660645">
            <a:off x="8582831" y="140025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rot="9899885">
            <a:off x="8089316" y="4562978"/>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rot="5400000">
            <a:off x="489275" y="12033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8"/>
        <p:cNvGrpSpPr/>
        <p:nvPr/>
      </p:nvGrpSpPr>
      <p:grpSpPr>
        <a:xfrm>
          <a:off x="0" y="0"/>
          <a:ext cx="0" cy="0"/>
          <a:chOff x="0" y="0"/>
          <a:chExt cx="0" cy="0"/>
        </a:xfrm>
      </p:grpSpPr>
      <p:sp>
        <p:nvSpPr>
          <p:cNvPr id="381" name="Google Shape;381;p1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txBox="1">
            <a:spLocks noGrp="1"/>
          </p:cNvSpPr>
          <p:nvPr>
            <p:ph type="title"/>
          </p:nvPr>
        </p:nvSpPr>
        <p:spPr>
          <a:xfrm>
            <a:off x="4253275" y="3100300"/>
            <a:ext cx="3664500" cy="5319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0" name="Google Shape;400;p19"/>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9" r:id="rId7"/>
    <p:sldLayoutId id="2147483660" r:id="rId8"/>
    <p:sldLayoutId id="2147483665" r:id="rId9"/>
    <p:sldLayoutId id="2147483667" r:id="rId10"/>
    <p:sldLayoutId id="2147483668" r:id="rId11"/>
    <p:sldLayoutId id="2147483669" r:id="rId12"/>
    <p:sldLayoutId id="2147483670" r:id="rId13"/>
    <p:sldLayoutId id="2147483671" r:id="rId14"/>
    <p:sldLayoutId id="2147483672" r:id="rId15"/>
    <p:sldLayoutId id="2147483675"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59413712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0" r:id="rId7"/>
    <p:sldLayoutId id="2147483691" r:id="rId8"/>
    <p:sldLayoutId id="2147483692" r:id="rId9"/>
    <p:sldLayoutId id="2147483693" r:id="rId10"/>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svg"/><Relationship Id="rId11" Type="http://schemas.openxmlformats.org/officeDocument/2006/relationships/image" Target="../media/image53.png"/><Relationship Id="rId5" Type="http://schemas.openxmlformats.org/officeDocument/2006/relationships/image" Target="../media/image8.png"/><Relationship Id="rId10" Type="http://schemas.openxmlformats.org/officeDocument/2006/relationships/image" Target="../media/image52.jpg"/><Relationship Id="rId4" Type="http://schemas.openxmlformats.org/officeDocument/2006/relationships/image" Target="../media/image40.sv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duocpham365.com/trieu-chung-va-cach-dieu-tri-dau-mat-do-o-tre-em/" TargetMode="External"/><Relationship Id="rId5" Type="http://schemas.openxmlformats.org/officeDocument/2006/relationships/image" Target="../media/image55.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39.png"/><Relationship Id="rId7" Type="http://schemas.openxmlformats.org/officeDocument/2006/relationships/hyperlink" Target="https://thuocdantoc.vn/thuoc/wi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40.svg"/><Relationship Id="rId9" Type="http://schemas.openxmlformats.org/officeDocument/2006/relationships/hyperlink" Target="https://meyeucon.org/21990/cho-be-xem-tivi-nhieu-co-to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thuocdantoc.vn/benh/viem-tai-giua-chua-mai-khong-khoi" TargetMode="External"/><Relationship Id="rId5" Type="http://schemas.openxmlformats.org/officeDocument/2006/relationships/image" Target="../media/image59.jpg"/><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slide" Target="slide40.xml"/><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slide" Target="slide37.xm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slide" Target="slide39.xml"/><Relationship Id="rId4" Type="http://schemas.openxmlformats.org/officeDocument/2006/relationships/slide" Target="slide36.xml"/><Relationship Id="rId9" Type="http://schemas.openxmlformats.org/officeDocument/2006/relationships/image" Target="../media/image71.png"/><Relationship Id="rId14" Type="http://schemas.openxmlformats.org/officeDocument/2006/relationships/slide" Target="slide42.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39"/>
          <p:cNvSpPr txBox="1">
            <a:spLocks noGrp="1"/>
          </p:cNvSpPr>
          <p:nvPr>
            <p:ph type="subTitle" idx="1"/>
          </p:nvPr>
        </p:nvSpPr>
        <p:spPr>
          <a:xfrm>
            <a:off x="1434432" y="722045"/>
            <a:ext cx="7274116" cy="3245417"/>
          </a:xfrm>
          <a:prstGeom prst="rect">
            <a:avLst/>
          </a:prstGeom>
        </p:spPr>
        <p:txBody>
          <a:bodyPr spcFirstLastPara="1" wrap="square" lIns="91425" tIns="91425" rIns="91425" bIns="91425" anchor="ctr" anchorCtr="0">
            <a:noAutofit/>
          </a:bodyPr>
          <a:lstStyle/>
          <a:p>
            <a:pPr marL="0" lvl="0" indent="0" algn="ctr">
              <a:lnSpc>
                <a:spcPct val="150000"/>
              </a:lnSpc>
            </a:pPr>
            <a:r>
              <a:rPr lang="en-US" sz="3600" b="1" dirty="0">
                <a:solidFill>
                  <a:srgbClr val="333333"/>
                </a:solidFill>
                <a:latin typeface="+mj-lt"/>
              </a:rPr>
              <a:t>NHIỆT LIỆT CHÀO MỪNG </a:t>
            </a:r>
          </a:p>
          <a:p>
            <a:pPr marL="0" lvl="0" indent="0" algn="ctr">
              <a:lnSpc>
                <a:spcPct val="150000"/>
              </a:lnSpc>
            </a:pPr>
            <a:r>
              <a:rPr lang="en-US" sz="3600" b="1" dirty="0">
                <a:solidFill>
                  <a:srgbClr val="333333"/>
                </a:solidFill>
                <a:latin typeface="+mj-lt"/>
              </a:rPr>
              <a:t>CÁC EM ĐẾN VỚI BÀI HỌC MỚI!</a:t>
            </a:r>
          </a:p>
        </p:txBody>
      </p:sp>
      <p:sp>
        <p:nvSpPr>
          <p:cNvPr id="852" name="Google Shape;852;p39"/>
          <p:cNvSpPr/>
          <p:nvPr/>
        </p:nvSpPr>
        <p:spPr>
          <a:xfrm rot="3211094">
            <a:off x="1721322" y="287952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rot="5400000">
            <a:off x="4482996" y="727140"/>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rot="7660645">
            <a:off x="6094481" y="1398247"/>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rot="5400000">
            <a:off x="7697296" y="10263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9"/>
          <p:cNvGrpSpPr/>
          <p:nvPr/>
        </p:nvGrpSpPr>
        <p:grpSpPr>
          <a:xfrm rot="-573023">
            <a:off x="-2483" y="3085089"/>
            <a:ext cx="1834975" cy="1784722"/>
            <a:chOff x="3893588" y="3082013"/>
            <a:chExt cx="1349309" cy="1401357"/>
          </a:xfrm>
        </p:grpSpPr>
        <p:sp>
          <p:nvSpPr>
            <p:cNvPr id="858" name="Google Shape;858;p39"/>
            <p:cNvSpPr/>
            <p:nvPr/>
          </p:nvSpPr>
          <p:spPr>
            <a:xfrm>
              <a:off x="3893588" y="3082013"/>
              <a:ext cx="1349309" cy="1401357"/>
            </a:xfrm>
            <a:custGeom>
              <a:avLst/>
              <a:gdLst/>
              <a:ahLst/>
              <a:cxnLst/>
              <a:rect l="l" t="t" r="r" b="b"/>
              <a:pathLst>
                <a:path w="9903" h="10285" extrusionOk="0">
                  <a:moveTo>
                    <a:pt x="6367" y="0"/>
                  </a:moveTo>
                  <a:cubicBezTo>
                    <a:pt x="6344" y="0"/>
                    <a:pt x="6321" y="0"/>
                    <a:pt x="6297" y="1"/>
                  </a:cubicBezTo>
                  <a:cubicBezTo>
                    <a:pt x="5060" y="37"/>
                    <a:pt x="4083" y="1036"/>
                    <a:pt x="4072" y="2274"/>
                  </a:cubicBezTo>
                  <a:cubicBezTo>
                    <a:pt x="4066" y="2984"/>
                    <a:pt x="4381" y="3645"/>
                    <a:pt x="4935" y="4088"/>
                  </a:cubicBezTo>
                  <a:cubicBezTo>
                    <a:pt x="4953" y="4101"/>
                    <a:pt x="4963" y="4121"/>
                    <a:pt x="4963" y="4142"/>
                  </a:cubicBezTo>
                  <a:lnTo>
                    <a:pt x="4963" y="4441"/>
                  </a:lnTo>
                  <a:cubicBezTo>
                    <a:pt x="4393" y="3907"/>
                    <a:pt x="3662" y="3640"/>
                    <a:pt x="2931" y="3640"/>
                  </a:cubicBezTo>
                  <a:cubicBezTo>
                    <a:pt x="2170" y="3640"/>
                    <a:pt x="1409" y="3930"/>
                    <a:pt x="830" y="4509"/>
                  </a:cubicBezTo>
                  <a:cubicBezTo>
                    <a:pt x="411" y="4928"/>
                    <a:pt x="129" y="5457"/>
                    <a:pt x="16" y="6038"/>
                  </a:cubicBezTo>
                  <a:cubicBezTo>
                    <a:pt x="0" y="6120"/>
                    <a:pt x="54" y="6199"/>
                    <a:pt x="135" y="6214"/>
                  </a:cubicBezTo>
                  <a:cubicBezTo>
                    <a:pt x="145" y="6216"/>
                    <a:pt x="155" y="6217"/>
                    <a:pt x="164" y="6217"/>
                  </a:cubicBezTo>
                  <a:cubicBezTo>
                    <a:pt x="235" y="6217"/>
                    <a:pt x="298" y="6168"/>
                    <a:pt x="312" y="6096"/>
                  </a:cubicBezTo>
                  <a:cubicBezTo>
                    <a:pt x="414" y="5573"/>
                    <a:pt x="666" y="5099"/>
                    <a:pt x="1044" y="4723"/>
                  </a:cubicBezTo>
                  <a:cubicBezTo>
                    <a:pt x="1546" y="4219"/>
                    <a:pt x="2218" y="3941"/>
                    <a:pt x="2932" y="3941"/>
                  </a:cubicBezTo>
                  <a:cubicBezTo>
                    <a:pt x="3646" y="3941"/>
                    <a:pt x="4317" y="4219"/>
                    <a:pt x="4821" y="4723"/>
                  </a:cubicBezTo>
                  <a:cubicBezTo>
                    <a:pt x="4870" y="4772"/>
                    <a:pt x="4918" y="4823"/>
                    <a:pt x="4964" y="4877"/>
                  </a:cubicBezTo>
                  <a:lnTo>
                    <a:pt x="4964" y="5243"/>
                  </a:lnTo>
                  <a:cubicBezTo>
                    <a:pt x="4964" y="5273"/>
                    <a:pt x="4945" y="5300"/>
                    <a:pt x="4917" y="5309"/>
                  </a:cubicBezTo>
                  <a:lnTo>
                    <a:pt x="4779" y="5356"/>
                  </a:lnTo>
                  <a:cubicBezTo>
                    <a:pt x="4681" y="5254"/>
                    <a:pt x="4544" y="5189"/>
                    <a:pt x="4391" y="5189"/>
                  </a:cubicBezTo>
                  <a:cubicBezTo>
                    <a:pt x="4345" y="5189"/>
                    <a:pt x="4301" y="5195"/>
                    <a:pt x="4258" y="5206"/>
                  </a:cubicBezTo>
                  <a:cubicBezTo>
                    <a:pt x="3911" y="4879"/>
                    <a:pt x="3445" y="4678"/>
                    <a:pt x="2932" y="4678"/>
                  </a:cubicBezTo>
                  <a:cubicBezTo>
                    <a:pt x="2501" y="4678"/>
                    <a:pt x="2102" y="4820"/>
                    <a:pt x="1780" y="5060"/>
                  </a:cubicBezTo>
                  <a:cubicBezTo>
                    <a:pt x="1728" y="5044"/>
                    <a:pt x="1673" y="5036"/>
                    <a:pt x="1616" y="5036"/>
                  </a:cubicBezTo>
                  <a:cubicBezTo>
                    <a:pt x="1303" y="5036"/>
                    <a:pt x="1049" y="5290"/>
                    <a:pt x="1049" y="5603"/>
                  </a:cubicBezTo>
                  <a:cubicBezTo>
                    <a:pt x="1049" y="5713"/>
                    <a:pt x="1080" y="5814"/>
                    <a:pt x="1134" y="5901"/>
                  </a:cubicBezTo>
                  <a:cubicBezTo>
                    <a:pt x="1047" y="6121"/>
                    <a:pt x="999" y="6360"/>
                    <a:pt x="999" y="6611"/>
                  </a:cubicBezTo>
                  <a:cubicBezTo>
                    <a:pt x="999" y="6694"/>
                    <a:pt x="1004" y="6776"/>
                    <a:pt x="1014" y="6857"/>
                  </a:cubicBezTo>
                  <a:cubicBezTo>
                    <a:pt x="790" y="6948"/>
                    <a:pt x="632" y="7167"/>
                    <a:pt x="632" y="7423"/>
                  </a:cubicBezTo>
                  <a:cubicBezTo>
                    <a:pt x="632" y="7761"/>
                    <a:pt x="906" y="8034"/>
                    <a:pt x="1244" y="8034"/>
                  </a:cubicBezTo>
                  <a:cubicBezTo>
                    <a:pt x="1353" y="8034"/>
                    <a:pt x="1455" y="8006"/>
                    <a:pt x="1543" y="7955"/>
                  </a:cubicBezTo>
                  <a:cubicBezTo>
                    <a:pt x="1664" y="8080"/>
                    <a:pt x="1801" y="8188"/>
                    <a:pt x="1951" y="8277"/>
                  </a:cubicBezTo>
                  <a:lnTo>
                    <a:pt x="1951" y="9096"/>
                  </a:lnTo>
                  <a:cubicBezTo>
                    <a:pt x="1614" y="8964"/>
                    <a:pt x="1305" y="8763"/>
                    <a:pt x="1043" y="8500"/>
                  </a:cubicBezTo>
                  <a:cubicBezTo>
                    <a:pt x="666" y="8123"/>
                    <a:pt x="414" y="7649"/>
                    <a:pt x="311" y="7127"/>
                  </a:cubicBezTo>
                  <a:cubicBezTo>
                    <a:pt x="297" y="7055"/>
                    <a:pt x="235" y="7005"/>
                    <a:pt x="164" y="7005"/>
                  </a:cubicBezTo>
                  <a:cubicBezTo>
                    <a:pt x="154" y="7005"/>
                    <a:pt x="145" y="7006"/>
                    <a:pt x="135" y="7007"/>
                  </a:cubicBezTo>
                  <a:cubicBezTo>
                    <a:pt x="54" y="7023"/>
                    <a:pt x="0" y="7103"/>
                    <a:pt x="16" y="7184"/>
                  </a:cubicBezTo>
                  <a:cubicBezTo>
                    <a:pt x="129" y="7765"/>
                    <a:pt x="411" y="8294"/>
                    <a:pt x="830" y="8713"/>
                  </a:cubicBezTo>
                  <a:cubicBezTo>
                    <a:pt x="1157" y="9040"/>
                    <a:pt x="1541" y="9274"/>
                    <a:pt x="1951" y="9417"/>
                  </a:cubicBezTo>
                  <a:lnTo>
                    <a:pt x="1951" y="9886"/>
                  </a:lnTo>
                  <a:cubicBezTo>
                    <a:pt x="1951" y="10106"/>
                    <a:pt x="2130" y="10284"/>
                    <a:pt x="2349" y="10284"/>
                  </a:cubicBezTo>
                  <a:lnTo>
                    <a:pt x="9504" y="10284"/>
                  </a:lnTo>
                  <a:cubicBezTo>
                    <a:pt x="9724" y="10284"/>
                    <a:pt x="9902" y="10106"/>
                    <a:pt x="9902" y="9886"/>
                  </a:cubicBezTo>
                  <a:lnTo>
                    <a:pt x="9902" y="8999"/>
                  </a:lnTo>
                  <a:cubicBezTo>
                    <a:pt x="9902" y="8916"/>
                    <a:pt x="9835" y="8848"/>
                    <a:pt x="9751" y="8848"/>
                  </a:cubicBezTo>
                  <a:lnTo>
                    <a:pt x="9751" y="8447"/>
                  </a:lnTo>
                  <a:lnTo>
                    <a:pt x="9752" y="8447"/>
                  </a:lnTo>
                  <a:cubicBezTo>
                    <a:pt x="9835" y="8447"/>
                    <a:pt x="9902" y="8380"/>
                    <a:pt x="9902" y="8296"/>
                  </a:cubicBezTo>
                  <a:lnTo>
                    <a:pt x="9902" y="7579"/>
                  </a:lnTo>
                  <a:cubicBezTo>
                    <a:pt x="9902" y="6880"/>
                    <a:pt x="9484" y="6251"/>
                    <a:pt x="8850" y="5977"/>
                  </a:cubicBezTo>
                  <a:lnTo>
                    <a:pt x="8850" y="5606"/>
                  </a:lnTo>
                  <a:cubicBezTo>
                    <a:pt x="8850" y="5311"/>
                    <a:pt x="8610" y="5071"/>
                    <a:pt x="8316" y="5071"/>
                  </a:cubicBezTo>
                  <a:cubicBezTo>
                    <a:pt x="8023" y="5071"/>
                    <a:pt x="7784" y="5308"/>
                    <a:pt x="7782" y="5602"/>
                  </a:cubicBezTo>
                  <a:lnTo>
                    <a:pt x="6937" y="5309"/>
                  </a:lnTo>
                  <a:cubicBezTo>
                    <a:pt x="6909" y="5300"/>
                    <a:pt x="6890" y="5274"/>
                    <a:pt x="6890" y="5244"/>
                  </a:cubicBezTo>
                  <a:lnTo>
                    <a:pt x="6890" y="4988"/>
                  </a:lnTo>
                  <a:cubicBezTo>
                    <a:pt x="6890" y="4949"/>
                    <a:pt x="6922" y="4918"/>
                    <a:pt x="6959" y="4918"/>
                  </a:cubicBezTo>
                  <a:lnTo>
                    <a:pt x="7679" y="4918"/>
                  </a:lnTo>
                  <a:cubicBezTo>
                    <a:pt x="8210" y="4918"/>
                    <a:pt x="8642" y="4487"/>
                    <a:pt x="8642" y="3956"/>
                  </a:cubicBezTo>
                  <a:lnTo>
                    <a:pt x="8642" y="3571"/>
                  </a:lnTo>
                  <a:cubicBezTo>
                    <a:pt x="8642" y="3550"/>
                    <a:pt x="8660" y="3534"/>
                    <a:pt x="8681" y="3534"/>
                  </a:cubicBezTo>
                  <a:lnTo>
                    <a:pt x="8794" y="3534"/>
                  </a:lnTo>
                  <a:cubicBezTo>
                    <a:pt x="8980" y="3534"/>
                    <a:pt x="9133" y="3381"/>
                    <a:pt x="9133" y="3194"/>
                  </a:cubicBezTo>
                  <a:cubicBezTo>
                    <a:pt x="9133" y="3107"/>
                    <a:pt x="9100" y="3024"/>
                    <a:pt x="9040" y="2961"/>
                  </a:cubicBezTo>
                  <a:lnTo>
                    <a:pt x="8661" y="2559"/>
                  </a:lnTo>
                  <a:cubicBezTo>
                    <a:pt x="8649" y="2546"/>
                    <a:pt x="8642" y="2529"/>
                    <a:pt x="8642" y="2511"/>
                  </a:cubicBezTo>
                  <a:lnTo>
                    <a:pt x="8642" y="2291"/>
                  </a:lnTo>
                  <a:cubicBezTo>
                    <a:pt x="8642" y="1663"/>
                    <a:pt x="8386" y="1056"/>
                    <a:pt x="7940" y="629"/>
                  </a:cubicBezTo>
                  <a:cubicBezTo>
                    <a:pt x="7911" y="601"/>
                    <a:pt x="7873" y="587"/>
                    <a:pt x="7836" y="587"/>
                  </a:cubicBezTo>
                  <a:cubicBezTo>
                    <a:pt x="7796" y="587"/>
                    <a:pt x="7757" y="602"/>
                    <a:pt x="7727" y="633"/>
                  </a:cubicBezTo>
                  <a:cubicBezTo>
                    <a:pt x="7726" y="634"/>
                    <a:pt x="7725" y="635"/>
                    <a:pt x="7724" y="637"/>
                  </a:cubicBezTo>
                  <a:cubicBezTo>
                    <a:pt x="7651" y="576"/>
                    <a:pt x="7573" y="520"/>
                    <a:pt x="7492" y="469"/>
                  </a:cubicBezTo>
                  <a:cubicBezTo>
                    <a:pt x="7458" y="448"/>
                    <a:pt x="7423" y="428"/>
                    <a:pt x="7388" y="410"/>
                  </a:cubicBezTo>
                  <a:cubicBezTo>
                    <a:pt x="7389" y="409"/>
                    <a:pt x="7390" y="406"/>
                    <a:pt x="7391" y="405"/>
                  </a:cubicBezTo>
                  <a:cubicBezTo>
                    <a:pt x="7424" y="330"/>
                    <a:pt x="7392" y="240"/>
                    <a:pt x="7316" y="205"/>
                  </a:cubicBezTo>
                  <a:cubicBezTo>
                    <a:pt x="7016" y="69"/>
                    <a:pt x="6697" y="0"/>
                    <a:pt x="6367"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92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4179987" y="3102586"/>
              <a:ext cx="1042468" cy="1360345"/>
            </a:xfrm>
            <a:custGeom>
              <a:avLst/>
              <a:gdLst/>
              <a:ahLst/>
              <a:cxnLst/>
              <a:rect l="l" t="t" r="r" b="b"/>
              <a:pathLst>
                <a:path w="7651" h="9984" extrusionOk="0">
                  <a:moveTo>
                    <a:pt x="4264" y="0"/>
                  </a:moveTo>
                  <a:cubicBezTo>
                    <a:pt x="4243" y="0"/>
                    <a:pt x="4222" y="0"/>
                    <a:pt x="4200" y="1"/>
                  </a:cubicBezTo>
                  <a:cubicBezTo>
                    <a:pt x="3043" y="34"/>
                    <a:pt x="2130" y="968"/>
                    <a:pt x="2121" y="2125"/>
                  </a:cubicBezTo>
                  <a:cubicBezTo>
                    <a:pt x="2116" y="2811"/>
                    <a:pt x="2432" y="3422"/>
                    <a:pt x="2928" y="3819"/>
                  </a:cubicBezTo>
                  <a:cubicBezTo>
                    <a:pt x="2980" y="3861"/>
                    <a:pt x="3013" y="3924"/>
                    <a:pt x="3013" y="3991"/>
                  </a:cubicBezTo>
                  <a:lnTo>
                    <a:pt x="3013" y="5093"/>
                  </a:lnTo>
                  <a:cubicBezTo>
                    <a:pt x="3013" y="5187"/>
                    <a:pt x="2953" y="5270"/>
                    <a:pt x="2864" y="5301"/>
                  </a:cubicBezTo>
                  <a:lnTo>
                    <a:pt x="2604" y="5391"/>
                  </a:lnTo>
                  <a:cubicBezTo>
                    <a:pt x="2634" y="5444"/>
                    <a:pt x="2653" y="5506"/>
                    <a:pt x="2653" y="5573"/>
                  </a:cubicBezTo>
                  <a:cubicBezTo>
                    <a:pt x="2653" y="5689"/>
                    <a:pt x="2599" y="5795"/>
                    <a:pt x="2504" y="5865"/>
                  </a:cubicBezTo>
                  <a:lnTo>
                    <a:pt x="2493" y="5874"/>
                  </a:lnTo>
                  <a:lnTo>
                    <a:pt x="2498" y="5888"/>
                  </a:lnTo>
                  <a:cubicBezTo>
                    <a:pt x="2561" y="6072"/>
                    <a:pt x="2592" y="6265"/>
                    <a:pt x="2592" y="6460"/>
                  </a:cubicBezTo>
                  <a:cubicBezTo>
                    <a:pt x="2592" y="7433"/>
                    <a:pt x="1803" y="8222"/>
                    <a:pt x="830" y="8222"/>
                  </a:cubicBezTo>
                  <a:cubicBezTo>
                    <a:pt x="531" y="8222"/>
                    <a:pt x="248" y="8147"/>
                    <a:pt x="1" y="8015"/>
                  </a:cubicBezTo>
                  <a:lnTo>
                    <a:pt x="1" y="9736"/>
                  </a:lnTo>
                  <a:cubicBezTo>
                    <a:pt x="1" y="9872"/>
                    <a:pt x="111" y="9983"/>
                    <a:pt x="248" y="9983"/>
                  </a:cubicBezTo>
                  <a:lnTo>
                    <a:pt x="7403" y="9983"/>
                  </a:lnTo>
                  <a:cubicBezTo>
                    <a:pt x="7539" y="9983"/>
                    <a:pt x="7650" y="9872"/>
                    <a:pt x="7650" y="9736"/>
                  </a:cubicBezTo>
                  <a:lnTo>
                    <a:pt x="7650" y="7428"/>
                  </a:lnTo>
                  <a:cubicBezTo>
                    <a:pt x="7650" y="6756"/>
                    <a:pt x="7228" y="6157"/>
                    <a:pt x="6597" y="5927"/>
                  </a:cubicBezTo>
                  <a:lnTo>
                    <a:pt x="6597" y="7748"/>
                  </a:lnTo>
                  <a:cubicBezTo>
                    <a:pt x="6883" y="7890"/>
                    <a:pt x="7079" y="8185"/>
                    <a:pt x="7079" y="8525"/>
                  </a:cubicBezTo>
                  <a:cubicBezTo>
                    <a:pt x="7079" y="9003"/>
                    <a:pt x="6692" y="9391"/>
                    <a:pt x="6214" y="9391"/>
                  </a:cubicBezTo>
                  <a:cubicBezTo>
                    <a:pt x="5735" y="9391"/>
                    <a:pt x="5348" y="9003"/>
                    <a:pt x="5348" y="8525"/>
                  </a:cubicBezTo>
                  <a:cubicBezTo>
                    <a:pt x="5348" y="8185"/>
                    <a:pt x="5544" y="7890"/>
                    <a:pt x="5829" y="7748"/>
                  </a:cubicBezTo>
                  <a:lnTo>
                    <a:pt x="5829" y="5662"/>
                  </a:lnTo>
                  <a:lnTo>
                    <a:pt x="4786" y="5301"/>
                  </a:lnTo>
                  <a:cubicBezTo>
                    <a:pt x="4697" y="5270"/>
                    <a:pt x="4638" y="5187"/>
                    <a:pt x="4638" y="5093"/>
                  </a:cubicBezTo>
                  <a:lnTo>
                    <a:pt x="4638" y="4837"/>
                  </a:lnTo>
                  <a:cubicBezTo>
                    <a:pt x="4638" y="4715"/>
                    <a:pt x="4737" y="4617"/>
                    <a:pt x="4858" y="4617"/>
                  </a:cubicBezTo>
                  <a:lnTo>
                    <a:pt x="5578" y="4617"/>
                  </a:lnTo>
                  <a:cubicBezTo>
                    <a:pt x="6026" y="4617"/>
                    <a:pt x="6390" y="4253"/>
                    <a:pt x="6390" y="3805"/>
                  </a:cubicBezTo>
                  <a:lnTo>
                    <a:pt x="6390" y="3420"/>
                  </a:lnTo>
                  <a:cubicBezTo>
                    <a:pt x="6390" y="3317"/>
                    <a:pt x="6474" y="3232"/>
                    <a:pt x="6579" y="3232"/>
                  </a:cubicBezTo>
                  <a:lnTo>
                    <a:pt x="6692" y="3232"/>
                  </a:lnTo>
                  <a:cubicBezTo>
                    <a:pt x="6795" y="3232"/>
                    <a:pt x="6880" y="3147"/>
                    <a:pt x="6880" y="3043"/>
                  </a:cubicBezTo>
                  <a:cubicBezTo>
                    <a:pt x="6880" y="2995"/>
                    <a:pt x="6861" y="2949"/>
                    <a:pt x="6829" y="2913"/>
                  </a:cubicBezTo>
                  <a:lnTo>
                    <a:pt x="6450" y="2512"/>
                  </a:lnTo>
                  <a:cubicBezTo>
                    <a:pt x="6411" y="2471"/>
                    <a:pt x="6390" y="2417"/>
                    <a:pt x="6390" y="2360"/>
                  </a:cubicBezTo>
                  <a:lnTo>
                    <a:pt x="6390" y="2140"/>
                  </a:lnTo>
                  <a:cubicBezTo>
                    <a:pt x="6390" y="1402"/>
                    <a:pt x="6017" y="707"/>
                    <a:pt x="5390" y="318"/>
                  </a:cubicBezTo>
                  <a:cubicBezTo>
                    <a:pt x="5063" y="116"/>
                    <a:pt x="4677" y="0"/>
                    <a:pt x="4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4474017" y="4042993"/>
              <a:ext cx="104097" cy="120175"/>
            </a:xfrm>
            <a:custGeom>
              <a:avLst/>
              <a:gdLst/>
              <a:ahLst/>
              <a:cxnLst/>
              <a:rect l="l" t="t" r="r" b="b"/>
              <a:pathLst>
                <a:path w="764" h="882" extrusionOk="0">
                  <a:moveTo>
                    <a:pt x="400" y="0"/>
                  </a:moveTo>
                  <a:cubicBezTo>
                    <a:pt x="328" y="282"/>
                    <a:pt x="188" y="537"/>
                    <a:pt x="1" y="747"/>
                  </a:cubicBezTo>
                  <a:cubicBezTo>
                    <a:pt x="81" y="830"/>
                    <a:pt x="193" y="882"/>
                    <a:pt x="319" y="882"/>
                  </a:cubicBezTo>
                  <a:cubicBezTo>
                    <a:pt x="564" y="882"/>
                    <a:pt x="763" y="682"/>
                    <a:pt x="763" y="437"/>
                  </a:cubicBezTo>
                  <a:cubicBezTo>
                    <a:pt x="763" y="219"/>
                    <a:pt x="606" y="38"/>
                    <a:pt x="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4000272" y="4031139"/>
              <a:ext cx="106549" cy="125216"/>
            </a:xfrm>
            <a:custGeom>
              <a:avLst/>
              <a:gdLst/>
              <a:ahLst/>
              <a:cxnLst/>
              <a:rect l="l" t="t" r="r" b="b"/>
              <a:pathLst>
                <a:path w="782" h="919" extrusionOk="0">
                  <a:moveTo>
                    <a:pt x="402" y="1"/>
                  </a:moveTo>
                  <a:cubicBezTo>
                    <a:pt x="176" y="30"/>
                    <a:pt x="1" y="223"/>
                    <a:pt x="1" y="457"/>
                  </a:cubicBezTo>
                  <a:cubicBezTo>
                    <a:pt x="1" y="712"/>
                    <a:pt x="207" y="918"/>
                    <a:pt x="461" y="918"/>
                  </a:cubicBezTo>
                  <a:cubicBezTo>
                    <a:pt x="585" y="918"/>
                    <a:pt x="698" y="869"/>
                    <a:pt x="781" y="788"/>
                  </a:cubicBezTo>
                  <a:cubicBezTo>
                    <a:pt x="595" y="565"/>
                    <a:pt x="462" y="296"/>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4050140" y="3739834"/>
              <a:ext cx="485876" cy="486013"/>
            </a:xfrm>
            <a:custGeom>
              <a:avLst/>
              <a:gdLst/>
              <a:ahLst/>
              <a:cxnLst/>
              <a:rect l="l" t="t" r="r" b="b"/>
              <a:pathLst>
                <a:path w="3566" h="3567" extrusionOk="0">
                  <a:moveTo>
                    <a:pt x="1783" y="0"/>
                  </a:moveTo>
                  <a:cubicBezTo>
                    <a:pt x="1355" y="0"/>
                    <a:pt x="962" y="152"/>
                    <a:pt x="654" y="404"/>
                  </a:cubicBezTo>
                  <a:cubicBezTo>
                    <a:pt x="790" y="473"/>
                    <a:pt x="883" y="613"/>
                    <a:pt x="883" y="776"/>
                  </a:cubicBezTo>
                  <a:cubicBezTo>
                    <a:pt x="883" y="1005"/>
                    <a:pt x="697" y="1192"/>
                    <a:pt x="468" y="1192"/>
                  </a:cubicBezTo>
                  <a:cubicBezTo>
                    <a:pt x="344" y="1192"/>
                    <a:pt x="233" y="1137"/>
                    <a:pt x="156" y="1052"/>
                  </a:cubicBezTo>
                  <a:cubicBezTo>
                    <a:pt x="56" y="1275"/>
                    <a:pt x="0" y="1523"/>
                    <a:pt x="0" y="1783"/>
                  </a:cubicBezTo>
                  <a:cubicBezTo>
                    <a:pt x="0" y="2768"/>
                    <a:pt x="799" y="3566"/>
                    <a:pt x="1783" y="3566"/>
                  </a:cubicBezTo>
                  <a:cubicBezTo>
                    <a:pt x="2767" y="3566"/>
                    <a:pt x="3565" y="2768"/>
                    <a:pt x="3565" y="1783"/>
                  </a:cubicBezTo>
                  <a:cubicBezTo>
                    <a:pt x="3565" y="1581"/>
                    <a:pt x="3532" y="1386"/>
                    <a:pt x="3469" y="1204"/>
                  </a:cubicBezTo>
                  <a:cubicBezTo>
                    <a:pt x="3406" y="1251"/>
                    <a:pt x="3328" y="1280"/>
                    <a:pt x="3242" y="1280"/>
                  </a:cubicBezTo>
                  <a:cubicBezTo>
                    <a:pt x="3029" y="1280"/>
                    <a:pt x="2857" y="1108"/>
                    <a:pt x="2857" y="896"/>
                  </a:cubicBezTo>
                  <a:cubicBezTo>
                    <a:pt x="2857" y="745"/>
                    <a:pt x="2945" y="614"/>
                    <a:pt x="3072" y="551"/>
                  </a:cubicBezTo>
                  <a:cubicBezTo>
                    <a:pt x="2747" y="212"/>
                    <a:pt x="2289" y="0"/>
                    <a:pt x="1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4439410" y="3809458"/>
              <a:ext cx="104914" cy="104778"/>
            </a:xfrm>
            <a:custGeom>
              <a:avLst/>
              <a:gdLst/>
              <a:ahLst/>
              <a:cxnLst/>
              <a:rect l="l" t="t" r="r" b="b"/>
              <a:pathLst>
                <a:path w="770" h="769" extrusionOk="0">
                  <a:moveTo>
                    <a:pt x="385" y="1"/>
                  </a:moveTo>
                  <a:cubicBezTo>
                    <a:pt x="173" y="1"/>
                    <a:pt x="0" y="172"/>
                    <a:pt x="0" y="385"/>
                  </a:cubicBezTo>
                  <a:cubicBezTo>
                    <a:pt x="0" y="597"/>
                    <a:pt x="173" y="769"/>
                    <a:pt x="385" y="769"/>
                  </a:cubicBezTo>
                  <a:cubicBezTo>
                    <a:pt x="596" y="769"/>
                    <a:pt x="769" y="597"/>
                    <a:pt x="769" y="385"/>
                  </a:cubicBezTo>
                  <a:cubicBezTo>
                    <a:pt x="769" y="172"/>
                    <a:pt x="596" y="1"/>
                    <a:pt x="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4178897" y="3818451"/>
              <a:ext cx="230267" cy="290218"/>
            </a:xfrm>
            <a:custGeom>
              <a:avLst/>
              <a:gdLst/>
              <a:ahLst/>
              <a:cxnLst/>
              <a:rect l="l" t="t" r="r" b="b"/>
              <a:pathLst>
                <a:path w="1690" h="2130" extrusionOk="0">
                  <a:moveTo>
                    <a:pt x="544" y="1"/>
                  </a:moveTo>
                  <a:lnTo>
                    <a:pt x="90" y="1521"/>
                  </a:lnTo>
                  <a:cubicBezTo>
                    <a:pt x="0" y="1824"/>
                    <a:pt x="228" y="2129"/>
                    <a:pt x="544" y="2129"/>
                  </a:cubicBezTo>
                  <a:lnTo>
                    <a:pt x="1185" y="2129"/>
                  </a:lnTo>
                  <a:cubicBezTo>
                    <a:pt x="1486" y="2129"/>
                    <a:pt x="1689" y="1822"/>
                    <a:pt x="1572" y="1545"/>
                  </a:cubicBezTo>
                  <a:lnTo>
                    <a:pt x="1185" y="635"/>
                  </a:lnTo>
                  <a:lnTo>
                    <a:pt x="920" y="1260"/>
                  </a:ln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4056953" y="3788612"/>
              <a:ext cx="113635" cy="113635"/>
            </a:xfrm>
            <a:custGeom>
              <a:avLst/>
              <a:gdLst/>
              <a:ahLst/>
              <a:cxnLst/>
              <a:rect l="l" t="t" r="r" b="b"/>
              <a:pathLst>
                <a:path w="834" h="834" extrusionOk="0">
                  <a:moveTo>
                    <a:pt x="418" y="1"/>
                  </a:moveTo>
                  <a:cubicBezTo>
                    <a:pt x="187" y="1"/>
                    <a:pt x="1" y="187"/>
                    <a:pt x="1" y="418"/>
                  </a:cubicBezTo>
                  <a:cubicBezTo>
                    <a:pt x="1" y="647"/>
                    <a:pt x="187" y="834"/>
                    <a:pt x="418" y="834"/>
                  </a:cubicBezTo>
                  <a:cubicBezTo>
                    <a:pt x="647" y="834"/>
                    <a:pt x="833" y="647"/>
                    <a:pt x="833" y="418"/>
                  </a:cubicBezTo>
                  <a:cubicBezTo>
                    <a:pt x="833" y="187"/>
                    <a:pt x="647" y="1"/>
                    <a:pt x="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4908522" y="3793517"/>
              <a:ext cx="236126" cy="588611"/>
            </a:xfrm>
            <a:custGeom>
              <a:avLst/>
              <a:gdLst/>
              <a:ahLst/>
              <a:cxnLst/>
              <a:rect l="l" t="t" r="r" b="b"/>
              <a:pathLst>
                <a:path w="1733" h="4320" extrusionOk="0">
                  <a:moveTo>
                    <a:pt x="867" y="0"/>
                  </a:moveTo>
                  <a:cubicBezTo>
                    <a:pt x="655" y="0"/>
                    <a:pt x="482" y="173"/>
                    <a:pt x="482" y="384"/>
                  </a:cubicBezTo>
                  <a:lnTo>
                    <a:pt x="482" y="2677"/>
                  </a:lnTo>
                  <a:cubicBezTo>
                    <a:pt x="198" y="2819"/>
                    <a:pt x="1" y="3114"/>
                    <a:pt x="1" y="3454"/>
                  </a:cubicBezTo>
                  <a:cubicBezTo>
                    <a:pt x="1" y="3932"/>
                    <a:pt x="388" y="4320"/>
                    <a:pt x="867" y="4320"/>
                  </a:cubicBezTo>
                  <a:cubicBezTo>
                    <a:pt x="1345" y="4320"/>
                    <a:pt x="1732" y="3932"/>
                    <a:pt x="1732" y="3454"/>
                  </a:cubicBezTo>
                  <a:cubicBezTo>
                    <a:pt x="1732" y="3114"/>
                    <a:pt x="1536" y="2819"/>
                    <a:pt x="1250" y="2677"/>
                  </a:cubicBezTo>
                  <a:lnTo>
                    <a:pt x="1250" y="384"/>
                  </a:lnTo>
                  <a:cubicBezTo>
                    <a:pt x="1250" y="173"/>
                    <a:pt x="1078" y="0"/>
                    <a:pt x="8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4983188" y="4220665"/>
              <a:ext cx="86793" cy="86793"/>
            </a:xfrm>
            <a:custGeom>
              <a:avLst/>
              <a:gdLst/>
              <a:ahLst/>
              <a:cxnLst/>
              <a:rect l="l" t="t" r="r" b="b"/>
              <a:pathLst>
                <a:path w="637" h="637" extrusionOk="0">
                  <a:moveTo>
                    <a:pt x="319" y="1"/>
                  </a:moveTo>
                  <a:cubicBezTo>
                    <a:pt x="143" y="1"/>
                    <a:pt x="0" y="143"/>
                    <a:pt x="0" y="319"/>
                  </a:cubicBezTo>
                  <a:cubicBezTo>
                    <a:pt x="0" y="494"/>
                    <a:pt x="143" y="637"/>
                    <a:pt x="319" y="637"/>
                  </a:cubicBezTo>
                  <a:cubicBezTo>
                    <a:pt x="494" y="637"/>
                    <a:pt x="636" y="494"/>
                    <a:pt x="636" y="319"/>
                  </a:cubicBezTo>
                  <a:cubicBezTo>
                    <a:pt x="636" y="143"/>
                    <a:pt x="49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4791346" y="3161856"/>
              <a:ext cx="451541" cy="1240852"/>
            </a:xfrm>
            <a:custGeom>
              <a:avLst/>
              <a:gdLst/>
              <a:ahLst/>
              <a:cxnLst/>
              <a:rect l="l" t="t" r="r" b="b"/>
              <a:pathLst>
                <a:path w="3314" h="9107" extrusionOk="0">
                  <a:moveTo>
                    <a:pt x="1726" y="4787"/>
                  </a:moveTo>
                  <a:cubicBezTo>
                    <a:pt x="1855" y="4787"/>
                    <a:pt x="1960" y="4892"/>
                    <a:pt x="1960" y="5020"/>
                  </a:cubicBezTo>
                  <a:lnTo>
                    <a:pt x="1960" y="5121"/>
                  </a:lnTo>
                  <a:lnTo>
                    <a:pt x="1803" y="5121"/>
                  </a:lnTo>
                  <a:cubicBezTo>
                    <a:pt x="1720" y="5121"/>
                    <a:pt x="1653" y="5189"/>
                    <a:pt x="1653" y="5272"/>
                  </a:cubicBezTo>
                  <a:cubicBezTo>
                    <a:pt x="1653" y="5355"/>
                    <a:pt x="1720" y="5423"/>
                    <a:pt x="1803" y="5423"/>
                  </a:cubicBezTo>
                  <a:lnTo>
                    <a:pt x="1960" y="5423"/>
                  </a:lnTo>
                  <a:lnTo>
                    <a:pt x="1960" y="5633"/>
                  </a:lnTo>
                  <a:lnTo>
                    <a:pt x="1803" y="5633"/>
                  </a:lnTo>
                  <a:cubicBezTo>
                    <a:pt x="1720" y="5633"/>
                    <a:pt x="1653" y="5701"/>
                    <a:pt x="1653" y="5783"/>
                  </a:cubicBezTo>
                  <a:cubicBezTo>
                    <a:pt x="1653" y="5867"/>
                    <a:pt x="1720" y="5934"/>
                    <a:pt x="1803" y="5934"/>
                  </a:cubicBezTo>
                  <a:lnTo>
                    <a:pt x="1960" y="5934"/>
                  </a:lnTo>
                  <a:lnTo>
                    <a:pt x="1960" y="6145"/>
                  </a:lnTo>
                  <a:lnTo>
                    <a:pt x="1803" y="6145"/>
                  </a:lnTo>
                  <a:cubicBezTo>
                    <a:pt x="1720" y="6145"/>
                    <a:pt x="1653" y="6212"/>
                    <a:pt x="1653" y="6296"/>
                  </a:cubicBezTo>
                  <a:cubicBezTo>
                    <a:pt x="1653" y="6378"/>
                    <a:pt x="1720" y="6447"/>
                    <a:pt x="1803" y="6447"/>
                  </a:cubicBezTo>
                  <a:lnTo>
                    <a:pt x="1960" y="6447"/>
                  </a:lnTo>
                  <a:lnTo>
                    <a:pt x="1960" y="6656"/>
                  </a:lnTo>
                  <a:lnTo>
                    <a:pt x="1803" y="6656"/>
                  </a:lnTo>
                  <a:cubicBezTo>
                    <a:pt x="1720" y="6656"/>
                    <a:pt x="1653" y="6724"/>
                    <a:pt x="1653" y="6807"/>
                  </a:cubicBezTo>
                  <a:cubicBezTo>
                    <a:pt x="1653" y="6890"/>
                    <a:pt x="1720" y="6958"/>
                    <a:pt x="1803" y="6958"/>
                  </a:cubicBezTo>
                  <a:lnTo>
                    <a:pt x="1960" y="6958"/>
                  </a:lnTo>
                  <a:lnTo>
                    <a:pt x="1960" y="7313"/>
                  </a:lnTo>
                  <a:cubicBezTo>
                    <a:pt x="1960" y="7371"/>
                    <a:pt x="1992" y="7423"/>
                    <a:pt x="2043" y="7448"/>
                  </a:cubicBezTo>
                  <a:cubicBezTo>
                    <a:pt x="2290" y="7571"/>
                    <a:pt x="2442" y="7816"/>
                    <a:pt x="2442" y="8090"/>
                  </a:cubicBezTo>
                  <a:cubicBezTo>
                    <a:pt x="2442" y="8484"/>
                    <a:pt x="2121" y="8806"/>
                    <a:pt x="1726" y="8806"/>
                  </a:cubicBezTo>
                  <a:cubicBezTo>
                    <a:pt x="1332" y="8806"/>
                    <a:pt x="1010" y="8484"/>
                    <a:pt x="1010" y="8090"/>
                  </a:cubicBezTo>
                  <a:cubicBezTo>
                    <a:pt x="1010" y="7816"/>
                    <a:pt x="1163" y="7571"/>
                    <a:pt x="1410" y="7448"/>
                  </a:cubicBezTo>
                  <a:cubicBezTo>
                    <a:pt x="1461" y="7423"/>
                    <a:pt x="1493" y="7371"/>
                    <a:pt x="1493" y="7313"/>
                  </a:cubicBezTo>
                  <a:lnTo>
                    <a:pt x="1493" y="5020"/>
                  </a:lnTo>
                  <a:cubicBezTo>
                    <a:pt x="1493" y="4892"/>
                    <a:pt x="1598" y="4787"/>
                    <a:pt x="1726" y="4787"/>
                  </a:cubicBezTo>
                  <a:close/>
                  <a:moveTo>
                    <a:pt x="1247" y="1"/>
                  </a:moveTo>
                  <a:cubicBezTo>
                    <a:pt x="1207" y="1"/>
                    <a:pt x="1168" y="16"/>
                    <a:pt x="1138" y="47"/>
                  </a:cubicBezTo>
                  <a:cubicBezTo>
                    <a:pt x="1081" y="106"/>
                    <a:pt x="1083" y="202"/>
                    <a:pt x="1142" y="259"/>
                  </a:cubicBezTo>
                  <a:cubicBezTo>
                    <a:pt x="1530" y="631"/>
                    <a:pt x="1751" y="1158"/>
                    <a:pt x="1751" y="1705"/>
                  </a:cubicBezTo>
                  <a:lnTo>
                    <a:pt x="1751" y="1925"/>
                  </a:lnTo>
                  <a:cubicBezTo>
                    <a:pt x="1751" y="2020"/>
                    <a:pt x="1788" y="2111"/>
                    <a:pt x="1853" y="2180"/>
                  </a:cubicBezTo>
                  <a:lnTo>
                    <a:pt x="2232" y="2582"/>
                  </a:lnTo>
                  <a:cubicBezTo>
                    <a:pt x="2238" y="2588"/>
                    <a:pt x="2242" y="2598"/>
                    <a:pt x="2242" y="2608"/>
                  </a:cubicBezTo>
                  <a:cubicBezTo>
                    <a:pt x="2242" y="2629"/>
                    <a:pt x="2226" y="2646"/>
                    <a:pt x="2205" y="2646"/>
                  </a:cubicBezTo>
                  <a:lnTo>
                    <a:pt x="2090" y="2646"/>
                  </a:lnTo>
                  <a:cubicBezTo>
                    <a:pt x="1904" y="2646"/>
                    <a:pt x="1751" y="2798"/>
                    <a:pt x="1751" y="2985"/>
                  </a:cubicBezTo>
                  <a:lnTo>
                    <a:pt x="1751" y="3130"/>
                  </a:lnTo>
                  <a:lnTo>
                    <a:pt x="1162" y="3130"/>
                  </a:lnTo>
                  <a:cubicBezTo>
                    <a:pt x="1079" y="3130"/>
                    <a:pt x="1011" y="3197"/>
                    <a:pt x="1011" y="3281"/>
                  </a:cubicBezTo>
                  <a:cubicBezTo>
                    <a:pt x="1011" y="3363"/>
                    <a:pt x="1079" y="3431"/>
                    <a:pt x="1162" y="3431"/>
                  </a:cubicBezTo>
                  <a:lnTo>
                    <a:pt x="1749" y="3431"/>
                  </a:lnTo>
                  <a:cubicBezTo>
                    <a:pt x="1718" y="3767"/>
                    <a:pt x="1435" y="4031"/>
                    <a:pt x="1090" y="4031"/>
                  </a:cubicBezTo>
                  <a:lnTo>
                    <a:pt x="370" y="4031"/>
                  </a:lnTo>
                  <a:cubicBezTo>
                    <a:pt x="166" y="4031"/>
                    <a:pt x="1" y="4197"/>
                    <a:pt x="1" y="4402"/>
                  </a:cubicBezTo>
                  <a:lnTo>
                    <a:pt x="1" y="4658"/>
                  </a:lnTo>
                  <a:cubicBezTo>
                    <a:pt x="1" y="4815"/>
                    <a:pt x="100" y="4957"/>
                    <a:pt x="250" y="5008"/>
                  </a:cubicBezTo>
                  <a:lnTo>
                    <a:pt x="1192" y="5334"/>
                  </a:lnTo>
                  <a:lnTo>
                    <a:pt x="1192" y="7225"/>
                  </a:lnTo>
                  <a:cubicBezTo>
                    <a:pt x="892" y="7409"/>
                    <a:pt x="710" y="7733"/>
                    <a:pt x="710" y="8090"/>
                  </a:cubicBezTo>
                  <a:cubicBezTo>
                    <a:pt x="710" y="8651"/>
                    <a:pt x="1165" y="9106"/>
                    <a:pt x="1726" y="9106"/>
                  </a:cubicBezTo>
                  <a:cubicBezTo>
                    <a:pt x="2287" y="9106"/>
                    <a:pt x="2743" y="8651"/>
                    <a:pt x="2743" y="8090"/>
                  </a:cubicBezTo>
                  <a:cubicBezTo>
                    <a:pt x="2743" y="7733"/>
                    <a:pt x="2561" y="7409"/>
                    <a:pt x="2261" y="7225"/>
                  </a:cubicBezTo>
                  <a:lnTo>
                    <a:pt x="2261" y="5726"/>
                  </a:lnTo>
                  <a:cubicBezTo>
                    <a:pt x="2718" y="5976"/>
                    <a:pt x="3012" y="6460"/>
                    <a:pt x="3012" y="6993"/>
                  </a:cubicBezTo>
                  <a:lnTo>
                    <a:pt x="3012" y="7710"/>
                  </a:lnTo>
                  <a:cubicBezTo>
                    <a:pt x="3012" y="7794"/>
                    <a:pt x="3079" y="7861"/>
                    <a:pt x="3162" y="7861"/>
                  </a:cubicBezTo>
                  <a:cubicBezTo>
                    <a:pt x="3246" y="7861"/>
                    <a:pt x="3313" y="7794"/>
                    <a:pt x="3313" y="7710"/>
                  </a:cubicBezTo>
                  <a:lnTo>
                    <a:pt x="3313" y="6993"/>
                  </a:lnTo>
                  <a:cubicBezTo>
                    <a:pt x="3313" y="6294"/>
                    <a:pt x="2896" y="5665"/>
                    <a:pt x="2261" y="5391"/>
                  </a:cubicBezTo>
                  <a:lnTo>
                    <a:pt x="2261" y="5020"/>
                  </a:lnTo>
                  <a:cubicBezTo>
                    <a:pt x="2261" y="4725"/>
                    <a:pt x="2021" y="4485"/>
                    <a:pt x="1727" y="4485"/>
                  </a:cubicBezTo>
                  <a:cubicBezTo>
                    <a:pt x="1434" y="4485"/>
                    <a:pt x="1195" y="4722"/>
                    <a:pt x="1193" y="5016"/>
                  </a:cubicBezTo>
                  <a:lnTo>
                    <a:pt x="348" y="4723"/>
                  </a:lnTo>
                  <a:cubicBezTo>
                    <a:pt x="320" y="4714"/>
                    <a:pt x="301" y="4688"/>
                    <a:pt x="301" y="4658"/>
                  </a:cubicBezTo>
                  <a:lnTo>
                    <a:pt x="301" y="4402"/>
                  </a:lnTo>
                  <a:cubicBezTo>
                    <a:pt x="301" y="4363"/>
                    <a:pt x="333" y="4332"/>
                    <a:pt x="370" y="4332"/>
                  </a:cubicBezTo>
                  <a:lnTo>
                    <a:pt x="1090" y="4332"/>
                  </a:lnTo>
                  <a:cubicBezTo>
                    <a:pt x="1621" y="4332"/>
                    <a:pt x="2053" y="3901"/>
                    <a:pt x="2053" y="3370"/>
                  </a:cubicBezTo>
                  <a:lnTo>
                    <a:pt x="2053" y="2985"/>
                  </a:lnTo>
                  <a:cubicBezTo>
                    <a:pt x="2053" y="2964"/>
                    <a:pt x="2071" y="2948"/>
                    <a:pt x="2092" y="2948"/>
                  </a:cubicBezTo>
                  <a:lnTo>
                    <a:pt x="2205" y="2948"/>
                  </a:lnTo>
                  <a:cubicBezTo>
                    <a:pt x="2391" y="2948"/>
                    <a:pt x="2544" y="2795"/>
                    <a:pt x="2544" y="2608"/>
                  </a:cubicBezTo>
                  <a:cubicBezTo>
                    <a:pt x="2544" y="2521"/>
                    <a:pt x="2511" y="2438"/>
                    <a:pt x="2451" y="2375"/>
                  </a:cubicBezTo>
                  <a:lnTo>
                    <a:pt x="2072" y="1973"/>
                  </a:lnTo>
                  <a:cubicBezTo>
                    <a:pt x="2060" y="1960"/>
                    <a:pt x="2053" y="1943"/>
                    <a:pt x="2053" y="1925"/>
                  </a:cubicBezTo>
                  <a:lnTo>
                    <a:pt x="2053" y="1705"/>
                  </a:lnTo>
                  <a:cubicBezTo>
                    <a:pt x="2053" y="1077"/>
                    <a:pt x="1797" y="470"/>
                    <a:pt x="1351" y="43"/>
                  </a:cubicBezTo>
                  <a:cubicBezTo>
                    <a:pt x="1322" y="15"/>
                    <a:pt x="1284"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3893588" y="3082013"/>
              <a:ext cx="1349309" cy="1401357"/>
            </a:xfrm>
            <a:custGeom>
              <a:avLst/>
              <a:gdLst/>
              <a:ahLst/>
              <a:cxnLst/>
              <a:rect l="l" t="t" r="r" b="b"/>
              <a:pathLst>
                <a:path w="9903" h="10285" extrusionOk="0">
                  <a:moveTo>
                    <a:pt x="1617" y="5338"/>
                  </a:moveTo>
                  <a:cubicBezTo>
                    <a:pt x="1762" y="5338"/>
                    <a:pt x="1882" y="5457"/>
                    <a:pt x="1882" y="5604"/>
                  </a:cubicBezTo>
                  <a:cubicBezTo>
                    <a:pt x="1882" y="5750"/>
                    <a:pt x="1762" y="5869"/>
                    <a:pt x="1617" y="5869"/>
                  </a:cubicBezTo>
                  <a:cubicBezTo>
                    <a:pt x="1470" y="5869"/>
                    <a:pt x="1350" y="5749"/>
                    <a:pt x="1350" y="5604"/>
                  </a:cubicBezTo>
                  <a:cubicBezTo>
                    <a:pt x="1350" y="5457"/>
                    <a:pt x="1470" y="5338"/>
                    <a:pt x="1617" y="5338"/>
                  </a:cubicBezTo>
                  <a:close/>
                  <a:moveTo>
                    <a:pt x="4391" y="5490"/>
                  </a:moveTo>
                  <a:cubicBezTo>
                    <a:pt x="4519" y="5490"/>
                    <a:pt x="4624" y="5595"/>
                    <a:pt x="4624" y="5724"/>
                  </a:cubicBezTo>
                  <a:cubicBezTo>
                    <a:pt x="4624" y="5853"/>
                    <a:pt x="4519" y="5958"/>
                    <a:pt x="4391" y="5958"/>
                  </a:cubicBezTo>
                  <a:cubicBezTo>
                    <a:pt x="4262" y="5958"/>
                    <a:pt x="4157" y="5853"/>
                    <a:pt x="4157" y="5724"/>
                  </a:cubicBezTo>
                  <a:cubicBezTo>
                    <a:pt x="4157" y="5595"/>
                    <a:pt x="4262" y="5490"/>
                    <a:pt x="4391" y="5490"/>
                  </a:cubicBezTo>
                  <a:close/>
                  <a:moveTo>
                    <a:pt x="1078" y="7161"/>
                  </a:moveTo>
                  <a:cubicBezTo>
                    <a:pt x="1138" y="7361"/>
                    <a:pt x="1229" y="7548"/>
                    <a:pt x="1346" y="7716"/>
                  </a:cubicBezTo>
                  <a:cubicBezTo>
                    <a:pt x="1314" y="7727"/>
                    <a:pt x="1280" y="7733"/>
                    <a:pt x="1244" y="7733"/>
                  </a:cubicBezTo>
                  <a:cubicBezTo>
                    <a:pt x="1073" y="7733"/>
                    <a:pt x="934" y="7594"/>
                    <a:pt x="934" y="7423"/>
                  </a:cubicBezTo>
                  <a:cubicBezTo>
                    <a:pt x="934" y="7313"/>
                    <a:pt x="991" y="7216"/>
                    <a:pt x="1078" y="7161"/>
                  </a:cubicBezTo>
                  <a:close/>
                  <a:moveTo>
                    <a:pt x="4755" y="7256"/>
                  </a:moveTo>
                  <a:cubicBezTo>
                    <a:pt x="4826" y="7309"/>
                    <a:pt x="4873" y="7394"/>
                    <a:pt x="4873" y="7490"/>
                  </a:cubicBezTo>
                  <a:cubicBezTo>
                    <a:pt x="4873" y="7653"/>
                    <a:pt x="4741" y="7784"/>
                    <a:pt x="4579" y="7784"/>
                  </a:cubicBezTo>
                  <a:cubicBezTo>
                    <a:pt x="4545" y="7784"/>
                    <a:pt x="4512" y="7778"/>
                    <a:pt x="4482" y="7767"/>
                  </a:cubicBezTo>
                  <a:cubicBezTo>
                    <a:pt x="4598" y="7612"/>
                    <a:pt x="4690" y="7439"/>
                    <a:pt x="4755" y="7256"/>
                  </a:cubicBezTo>
                  <a:close/>
                  <a:moveTo>
                    <a:pt x="6367" y="0"/>
                  </a:moveTo>
                  <a:cubicBezTo>
                    <a:pt x="6344" y="0"/>
                    <a:pt x="6321" y="0"/>
                    <a:pt x="6297" y="1"/>
                  </a:cubicBezTo>
                  <a:cubicBezTo>
                    <a:pt x="5060" y="38"/>
                    <a:pt x="4083" y="1036"/>
                    <a:pt x="4072" y="2274"/>
                  </a:cubicBezTo>
                  <a:cubicBezTo>
                    <a:pt x="4066" y="2984"/>
                    <a:pt x="4381" y="3645"/>
                    <a:pt x="4935" y="4088"/>
                  </a:cubicBezTo>
                  <a:cubicBezTo>
                    <a:pt x="4953" y="4101"/>
                    <a:pt x="4964" y="4122"/>
                    <a:pt x="4964" y="4142"/>
                  </a:cubicBezTo>
                  <a:lnTo>
                    <a:pt x="4964" y="4442"/>
                  </a:lnTo>
                  <a:cubicBezTo>
                    <a:pt x="4393" y="3908"/>
                    <a:pt x="3663" y="3640"/>
                    <a:pt x="2932" y="3640"/>
                  </a:cubicBezTo>
                  <a:cubicBezTo>
                    <a:pt x="2171" y="3640"/>
                    <a:pt x="1410" y="3930"/>
                    <a:pt x="831" y="4510"/>
                  </a:cubicBezTo>
                  <a:cubicBezTo>
                    <a:pt x="412" y="4929"/>
                    <a:pt x="130" y="5457"/>
                    <a:pt x="17" y="6038"/>
                  </a:cubicBezTo>
                  <a:cubicBezTo>
                    <a:pt x="0" y="6120"/>
                    <a:pt x="54" y="6199"/>
                    <a:pt x="135" y="6214"/>
                  </a:cubicBezTo>
                  <a:cubicBezTo>
                    <a:pt x="145" y="6216"/>
                    <a:pt x="156" y="6217"/>
                    <a:pt x="165" y="6217"/>
                  </a:cubicBezTo>
                  <a:cubicBezTo>
                    <a:pt x="236" y="6217"/>
                    <a:pt x="299" y="6168"/>
                    <a:pt x="312" y="6096"/>
                  </a:cubicBezTo>
                  <a:cubicBezTo>
                    <a:pt x="414" y="5574"/>
                    <a:pt x="666" y="5099"/>
                    <a:pt x="1044" y="4723"/>
                  </a:cubicBezTo>
                  <a:cubicBezTo>
                    <a:pt x="1547" y="4219"/>
                    <a:pt x="2218" y="3941"/>
                    <a:pt x="2932" y="3941"/>
                  </a:cubicBezTo>
                  <a:cubicBezTo>
                    <a:pt x="3647" y="3941"/>
                    <a:pt x="4317" y="4219"/>
                    <a:pt x="4821" y="4723"/>
                  </a:cubicBezTo>
                  <a:cubicBezTo>
                    <a:pt x="4870" y="4772"/>
                    <a:pt x="4919" y="4824"/>
                    <a:pt x="4964" y="4877"/>
                  </a:cubicBezTo>
                  <a:lnTo>
                    <a:pt x="4964" y="5244"/>
                  </a:lnTo>
                  <a:cubicBezTo>
                    <a:pt x="4964" y="5274"/>
                    <a:pt x="4945" y="5300"/>
                    <a:pt x="4917" y="5309"/>
                  </a:cubicBezTo>
                  <a:lnTo>
                    <a:pt x="4779" y="5356"/>
                  </a:lnTo>
                  <a:cubicBezTo>
                    <a:pt x="4682" y="5254"/>
                    <a:pt x="4544" y="5189"/>
                    <a:pt x="4391" y="5189"/>
                  </a:cubicBezTo>
                  <a:cubicBezTo>
                    <a:pt x="4345" y="5189"/>
                    <a:pt x="4301" y="5195"/>
                    <a:pt x="4258" y="5206"/>
                  </a:cubicBezTo>
                  <a:cubicBezTo>
                    <a:pt x="3912" y="4879"/>
                    <a:pt x="3445" y="4678"/>
                    <a:pt x="2932" y="4678"/>
                  </a:cubicBezTo>
                  <a:cubicBezTo>
                    <a:pt x="2501" y="4678"/>
                    <a:pt x="2102" y="4820"/>
                    <a:pt x="1780" y="5060"/>
                  </a:cubicBezTo>
                  <a:cubicBezTo>
                    <a:pt x="1729" y="5044"/>
                    <a:pt x="1673" y="5036"/>
                    <a:pt x="1617" y="5036"/>
                  </a:cubicBezTo>
                  <a:cubicBezTo>
                    <a:pt x="1303" y="5036"/>
                    <a:pt x="1050" y="5290"/>
                    <a:pt x="1050" y="5604"/>
                  </a:cubicBezTo>
                  <a:cubicBezTo>
                    <a:pt x="1050" y="5713"/>
                    <a:pt x="1080" y="5814"/>
                    <a:pt x="1135" y="5901"/>
                  </a:cubicBezTo>
                  <a:cubicBezTo>
                    <a:pt x="1047" y="6121"/>
                    <a:pt x="999" y="6361"/>
                    <a:pt x="999" y="6611"/>
                  </a:cubicBezTo>
                  <a:cubicBezTo>
                    <a:pt x="999" y="6694"/>
                    <a:pt x="1004" y="6777"/>
                    <a:pt x="1014" y="6857"/>
                  </a:cubicBezTo>
                  <a:cubicBezTo>
                    <a:pt x="791" y="6948"/>
                    <a:pt x="633" y="7168"/>
                    <a:pt x="633" y="7423"/>
                  </a:cubicBezTo>
                  <a:cubicBezTo>
                    <a:pt x="633" y="7761"/>
                    <a:pt x="907" y="8035"/>
                    <a:pt x="1244" y="8035"/>
                  </a:cubicBezTo>
                  <a:cubicBezTo>
                    <a:pt x="1353" y="8035"/>
                    <a:pt x="1455" y="8006"/>
                    <a:pt x="1544" y="7955"/>
                  </a:cubicBezTo>
                  <a:cubicBezTo>
                    <a:pt x="1665" y="8080"/>
                    <a:pt x="1802" y="8188"/>
                    <a:pt x="1952" y="8277"/>
                  </a:cubicBezTo>
                  <a:lnTo>
                    <a:pt x="1952" y="9096"/>
                  </a:lnTo>
                  <a:cubicBezTo>
                    <a:pt x="1614" y="8964"/>
                    <a:pt x="1306" y="8763"/>
                    <a:pt x="1044" y="8500"/>
                  </a:cubicBezTo>
                  <a:cubicBezTo>
                    <a:pt x="666" y="8123"/>
                    <a:pt x="414" y="7649"/>
                    <a:pt x="312" y="7127"/>
                  </a:cubicBezTo>
                  <a:cubicBezTo>
                    <a:pt x="298" y="7055"/>
                    <a:pt x="235" y="7005"/>
                    <a:pt x="164" y="7005"/>
                  </a:cubicBezTo>
                  <a:cubicBezTo>
                    <a:pt x="154" y="7005"/>
                    <a:pt x="145" y="7006"/>
                    <a:pt x="135" y="7007"/>
                  </a:cubicBezTo>
                  <a:cubicBezTo>
                    <a:pt x="54" y="7024"/>
                    <a:pt x="0" y="7103"/>
                    <a:pt x="16" y="7184"/>
                  </a:cubicBezTo>
                  <a:cubicBezTo>
                    <a:pt x="130" y="7766"/>
                    <a:pt x="411" y="8294"/>
                    <a:pt x="830" y="8713"/>
                  </a:cubicBezTo>
                  <a:cubicBezTo>
                    <a:pt x="1157" y="9040"/>
                    <a:pt x="1541" y="9274"/>
                    <a:pt x="1952" y="9417"/>
                  </a:cubicBezTo>
                  <a:lnTo>
                    <a:pt x="1952" y="9887"/>
                  </a:lnTo>
                  <a:cubicBezTo>
                    <a:pt x="1952" y="10106"/>
                    <a:pt x="2130" y="10284"/>
                    <a:pt x="2349" y="10284"/>
                  </a:cubicBezTo>
                  <a:lnTo>
                    <a:pt x="9504" y="10284"/>
                  </a:lnTo>
                  <a:cubicBezTo>
                    <a:pt x="9724" y="10284"/>
                    <a:pt x="9902" y="10106"/>
                    <a:pt x="9902" y="9887"/>
                  </a:cubicBezTo>
                  <a:lnTo>
                    <a:pt x="9902" y="8999"/>
                  </a:lnTo>
                  <a:cubicBezTo>
                    <a:pt x="9902" y="8916"/>
                    <a:pt x="9835" y="8848"/>
                    <a:pt x="9752" y="8848"/>
                  </a:cubicBezTo>
                  <a:cubicBezTo>
                    <a:pt x="9668" y="8848"/>
                    <a:pt x="9601" y="8916"/>
                    <a:pt x="9601" y="8999"/>
                  </a:cubicBezTo>
                  <a:lnTo>
                    <a:pt x="9601" y="9887"/>
                  </a:lnTo>
                  <a:cubicBezTo>
                    <a:pt x="9601" y="9940"/>
                    <a:pt x="9558" y="9984"/>
                    <a:pt x="9505" y="9984"/>
                  </a:cubicBezTo>
                  <a:lnTo>
                    <a:pt x="2350" y="9984"/>
                  </a:lnTo>
                  <a:cubicBezTo>
                    <a:pt x="2296" y="9984"/>
                    <a:pt x="2252" y="9940"/>
                    <a:pt x="2252" y="9887"/>
                  </a:cubicBezTo>
                  <a:lnTo>
                    <a:pt x="2252" y="9504"/>
                  </a:lnTo>
                  <a:cubicBezTo>
                    <a:pt x="2476" y="9556"/>
                    <a:pt x="2704" y="9582"/>
                    <a:pt x="2932" y="9582"/>
                  </a:cubicBezTo>
                  <a:cubicBezTo>
                    <a:pt x="3693" y="9582"/>
                    <a:pt x="4455" y="9292"/>
                    <a:pt x="5034" y="8713"/>
                  </a:cubicBezTo>
                  <a:cubicBezTo>
                    <a:pt x="5453" y="8294"/>
                    <a:pt x="5735" y="7766"/>
                    <a:pt x="5848" y="7184"/>
                  </a:cubicBezTo>
                  <a:cubicBezTo>
                    <a:pt x="5864" y="7103"/>
                    <a:pt x="5810" y="7023"/>
                    <a:pt x="5728" y="7007"/>
                  </a:cubicBezTo>
                  <a:cubicBezTo>
                    <a:pt x="5719" y="7006"/>
                    <a:pt x="5709" y="7005"/>
                    <a:pt x="5700" y="7005"/>
                  </a:cubicBezTo>
                  <a:cubicBezTo>
                    <a:pt x="5629" y="7005"/>
                    <a:pt x="5566" y="7055"/>
                    <a:pt x="5552" y="7127"/>
                  </a:cubicBezTo>
                  <a:cubicBezTo>
                    <a:pt x="5451" y="7649"/>
                    <a:pt x="5197" y="8123"/>
                    <a:pt x="4821" y="8500"/>
                  </a:cubicBezTo>
                  <a:cubicBezTo>
                    <a:pt x="4317" y="9004"/>
                    <a:pt x="3647" y="9281"/>
                    <a:pt x="2932" y="9281"/>
                  </a:cubicBezTo>
                  <a:cubicBezTo>
                    <a:pt x="2700" y="9281"/>
                    <a:pt x="2471" y="9251"/>
                    <a:pt x="2252" y="9195"/>
                  </a:cubicBezTo>
                  <a:lnTo>
                    <a:pt x="2252" y="8422"/>
                  </a:lnTo>
                  <a:cubicBezTo>
                    <a:pt x="2464" y="8501"/>
                    <a:pt x="2694" y="8544"/>
                    <a:pt x="2932" y="8544"/>
                  </a:cubicBezTo>
                  <a:cubicBezTo>
                    <a:pt x="3058" y="8544"/>
                    <a:pt x="3185" y="8533"/>
                    <a:pt x="3308" y="8508"/>
                  </a:cubicBezTo>
                  <a:cubicBezTo>
                    <a:pt x="3390" y="8492"/>
                    <a:pt x="3444" y="8412"/>
                    <a:pt x="3427" y="8331"/>
                  </a:cubicBezTo>
                  <a:cubicBezTo>
                    <a:pt x="3413" y="8259"/>
                    <a:pt x="3350" y="8209"/>
                    <a:pt x="3279" y="8209"/>
                  </a:cubicBezTo>
                  <a:cubicBezTo>
                    <a:pt x="3269" y="8209"/>
                    <a:pt x="3260" y="8210"/>
                    <a:pt x="3250" y="8212"/>
                  </a:cubicBezTo>
                  <a:cubicBezTo>
                    <a:pt x="3146" y="8233"/>
                    <a:pt x="3039" y="8244"/>
                    <a:pt x="2932" y="8244"/>
                  </a:cubicBezTo>
                  <a:cubicBezTo>
                    <a:pt x="2032" y="8244"/>
                    <a:pt x="1300" y="7511"/>
                    <a:pt x="1300" y="6611"/>
                  </a:cubicBezTo>
                  <a:cubicBezTo>
                    <a:pt x="1300" y="6439"/>
                    <a:pt x="1327" y="6273"/>
                    <a:pt x="1377" y="6117"/>
                  </a:cubicBezTo>
                  <a:cubicBezTo>
                    <a:pt x="1449" y="6150"/>
                    <a:pt x="1531" y="6170"/>
                    <a:pt x="1616" y="6170"/>
                  </a:cubicBezTo>
                  <a:cubicBezTo>
                    <a:pt x="1929" y="6170"/>
                    <a:pt x="2183" y="5916"/>
                    <a:pt x="2183" y="5604"/>
                  </a:cubicBezTo>
                  <a:cubicBezTo>
                    <a:pt x="2183" y="5464"/>
                    <a:pt x="2133" y="5338"/>
                    <a:pt x="2050" y="5239"/>
                  </a:cubicBezTo>
                  <a:cubicBezTo>
                    <a:pt x="2305" y="5076"/>
                    <a:pt x="2608" y="4979"/>
                    <a:pt x="2932" y="4979"/>
                  </a:cubicBezTo>
                  <a:cubicBezTo>
                    <a:pt x="3336" y="4979"/>
                    <a:pt x="3704" y="5127"/>
                    <a:pt x="3989" y="5370"/>
                  </a:cubicBezTo>
                  <a:cubicBezTo>
                    <a:pt x="3907" y="5464"/>
                    <a:pt x="3855" y="5588"/>
                    <a:pt x="3855" y="5724"/>
                  </a:cubicBezTo>
                  <a:cubicBezTo>
                    <a:pt x="3855" y="6018"/>
                    <a:pt x="4095" y="6258"/>
                    <a:pt x="4391" y="6258"/>
                  </a:cubicBezTo>
                  <a:cubicBezTo>
                    <a:pt x="4436" y="6258"/>
                    <a:pt x="4480" y="6253"/>
                    <a:pt x="4522" y="6243"/>
                  </a:cubicBezTo>
                  <a:cubicBezTo>
                    <a:pt x="4549" y="6361"/>
                    <a:pt x="4563" y="6485"/>
                    <a:pt x="4563" y="6611"/>
                  </a:cubicBezTo>
                  <a:cubicBezTo>
                    <a:pt x="4563" y="7154"/>
                    <a:pt x="4295" y="7660"/>
                    <a:pt x="3844" y="7965"/>
                  </a:cubicBezTo>
                  <a:cubicBezTo>
                    <a:pt x="3776" y="8011"/>
                    <a:pt x="3757" y="8105"/>
                    <a:pt x="3804" y="8173"/>
                  </a:cubicBezTo>
                  <a:cubicBezTo>
                    <a:pt x="3833" y="8217"/>
                    <a:pt x="3880" y="8240"/>
                    <a:pt x="3929" y="8240"/>
                  </a:cubicBezTo>
                  <a:cubicBezTo>
                    <a:pt x="3958" y="8240"/>
                    <a:pt x="3987" y="8231"/>
                    <a:pt x="4012" y="8214"/>
                  </a:cubicBezTo>
                  <a:cubicBezTo>
                    <a:pt x="4108" y="8150"/>
                    <a:pt x="4195" y="8079"/>
                    <a:pt x="4275" y="8002"/>
                  </a:cubicBezTo>
                  <a:cubicBezTo>
                    <a:pt x="4364" y="8054"/>
                    <a:pt x="4468" y="8085"/>
                    <a:pt x="4578" y="8085"/>
                  </a:cubicBezTo>
                  <a:cubicBezTo>
                    <a:pt x="4907" y="8085"/>
                    <a:pt x="5173" y="7818"/>
                    <a:pt x="5173" y="7490"/>
                  </a:cubicBezTo>
                  <a:cubicBezTo>
                    <a:pt x="5173" y="7254"/>
                    <a:pt x="5035" y="7049"/>
                    <a:pt x="4835" y="6953"/>
                  </a:cubicBezTo>
                  <a:cubicBezTo>
                    <a:pt x="4855" y="6841"/>
                    <a:pt x="4865" y="6727"/>
                    <a:pt x="4865" y="6611"/>
                  </a:cubicBezTo>
                  <a:cubicBezTo>
                    <a:pt x="4865" y="6426"/>
                    <a:pt x="4839" y="6248"/>
                    <a:pt x="4791" y="6078"/>
                  </a:cubicBezTo>
                  <a:cubicBezTo>
                    <a:pt x="4875" y="5984"/>
                    <a:pt x="4925" y="5859"/>
                    <a:pt x="4925" y="5723"/>
                  </a:cubicBezTo>
                  <a:cubicBezTo>
                    <a:pt x="4925" y="5691"/>
                    <a:pt x="4922" y="5659"/>
                    <a:pt x="4917" y="5628"/>
                  </a:cubicBezTo>
                  <a:lnTo>
                    <a:pt x="5015" y="5594"/>
                  </a:lnTo>
                  <a:cubicBezTo>
                    <a:pt x="5146" y="5548"/>
                    <a:pt x="5239" y="5435"/>
                    <a:pt x="5260" y="5302"/>
                  </a:cubicBezTo>
                  <a:cubicBezTo>
                    <a:pt x="5398" y="5547"/>
                    <a:pt x="5497" y="5814"/>
                    <a:pt x="5552" y="6096"/>
                  </a:cubicBezTo>
                  <a:cubicBezTo>
                    <a:pt x="5566" y="6167"/>
                    <a:pt x="5629" y="6218"/>
                    <a:pt x="5700" y="6218"/>
                  </a:cubicBezTo>
                  <a:cubicBezTo>
                    <a:pt x="5710" y="6218"/>
                    <a:pt x="5719" y="6216"/>
                    <a:pt x="5728" y="6214"/>
                  </a:cubicBezTo>
                  <a:cubicBezTo>
                    <a:pt x="5810" y="6199"/>
                    <a:pt x="5864" y="6120"/>
                    <a:pt x="5848" y="6038"/>
                  </a:cubicBezTo>
                  <a:cubicBezTo>
                    <a:pt x="5757" y="5571"/>
                    <a:pt x="5557" y="5138"/>
                    <a:pt x="5264" y="4769"/>
                  </a:cubicBezTo>
                  <a:lnTo>
                    <a:pt x="5264" y="4142"/>
                  </a:lnTo>
                  <a:cubicBezTo>
                    <a:pt x="5264" y="4029"/>
                    <a:pt x="5213" y="3923"/>
                    <a:pt x="5124" y="3852"/>
                  </a:cubicBezTo>
                  <a:cubicBezTo>
                    <a:pt x="4642" y="3468"/>
                    <a:pt x="4369" y="2893"/>
                    <a:pt x="4374" y="2277"/>
                  </a:cubicBezTo>
                  <a:cubicBezTo>
                    <a:pt x="4382" y="1202"/>
                    <a:pt x="5232" y="334"/>
                    <a:pt x="6307" y="303"/>
                  </a:cubicBezTo>
                  <a:cubicBezTo>
                    <a:pt x="6328" y="302"/>
                    <a:pt x="6349" y="302"/>
                    <a:pt x="6370" y="302"/>
                  </a:cubicBezTo>
                  <a:cubicBezTo>
                    <a:pt x="6655" y="302"/>
                    <a:pt x="6931" y="362"/>
                    <a:pt x="7191" y="480"/>
                  </a:cubicBezTo>
                  <a:cubicBezTo>
                    <a:pt x="7211" y="489"/>
                    <a:pt x="7233" y="493"/>
                    <a:pt x="7254" y="493"/>
                  </a:cubicBezTo>
                  <a:cubicBezTo>
                    <a:pt x="7311" y="493"/>
                    <a:pt x="7366" y="461"/>
                    <a:pt x="7391" y="405"/>
                  </a:cubicBezTo>
                  <a:cubicBezTo>
                    <a:pt x="7426" y="330"/>
                    <a:pt x="7392" y="241"/>
                    <a:pt x="7317" y="206"/>
                  </a:cubicBezTo>
                  <a:cubicBezTo>
                    <a:pt x="7016" y="69"/>
                    <a:pt x="6697" y="0"/>
                    <a:pt x="6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4590648" y="3369503"/>
              <a:ext cx="119085" cy="170043"/>
            </a:xfrm>
            <a:custGeom>
              <a:avLst/>
              <a:gdLst/>
              <a:ahLst/>
              <a:cxnLst/>
              <a:rect l="l" t="t" r="r" b="b"/>
              <a:pathLst>
                <a:path w="874" h="1248" extrusionOk="0">
                  <a:moveTo>
                    <a:pt x="624" y="1"/>
                  </a:moveTo>
                  <a:cubicBezTo>
                    <a:pt x="280" y="1"/>
                    <a:pt x="1" y="281"/>
                    <a:pt x="1" y="624"/>
                  </a:cubicBezTo>
                  <a:cubicBezTo>
                    <a:pt x="1" y="968"/>
                    <a:pt x="280" y="1248"/>
                    <a:pt x="624" y="1248"/>
                  </a:cubicBezTo>
                  <a:lnTo>
                    <a:pt x="722" y="1248"/>
                  </a:lnTo>
                  <a:cubicBezTo>
                    <a:pt x="806" y="1248"/>
                    <a:pt x="873" y="1181"/>
                    <a:pt x="873" y="1097"/>
                  </a:cubicBezTo>
                  <a:cubicBezTo>
                    <a:pt x="873" y="1014"/>
                    <a:pt x="806" y="946"/>
                    <a:pt x="722" y="946"/>
                  </a:cubicBezTo>
                  <a:lnTo>
                    <a:pt x="624" y="946"/>
                  </a:lnTo>
                  <a:cubicBezTo>
                    <a:pt x="447" y="946"/>
                    <a:pt x="302" y="802"/>
                    <a:pt x="302" y="624"/>
                  </a:cubicBezTo>
                  <a:cubicBezTo>
                    <a:pt x="302" y="446"/>
                    <a:pt x="447" y="302"/>
                    <a:pt x="624" y="302"/>
                  </a:cubicBezTo>
                  <a:lnTo>
                    <a:pt x="722" y="302"/>
                  </a:lnTo>
                  <a:cubicBezTo>
                    <a:pt x="806" y="302"/>
                    <a:pt x="873" y="235"/>
                    <a:pt x="873" y="152"/>
                  </a:cubicBezTo>
                  <a:cubicBezTo>
                    <a:pt x="873" y="68"/>
                    <a:pt x="806" y="1"/>
                    <a:pt x="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4911111" y="3351518"/>
              <a:ext cx="41285" cy="71124"/>
            </a:xfrm>
            <a:custGeom>
              <a:avLst/>
              <a:gdLst/>
              <a:ahLst/>
              <a:cxnLst/>
              <a:rect l="l" t="t" r="r" b="b"/>
              <a:pathLst>
                <a:path w="303" h="522" extrusionOk="0">
                  <a:moveTo>
                    <a:pt x="151" y="1"/>
                  </a:moveTo>
                  <a:cubicBezTo>
                    <a:pt x="69" y="1"/>
                    <a:pt x="0" y="68"/>
                    <a:pt x="0" y="152"/>
                  </a:cubicBezTo>
                  <a:lnTo>
                    <a:pt x="0" y="371"/>
                  </a:lnTo>
                  <a:cubicBezTo>
                    <a:pt x="0" y="455"/>
                    <a:pt x="69" y="522"/>
                    <a:pt x="151" y="522"/>
                  </a:cubicBezTo>
                  <a:cubicBezTo>
                    <a:pt x="234" y="522"/>
                    <a:pt x="302" y="455"/>
                    <a:pt x="302" y="371"/>
                  </a:cubicBezTo>
                  <a:lnTo>
                    <a:pt x="302" y="152"/>
                  </a:lnTo>
                  <a:cubicBezTo>
                    <a:pt x="302" y="68"/>
                    <a:pt x="23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4163774" y="3797877"/>
              <a:ext cx="258471" cy="331366"/>
            </a:xfrm>
            <a:custGeom>
              <a:avLst/>
              <a:gdLst/>
              <a:ahLst/>
              <a:cxnLst/>
              <a:rect l="l" t="t" r="r" b="b"/>
              <a:pathLst>
                <a:path w="1897" h="2432" extrusionOk="0">
                  <a:moveTo>
                    <a:pt x="655" y="679"/>
                  </a:moveTo>
                  <a:lnTo>
                    <a:pt x="887" y="1454"/>
                  </a:lnTo>
                  <a:cubicBezTo>
                    <a:pt x="904" y="1515"/>
                    <a:pt x="959" y="1558"/>
                    <a:pt x="1023" y="1561"/>
                  </a:cubicBezTo>
                  <a:cubicBezTo>
                    <a:pt x="1026" y="1561"/>
                    <a:pt x="1029" y="1561"/>
                    <a:pt x="1032" y="1561"/>
                  </a:cubicBezTo>
                  <a:cubicBezTo>
                    <a:pt x="1092" y="1561"/>
                    <a:pt x="1146" y="1525"/>
                    <a:pt x="1169" y="1470"/>
                  </a:cubicBezTo>
                  <a:lnTo>
                    <a:pt x="1296" y="1172"/>
                  </a:lnTo>
                  <a:lnTo>
                    <a:pt x="1544" y="1755"/>
                  </a:lnTo>
                  <a:cubicBezTo>
                    <a:pt x="1580" y="1840"/>
                    <a:pt x="1572" y="1933"/>
                    <a:pt x="1520" y="2009"/>
                  </a:cubicBezTo>
                  <a:cubicBezTo>
                    <a:pt x="1470" y="2087"/>
                    <a:pt x="1388" y="2131"/>
                    <a:pt x="1296" y="2131"/>
                  </a:cubicBezTo>
                  <a:lnTo>
                    <a:pt x="655" y="2131"/>
                  </a:lnTo>
                  <a:cubicBezTo>
                    <a:pt x="552" y="2131"/>
                    <a:pt x="458" y="2083"/>
                    <a:pt x="396" y="2001"/>
                  </a:cubicBezTo>
                  <a:cubicBezTo>
                    <a:pt x="335" y="1918"/>
                    <a:pt x="317" y="1814"/>
                    <a:pt x="346" y="1715"/>
                  </a:cubicBezTo>
                  <a:lnTo>
                    <a:pt x="655" y="679"/>
                  </a:lnTo>
                  <a:close/>
                  <a:moveTo>
                    <a:pt x="655" y="1"/>
                  </a:moveTo>
                  <a:cubicBezTo>
                    <a:pt x="589" y="1"/>
                    <a:pt x="530" y="45"/>
                    <a:pt x="511" y="109"/>
                  </a:cubicBezTo>
                  <a:lnTo>
                    <a:pt x="58" y="1629"/>
                  </a:lnTo>
                  <a:cubicBezTo>
                    <a:pt x="0" y="1819"/>
                    <a:pt x="36" y="2021"/>
                    <a:pt x="155" y="2180"/>
                  </a:cubicBezTo>
                  <a:cubicBezTo>
                    <a:pt x="274" y="2340"/>
                    <a:pt x="456" y="2431"/>
                    <a:pt x="655" y="2431"/>
                  </a:cubicBezTo>
                  <a:lnTo>
                    <a:pt x="1296" y="2431"/>
                  </a:lnTo>
                  <a:cubicBezTo>
                    <a:pt x="1488" y="2431"/>
                    <a:pt x="1666" y="2336"/>
                    <a:pt x="1772" y="2176"/>
                  </a:cubicBezTo>
                  <a:cubicBezTo>
                    <a:pt x="1878" y="2015"/>
                    <a:pt x="1896" y="1814"/>
                    <a:pt x="1821" y="1637"/>
                  </a:cubicBezTo>
                  <a:lnTo>
                    <a:pt x="1434" y="728"/>
                  </a:lnTo>
                  <a:cubicBezTo>
                    <a:pt x="1411" y="672"/>
                    <a:pt x="1357" y="636"/>
                    <a:pt x="1296" y="636"/>
                  </a:cubicBezTo>
                  <a:cubicBezTo>
                    <a:pt x="1235" y="636"/>
                    <a:pt x="1181" y="672"/>
                    <a:pt x="1157" y="728"/>
                  </a:cubicBezTo>
                  <a:lnTo>
                    <a:pt x="1055" y="967"/>
                  </a:lnTo>
                  <a:lnTo>
                    <a:pt x="800" y="109"/>
                  </a:lnTo>
                  <a:cubicBezTo>
                    <a:pt x="781" y="45"/>
                    <a:pt x="722"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4962614" y="4200091"/>
              <a:ext cx="127941" cy="127941"/>
            </a:xfrm>
            <a:custGeom>
              <a:avLst/>
              <a:gdLst/>
              <a:ahLst/>
              <a:cxnLst/>
              <a:rect l="l" t="t" r="r" b="b"/>
              <a:pathLst>
                <a:path w="939" h="939" extrusionOk="0">
                  <a:moveTo>
                    <a:pt x="470" y="303"/>
                  </a:moveTo>
                  <a:cubicBezTo>
                    <a:pt x="562" y="303"/>
                    <a:pt x="637" y="377"/>
                    <a:pt x="637" y="470"/>
                  </a:cubicBezTo>
                  <a:cubicBezTo>
                    <a:pt x="637" y="562"/>
                    <a:pt x="562" y="637"/>
                    <a:pt x="470" y="637"/>
                  </a:cubicBezTo>
                  <a:cubicBezTo>
                    <a:pt x="378" y="637"/>
                    <a:pt x="302" y="562"/>
                    <a:pt x="302" y="470"/>
                  </a:cubicBezTo>
                  <a:cubicBezTo>
                    <a:pt x="302" y="377"/>
                    <a:pt x="377" y="303"/>
                    <a:pt x="470" y="303"/>
                  </a:cubicBezTo>
                  <a:close/>
                  <a:moveTo>
                    <a:pt x="470" y="1"/>
                  </a:moveTo>
                  <a:cubicBezTo>
                    <a:pt x="211" y="1"/>
                    <a:pt x="1" y="211"/>
                    <a:pt x="1" y="470"/>
                  </a:cubicBezTo>
                  <a:cubicBezTo>
                    <a:pt x="1" y="728"/>
                    <a:pt x="211" y="939"/>
                    <a:pt x="470" y="939"/>
                  </a:cubicBezTo>
                  <a:cubicBezTo>
                    <a:pt x="728" y="939"/>
                    <a:pt x="938" y="728"/>
                    <a:pt x="938" y="470"/>
                  </a:cubicBezTo>
                  <a:cubicBezTo>
                    <a:pt x="938" y="211"/>
                    <a:pt x="728"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5222309" y="4287564"/>
              <a:ext cx="136" cy="136"/>
            </a:xfrm>
            <a:custGeom>
              <a:avLst/>
              <a:gdLst/>
              <a:ahLst/>
              <a:cxnLst/>
              <a:rect l="l" t="t" r="r" b="b"/>
              <a:pathLst>
                <a:path w="1" h="1" extrusionOk="0">
                  <a:moveTo>
                    <a:pt x="0" y="0"/>
                  </a:move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rot="-7588906">
            <a:off x="1299130" y="3842141"/>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4D4CEC2D-6495-49E4-B52A-F4F40F21EE88}"/>
              </a:ext>
            </a:extLst>
          </p:cNvPr>
          <p:cNvSpPr txBox="1"/>
          <p:nvPr/>
        </p:nvSpPr>
        <p:spPr>
          <a:xfrm>
            <a:off x="1523441" y="558339"/>
            <a:ext cx="5865447" cy="577850"/>
          </a:xfrm>
          <a:prstGeom prst="rect">
            <a:avLst/>
          </a:prstGeom>
          <a:noFill/>
        </p:spPr>
        <p:txBody>
          <a:bodyPr wrap="square">
            <a:spAutoFit/>
          </a:bodyPr>
          <a:lstStyle/>
          <a:p>
            <a:pPr algn="ctr">
              <a:lnSpc>
                <a:spcPct val="150000"/>
              </a:lnSpc>
              <a:spcBef>
                <a:spcPts val="100"/>
              </a:spcBef>
              <a:spcAft>
                <a:spcPts val="100"/>
              </a:spcAft>
            </a:pPr>
            <a:r>
              <a:rPr lang="en-US" sz="2400" b="1" dirty="0" err="1">
                <a:latin typeface="+mn-lt"/>
                <a:ea typeface="Calibri" panose="020F0502020204030204" pitchFamily="34" charset="0"/>
              </a:rPr>
              <a:t>Phiếu</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học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tập</a:t>
            </a:r>
            <a:endParaRPr lang="en-US" sz="2400" dirty="0">
              <a:effectLst/>
              <a:latin typeface="+mn-lt"/>
              <a:ea typeface="Calibri" panose="020F0502020204030204" pitchFamily="34" charset="0"/>
            </a:endParaRPr>
          </a:p>
        </p:txBody>
      </p:sp>
      <p:sp>
        <p:nvSpPr>
          <p:cNvPr id="3" name="Rectangle: Rounded Corners 2">
            <a:extLst>
              <a:ext uri="{FF2B5EF4-FFF2-40B4-BE49-F238E27FC236}">
                <a16:creationId xmlns:a16="http://schemas.microsoft.com/office/drawing/2014/main" id="{71B21036-25B4-43EA-8924-B16D1A3502D1}"/>
              </a:ext>
            </a:extLst>
          </p:cNvPr>
          <p:cNvSpPr/>
          <p:nvPr/>
        </p:nvSpPr>
        <p:spPr>
          <a:xfrm>
            <a:off x="578827" y="1614561"/>
            <a:ext cx="8011221" cy="1375773"/>
          </a:xfrm>
          <a:prstGeom prst="roundRect">
            <a:avLst/>
          </a:prstGeom>
          <a:solidFill>
            <a:srgbClr val="B8E5BB"/>
          </a:solidFill>
          <a:ln>
            <a:solidFill>
              <a:schemeClr val="accent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 Chất gây nghiện là những chất hấp thụ vào cơ thể có thể làm thay đổi chức năng bình thường của cơ thể theo hướng tạo ra sự phụ thuộc đối với chất đó hoặc cảm giác thèm. </a:t>
            </a:r>
            <a:endParaRPr lang="en-US" sz="1800" dirty="0">
              <a:solidFill>
                <a:schemeClr val="tx1"/>
              </a:solidFill>
            </a:endParaRPr>
          </a:p>
        </p:txBody>
      </p:sp>
      <p:sp>
        <p:nvSpPr>
          <p:cNvPr id="4" name="Rectangle 3">
            <a:extLst>
              <a:ext uri="{FF2B5EF4-FFF2-40B4-BE49-F238E27FC236}">
                <a16:creationId xmlns:a16="http://schemas.microsoft.com/office/drawing/2014/main" id="{3280F419-DEF7-4C5C-9502-3F1ED9866C7B}"/>
              </a:ext>
            </a:extLst>
          </p:cNvPr>
          <p:cNvSpPr/>
          <p:nvPr/>
        </p:nvSpPr>
        <p:spPr>
          <a:xfrm>
            <a:off x="557330" y="1109239"/>
            <a:ext cx="8334140" cy="456535"/>
          </a:xfrm>
          <a:prstGeom prst="rect">
            <a:avLst/>
          </a:prstGeom>
        </p:spPr>
        <p:txBody>
          <a:bodyPr wrap="square">
            <a:spAutoFit/>
          </a:bodyPr>
          <a:lstStyle/>
          <a:p>
            <a:pPr algn="just">
              <a:lnSpc>
                <a:spcPct val="150000"/>
              </a:lnSpc>
            </a:pPr>
            <a:r>
              <a:rPr lang="vi-VN" sz="1800" b="1" dirty="0">
                <a:solidFill>
                  <a:schemeClr val="tx1"/>
                </a:solidFill>
              </a:rPr>
              <a:t>Câu </a:t>
            </a:r>
            <a:r>
              <a:rPr lang="en-US" sz="1800" b="1" dirty="0">
                <a:solidFill>
                  <a:schemeClr val="tx1"/>
                </a:solidFill>
              </a:rPr>
              <a:t>4</a:t>
            </a:r>
            <a:r>
              <a:rPr lang="vi-VN" sz="1800" b="1" dirty="0">
                <a:solidFill>
                  <a:schemeClr val="tx1"/>
                </a:solidFill>
              </a:rPr>
              <a:t>: </a:t>
            </a:r>
            <a:r>
              <a:rPr lang="en-US" sz="1800" dirty="0" err="1">
                <a:solidFill>
                  <a:schemeClr val="tx1"/>
                </a:solidFill>
              </a:rPr>
              <a:t>Thế</a:t>
            </a:r>
            <a:r>
              <a:rPr lang="en-US" sz="1800" dirty="0">
                <a:solidFill>
                  <a:schemeClr val="tx1"/>
                </a:solidFill>
              </a:rPr>
              <a:t> </a:t>
            </a:r>
            <a:r>
              <a:rPr lang="en-US" sz="1800" dirty="0" err="1">
                <a:solidFill>
                  <a:schemeClr val="tx1"/>
                </a:solidFill>
              </a:rPr>
              <a:t>nào</a:t>
            </a:r>
            <a:r>
              <a:rPr lang="en-US" sz="1800" dirty="0">
                <a:solidFill>
                  <a:schemeClr val="tx1"/>
                </a:solidFill>
              </a:rPr>
              <a:t> </a:t>
            </a:r>
            <a:r>
              <a:rPr lang="en-US" sz="1800" dirty="0" err="1">
                <a:solidFill>
                  <a:schemeClr val="tx1"/>
                </a:solidFill>
              </a:rPr>
              <a:t>là</a:t>
            </a:r>
            <a:r>
              <a:rPr lang="en-US" sz="1800" dirty="0">
                <a:solidFill>
                  <a:schemeClr val="tx1"/>
                </a:solidFill>
              </a:rPr>
              <a:t> </a:t>
            </a:r>
            <a:r>
              <a:rPr lang="en-US" sz="1800" dirty="0" err="1">
                <a:solidFill>
                  <a:schemeClr val="tx1"/>
                </a:solidFill>
              </a:rPr>
              <a:t>chất</a:t>
            </a:r>
            <a:r>
              <a:rPr lang="en-US" sz="1800" dirty="0">
                <a:solidFill>
                  <a:schemeClr val="tx1"/>
                </a:solidFill>
              </a:rPr>
              <a:t> </a:t>
            </a:r>
            <a:r>
              <a:rPr lang="en-US" sz="1800" dirty="0" err="1">
                <a:solidFill>
                  <a:schemeClr val="tx1"/>
                </a:solidFill>
              </a:rPr>
              <a:t>gây</a:t>
            </a:r>
            <a:r>
              <a:rPr lang="en-US" sz="1800" dirty="0">
                <a:solidFill>
                  <a:schemeClr val="tx1"/>
                </a:solidFill>
              </a:rPr>
              <a:t> </a:t>
            </a:r>
            <a:r>
              <a:rPr lang="en-US" sz="1800" dirty="0" err="1">
                <a:solidFill>
                  <a:schemeClr val="tx1"/>
                </a:solidFill>
              </a:rPr>
              <a:t>nghiện</a:t>
            </a:r>
            <a:r>
              <a:rPr lang="en-US" sz="1800" dirty="0">
                <a:solidFill>
                  <a:schemeClr val="tx1"/>
                </a:solidFill>
              </a:rPr>
              <a:t>? </a:t>
            </a:r>
            <a:r>
              <a:rPr lang="en-US" sz="1800" dirty="0" err="1">
                <a:solidFill>
                  <a:schemeClr val="tx1"/>
                </a:solidFill>
              </a:rPr>
              <a:t>Lấy</a:t>
            </a:r>
            <a:r>
              <a:rPr lang="en-US" sz="1800" dirty="0">
                <a:solidFill>
                  <a:schemeClr val="tx1"/>
                </a:solidFill>
              </a:rPr>
              <a:t> </a:t>
            </a:r>
            <a:r>
              <a:rPr lang="en-US" sz="1800" dirty="0" err="1">
                <a:solidFill>
                  <a:schemeClr val="tx1"/>
                </a:solidFill>
              </a:rPr>
              <a:t>ví</a:t>
            </a:r>
            <a:r>
              <a:rPr lang="en-US" sz="1800" dirty="0">
                <a:solidFill>
                  <a:schemeClr val="tx1"/>
                </a:solidFill>
              </a:rPr>
              <a:t> </a:t>
            </a:r>
            <a:r>
              <a:rPr lang="en-US" sz="1800" dirty="0" err="1">
                <a:solidFill>
                  <a:schemeClr val="tx1"/>
                </a:solidFill>
              </a:rPr>
              <a:t>dụ</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chất</a:t>
            </a:r>
            <a:r>
              <a:rPr lang="en-US" sz="1800" dirty="0">
                <a:solidFill>
                  <a:schemeClr val="tx1"/>
                </a:solidFill>
              </a:rPr>
              <a:t> </a:t>
            </a:r>
            <a:r>
              <a:rPr lang="en-US" sz="1800" dirty="0" err="1">
                <a:solidFill>
                  <a:schemeClr val="tx1"/>
                </a:solidFill>
              </a:rPr>
              <a:t>gây</a:t>
            </a:r>
            <a:r>
              <a:rPr lang="en-US" sz="1800" dirty="0">
                <a:solidFill>
                  <a:schemeClr val="tx1"/>
                </a:solidFill>
              </a:rPr>
              <a:t> </a:t>
            </a:r>
            <a:r>
              <a:rPr lang="en-US" sz="1800" dirty="0" err="1">
                <a:solidFill>
                  <a:schemeClr val="tx1"/>
                </a:solidFill>
              </a:rPr>
              <a:t>nghiện</a:t>
            </a:r>
            <a:r>
              <a:rPr lang="en-US" sz="1800" dirty="0">
                <a:solidFill>
                  <a:schemeClr val="tx1"/>
                </a:solidFill>
              </a:rPr>
              <a:t> </a:t>
            </a:r>
            <a:r>
              <a:rPr lang="en-US" sz="1800" dirty="0" err="1">
                <a:solidFill>
                  <a:schemeClr val="tx1"/>
                </a:solidFill>
              </a:rPr>
              <a:t>phổ</a:t>
            </a:r>
            <a:r>
              <a:rPr lang="en-US" sz="1800" dirty="0">
                <a:solidFill>
                  <a:schemeClr val="tx1"/>
                </a:solidFill>
              </a:rPr>
              <a:t> </a:t>
            </a:r>
            <a:r>
              <a:rPr lang="en-US" sz="1800" dirty="0" err="1">
                <a:solidFill>
                  <a:schemeClr val="tx1"/>
                </a:solidFill>
              </a:rPr>
              <a:t>biến</a:t>
            </a:r>
            <a:r>
              <a:rPr lang="en-US" sz="1800" dirty="0">
                <a:solidFill>
                  <a:schemeClr val="tx1"/>
                </a:solidFill>
              </a:rPr>
              <a:t>.</a:t>
            </a:r>
          </a:p>
        </p:txBody>
      </p:sp>
      <p:pic>
        <p:nvPicPr>
          <p:cNvPr id="25" name="Picture 8">
            <a:extLst>
              <a:ext uri="{FF2B5EF4-FFF2-40B4-BE49-F238E27FC236}">
                <a16:creationId xmlns:a16="http://schemas.microsoft.com/office/drawing/2014/main" id="{43524392-42C2-441C-8049-2DD9E965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4631" y="678893"/>
            <a:ext cx="1002435" cy="566832"/>
          </a:xfrm>
          <a:prstGeom prst="rect">
            <a:avLst/>
          </a:prstGeom>
        </p:spPr>
      </p:pic>
      <p:sp>
        <p:nvSpPr>
          <p:cNvPr id="2" name="AutoShape 4" descr="https://tuyenquang.gov.vn/noidung/tintuc/PublishingImages/bai%2033.2.3.3.jpg">
            <a:extLst>
              <a:ext uri="{FF2B5EF4-FFF2-40B4-BE49-F238E27FC236}">
                <a16:creationId xmlns:a16="http://schemas.microsoft.com/office/drawing/2014/main" id="{948E95A0-8E0D-40CA-834D-DF8194AFF22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cdn.noron.vn/2018/09/23/b4cc26c2bc45a3a8514f4f360a3fe453.jpg">
            <a:extLst>
              <a:ext uri="{FF2B5EF4-FFF2-40B4-BE49-F238E27FC236}">
                <a16:creationId xmlns:a16="http://schemas.microsoft.com/office/drawing/2014/main" id="{6286A8E0-5F64-47D2-9B7F-92B343C63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758" y="3119334"/>
            <a:ext cx="2437921" cy="16293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huoccaimatuy.com/wp-content/uploads/2021/02/ma-tuy-heroin.jpg">
            <a:extLst>
              <a:ext uri="{FF2B5EF4-FFF2-40B4-BE49-F238E27FC236}">
                <a16:creationId xmlns:a16="http://schemas.microsoft.com/office/drawing/2014/main" id="{FBC2C9C6-56C3-46B1-8BDF-181B5C9B1A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95" t="12451" r="2369" b="-524"/>
          <a:stretch/>
        </p:blipFill>
        <p:spPr bwMode="auto">
          <a:xfrm>
            <a:off x="619893" y="3130736"/>
            <a:ext cx="2840370" cy="15491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victoriavn.com/images/thuviensuckhoe/VHC-ruou_bia.jpg">
            <a:extLst>
              <a:ext uri="{FF2B5EF4-FFF2-40B4-BE49-F238E27FC236}">
                <a16:creationId xmlns:a16="http://schemas.microsoft.com/office/drawing/2014/main" id="{815E4238-EFB9-46AB-83C1-7C3AA1F89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464" y="3073246"/>
            <a:ext cx="2380416" cy="158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458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additive="base">
                                        <p:cTn id="21" dur="500" fill="hold"/>
                                        <p:tgtEl>
                                          <p:spTgt spid="2058"/>
                                        </p:tgtEl>
                                        <p:attrNameLst>
                                          <p:attrName>ppt_x</p:attrName>
                                        </p:attrNameLst>
                                      </p:cBhvr>
                                      <p:tavLst>
                                        <p:tav tm="0">
                                          <p:val>
                                            <p:strVal val="#ppt_x"/>
                                          </p:val>
                                        </p:tav>
                                        <p:tav tm="100000">
                                          <p:val>
                                            <p:strVal val="#ppt_x"/>
                                          </p:val>
                                        </p:tav>
                                      </p:tavLst>
                                    </p:anim>
                                    <p:anim calcmode="lin" valueType="num">
                                      <p:cBhvr additive="base">
                                        <p:cTn id="22"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4D4CEC2D-6495-49E4-B52A-F4F40F21EE88}"/>
              </a:ext>
            </a:extLst>
          </p:cNvPr>
          <p:cNvSpPr txBox="1"/>
          <p:nvPr/>
        </p:nvSpPr>
        <p:spPr>
          <a:xfrm>
            <a:off x="1523441" y="558339"/>
            <a:ext cx="5865447" cy="577850"/>
          </a:xfrm>
          <a:prstGeom prst="rect">
            <a:avLst/>
          </a:prstGeom>
          <a:noFill/>
        </p:spPr>
        <p:txBody>
          <a:bodyPr wrap="square">
            <a:spAutoFit/>
          </a:bodyPr>
          <a:lstStyle/>
          <a:p>
            <a:pPr algn="ctr">
              <a:lnSpc>
                <a:spcPct val="150000"/>
              </a:lnSpc>
              <a:spcBef>
                <a:spcPts val="100"/>
              </a:spcBef>
              <a:spcAft>
                <a:spcPts val="100"/>
              </a:spcAft>
            </a:pPr>
            <a:r>
              <a:rPr lang="en-US" sz="2400" b="1" dirty="0" err="1">
                <a:latin typeface="+mn-lt"/>
                <a:ea typeface="Calibri" panose="020F0502020204030204" pitchFamily="34" charset="0"/>
              </a:rPr>
              <a:t>Phiếu</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học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tập</a:t>
            </a:r>
            <a:endParaRPr lang="en-US" sz="2400" dirty="0">
              <a:effectLst/>
              <a:latin typeface="+mn-lt"/>
              <a:ea typeface="Calibri" panose="020F0502020204030204" pitchFamily="34" charset="0"/>
            </a:endParaRPr>
          </a:p>
        </p:txBody>
      </p:sp>
      <p:sp>
        <p:nvSpPr>
          <p:cNvPr id="3" name="Rectangle: Rounded Corners 2">
            <a:extLst>
              <a:ext uri="{FF2B5EF4-FFF2-40B4-BE49-F238E27FC236}">
                <a16:creationId xmlns:a16="http://schemas.microsoft.com/office/drawing/2014/main" id="{71B21036-25B4-43EA-8924-B16D1A3502D1}"/>
              </a:ext>
            </a:extLst>
          </p:cNvPr>
          <p:cNvSpPr/>
          <p:nvPr/>
        </p:nvSpPr>
        <p:spPr>
          <a:xfrm>
            <a:off x="575853" y="1687089"/>
            <a:ext cx="5733233" cy="2679609"/>
          </a:xfrm>
          <a:prstGeom prst="roundRect">
            <a:avLst/>
          </a:prstGeom>
          <a:solidFill>
            <a:srgbClr val="FAB89D"/>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 Khi vào cơ thể, chất gây nghiện thường tác động kích thích hưng phấn hệ thần kinh, gây ảo giác, từ đó ảnh hưởng đến nhận thức, ý thức và hành vi.</a:t>
            </a:r>
          </a:p>
          <a:p>
            <a:pPr algn="just">
              <a:lnSpc>
                <a:spcPct val="150000"/>
              </a:lnSpc>
            </a:pPr>
            <a:r>
              <a:rPr lang="vi-VN" sz="1800" dirty="0">
                <a:solidFill>
                  <a:schemeClr val="tx1"/>
                </a:solidFill>
              </a:rPr>
              <a:t>- Sử dụng thường xuyên sẽ dẫn đến nghiện, rối loạn trí nhớ, rối loạn giấc ngủ, trầm cảm, hoang tưởng, hủy hoại tế bào thần kinh.</a:t>
            </a:r>
          </a:p>
        </p:txBody>
      </p:sp>
      <p:sp>
        <p:nvSpPr>
          <p:cNvPr id="4" name="Rectangle 3">
            <a:extLst>
              <a:ext uri="{FF2B5EF4-FFF2-40B4-BE49-F238E27FC236}">
                <a16:creationId xmlns:a16="http://schemas.microsoft.com/office/drawing/2014/main" id="{3280F419-DEF7-4C5C-9502-3F1ED9866C7B}"/>
              </a:ext>
            </a:extLst>
          </p:cNvPr>
          <p:cNvSpPr/>
          <p:nvPr/>
        </p:nvSpPr>
        <p:spPr>
          <a:xfrm>
            <a:off x="557330" y="1109239"/>
            <a:ext cx="8334140" cy="456535"/>
          </a:xfrm>
          <a:prstGeom prst="rect">
            <a:avLst/>
          </a:prstGeom>
        </p:spPr>
        <p:txBody>
          <a:bodyPr wrap="square">
            <a:spAutoFit/>
          </a:bodyPr>
          <a:lstStyle/>
          <a:p>
            <a:pPr algn="just">
              <a:lnSpc>
                <a:spcPct val="150000"/>
              </a:lnSpc>
            </a:pPr>
            <a:r>
              <a:rPr lang="vi-VN" sz="1800" b="1" dirty="0">
                <a:solidFill>
                  <a:schemeClr val="tx1"/>
                </a:solidFill>
              </a:rPr>
              <a:t>Câu </a:t>
            </a:r>
            <a:r>
              <a:rPr lang="en-US" sz="1800" b="1" dirty="0">
                <a:solidFill>
                  <a:schemeClr val="tx1"/>
                </a:solidFill>
              </a:rPr>
              <a:t>5</a:t>
            </a:r>
            <a:r>
              <a:rPr lang="vi-VN" sz="1800" b="1" dirty="0">
                <a:solidFill>
                  <a:schemeClr val="tx1"/>
                </a:solidFill>
              </a:rPr>
              <a:t>: </a:t>
            </a:r>
            <a:r>
              <a:rPr lang="en-US" sz="1800" dirty="0" err="1">
                <a:solidFill>
                  <a:schemeClr val="tx1"/>
                </a:solidFill>
              </a:rPr>
              <a:t>Tại</a:t>
            </a:r>
            <a:r>
              <a:rPr lang="en-US" sz="1800" dirty="0">
                <a:solidFill>
                  <a:schemeClr val="tx1"/>
                </a:solidFill>
              </a:rPr>
              <a:t> </a:t>
            </a:r>
            <a:r>
              <a:rPr lang="en-US" sz="1800" dirty="0" err="1">
                <a:solidFill>
                  <a:schemeClr val="tx1"/>
                </a:solidFill>
              </a:rPr>
              <a:t>sao</a:t>
            </a:r>
            <a:r>
              <a:rPr lang="en-US" sz="1800" dirty="0">
                <a:solidFill>
                  <a:schemeClr val="tx1"/>
                </a:solidFill>
              </a:rPr>
              <a:t> </a:t>
            </a:r>
            <a:r>
              <a:rPr lang="en-US" sz="1800" dirty="0" err="1">
                <a:solidFill>
                  <a:schemeClr val="tx1"/>
                </a:solidFill>
              </a:rPr>
              <a:t>không</a:t>
            </a:r>
            <a:r>
              <a:rPr lang="en-US" sz="1800" dirty="0">
                <a:solidFill>
                  <a:schemeClr val="tx1"/>
                </a:solidFill>
              </a:rPr>
              <a:t> đ</a:t>
            </a:r>
            <a:r>
              <a:rPr lang="vi-VN" sz="1800" dirty="0">
                <a:solidFill>
                  <a:schemeClr val="tx1"/>
                </a:solidFill>
              </a:rPr>
              <a:t>ư</a:t>
            </a:r>
            <a:r>
              <a:rPr lang="en-US" sz="1800" dirty="0" err="1">
                <a:solidFill>
                  <a:schemeClr val="tx1"/>
                </a:solidFill>
              </a:rPr>
              <a:t>ợc</a:t>
            </a:r>
            <a:r>
              <a:rPr lang="en-US" sz="1800" dirty="0">
                <a:solidFill>
                  <a:schemeClr val="tx1"/>
                </a:solidFill>
              </a:rPr>
              <a:t> </a:t>
            </a:r>
            <a:r>
              <a:rPr lang="en-US" sz="1800" dirty="0" err="1">
                <a:solidFill>
                  <a:schemeClr val="tx1"/>
                </a:solidFill>
              </a:rPr>
              <a:t>sử</a:t>
            </a:r>
            <a:r>
              <a:rPr lang="en-US" sz="1800" dirty="0">
                <a:solidFill>
                  <a:schemeClr val="tx1"/>
                </a:solidFill>
              </a:rPr>
              <a:t> </a:t>
            </a:r>
            <a:r>
              <a:rPr lang="en-US" sz="1800" dirty="0" err="1">
                <a:solidFill>
                  <a:schemeClr val="tx1"/>
                </a:solidFill>
              </a:rPr>
              <a:t>dụng</a:t>
            </a:r>
            <a:r>
              <a:rPr lang="en-US" sz="1800" dirty="0">
                <a:solidFill>
                  <a:schemeClr val="tx1"/>
                </a:solidFill>
              </a:rPr>
              <a:t> </a:t>
            </a:r>
            <a:r>
              <a:rPr lang="en-US" sz="1800" dirty="0" err="1">
                <a:solidFill>
                  <a:schemeClr val="tx1"/>
                </a:solidFill>
              </a:rPr>
              <a:t>chất</a:t>
            </a:r>
            <a:r>
              <a:rPr lang="en-US" sz="1800" dirty="0">
                <a:solidFill>
                  <a:schemeClr val="tx1"/>
                </a:solidFill>
              </a:rPr>
              <a:t> </a:t>
            </a:r>
            <a:r>
              <a:rPr lang="en-US" sz="1800" dirty="0" err="1">
                <a:solidFill>
                  <a:schemeClr val="tx1"/>
                </a:solidFill>
              </a:rPr>
              <a:t>gây</a:t>
            </a:r>
            <a:r>
              <a:rPr lang="en-US" sz="1800" dirty="0">
                <a:solidFill>
                  <a:schemeClr val="tx1"/>
                </a:solidFill>
              </a:rPr>
              <a:t> </a:t>
            </a:r>
            <a:r>
              <a:rPr lang="en-US" sz="1800" dirty="0" err="1">
                <a:solidFill>
                  <a:schemeClr val="tx1"/>
                </a:solidFill>
              </a:rPr>
              <a:t>nghiện</a:t>
            </a:r>
            <a:r>
              <a:rPr lang="en-US" sz="1800" dirty="0">
                <a:solidFill>
                  <a:schemeClr val="tx1"/>
                </a:solidFill>
              </a:rPr>
              <a:t>?</a:t>
            </a:r>
          </a:p>
        </p:txBody>
      </p:sp>
      <p:pic>
        <p:nvPicPr>
          <p:cNvPr id="25" name="Picture 8">
            <a:extLst>
              <a:ext uri="{FF2B5EF4-FFF2-40B4-BE49-F238E27FC236}">
                <a16:creationId xmlns:a16="http://schemas.microsoft.com/office/drawing/2014/main" id="{43524392-42C2-441C-8049-2DD9E965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4631" y="678893"/>
            <a:ext cx="1002435" cy="566832"/>
          </a:xfrm>
          <a:prstGeom prst="rect">
            <a:avLst/>
          </a:prstGeom>
        </p:spPr>
      </p:pic>
      <p:sp>
        <p:nvSpPr>
          <p:cNvPr id="2" name="AutoShape 4" descr="https://tuyenquang.gov.vn/noidung/tintuc/PublishingImages/bai%2033.2.3.3.jpg">
            <a:extLst>
              <a:ext uri="{FF2B5EF4-FFF2-40B4-BE49-F238E27FC236}">
                <a16:creationId xmlns:a16="http://schemas.microsoft.com/office/drawing/2014/main" id="{948E95A0-8E0D-40CA-834D-DF8194AFF22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4">
            <a:extLst>
              <a:ext uri="{FF2B5EF4-FFF2-40B4-BE49-F238E27FC236}">
                <a16:creationId xmlns:a16="http://schemas.microsoft.com/office/drawing/2014/main" id="{54AF6705-49CD-47D3-B78B-D01F8FDA4D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35383" y="916755"/>
            <a:ext cx="1929790" cy="2666377"/>
          </a:xfrm>
          <a:prstGeom prst="rect">
            <a:avLst/>
          </a:prstGeom>
        </p:spPr>
      </p:pic>
    </p:spTree>
    <p:extLst>
      <p:ext uri="{BB962C8B-B14F-4D97-AF65-F5344CB8AC3E}">
        <p14:creationId xmlns:p14="http://schemas.microsoft.com/office/powerpoint/2010/main" val="30458223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5" name="Google Shape;985;p43"/>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3"/>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3"/>
          <p:cNvSpPr/>
          <p:nvPr/>
        </p:nvSpPr>
        <p:spPr>
          <a:xfrm rot="-5839392">
            <a:off x="8045340" y="16673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3"/>
          <p:cNvSpPr/>
          <p:nvPr/>
        </p:nvSpPr>
        <p:spPr>
          <a:xfrm rot="511152">
            <a:off x="4463900" y="44543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43"/>
          <p:cNvGrpSpPr/>
          <p:nvPr/>
        </p:nvGrpSpPr>
        <p:grpSpPr>
          <a:xfrm>
            <a:off x="88847" y="233576"/>
            <a:ext cx="986101" cy="920649"/>
            <a:chOff x="8056716" y="1883215"/>
            <a:chExt cx="289593" cy="285172"/>
          </a:xfrm>
        </p:grpSpPr>
        <p:sp>
          <p:nvSpPr>
            <p:cNvPr id="990" name="Google Shape;990;p43"/>
            <p:cNvSpPr/>
            <p:nvPr/>
          </p:nvSpPr>
          <p:spPr>
            <a:xfrm>
              <a:off x="8058649" y="1883215"/>
              <a:ext cx="285731" cy="285172"/>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76200" cap="flat" cmpd="sng">
              <a:solidFill>
                <a:schemeClr val="accent2"/>
              </a:solidFill>
              <a:prstDash val="solid"/>
              <a:round/>
              <a:headEnd type="none" w="sm" len="sm"/>
              <a:tailEnd type="none" w="sm" len="sm"/>
            </a:ln>
            <a:effectLst>
              <a:outerShdw dist="47625" dir="162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3"/>
            <p:cNvSpPr/>
            <p:nvPr/>
          </p:nvSpPr>
          <p:spPr>
            <a:xfrm>
              <a:off x="8056716" y="1887385"/>
              <a:ext cx="144900" cy="276780"/>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3"/>
            <p:cNvSpPr/>
            <p:nvPr/>
          </p:nvSpPr>
          <p:spPr>
            <a:xfrm>
              <a:off x="8201409" y="1887385"/>
              <a:ext cx="144900" cy="276780"/>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3"/>
            <p:cNvSpPr/>
            <p:nvPr/>
          </p:nvSpPr>
          <p:spPr>
            <a:xfrm>
              <a:off x="8058649" y="1883215"/>
              <a:ext cx="237669" cy="235787"/>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3"/>
            <p:cNvSpPr/>
            <p:nvPr/>
          </p:nvSpPr>
          <p:spPr>
            <a:xfrm>
              <a:off x="8101116" y="1945364"/>
              <a:ext cx="243263" cy="22302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3"/>
            <p:cNvSpPr/>
            <p:nvPr/>
          </p:nvSpPr>
          <p:spPr>
            <a:xfrm>
              <a:off x="8088859" y="1976438"/>
              <a:ext cx="72832" cy="77562"/>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3"/>
            <p:cNvSpPr/>
            <p:nvPr/>
          </p:nvSpPr>
          <p:spPr>
            <a:xfrm>
              <a:off x="8241333" y="1976438"/>
              <a:ext cx="72832" cy="77612"/>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AF28E80F-2169-450C-915C-A4E16A910B6C}"/>
              </a:ext>
            </a:extLst>
          </p:cNvPr>
          <p:cNvGrpSpPr/>
          <p:nvPr/>
        </p:nvGrpSpPr>
        <p:grpSpPr>
          <a:xfrm rot="3691952">
            <a:off x="7987190" y="3514559"/>
            <a:ext cx="1132636" cy="1642038"/>
            <a:chOff x="7263354" y="3316602"/>
            <a:chExt cx="1132636" cy="1642038"/>
          </a:xfrm>
        </p:grpSpPr>
        <p:grpSp>
          <p:nvGrpSpPr>
            <p:cNvPr id="42" name="Google Shape;1026;p44">
              <a:extLst>
                <a:ext uri="{FF2B5EF4-FFF2-40B4-BE49-F238E27FC236}">
                  <a16:creationId xmlns:a16="http://schemas.microsoft.com/office/drawing/2014/main" id="{3C5BE525-FC24-45FD-A521-B992A787F267}"/>
                </a:ext>
              </a:extLst>
            </p:cNvPr>
            <p:cNvGrpSpPr/>
            <p:nvPr/>
          </p:nvGrpSpPr>
          <p:grpSpPr>
            <a:xfrm>
              <a:off x="7933770" y="3934500"/>
              <a:ext cx="462220" cy="1024140"/>
              <a:chOff x="5137436" y="2270420"/>
              <a:chExt cx="585905" cy="1309642"/>
            </a:xfrm>
          </p:grpSpPr>
          <p:sp>
            <p:nvSpPr>
              <p:cNvPr id="43" name="Google Shape;1027;p44">
                <a:extLst>
                  <a:ext uri="{FF2B5EF4-FFF2-40B4-BE49-F238E27FC236}">
                    <a16:creationId xmlns:a16="http://schemas.microsoft.com/office/drawing/2014/main" id="{663A2900-F73E-4C0D-88BC-5CD1794EB167}"/>
                  </a:ext>
                </a:extLst>
              </p:cNvPr>
              <p:cNvSpPr/>
              <p:nvPr/>
            </p:nvSpPr>
            <p:spPr>
              <a:xfrm>
                <a:off x="5137436" y="2270420"/>
                <a:ext cx="585905" cy="1309642"/>
              </a:xfrm>
              <a:custGeom>
                <a:avLst/>
                <a:gdLst/>
                <a:ahLst/>
                <a:cxnLst/>
                <a:rect l="l" t="t" r="r" b="b"/>
                <a:pathLst>
                  <a:path w="12200" h="27270" extrusionOk="0">
                    <a:moveTo>
                      <a:pt x="3069" y="1"/>
                    </a:moveTo>
                    <a:cubicBezTo>
                      <a:pt x="3030" y="1"/>
                      <a:pt x="2990" y="2"/>
                      <a:pt x="2948" y="4"/>
                    </a:cubicBezTo>
                    <a:cubicBezTo>
                      <a:pt x="2640" y="21"/>
                      <a:pt x="2335" y="67"/>
                      <a:pt x="2036" y="140"/>
                    </a:cubicBezTo>
                    <a:lnTo>
                      <a:pt x="1784" y="267"/>
                    </a:lnTo>
                    <a:cubicBezTo>
                      <a:pt x="1486" y="406"/>
                      <a:pt x="1208" y="598"/>
                      <a:pt x="961" y="844"/>
                    </a:cubicBezTo>
                    <a:cubicBezTo>
                      <a:pt x="811" y="995"/>
                      <a:pt x="680" y="1159"/>
                      <a:pt x="569" y="1333"/>
                    </a:cubicBezTo>
                    <a:cubicBezTo>
                      <a:pt x="569" y="1347"/>
                      <a:pt x="281" y="1846"/>
                      <a:pt x="281" y="1858"/>
                    </a:cubicBezTo>
                    <a:cubicBezTo>
                      <a:pt x="1" y="2291"/>
                      <a:pt x="78" y="2719"/>
                      <a:pt x="162" y="3441"/>
                    </a:cubicBezTo>
                    <a:cubicBezTo>
                      <a:pt x="267" y="3996"/>
                      <a:pt x="533" y="4526"/>
                      <a:pt x="961" y="4955"/>
                    </a:cubicBezTo>
                    <a:lnTo>
                      <a:pt x="3375" y="7369"/>
                    </a:lnTo>
                    <a:cubicBezTo>
                      <a:pt x="3744" y="7737"/>
                      <a:pt x="4192" y="7994"/>
                      <a:pt x="4682" y="8123"/>
                    </a:cubicBezTo>
                    <a:cubicBezTo>
                      <a:pt x="4610" y="8645"/>
                      <a:pt x="4677" y="9191"/>
                      <a:pt x="4908" y="9707"/>
                    </a:cubicBezTo>
                    <a:lnTo>
                      <a:pt x="6304" y="12821"/>
                    </a:lnTo>
                    <a:cubicBezTo>
                      <a:pt x="6456" y="13161"/>
                      <a:pt x="6674" y="13465"/>
                      <a:pt x="6939" y="13720"/>
                    </a:cubicBezTo>
                    <a:cubicBezTo>
                      <a:pt x="6642" y="14085"/>
                      <a:pt x="6432" y="14527"/>
                      <a:pt x="6341" y="15019"/>
                    </a:cubicBezTo>
                    <a:lnTo>
                      <a:pt x="5721" y="18377"/>
                    </a:lnTo>
                    <a:cubicBezTo>
                      <a:pt x="5657" y="18725"/>
                      <a:pt x="5658" y="19074"/>
                      <a:pt x="5719" y="19415"/>
                    </a:cubicBezTo>
                    <a:cubicBezTo>
                      <a:pt x="5397" y="19531"/>
                      <a:pt x="5094" y="19706"/>
                      <a:pt x="4826" y="19935"/>
                    </a:cubicBezTo>
                    <a:lnTo>
                      <a:pt x="2226" y="22146"/>
                    </a:lnTo>
                    <a:cubicBezTo>
                      <a:pt x="1635" y="22650"/>
                      <a:pt x="1274" y="23353"/>
                      <a:pt x="1212" y="24127"/>
                    </a:cubicBezTo>
                    <a:cubicBezTo>
                      <a:pt x="1192" y="24376"/>
                      <a:pt x="1204" y="24624"/>
                      <a:pt x="1246" y="24864"/>
                    </a:cubicBezTo>
                    <a:cubicBezTo>
                      <a:pt x="1493" y="26341"/>
                      <a:pt x="2715" y="26974"/>
                      <a:pt x="3141" y="27122"/>
                    </a:cubicBezTo>
                    <a:cubicBezTo>
                      <a:pt x="3141" y="27122"/>
                      <a:pt x="3142" y="27122"/>
                      <a:pt x="3142" y="27122"/>
                    </a:cubicBezTo>
                    <a:cubicBezTo>
                      <a:pt x="3155" y="27122"/>
                      <a:pt x="3500" y="27270"/>
                      <a:pt x="4115" y="27270"/>
                    </a:cubicBezTo>
                    <a:cubicBezTo>
                      <a:pt x="4804" y="27270"/>
                      <a:pt x="5463" y="27028"/>
                      <a:pt x="5994" y="26576"/>
                    </a:cubicBezTo>
                    <a:lnTo>
                      <a:pt x="6497" y="26149"/>
                    </a:lnTo>
                    <a:cubicBezTo>
                      <a:pt x="6822" y="25871"/>
                      <a:pt x="6861" y="25383"/>
                      <a:pt x="6585" y="25057"/>
                    </a:cubicBezTo>
                    <a:lnTo>
                      <a:pt x="7994" y="23858"/>
                    </a:lnTo>
                    <a:cubicBezTo>
                      <a:pt x="8027" y="23888"/>
                      <a:pt x="8063" y="23916"/>
                      <a:pt x="8103" y="23942"/>
                    </a:cubicBezTo>
                    <a:cubicBezTo>
                      <a:pt x="8231" y="24022"/>
                      <a:pt x="8374" y="24061"/>
                      <a:pt x="8515" y="24061"/>
                    </a:cubicBezTo>
                    <a:cubicBezTo>
                      <a:pt x="8772" y="24061"/>
                      <a:pt x="9024" y="23933"/>
                      <a:pt x="9170" y="23699"/>
                    </a:cubicBezTo>
                    <a:cubicBezTo>
                      <a:pt x="9568" y="23067"/>
                      <a:pt x="9697" y="22333"/>
                      <a:pt x="9573" y="21637"/>
                    </a:cubicBezTo>
                    <a:cubicBezTo>
                      <a:pt x="10523" y="21292"/>
                      <a:pt x="11248" y="20468"/>
                      <a:pt x="11438" y="19433"/>
                    </a:cubicBezTo>
                    <a:lnTo>
                      <a:pt x="12059" y="16076"/>
                    </a:lnTo>
                    <a:cubicBezTo>
                      <a:pt x="12200" y="15313"/>
                      <a:pt x="12036" y="14539"/>
                      <a:pt x="11594" y="13900"/>
                    </a:cubicBezTo>
                    <a:cubicBezTo>
                      <a:pt x="11483" y="13738"/>
                      <a:pt x="11357" y="13590"/>
                      <a:pt x="11219" y="13456"/>
                    </a:cubicBezTo>
                    <a:cubicBezTo>
                      <a:pt x="11890" y="12622"/>
                      <a:pt x="12064" y="11455"/>
                      <a:pt x="11610" y="10443"/>
                    </a:cubicBezTo>
                    <a:lnTo>
                      <a:pt x="10215" y="7329"/>
                    </a:lnTo>
                    <a:cubicBezTo>
                      <a:pt x="9843" y="6499"/>
                      <a:pt x="9127" y="5929"/>
                      <a:pt x="8310" y="5710"/>
                    </a:cubicBezTo>
                    <a:cubicBezTo>
                      <a:pt x="8432" y="4826"/>
                      <a:pt x="8141" y="3912"/>
                      <a:pt x="7486" y="3258"/>
                    </a:cubicBezTo>
                    <a:lnTo>
                      <a:pt x="5072" y="844"/>
                    </a:lnTo>
                    <a:cubicBezTo>
                      <a:pt x="4677" y="448"/>
                      <a:pt x="4195" y="192"/>
                      <a:pt x="3687" y="72"/>
                    </a:cubicBezTo>
                    <a:cubicBezTo>
                      <a:pt x="3686" y="72"/>
                      <a:pt x="3685" y="72"/>
                      <a:pt x="3685" y="72"/>
                    </a:cubicBezTo>
                    <a:cubicBezTo>
                      <a:pt x="3613" y="72"/>
                      <a:pt x="3393" y="1"/>
                      <a:pt x="3069"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 name="Google Shape;1028;p44">
                <a:extLst>
                  <a:ext uri="{FF2B5EF4-FFF2-40B4-BE49-F238E27FC236}">
                    <a16:creationId xmlns:a16="http://schemas.microsoft.com/office/drawing/2014/main" id="{D845CE8F-D834-49C0-89B6-5606C88EE940}"/>
                  </a:ext>
                </a:extLst>
              </p:cNvPr>
              <p:cNvSpPr/>
              <p:nvPr/>
            </p:nvSpPr>
            <p:spPr>
              <a:xfrm>
                <a:off x="5169853" y="2307208"/>
                <a:ext cx="340833" cy="320855"/>
              </a:xfrm>
              <a:custGeom>
                <a:avLst/>
                <a:gdLst/>
                <a:ahLst/>
                <a:cxnLst/>
                <a:rect l="l" t="t" r="r" b="b"/>
                <a:pathLst>
                  <a:path w="7097" h="6681" extrusionOk="0">
                    <a:moveTo>
                      <a:pt x="2342" y="0"/>
                    </a:moveTo>
                    <a:cubicBezTo>
                      <a:pt x="1796" y="0"/>
                      <a:pt x="1250" y="209"/>
                      <a:pt x="833" y="625"/>
                    </a:cubicBezTo>
                    <a:cubicBezTo>
                      <a:pt x="0" y="1458"/>
                      <a:pt x="0" y="2808"/>
                      <a:pt x="833" y="3642"/>
                    </a:cubicBezTo>
                    <a:lnTo>
                      <a:pt x="3247" y="6056"/>
                    </a:lnTo>
                    <a:cubicBezTo>
                      <a:pt x="3663" y="6472"/>
                      <a:pt x="4209" y="6680"/>
                      <a:pt x="4755" y="6680"/>
                    </a:cubicBezTo>
                    <a:cubicBezTo>
                      <a:pt x="5301" y="6680"/>
                      <a:pt x="5847" y="6472"/>
                      <a:pt x="6263" y="6056"/>
                    </a:cubicBezTo>
                    <a:cubicBezTo>
                      <a:pt x="7097" y="5223"/>
                      <a:pt x="7097" y="3873"/>
                      <a:pt x="6263" y="3039"/>
                    </a:cubicBezTo>
                    <a:lnTo>
                      <a:pt x="3850" y="625"/>
                    </a:lnTo>
                    <a:cubicBezTo>
                      <a:pt x="3434" y="209"/>
                      <a:pt x="2888" y="0"/>
                      <a:pt x="2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29;p44">
                <a:extLst>
                  <a:ext uri="{FF2B5EF4-FFF2-40B4-BE49-F238E27FC236}">
                    <a16:creationId xmlns:a16="http://schemas.microsoft.com/office/drawing/2014/main" id="{268A665A-8894-4430-819B-0AAF4B88D4FB}"/>
                  </a:ext>
                </a:extLst>
              </p:cNvPr>
              <p:cNvSpPr/>
              <p:nvPr/>
            </p:nvSpPr>
            <p:spPr>
              <a:xfrm>
                <a:off x="5383904" y="2577017"/>
                <a:ext cx="300300" cy="354521"/>
              </a:xfrm>
              <a:custGeom>
                <a:avLst/>
                <a:gdLst/>
                <a:ahLst/>
                <a:cxnLst/>
                <a:rect l="l" t="t" r="r" b="b"/>
                <a:pathLst>
                  <a:path w="6253" h="7382" extrusionOk="0">
                    <a:moveTo>
                      <a:pt x="2428" y="0"/>
                    </a:moveTo>
                    <a:cubicBezTo>
                      <a:pt x="2136" y="0"/>
                      <a:pt x="1840" y="60"/>
                      <a:pt x="1557" y="187"/>
                    </a:cubicBezTo>
                    <a:cubicBezTo>
                      <a:pt x="482" y="669"/>
                      <a:pt x="1" y="1931"/>
                      <a:pt x="483" y="3005"/>
                    </a:cubicBezTo>
                    <a:lnTo>
                      <a:pt x="1878" y="6121"/>
                    </a:lnTo>
                    <a:cubicBezTo>
                      <a:pt x="2233" y="6913"/>
                      <a:pt x="3011" y="7382"/>
                      <a:pt x="3826" y="7382"/>
                    </a:cubicBezTo>
                    <a:cubicBezTo>
                      <a:pt x="4118" y="7382"/>
                      <a:pt x="4414" y="7322"/>
                      <a:pt x="4697" y="7195"/>
                    </a:cubicBezTo>
                    <a:cubicBezTo>
                      <a:pt x="5773" y="6713"/>
                      <a:pt x="6253" y="5452"/>
                      <a:pt x="5772" y="4376"/>
                    </a:cubicBezTo>
                    <a:lnTo>
                      <a:pt x="4376" y="1261"/>
                    </a:lnTo>
                    <a:cubicBezTo>
                      <a:pt x="4021" y="470"/>
                      <a:pt x="3243" y="0"/>
                      <a:pt x="2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0;p44">
                <a:extLst>
                  <a:ext uri="{FF2B5EF4-FFF2-40B4-BE49-F238E27FC236}">
                    <a16:creationId xmlns:a16="http://schemas.microsoft.com/office/drawing/2014/main" id="{60C58E40-F1FD-499D-AE10-297F0957E9CD}"/>
                  </a:ext>
                </a:extLst>
              </p:cNvPr>
              <p:cNvSpPr/>
              <p:nvPr/>
            </p:nvSpPr>
            <p:spPr>
              <a:xfrm>
                <a:off x="5438413" y="2914686"/>
                <a:ext cx="251843" cy="366143"/>
              </a:xfrm>
              <a:custGeom>
                <a:avLst/>
                <a:gdLst/>
                <a:ahLst/>
                <a:cxnLst/>
                <a:rect l="l" t="t" r="r" b="b"/>
                <a:pathLst>
                  <a:path w="5244" h="7624" extrusionOk="0">
                    <a:moveTo>
                      <a:pt x="2931" y="0"/>
                    </a:moveTo>
                    <a:cubicBezTo>
                      <a:pt x="1922" y="0"/>
                      <a:pt x="1024" y="719"/>
                      <a:pt x="834" y="1746"/>
                    </a:cubicBezTo>
                    <a:lnTo>
                      <a:pt x="215" y="5103"/>
                    </a:lnTo>
                    <a:cubicBezTo>
                      <a:pt x="0" y="6261"/>
                      <a:pt x="766" y="7373"/>
                      <a:pt x="1925" y="7588"/>
                    </a:cubicBezTo>
                    <a:cubicBezTo>
                      <a:pt x="2056" y="7612"/>
                      <a:pt x="2186" y="7624"/>
                      <a:pt x="2314" y="7624"/>
                    </a:cubicBezTo>
                    <a:cubicBezTo>
                      <a:pt x="3323" y="7624"/>
                      <a:pt x="4220" y="6905"/>
                      <a:pt x="4410" y="5877"/>
                    </a:cubicBezTo>
                    <a:lnTo>
                      <a:pt x="5030" y="2521"/>
                    </a:lnTo>
                    <a:cubicBezTo>
                      <a:pt x="5244" y="1362"/>
                      <a:pt x="4478" y="250"/>
                      <a:pt x="3320" y="36"/>
                    </a:cubicBezTo>
                    <a:cubicBezTo>
                      <a:pt x="3189" y="12"/>
                      <a:pt x="3059" y="0"/>
                      <a:pt x="2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1;p44">
                <a:extLst>
                  <a:ext uri="{FF2B5EF4-FFF2-40B4-BE49-F238E27FC236}">
                    <a16:creationId xmlns:a16="http://schemas.microsoft.com/office/drawing/2014/main" id="{17DE6055-F991-4024-8B96-B41758CAB3F4}"/>
                  </a:ext>
                </a:extLst>
              </p:cNvPr>
              <p:cNvSpPr/>
              <p:nvPr/>
            </p:nvSpPr>
            <p:spPr>
              <a:xfrm>
                <a:off x="5220088" y="3231752"/>
                <a:ext cx="354280" cy="311154"/>
              </a:xfrm>
              <a:custGeom>
                <a:avLst/>
                <a:gdLst/>
                <a:ahLst/>
                <a:cxnLst/>
                <a:rect l="l" t="t" r="r" b="b"/>
                <a:pathLst>
                  <a:path w="7377" h="6479" extrusionOk="0">
                    <a:moveTo>
                      <a:pt x="4988" y="0"/>
                    </a:moveTo>
                    <a:cubicBezTo>
                      <a:pt x="4499" y="0"/>
                      <a:pt x="4008" y="167"/>
                      <a:pt x="3607" y="509"/>
                    </a:cubicBezTo>
                    <a:lnTo>
                      <a:pt x="1007" y="2721"/>
                    </a:lnTo>
                    <a:cubicBezTo>
                      <a:pt x="109" y="3485"/>
                      <a:pt x="1" y="4830"/>
                      <a:pt x="764" y="5728"/>
                    </a:cubicBezTo>
                    <a:cubicBezTo>
                      <a:pt x="1186" y="6223"/>
                      <a:pt x="1786" y="6478"/>
                      <a:pt x="2390" y="6478"/>
                    </a:cubicBezTo>
                    <a:cubicBezTo>
                      <a:pt x="2878" y="6478"/>
                      <a:pt x="3370" y="6311"/>
                      <a:pt x="3771" y="5970"/>
                    </a:cubicBezTo>
                    <a:lnTo>
                      <a:pt x="6370" y="3758"/>
                    </a:lnTo>
                    <a:cubicBezTo>
                      <a:pt x="7268" y="2994"/>
                      <a:pt x="7376" y="1649"/>
                      <a:pt x="6612" y="751"/>
                    </a:cubicBezTo>
                    <a:cubicBezTo>
                      <a:pt x="6191" y="255"/>
                      <a:pt x="5591" y="0"/>
                      <a:pt x="4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2;p44">
                <a:extLst>
                  <a:ext uri="{FF2B5EF4-FFF2-40B4-BE49-F238E27FC236}">
                    <a16:creationId xmlns:a16="http://schemas.microsoft.com/office/drawing/2014/main" id="{664811B1-B03A-4329-AE27-C6CB2219A33B}"/>
                  </a:ext>
                </a:extLst>
              </p:cNvPr>
              <p:cNvSpPr/>
              <p:nvPr/>
            </p:nvSpPr>
            <p:spPr>
              <a:xfrm>
                <a:off x="5246406" y="2373819"/>
                <a:ext cx="74631" cy="74343"/>
              </a:xfrm>
              <a:custGeom>
                <a:avLst/>
                <a:gdLst/>
                <a:ahLst/>
                <a:cxnLst/>
                <a:rect l="l" t="t" r="r" b="b"/>
                <a:pathLst>
                  <a:path w="1554" h="1548" extrusionOk="0">
                    <a:moveTo>
                      <a:pt x="772" y="1"/>
                    </a:moveTo>
                    <a:cubicBezTo>
                      <a:pt x="344" y="1"/>
                      <a:pt x="1" y="347"/>
                      <a:pt x="1" y="775"/>
                    </a:cubicBezTo>
                    <a:cubicBezTo>
                      <a:pt x="1" y="1201"/>
                      <a:pt x="351" y="1548"/>
                      <a:pt x="779" y="1548"/>
                    </a:cubicBezTo>
                    <a:cubicBezTo>
                      <a:pt x="1207" y="1548"/>
                      <a:pt x="1553" y="1201"/>
                      <a:pt x="1553" y="775"/>
                    </a:cubicBezTo>
                    <a:cubicBezTo>
                      <a:pt x="1553" y="347"/>
                      <a:pt x="1207"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33;p44">
                <a:extLst>
                  <a:ext uri="{FF2B5EF4-FFF2-40B4-BE49-F238E27FC236}">
                    <a16:creationId xmlns:a16="http://schemas.microsoft.com/office/drawing/2014/main" id="{BC479342-33CF-44D9-87C9-E8597C65C29D}"/>
                  </a:ext>
                </a:extLst>
              </p:cNvPr>
              <p:cNvSpPr/>
              <p:nvPr/>
            </p:nvSpPr>
            <p:spPr>
              <a:xfrm>
                <a:off x="5459256" y="2644012"/>
                <a:ext cx="84284" cy="74439"/>
              </a:xfrm>
              <a:custGeom>
                <a:avLst/>
                <a:gdLst/>
                <a:ahLst/>
                <a:cxnLst/>
                <a:rect l="l" t="t" r="r" b="b"/>
                <a:pathLst>
                  <a:path w="1755" h="1550" extrusionOk="0">
                    <a:moveTo>
                      <a:pt x="873" y="0"/>
                    </a:moveTo>
                    <a:cubicBezTo>
                      <a:pt x="562" y="0"/>
                      <a:pt x="270" y="191"/>
                      <a:pt x="152" y="500"/>
                    </a:cubicBezTo>
                    <a:cubicBezTo>
                      <a:pt x="0" y="900"/>
                      <a:pt x="204" y="1349"/>
                      <a:pt x="605" y="1499"/>
                    </a:cubicBezTo>
                    <a:cubicBezTo>
                      <a:pt x="695" y="1534"/>
                      <a:pt x="788" y="1550"/>
                      <a:pt x="879" y="1550"/>
                    </a:cubicBezTo>
                    <a:cubicBezTo>
                      <a:pt x="880" y="1550"/>
                      <a:pt x="881" y="1550"/>
                      <a:pt x="882" y="1550"/>
                    </a:cubicBezTo>
                    <a:cubicBezTo>
                      <a:pt x="1193" y="1550"/>
                      <a:pt x="1486" y="1359"/>
                      <a:pt x="1603" y="1051"/>
                    </a:cubicBezTo>
                    <a:cubicBezTo>
                      <a:pt x="1755" y="651"/>
                      <a:pt x="1553" y="204"/>
                      <a:pt x="1154" y="53"/>
                    </a:cubicBezTo>
                    <a:lnTo>
                      <a:pt x="1147" y="51"/>
                    </a:lnTo>
                    <a:cubicBezTo>
                      <a:pt x="1057" y="16"/>
                      <a:pt x="964"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34;p44">
                <a:extLst>
                  <a:ext uri="{FF2B5EF4-FFF2-40B4-BE49-F238E27FC236}">
                    <a16:creationId xmlns:a16="http://schemas.microsoft.com/office/drawing/2014/main" id="{FA2B3AA7-C4C7-4371-BCAD-3E5863E623F2}"/>
                  </a:ext>
                </a:extLst>
              </p:cNvPr>
              <p:cNvSpPr/>
              <p:nvPr/>
            </p:nvSpPr>
            <p:spPr>
              <a:xfrm>
                <a:off x="5156406" y="2348894"/>
                <a:ext cx="96" cy="48"/>
              </a:xfrm>
              <a:custGeom>
                <a:avLst/>
                <a:gdLst/>
                <a:ahLst/>
                <a:cxnLst/>
                <a:rect l="l" t="t" r="r" b="b"/>
                <a:pathLst>
                  <a:path w="2" h="1" extrusionOk="0">
                    <a:moveTo>
                      <a:pt x="1" y="0"/>
                    </a:moveTo>
                    <a:cubicBezTo>
                      <a:pt x="1" y="0"/>
                      <a:pt x="1" y="1"/>
                      <a:pt x="1" y="1"/>
                    </a:cubicBezTo>
                    <a:cubicBezTo>
                      <a:pt x="1" y="1"/>
                      <a:pt x="2" y="0"/>
                      <a:pt x="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5;p44">
                <a:extLst>
                  <a:ext uri="{FF2B5EF4-FFF2-40B4-BE49-F238E27FC236}">
                    <a16:creationId xmlns:a16="http://schemas.microsoft.com/office/drawing/2014/main" id="{E6220BA3-0B91-4576-A215-09B9752E80D2}"/>
                  </a:ext>
                </a:extLst>
              </p:cNvPr>
              <p:cNvSpPr/>
              <p:nvPr/>
            </p:nvSpPr>
            <p:spPr>
              <a:xfrm>
                <a:off x="5156454" y="2347501"/>
                <a:ext cx="912" cy="1441"/>
              </a:xfrm>
              <a:custGeom>
                <a:avLst/>
                <a:gdLst/>
                <a:ahLst/>
                <a:cxnLst/>
                <a:rect l="l" t="t" r="r" b="b"/>
                <a:pathLst>
                  <a:path w="19" h="30" extrusionOk="0">
                    <a:moveTo>
                      <a:pt x="19" y="1"/>
                    </a:moveTo>
                    <a:cubicBezTo>
                      <a:pt x="10" y="15"/>
                      <a:pt x="4" y="26"/>
                      <a:pt x="1" y="29"/>
                    </a:cubicBezTo>
                    <a:lnTo>
                      <a:pt x="5" y="28"/>
                    </a:lnTo>
                    <a:cubicBezTo>
                      <a:pt x="9" y="19"/>
                      <a:pt x="14" y="10"/>
                      <a:pt x="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36;p44">
                <a:extLst>
                  <a:ext uri="{FF2B5EF4-FFF2-40B4-BE49-F238E27FC236}">
                    <a16:creationId xmlns:a16="http://schemas.microsoft.com/office/drawing/2014/main" id="{B76BC0E3-4140-48EA-A396-78B009347C8B}"/>
                  </a:ext>
                </a:extLst>
              </p:cNvPr>
              <p:cNvSpPr/>
              <p:nvPr/>
            </p:nvSpPr>
            <p:spPr>
              <a:xfrm>
                <a:off x="5157318" y="2337608"/>
                <a:ext cx="5475" cy="9941"/>
              </a:xfrm>
              <a:custGeom>
                <a:avLst/>
                <a:gdLst/>
                <a:ahLst/>
                <a:cxnLst/>
                <a:rect l="l" t="t" r="r" b="b"/>
                <a:pathLst>
                  <a:path w="114" h="207" extrusionOk="0">
                    <a:moveTo>
                      <a:pt x="114" y="0"/>
                    </a:moveTo>
                    <a:cubicBezTo>
                      <a:pt x="73" y="67"/>
                      <a:pt x="35" y="137"/>
                      <a:pt x="1" y="207"/>
                    </a:cubicBezTo>
                    <a:cubicBezTo>
                      <a:pt x="28" y="160"/>
                      <a:pt x="78" y="65"/>
                      <a:pt x="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37;p44">
                <a:extLst>
                  <a:ext uri="{FF2B5EF4-FFF2-40B4-BE49-F238E27FC236}">
                    <a16:creationId xmlns:a16="http://schemas.microsoft.com/office/drawing/2014/main" id="{6A8FC551-22A3-42C2-996C-6D22AF064099}"/>
                  </a:ext>
                </a:extLst>
              </p:cNvPr>
              <p:cNvSpPr/>
              <p:nvPr/>
            </p:nvSpPr>
            <p:spPr>
              <a:xfrm>
                <a:off x="5162745" y="2334390"/>
                <a:ext cx="2017" cy="3266"/>
              </a:xfrm>
              <a:custGeom>
                <a:avLst/>
                <a:gdLst/>
                <a:ahLst/>
                <a:cxnLst/>
                <a:rect l="l" t="t" r="r" b="b"/>
                <a:pathLst>
                  <a:path w="42" h="68" extrusionOk="0">
                    <a:moveTo>
                      <a:pt x="41" y="1"/>
                    </a:moveTo>
                    <a:cubicBezTo>
                      <a:pt x="38" y="1"/>
                      <a:pt x="22" y="29"/>
                      <a:pt x="1" y="67"/>
                    </a:cubicBezTo>
                    <a:cubicBezTo>
                      <a:pt x="14" y="45"/>
                      <a:pt x="28" y="23"/>
                      <a:pt x="42" y="1"/>
                    </a:cubicBezTo>
                    <a:cubicBezTo>
                      <a:pt x="41" y="1"/>
                      <a:pt x="41"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8;p44">
                <a:extLst>
                  <a:ext uri="{FF2B5EF4-FFF2-40B4-BE49-F238E27FC236}">
                    <a16:creationId xmlns:a16="http://schemas.microsoft.com/office/drawing/2014/main" id="{B351C70E-6EB0-4570-A929-10F3E032A912}"/>
                  </a:ext>
                </a:extLst>
              </p:cNvPr>
              <p:cNvSpPr/>
              <p:nvPr/>
            </p:nvSpPr>
            <p:spPr>
              <a:xfrm>
                <a:off x="5536770" y="2981778"/>
                <a:ext cx="84476" cy="74583"/>
              </a:xfrm>
              <a:custGeom>
                <a:avLst/>
                <a:gdLst/>
                <a:ahLst/>
                <a:cxnLst/>
                <a:rect l="l" t="t" r="r" b="b"/>
                <a:pathLst>
                  <a:path w="1759" h="1553" extrusionOk="0">
                    <a:moveTo>
                      <a:pt x="879" y="0"/>
                    </a:moveTo>
                    <a:cubicBezTo>
                      <a:pt x="725" y="0"/>
                      <a:pt x="568" y="46"/>
                      <a:pt x="432" y="142"/>
                    </a:cubicBezTo>
                    <a:cubicBezTo>
                      <a:pt x="82" y="387"/>
                      <a:pt x="1" y="873"/>
                      <a:pt x="246" y="1223"/>
                    </a:cubicBezTo>
                    <a:cubicBezTo>
                      <a:pt x="397" y="1438"/>
                      <a:pt x="636" y="1552"/>
                      <a:pt x="879" y="1552"/>
                    </a:cubicBezTo>
                    <a:cubicBezTo>
                      <a:pt x="1033" y="1552"/>
                      <a:pt x="1190" y="1506"/>
                      <a:pt x="1325" y="1411"/>
                    </a:cubicBezTo>
                    <a:cubicBezTo>
                      <a:pt x="1675" y="1166"/>
                      <a:pt x="1758" y="682"/>
                      <a:pt x="1512" y="333"/>
                    </a:cubicBezTo>
                    <a:lnTo>
                      <a:pt x="1509" y="327"/>
                    </a:lnTo>
                    <a:cubicBezTo>
                      <a:pt x="1359" y="114"/>
                      <a:pt x="1121" y="0"/>
                      <a:pt x="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39;p44">
                <a:extLst>
                  <a:ext uri="{FF2B5EF4-FFF2-40B4-BE49-F238E27FC236}">
                    <a16:creationId xmlns:a16="http://schemas.microsoft.com/office/drawing/2014/main" id="{A6E51DBB-9D2D-430C-B6DE-5767160A2B04}"/>
                  </a:ext>
                </a:extLst>
              </p:cNvPr>
              <p:cNvSpPr/>
              <p:nvPr/>
            </p:nvSpPr>
            <p:spPr>
              <a:xfrm>
                <a:off x="5419539" y="3298219"/>
                <a:ext cx="77368" cy="74535"/>
              </a:xfrm>
              <a:custGeom>
                <a:avLst/>
                <a:gdLst/>
                <a:ahLst/>
                <a:cxnLst/>
                <a:rect l="l" t="t" r="r" b="b"/>
                <a:pathLst>
                  <a:path w="1611" h="1552" extrusionOk="0">
                    <a:moveTo>
                      <a:pt x="806" y="0"/>
                    </a:moveTo>
                    <a:cubicBezTo>
                      <a:pt x="404" y="0"/>
                      <a:pt x="65" y="312"/>
                      <a:pt x="33" y="719"/>
                    </a:cubicBezTo>
                    <a:cubicBezTo>
                      <a:pt x="1" y="1145"/>
                      <a:pt x="320" y="1517"/>
                      <a:pt x="747" y="1550"/>
                    </a:cubicBezTo>
                    <a:cubicBezTo>
                      <a:pt x="766" y="1551"/>
                      <a:pt x="786" y="1552"/>
                      <a:pt x="806" y="1552"/>
                    </a:cubicBezTo>
                    <a:cubicBezTo>
                      <a:pt x="1206" y="1552"/>
                      <a:pt x="1546" y="1244"/>
                      <a:pt x="1577" y="837"/>
                    </a:cubicBezTo>
                    <a:lnTo>
                      <a:pt x="1578" y="830"/>
                    </a:lnTo>
                    <a:cubicBezTo>
                      <a:pt x="1611" y="404"/>
                      <a:pt x="1291" y="35"/>
                      <a:pt x="865" y="2"/>
                    </a:cubicBezTo>
                    <a:cubicBezTo>
                      <a:pt x="845" y="1"/>
                      <a:pt x="825" y="0"/>
                      <a:pt x="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40;p44">
                <a:extLst>
                  <a:ext uri="{FF2B5EF4-FFF2-40B4-BE49-F238E27FC236}">
                    <a16:creationId xmlns:a16="http://schemas.microsoft.com/office/drawing/2014/main" id="{18B80C7F-35FD-4EB2-9C3B-EC6C2E968BB7}"/>
                  </a:ext>
                </a:extLst>
              </p:cNvPr>
              <p:cNvSpPr/>
              <p:nvPr/>
            </p:nvSpPr>
            <p:spPr>
              <a:xfrm>
                <a:off x="5156406" y="2348894"/>
                <a:ext cx="96" cy="48"/>
              </a:xfrm>
              <a:custGeom>
                <a:avLst/>
                <a:gdLst/>
                <a:ahLst/>
                <a:cxnLst/>
                <a:rect l="l" t="t" r="r" b="b"/>
                <a:pathLst>
                  <a:path w="2" h="1" extrusionOk="0">
                    <a:moveTo>
                      <a:pt x="1" y="0"/>
                    </a:moveTo>
                    <a:cubicBezTo>
                      <a:pt x="1" y="0"/>
                      <a:pt x="1" y="1"/>
                      <a:pt x="1" y="1"/>
                    </a:cubicBezTo>
                    <a:cubicBezTo>
                      <a:pt x="1" y="1"/>
                      <a:pt x="2" y="0"/>
                      <a:pt x="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41;p44">
                <a:extLst>
                  <a:ext uri="{FF2B5EF4-FFF2-40B4-BE49-F238E27FC236}">
                    <a16:creationId xmlns:a16="http://schemas.microsoft.com/office/drawing/2014/main" id="{F266DC58-3928-4669-8C05-CF9F91B74D5F}"/>
                  </a:ext>
                </a:extLst>
              </p:cNvPr>
              <p:cNvSpPr/>
              <p:nvPr/>
            </p:nvSpPr>
            <p:spPr>
              <a:xfrm>
                <a:off x="5156454" y="2347501"/>
                <a:ext cx="912" cy="1441"/>
              </a:xfrm>
              <a:custGeom>
                <a:avLst/>
                <a:gdLst/>
                <a:ahLst/>
                <a:cxnLst/>
                <a:rect l="l" t="t" r="r" b="b"/>
                <a:pathLst>
                  <a:path w="19" h="30" extrusionOk="0">
                    <a:moveTo>
                      <a:pt x="19" y="1"/>
                    </a:moveTo>
                    <a:cubicBezTo>
                      <a:pt x="10" y="15"/>
                      <a:pt x="4" y="26"/>
                      <a:pt x="1" y="29"/>
                    </a:cubicBezTo>
                    <a:lnTo>
                      <a:pt x="5" y="28"/>
                    </a:lnTo>
                    <a:cubicBezTo>
                      <a:pt x="9" y="19"/>
                      <a:pt x="14" y="9"/>
                      <a:pt x="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42;p44">
                <a:extLst>
                  <a:ext uri="{FF2B5EF4-FFF2-40B4-BE49-F238E27FC236}">
                    <a16:creationId xmlns:a16="http://schemas.microsoft.com/office/drawing/2014/main" id="{CF79685D-BE5D-4B23-99C1-09F0EF9A70A6}"/>
                  </a:ext>
                </a:extLst>
              </p:cNvPr>
              <p:cNvSpPr/>
              <p:nvPr/>
            </p:nvSpPr>
            <p:spPr>
              <a:xfrm>
                <a:off x="5157318" y="2337608"/>
                <a:ext cx="5475" cy="9941"/>
              </a:xfrm>
              <a:custGeom>
                <a:avLst/>
                <a:gdLst/>
                <a:ahLst/>
                <a:cxnLst/>
                <a:rect l="l" t="t" r="r" b="b"/>
                <a:pathLst>
                  <a:path w="114" h="207" extrusionOk="0">
                    <a:moveTo>
                      <a:pt x="114" y="0"/>
                    </a:moveTo>
                    <a:cubicBezTo>
                      <a:pt x="73" y="67"/>
                      <a:pt x="35" y="137"/>
                      <a:pt x="1" y="207"/>
                    </a:cubicBezTo>
                    <a:cubicBezTo>
                      <a:pt x="28" y="160"/>
                      <a:pt x="78" y="65"/>
                      <a:pt x="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43;p44">
                <a:extLst>
                  <a:ext uri="{FF2B5EF4-FFF2-40B4-BE49-F238E27FC236}">
                    <a16:creationId xmlns:a16="http://schemas.microsoft.com/office/drawing/2014/main" id="{786422A1-7DFC-4F4A-804C-012E53DEA097}"/>
                  </a:ext>
                </a:extLst>
              </p:cNvPr>
              <p:cNvSpPr/>
              <p:nvPr/>
            </p:nvSpPr>
            <p:spPr>
              <a:xfrm>
                <a:off x="5162745" y="2334390"/>
                <a:ext cx="2017" cy="3266"/>
              </a:xfrm>
              <a:custGeom>
                <a:avLst/>
                <a:gdLst/>
                <a:ahLst/>
                <a:cxnLst/>
                <a:rect l="l" t="t" r="r" b="b"/>
                <a:pathLst>
                  <a:path w="42" h="68" extrusionOk="0">
                    <a:moveTo>
                      <a:pt x="41" y="1"/>
                    </a:moveTo>
                    <a:cubicBezTo>
                      <a:pt x="38" y="1"/>
                      <a:pt x="22" y="29"/>
                      <a:pt x="1" y="67"/>
                    </a:cubicBezTo>
                    <a:cubicBezTo>
                      <a:pt x="14" y="45"/>
                      <a:pt x="28" y="23"/>
                      <a:pt x="42" y="1"/>
                    </a:cubicBezTo>
                    <a:cubicBezTo>
                      <a:pt x="41" y="1"/>
                      <a:pt x="41"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44;p44">
                <a:extLst>
                  <a:ext uri="{FF2B5EF4-FFF2-40B4-BE49-F238E27FC236}">
                    <a16:creationId xmlns:a16="http://schemas.microsoft.com/office/drawing/2014/main" id="{16DB3C3E-08DC-43F2-AEBC-ABAB47FEF28A}"/>
                  </a:ext>
                </a:extLst>
              </p:cNvPr>
              <p:cNvSpPr/>
              <p:nvPr/>
            </p:nvSpPr>
            <p:spPr>
              <a:xfrm>
                <a:off x="5137436" y="2270420"/>
                <a:ext cx="585905" cy="1309642"/>
              </a:xfrm>
              <a:custGeom>
                <a:avLst/>
                <a:gdLst/>
                <a:ahLst/>
                <a:cxnLst/>
                <a:rect l="l" t="t" r="r" b="b"/>
                <a:pathLst>
                  <a:path w="12200" h="27270" extrusionOk="0">
                    <a:moveTo>
                      <a:pt x="3017" y="1541"/>
                    </a:moveTo>
                    <a:cubicBezTo>
                      <a:pt x="3365" y="1541"/>
                      <a:pt x="3712" y="1674"/>
                      <a:pt x="3977" y="1939"/>
                    </a:cubicBezTo>
                    <a:lnTo>
                      <a:pt x="6391" y="4353"/>
                    </a:lnTo>
                    <a:cubicBezTo>
                      <a:pt x="6756" y="4717"/>
                      <a:pt x="6878" y="5255"/>
                      <a:pt x="6721" y="5735"/>
                    </a:cubicBezTo>
                    <a:cubicBezTo>
                      <a:pt x="6604" y="5770"/>
                      <a:pt x="6486" y="5813"/>
                      <a:pt x="6372" y="5864"/>
                    </a:cubicBezTo>
                    <a:cubicBezTo>
                      <a:pt x="5950" y="6054"/>
                      <a:pt x="5596" y="6333"/>
                      <a:pt x="5319" y="6667"/>
                    </a:cubicBezTo>
                    <a:cubicBezTo>
                      <a:pt x="4997" y="6643"/>
                      <a:pt x="4700" y="6505"/>
                      <a:pt x="4470" y="6274"/>
                    </a:cubicBezTo>
                    <a:lnTo>
                      <a:pt x="2055" y="3860"/>
                    </a:lnTo>
                    <a:cubicBezTo>
                      <a:pt x="1526" y="3330"/>
                      <a:pt x="1526" y="2469"/>
                      <a:pt x="2055" y="1939"/>
                    </a:cubicBezTo>
                    <a:cubicBezTo>
                      <a:pt x="2321" y="1674"/>
                      <a:pt x="2669" y="1541"/>
                      <a:pt x="3017" y="1541"/>
                    </a:cubicBezTo>
                    <a:close/>
                    <a:moveTo>
                      <a:pt x="7558" y="7159"/>
                    </a:moveTo>
                    <a:cubicBezTo>
                      <a:pt x="8078" y="7159"/>
                      <a:pt x="8575" y="7458"/>
                      <a:pt x="8802" y="7962"/>
                    </a:cubicBezTo>
                    <a:lnTo>
                      <a:pt x="10197" y="11077"/>
                    </a:lnTo>
                    <a:cubicBezTo>
                      <a:pt x="10453" y="11648"/>
                      <a:pt x="10282" y="12323"/>
                      <a:pt x="9793" y="12703"/>
                    </a:cubicBezTo>
                    <a:cubicBezTo>
                      <a:pt x="9771" y="12699"/>
                      <a:pt x="9749" y="12694"/>
                      <a:pt x="9728" y="12689"/>
                    </a:cubicBezTo>
                    <a:cubicBezTo>
                      <a:pt x="9551" y="12657"/>
                      <a:pt x="9374" y="12641"/>
                      <a:pt x="9200" y="12641"/>
                    </a:cubicBezTo>
                    <a:cubicBezTo>
                      <a:pt x="8875" y="12641"/>
                      <a:pt x="8558" y="12696"/>
                      <a:pt x="8260" y="12798"/>
                    </a:cubicBezTo>
                    <a:cubicBezTo>
                      <a:pt x="8020" y="12656"/>
                      <a:pt x="7833" y="12446"/>
                      <a:pt x="7716" y="12189"/>
                    </a:cubicBezTo>
                    <a:lnTo>
                      <a:pt x="6321" y="9074"/>
                    </a:lnTo>
                    <a:cubicBezTo>
                      <a:pt x="6014" y="8390"/>
                      <a:pt x="6322" y="7583"/>
                      <a:pt x="7005" y="7277"/>
                    </a:cubicBezTo>
                    <a:cubicBezTo>
                      <a:pt x="7185" y="7197"/>
                      <a:pt x="7373" y="7159"/>
                      <a:pt x="7558" y="7159"/>
                    </a:cubicBezTo>
                    <a:close/>
                    <a:moveTo>
                      <a:pt x="9199" y="14190"/>
                    </a:moveTo>
                    <a:cubicBezTo>
                      <a:pt x="9280" y="14190"/>
                      <a:pt x="9363" y="14197"/>
                      <a:pt x="9446" y="14213"/>
                    </a:cubicBezTo>
                    <a:cubicBezTo>
                      <a:pt x="9803" y="14279"/>
                      <a:pt x="10113" y="14480"/>
                      <a:pt x="10319" y="14778"/>
                    </a:cubicBezTo>
                    <a:cubicBezTo>
                      <a:pt x="10525" y="15077"/>
                      <a:pt x="10601" y="15438"/>
                      <a:pt x="10536" y="15795"/>
                    </a:cubicBezTo>
                    <a:lnTo>
                      <a:pt x="9916" y="19152"/>
                    </a:lnTo>
                    <a:cubicBezTo>
                      <a:pt x="9817" y="19690"/>
                      <a:pt x="9409" y="20107"/>
                      <a:pt x="8891" y="20229"/>
                    </a:cubicBezTo>
                    <a:cubicBezTo>
                      <a:pt x="8465" y="19745"/>
                      <a:pt x="7903" y="19423"/>
                      <a:pt x="7279" y="19300"/>
                    </a:cubicBezTo>
                    <a:cubicBezTo>
                      <a:pt x="7217" y="19093"/>
                      <a:pt x="7203" y="18875"/>
                      <a:pt x="7244" y="18659"/>
                    </a:cubicBezTo>
                    <a:lnTo>
                      <a:pt x="7863" y="15302"/>
                    </a:lnTo>
                    <a:cubicBezTo>
                      <a:pt x="7984" y="14649"/>
                      <a:pt x="8557" y="14190"/>
                      <a:pt x="9199" y="14190"/>
                    </a:cubicBezTo>
                    <a:close/>
                    <a:moveTo>
                      <a:pt x="3069" y="1"/>
                    </a:moveTo>
                    <a:cubicBezTo>
                      <a:pt x="3030" y="1"/>
                      <a:pt x="2990" y="2"/>
                      <a:pt x="2948" y="4"/>
                    </a:cubicBezTo>
                    <a:cubicBezTo>
                      <a:pt x="2640" y="21"/>
                      <a:pt x="2335" y="67"/>
                      <a:pt x="2036" y="140"/>
                    </a:cubicBezTo>
                    <a:lnTo>
                      <a:pt x="1784" y="267"/>
                    </a:lnTo>
                    <a:cubicBezTo>
                      <a:pt x="1486" y="406"/>
                      <a:pt x="1208" y="598"/>
                      <a:pt x="961" y="844"/>
                    </a:cubicBezTo>
                    <a:cubicBezTo>
                      <a:pt x="811" y="995"/>
                      <a:pt x="680" y="1159"/>
                      <a:pt x="569" y="1333"/>
                    </a:cubicBezTo>
                    <a:cubicBezTo>
                      <a:pt x="569" y="1347"/>
                      <a:pt x="281" y="1846"/>
                      <a:pt x="281" y="1858"/>
                    </a:cubicBezTo>
                    <a:cubicBezTo>
                      <a:pt x="1" y="2291"/>
                      <a:pt x="78" y="2719"/>
                      <a:pt x="162" y="3441"/>
                    </a:cubicBezTo>
                    <a:cubicBezTo>
                      <a:pt x="267" y="3996"/>
                      <a:pt x="533" y="4526"/>
                      <a:pt x="961" y="4955"/>
                    </a:cubicBezTo>
                    <a:lnTo>
                      <a:pt x="3375" y="7369"/>
                    </a:lnTo>
                    <a:cubicBezTo>
                      <a:pt x="3744" y="7737"/>
                      <a:pt x="4192" y="7994"/>
                      <a:pt x="4682" y="8123"/>
                    </a:cubicBezTo>
                    <a:cubicBezTo>
                      <a:pt x="4610" y="8645"/>
                      <a:pt x="4677" y="9191"/>
                      <a:pt x="4908" y="9707"/>
                    </a:cubicBezTo>
                    <a:lnTo>
                      <a:pt x="6304" y="12821"/>
                    </a:lnTo>
                    <a:cubicBezTo>
                      <a:pt x="6456" y="13161"/>
                      <a:pt x="6674" y="13465"/>
                      <a:pt x="6939" y="13720"/>
                    </a:cubicBezTo>
                    <a:cubicBezTo>
                      <a:pt x="6642" y="14085"/>
                      <a:pt x="6432" y="14527"/>
                      <a:pt x="6341" y="15019"/>
                    </a:cubicBezTo>
                    <a:lnTo>
                      <a:pt x="5721" y="18377"/>
                    </a:lnTo>
                    <a:cubicBezTo>
                      <a:pt x="5657" y="18725"/>
                      <a:pt x="5658" y="19074"/>
                      <a:pt x="5719" y="19415"/>
                    </a:cubicBezTo>
                    <a:cubicBezTo>
                      <a:pt x="5397" y="19531"/>
                      <a:pt x="5094" y="19706"/>
                      <a:pt x="4826" y="19935"/>
                    </a:cubicBezTo>
                    <a:lnTo>
                      <a:pt x="2226" y="22146"/>
                    </a:lnTo>
                    <a:cubicBezTo>
                      <a:pt x="1635" y="22650"/>
                      <a:pt x="1274" y="23353"/>
                      <a:pt x="1212" y="24127"/>
                    </a:cubicBezTo>
                    <a:cubicBezTo>
                      <a:pt x="1192" y="24376"/>
                      <a:pt x="1204" y="24624"/>
                      <a:pt x="1246" y="24864"/>
                    </a:cubicBezTo>
                    <a:cubicBezTo>
                      <a:pt x="1493" y="26341"/>
                      <a:pt x="2715" y="26974"/>
                      <a:pt x="3141" y="27122"/>
                    </a:cubicBezTo>
                    <a:cubicBezTo>
                      <a:pt x="3141" y="27122"/>
                      <a:pt x="3142" y="27122"/>
                      <a:pt x="3142" y="27122"/>
                    </a:cubicBezTo>
                    <a:cubicBezTo>
                      <a:pt x="3155" y="27122"/>
                      <a:pt x="3500" y="27270"/>
                      <a:pt x="4115" y="27270"/>
                    </a:cubicBezTo>
                    <a:cubicBezTo>
                      <a:pt x="4804" y="27270"/>
                      <a:pt x="5463" y="27028"/>
                      <a:pt x="5994" y="26576"/>
                    </a:cubicBezTo>
                    <a:lnTo>
                      <a:pt x="6497" y="26149"/>
                    </a:lnTo>
                    <a:cubicBezTo>
                      <a:pt x="6822" y="25871"/>
                      <a:pt x="6861" y="25383"/>
                      <a:pt x="6585" y="25057"/>
                    </a:cubicBezTo>
                    <a:cubicBezTo>
                      <a:pt x="6431" y="24877"/>
                      <a:pt x="6214" y="24784"/>
                      <a:pt x="5994" y="24784"/>
                    </a:cubicBezTo>
                    <a:cubicBezTo>
                      <a:pt x="5817" y="24784"/>
                      <a:pt x="5639" y="24845"/>
                      <a:pt x="5493" y="24969"/>
                    </a:cubicBezTo>
                    <a:lnTo>
                      <a:pt x="4990" y="25397"/>
                    </a:lnTo>
                    <a:cubicBezTo>
                      <a:pt x="4736" y="25614"/>
                      <a:pt x="4423" y="25720"/>
                      <a:pt x="4112" y="25720"/>
                    </a:cubicBezTo>
                    <a:cubicBezTo>
                      <a:pt x="3726" y="25720"/>
                      <a:pt x="3344" y="25557"/>
                      <a:pt x="3075" y="25242"/>
                    </a:cubicBezTo>
                    <a:cubicBezTo>
                      <a:pt x="2840" y="24965"/>
                      <a:pt x="2727" y="24614"/>
                      <a:pt x="2756" y="24253"/>
                    </a:cubicBezTo>
                    <a:cubicBezTo>
                      <a:pt x="2784" y="23890"/>
                      <a:pt x="2953" y="23562"/>
                      <a:pt x="3229" y="23327"/>
                    </a:cubicBezTo>
                    <a:lnTo>
                      <a:pt x="5830" y="21115"/>
                    </a:lnTo>
                    <a:cubicBezTo>
                      <a:pt x="6077" y="20904"/>
                      <a:pt x="6386" y="20791"/>
                      <a:pt x="6707" y="20791"/>
                    </a:cubicBezTo>
                    <a:cubicBezTo>
                      <a:pt x="6745" y="20791"/>
                      <a:pt x="6782" y="20793"/>
                      <a:pt x="6820" y="20796"/>
                    </a:cubicBezTo>
                    <a:cubicBezTo>
                      <a:pt x="7181" y="20825"/>
                      <a:pt x="7510" y="20993"/>
                      <a:pt x="7745" y="21269"/>
                    </a:cubicBezTo>
                    <a:cubicBezTo>
                      <a:pt x="8132" y="21725"/>
                      <a:pt x="8178" y="22369"/>
                      <a:pt x="7861" y="22874"/>
                    </a:cubicBezTo>
                    <a:cubicBezTo>
                      <a:pt x="7632" y="23236"/>
                      <a:pt x="7741" y="23714"/>
                      <a:pt x="8103" y="23942"/>
                    </a:cubicBezTo>
                    <a:cubicBezTo>
                      <a:pt x="8231" y="24022"/>
                      <a:pt x="8374" y="24061"/>
                      <a:pt x="8515" y="24061"/>
                    </a:cubicBezTo>
                    <a:cubicBezTo>
                      <a:pt x="8772" y="24061"/>
                      <a:pt x="9024" y="23933"/>
                      <a:pt x="9170" y="23699"/>
                    </a:cubicBezTo>
                    <a:cubicBezTo>
                      <a:pt x="9568" y="23067"/>
                      <a:pt x="9697" y="22333"/>
                      <a:pt x="9573" y="21637"/>
                    </a:cubicBezTo>
                    <a:cubicBezTo>
                      <a:pt x="10523" y="21292"/>
                      <a:pt x="11248" y="20468"/>
                      <a:pt x="11438" y="19433"/>
                    </a:cubicBezTo>
                    <a:lnTo>
                      <a:pt x="12059" y="16076"/>
                    </a:lnTo>
                    <a:cubicBezTo>
                      <a:pt x="12200" y="15313"/>
                      <a:pt x="12036" y="14539"/>
                      <a:pt x="11594" y="13900"/>
                    </a:cubicBezTo>
                    <a:cubicBezTo>
                      <a:pt x="11483" y="13738"/>
                      <a:pt x="11357" y="13590"/>
                      <a:pt x="11219" y="13456"/>
                    </a:cubicBezTo>
                    <a:cubicBezTo>
                      <a:pt x="11890" y="12622"/>
                      <a:pt x="12064" y="11455"/>
                      <a:pt x="11610" y="10443"/>
                    </a:cubicBezTo>
                    <a:lnTo>
                      <a:pt x="10215" y="7329"/>
                    </a:lnTo>
                    <a:cubicBezTo>
                      <a:pt x="9843" y="6499"/>
                      <a:pt x="9127" y="5929"/>
                      <a:pt x="8310" y="5710"/>
                    </a:cubicBezTo>
                    <a:cubicBezTo>
                      <a:pt x="8432" y="4826"/>
                      <a:pt x="8141" y="3912"/>
                      <a:pt x="7486" y="3258"/>
                    </a:cubicBezTo>
                    <a:lnTo>
                      <a:pt x="5072" y="844"/>
                    </a:lnTo>
                    <a:cubicBezTo>
                      <a:pt x="4677" y="448"/>
                      <a:pt x="4195" y="192"/>
                      <a:pt x="3687" y="72"/>
                    </a:cubicBezTo>
                    <a:cubicBezTo>
                      <a:pt x="3686" y="72"/>
                      <a:pt x="3685" y="72"/>
                      <a:pt x="3685" y="72"/>
                    </a:cubicBezTo>
                    <a:cubicBezTo>
                      <a:pt x="3613" y="72"/>
                      <a:pt x="3393" y="1"/>
                      <a:pt x="3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045;p44">
              <a:extLst>
                <a:ext uri="{FF2B5EF4-FFF2-40B4-BE49-F238E27FC236}">
                  <a16:creationId xmlns:a16="http://schemas.microsoft.com/office/drawing/2014/main" id="{6A452F48-05F4-47A5-B06E-D3886EF1461B}"/>
                </a:ext>
              </a:extLst>
            </p:cNvPr>
            <p:cNvGrpSpPr/>
            <p:nvPr/>
          </p:nvGrpSpPr>
          <p:grpSpPr>
            <a:xfrm>
              <a:off x="7263354" y="3316602"/>
              <a:ext cx="1014251" cy="1028634"/>
              <a:chOff x="2680822" y="1892025"/>
              <a:chExt cx="1475488" cy="1496413"/>
            </a:xfrm>
          </p:grpSpPr>
          <p:sp>
            <p:nvSpPr>
              <p:cNvPr id="62" name="Google Shape;1046;p44">
                <a:extLst>
                  <a:ext uri="{FF2B5EF4-FFF2-40B4-BE49-F238E27FC236}">
                    <a16:creationId xmlns:a16="http://schemas.microsoft.com/office/drawing/2014/main" id="{0217E7C2-628B-45D1-847D-266A6C60147E}"/>
                  </a:ext>
                </a:extLst>
              </p:cNvPr>
              <p:cNvSpPr/>
              <p:nvPr/>
            </p:nvSpPr>
            <p:spPr>
              <a:xfrm>
                <a:off x="2680822" y="1892025"/>
                <a:ext cx="1475472" cy="1496411"/>
              </a:xfrm>
              <a:custGeom>
                <a:avLst/>
                <a:gdLst/>
                <a:ahLst/>
                <a:cxnLst/>
                <a:rect l="l" t="t" r="r" b="b"/>
                <a:pathLst>
                  <a:path w="30723" h="31159" extrusionOk="0">
                    <a:moveTo>
                      <a:pt x="20851" y="0"/>
                    </a:moveTo>
                    <a:cubicBezTo>
                      <a:pt x="20481" y="0"/>
                      <a:pt x="20153" y="267"/>
                      <a:pt x="20089" y="644"/>
                    </a:cubicBezTo>
                    <a:lnTo>
                      <a:pt x="19784" y="2442"/>
                    </a:lnTo>
                    <a:lnTo>
                      <a:pt x="19118" y="3108"/>
                    </a:lnTo>
                    <a:lnTo>
                      <a:pt x="18706" y="2022"/>
                    </a:lnTo>
                    <a:cubicBezTo>
                      <a:pt x="18589" y="1712"/>
                      <a:pt x="18294" y="1522"/>
                      <a:pt x="17982" y="1522"/>
                    </a:cubicBezTo>
                    <a:cubicBezTo>
                      <a:pt x="17890" y="1522"/>
                      <a:pt x="17797" y="1538"/>
                      <a:pt x="17707" y="1572"/>
                    </a:cubicBezTo>
                    <a:cubicBezTo>
                      <a:pt x="17308" y="1724"/>
                      <a:pt x="17106" y="2170"/>
                      <a:pt x="17258" y="2571"/>
                    </a:cubicBezTo>
                    <a:lnTo>
                      <a:pt x="17971" y="4452"/>
                    </a:lnTo>
                    <a:lnTo>
                      <a:pt x="17023" y="6277"/>
                    </a:lnTo>
                    <a:lnTo>
                      <a:pt x="14881" y="6851"/>
                    </a:lnTo>
                    <a:cubicBezTo>
                      <a:pt x="14468" y="6961"/>
                      <a:pt x="14223" y="7386"/>
                      <a:pt x="14334" y="7799"/>
                    </a:cubicBezTo>
                    <a:lnTo>
                      <a:pt x="12571" y="8271"/>
                    </a:lnTo>
                    <a:cubicBezTo>
                      <a:pt x="12478" y="7926"/>
                      <a:pt x="12165" y="7697"/>
                      <a:pt x="11823" y="7697"/>
                    </a:cubicBezTo>
                    <a:cubicBezTo>
                      <a:pt x="11757" y="7697"/>
                      <a:pt x="11690" y="7706"/>
                      <a:pt x="11623" y="7724"/>
                    </a:cubicBezTo>
                    <a:lnTo>
                      <a:pt x="9838" y="8203"/>
                    </a:lnTo>
                    <a:lnTo>
                      <a:pt x="7601" y="5966"/>
                    </a:lnTo>
                    <a:lnTo>
                      <a:pt x="8150" y="4998"/>
                    </a:lnTo>
                    <a:cubicBezTo>
                      <a:pt x="8216" y="4882"/>
                      <a:pt x="8251" y="4751"/>
                      <a:pt x="8251" y="4617"/>
                    </a:cubicBezTo>
                    <a:lnTo>
                      <a:pt x="8251" y="2955"/>
                    </a:lnTo>
                    <a:cubicBezTo>
                      <a:pt x="8251" y="2528"/>
                      <a:pt x="7904" y="2181"/>
                      <a:pt x="7476" y="2181"/>
                    </a:cubicBezTo>
                    <a:cubicBezTo>
                      <a:pt x="7465" y="2181"/>
                      <a:pt x="7453" y="2181"/>
                      <a:pt x="7441" y="2182"/>
                    </a:cubicBezTo>
                    <a:cubicBezTo>
                      <a:pt x="7026" y="2201"/>
                      <a:pt x="6703" y="2551"/>
                      <a:pt x="6703" y="2967"/>
                    </a:cubicBezTo>
                    <a:lnTo>
                      <a:pt x="6703" y="4412"/>
                    </a:lnTo>
                    <a:lnTo>
                      <a:pt x="6256" y="5200"/>
                    </a:lnTo>
                    <a:lnTo>
                      <a:pt x="4590" y="4774"/>
                    </a:lnTo>
                    <a:cubicBezTo>
                      <a:pt x="4525" y="4757"/>
                      <a:pt x="4460" y="4749"/>
                      <a:pt x="4396" y="4749"/>
                    </a:cubicBezTo>
                    <a:cubicBezTo>
                      <a:pt x="4050" y="4749"/>
                      <a:pt x="3737" y="4982"/>
                      <a:pt x="3648" y="5331"/>
                    </a:cubicBezTo>
                    <a:cubicBezTo>
                      <a:pt x="3542" y="5746"/>
                      <a:pt x="3792" y="6167"/>
                      <a:pt x="4206" y="6273"/>
                    </a:cubicBezTo>
                    <a:lnTo>
                      <a:pt x="6240" y="6795"/>
                    </a:lnTo>
                    <a:lnTo>
                      <a:pt x="8744" y="9297"/>
                    </a:lnTo>
                    <a:lnTo>
                      <a:pt x="6862" y="16319"/>
                    </a:lnTo>
                    <a:lnTo>
                      <a:pt x="3905" y="16745"/>
                    </a:lnTo>
                    <a:lnTo>
                      <a:pt x="3240" y="15679"/>
                    </a:lnTo>
                    <a:cubicBezTo>
                      <a:pt x="3098" y="15451"/>
                      <a:pt x="2846" y="15314"/>
                      <a:pt x="2581" y="15314"/>
                    </a:cubicBezTo>
                    <a:cubicBezTo>
                      <a:pt x="2557" y="15314"/>
                      <a:pt x="2533" y="15316"/>
                      <a:pt x="2509" y="15318"/>
                    </a:cubicBezTo>
                    <a:lnTo>
                      <a:pt x="738" y="15492"/>
                    </a:lnTo>
                    <a:cubicBezTo>
                      <a:pt x="313" y="15534"/>
                      <a:pt x="1" y="15912"/>
                      <a:pt x="44" y="16337"/>
                    </a:cubicBezTo>
                    <a:cubicBezTo>
                      <a:pt x="82" y="16737"/>
                      <a:pt x="419" y="17035"/>
                      <a:pt x="812" y="17035"/>
                    </a:cubicBezTo>
                    <a:cubicBezTo>
                      <a:pt x="838" y="17035"/>
                      <a:pt x="863" y="17034"/>
                      <a:pt x="889" y="17032"/>
                    </a:cubicBezTo>
                    <a:lnTo>
                      <a:pt x="2181" y="16906"/>
                    </a:lnTo>
                    <a:lnTo>
                      <a:pt x="2533" y="17471"/>
                    </a:lnTo>
                    <a:lnTo>
                      <a:pt x="1619" y="18383"/>
                    </a:lnTo>
                    <a:cubicBezTo>
                      <a:pt x="1316" y="18686"/>
                      <a:pt x="1316" y="19176"/>
                      <a:pt x="1619" y="19478"/>
                    </a:cubicBezTo>
                    <a:cubicBezTo>
                      <a:pt x="1770" y="19629"/>
                      <a:pt x="1968" y="19705"/>
                      <a:pt x="2166" y="19705"/>
                    </a:cubicBezTo>
                    <a:cubicBezTo>
                      <a:pt x="2365" y="19705"/>
                      <a:pt x="2563" y="19630"/>
                      <a:pt x="2714" y="19478"/>
                    </a:cubicBezTo>
                    <a:lnTo>
                      <a:pt x="3881" y="18312"/>
                    </a:lnTo>
                    <a:lnTo>
                      <a:pt x="7204" y="17833"/>
                    </a:lnTo>
                    <a:lnTo>
                      <a:pt x="12407" y="23038"/>
                    </a:lnTo>
                    <a:lnTo>
                      <a:pt x="10945" y="27364"/>
                    </a:lnTo>
                    <a:lnTo>
                      <a:pt x="8495" y="28323"/>
                    </a:lnTo>
                    <a:cubicBezTo>
                      <a:pt x="8095" y="28479"/>
                      <a:pt x="7900" y="28927"/>
                      <a:pt x="8056" y="29326"/>
                    </a:cubicBezTo>
                    <a:cubicBezTo>
                      <a:pt x="8175" y="29631"/>
                      <a:pt x="8467" y="29819"/>
                      <a:pt x="8776" y="29819"/>
                    </a:cubicBezTo>
                    <a:cubicBezTo>
                      <a:pt x="8870" y="29819"/>
                      <a:pt x="8965" y="29802"/>
                      <a:pt x="9058" y="29765"/>
                    </a:cubicBezTo>
                    <a:lnTo>
                      <a:pt x="11056" y="28983"/>
                    </a:lnTo>
                    <a:lnTo>
                      <a:pt x="11528" y="30601"/>
                    </a:lnTo>
                    <a:cubicBezTo>
                      <a:pt x="11628" y="30940"/>
                      <a:pt x="11936" y="31159"/>
                      <a:pt x="12271" y="31159"/>
                    </a:cubicBezTo>
                    <a:cubicBezTo>
                      <a:pt x="12343" y="31159"/>
                      <a:pt x="12417" y="31148"/>
                      <a:pt x="12489" y="31127"/>
                    </a:cubicBezTo>
                    <a:cubicBezTo>
                      <a:pt x="12899" y="31007"/>
                      <a:pt x="13134" y="30577"/>
                      <a:pt x="13015" y="30166"/>
                    </a:cubicBezTo>
                    <a:lnTo>
                      <a:pt x="12374" y="27971"/>
                    </a:lnTo>
                    <a:lnTo>
                      <a:pt x="13895" y="23470"/>
                    </a:lnTo>
                    <a:lnTo>
                      <a:pt x="19310" y="22030"/>
                    </a:lnTo>
                    <a:cubicBezTo>
                      <a:pt x="19646" y="21910"/>
                      <a:pt x="19940" y="21839"/>
                      <a:pt x="20160" y="21513"/>
                    </a:cubicBezTo>
                    <a:cubicBezTo>
                      <a:pt x="20244" y="21385"/>
                      <a:pt x="20287" y="21143"/>
                      <a:pt x="20250" y="20965"/>
                    </a:cubicBezTo>
                    <a:lnTo>
                      <a:pt x="21241" y="20700"/>
                    </a:lnTo>
                    <a:lnTo>
                      <a:pt x="21725" y="18893"/>
                    </a:lnTo>
                    <a:cubicBezTo>
                      <a:pt x="21765" y="18899"/>
                      <a:pt x="21806" y="18902"/>
                      <a:pt x="21846" y="18902"/>
                    </a:cubicBezTo>
                    <a:cubicBezTo>
                      <a:pt x="22070" y="18902"/>
                      <a:pt x="22290" y="18814"/>
                      <a:pt x="22451" y="18648"/>
                    </a:cubicBezTo>
                    <a:cubicBezTo>
                      <a:pt x="22570" y="18526"/>
                      <a:pt x="22663" y="18385"/>
                      <a:pt x="22698" y="18254"/>
                    </a:cubicBezTo>
                    <a:lnTo>
                      <a:pt x="24004" y="13378"/>
                    </a:lnTo>
                    <a:lnTo>
                      <a:pt x="25750" y="12881"/>
                    </a:lnTo>
                    <a:lnTo>
                      <a:pt x="28317" y="15092"/>
                    </a:lnTo>
                    <a:cubicBezTo>
                      <a:pt x="28464" y="15218"/>
                      <a:pt x="28643" y="15279"/>
                      <a:pt x="28822" y="15279"/>
                    </a:cubicBezTo>
                    <a:cubicBezTo>
                      <a:pt x="29040" y="15279"/>
                      <a:pt x="29256" y="15188"/>
                      <a:pt x="29409" y="15010"/>
                    </a:cubicBezTo>
                    <a:cubicBezTo>
                      <a:pt x="29687" y="14686"/>
                      <a:pt x="29652" y="14197"/>
                      <a:pt x="29328" y="13918"/>
                    </a:cubicBezTo>
                    <a:lnTo>
                      <a:pt x="27021" y="11933"/>
                    </a:lnTo>
                    <a:lnTo>
                      <a:pt x="27915" y="10860"/>
                    </a:lnTo>
                    <a:lnTo>
                      <a:pt x="29642" y="11363"/>
                    </a:lnTo>
                    <a:cubicBezTo>
                      <a:pt x="29715" y="11384"/>
                      <a:pt x="29788" y="11394"/>
                      <a:pt x="29859" y="11394"/>
                    </a:cubicBezTo>
                    <a:cubicBezTo>
                      <a:pt x="30195" y="11394"/>
                      <a:pt x="30504" y="11175"/>
                      <a:pt x="30602" y="10836"/>
                    </a:cubicBezTo>
                    <a:cubicBezTo>
                      <a:pt x="30723" y="10427"/>
                      <a:pt x="30487" y="9997"/>
                      <a:pt x="30076" y="9877"/>
                    </a:cubicBezTo>
                    <a:lnTo>
                      <a:pt x="27862" y="9231"/>
                    </a:lnTo>
                    <a:cubicBezTo>
                      <a:pt x="27790" y="9211"/>
                      <a:pt x="27718" y="9200"/>
                      <a:pt x="27646" y="9200"/>
                    </a:cubicBezTo>
                    <a:cubicBezTo>
                      <a:pt x="27420" y="9200"/>
                      <a:pt x="27200" y="9300"/>
                      <a:pt x="27051" y="9480"/>
                    </a:cubicBezTo>
                    <a:lnTo>
                      <a:pt x="25497" y="11343"/>
                    </a:lnTo>
                    <a:lnTo>
                      <a:pt x="23597" y="11885"/>
                    </a:lnTo>
                    <a:lnTo>
                      <a:pt x="22290" y="10578"/>
                    </a:lnTo>
                    <a:cubicBezTo>
                      <a:pt x="22139" y="10427"/>
                      <a:pt x="21941" y="10351"/>
                      <a:pt x="21743" y="10351"/>
                    </a:cubicBezTo>
                    <a:cubicBezTo>
                      <a:pt x="21545" y="10351"/>
                      <a:pt x="21347" y="10427"/>
                      <a:pt x="21196" y="10578"/>
                    </a:cubicBezTo>
                    <a:lnTo>
                      <a:pt x="19905" y="9289"/>
                    </a:lnTo>
                    <a:cubicBezTo>
                      <a:pt x="20208" y="8986"/>
                      <a:pt x="20208" y="8497"/>
                      <a:pt x="19905" y="8194"/>
                    </a:cubicBezTo>
                    <a:lnTo>
                      <a:pt x="18501" y="6790"/>
                    </a:lnTo>
                    <a:lnTo>
                      <a:pt x="19450" y="4965"/>
                    </a:lnTo>
                    <a:lnTo>
                      <a:pt x="21052" y="3363"/>
                    </a:lnTo>
                    <a:cubicBezTo>
                      <a:pt x="21166" y="3249"/>
                      <a:pt x="21241" y="3104"/>
                      <a:pt x="21268" y="2946"/>
                    </a:cubicBezTo>
                    <a:lnTo>
                      <a:pt x="21616" y="904"/>
                    </a:lnTo>
                    <a:cubicBezTo>
                      <a:pt x="21688" y="482"/>
                      <a:pt x="21404" y="83"/>
                      <a:pt x="20983" y="11"/>
                    </a:cubicBezTo>
                    <a:cubicBezTo>
                      <a:pt x="20939" y="4"/>
                      <a:pt x="20895" y="0"/>
                      <a:pt x="20851" y="0"/>
                    </a:cubicBezTo>
                    <a:close/>
                  </a:path>
                </a:pathLst>
              </a:custGeom>
              <a:solidFill>
                <a:schemeClr val="accent2"/>
              </a:solidFill>
              <a:ln w="114300" cap="flat" cmpd="sng">
                <a:solidFill>
                  <a:schemeClr val="accent2"/>
                </a:solidFill>
                <a:prstDash val="solid"/>
                <a:round/>
                <a:headEnd type="none" w="sm" len="sm"/>
                <a:tailEnd type="none" w="sm" len="sm"/>
              </a:ln>
              <a:effectLst>
                <a:outerShdw dist="5715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1047;p44">
                <a:extLst>
                  <a:ext uri="{FF2B5EF4-FFF2-40B4-BE49-F238E27FC236}">
                    <a16:creationId xmlns:a16="http://schemas.microsoft.com/office/drawing/2014/main" id="{29287555-2E0A-4693-9AAC-75A3CD62864C}"/>
                  </a:ext>
                </a:extLst>
              </p:cNvPr>
              <p:cNvSpPr/>
              <p:nvPr/>
            </p:nvSpPr>
            <p:spPr>
              <a:xfrm>
                <a:off x="3039862" y="2225084"/>
                <a:ext cx="763357" cy="763357"/>
              </a:xfrm>
              <a:custGeom>
                <a:avLst/>
                <a:gdLst/>
                <a:ahLst/>
                <a:cxnLst/>
                <a:rect l="l" t="t" r="r" b="b"/>
                <a:pathLst>
                  <a:path w="15895" h="15895" extrusionOk="0">
                    <a:moveTo>
                      <a:pt x="10076" y="1"/>
                    </a:moveTo>
                    <a:lnTo>
                      <a:pt x="2130" y="2131"/>
                    </a:lnTo>
                    <a:lnTo>
                      <a:pt x="0" y="10078"/>
                    </a:lnTo>
                    <a:lnTo>
                      <a:pt x="5818" y="15894"/>
                    </a:lnTo>
                    <a:lnTo>
                      <a:pt x="13765" y="13765"/>
                    </a:lnTo>
                    <a:lnTo>
                      <a:pt x="15894" y="5818"/>
                    </a:lnTo>
                    <a:lnTo>
                      <a:pt x="100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8;p44">
                <a:extLst>
                  <a:ext uri="{FF2B5EF4-FFF2-40B4-BE49-F238E27FC236}">
                    <a16:creationId xmlns:a16="http://schemas.microsoft.com/office/drawing/2014/main" id="{C5E1D915-1526-4AF7-B059-17194E57A8B7}"/>
                  </a:ext>
                </a:extLst>
              </p:cNvPr>
              <p:cNvSpPr/>
              <p:nvPr/>
            </p:nvSpPr>
            <p:spPr>
              <a:xfrm>
                <a:off x="3126789" y="2314940"/>
                <a:ext cx="589507" cy="583744"/>
              </a:xfrm>
              <a:custGeom>
                <a:avLst/>
                <a:gdLst/>
                <a:ahLst/>
                <a:cxnLst/>
                <a:rect l="l" t="t" r="r" b="b"/>
                <a:pathLst>
                  <a:path w="12275" h="12155" extrusionOk="0">
                    <a:moveTo>
                      <a:pt x="7489" y="1"/>
                    </a:moveTo>
                    <a:cubicBezTo>
                      <a:pt x="7400" y="1"/>
                      <a:pt x="7310" y="13"/>
                      <a:pt x="7222" y="37"/>
                    </a:cubicBezTo>
                    <a:lnTo>
                      <a:pt x="2176" y="1388"/>
                    </a:lnTo>
                    <a:cubicBezTo>
                      <a:pt x="1820" y="1483"/>
                      <a:pt x="1543" y="1762"/>
                      <a:pt x="1447" y="2118"/>
                    </a:cubicBezTo>
                    <a:lnTo>
                      <a:pt x="96" y="7162"/>
                    </a:lnTo>
                    <a:cubicBezTo>
                      <a:pt x="1" y="7517"/>
                      <a:pt x="102" y="7898"/>
                      <a:pt x="363" y="8159"/>
                    </a:cubicBezTo>
                    <a:lnTo>
                      <a:pt x="4056" y="11852"/>
                    </a:lnTo>
                    <a:cubicBezTo>
                      <a:pt x="4252" y="12049"/>
                      <a:pt x="4516" y="12155"/>
                      <a:pt x="4786" y="12155"/>
                    </a:cubicBezTo>
                    <a:cubicBezTo>
                      <a:pt x="4875" y="12155"/>
                      <a:pt x="4965" y="12143"/>
                      <a:pt x="5053" y="12120"/>
                    </a:cubicBezTo>
                    <a:lnTo>
                      <a:pt x="10098" y="10768"/>
                    </a:lnTo>
                    <a:cubicBezTo>
                      <a:pt x="10455" y="10672"/>
                      <a:pt x="10732" y="10394"/>
                      <a:pt x="10828" y="10038"/>
                    </a:cubicBezTo>
                    <a:lnTo>
                      <a:pt x="12179" y="4994"/>
                    </a:lnTo>
                    <a:cubicBezTo>
                      <a:pt x="12274" y="4637"/>
                      <a:pt x="12173" y="4257"/>
                      <a:pt x="11912" y="3997"/>
                    </a:cubicBezTo>
                    <a:lnTo>
                      <a:pt x="8219" y="304"/>
                    </a:lnTo>
                    <a:cubicBezTo>
                      <a:pt x="8023" y="108"/>
                      <a:pt x="7759" y="1"/>
                      <a:pt x="7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9;p44">
                <a:extLst>
                  <a:ext uri="{FF2B5EF4-FFF2-40B4-BE49-F238E27FC236}">
                    <a16:creationId xmlns:a16="http://schemas.microsoft.com/office/drawing/2014/main" id="{322E982B-7249-4B07-9248-526CDC17033B}"/>
                  </a:ext>
                </a:extLst>
              </p:cNvPr>
              <p:cNvSpPr/>
              <p:nvPr/>
            </p:nvSpPr>
            <p:spPr>
              <a:xfrm>
                <a:off x="3274084" y="2470351"/>
                <a:ext cx="294922" cy="272878"/>
              </a:xfrm>
              <a:custGeom>
                <a:avLst/>
                <a:gdLst/>
                <a:ahLst/>
                <a:cxnLst/>
                <a:rect l="l" t="t" r="r" b="b"/>
                <a:pathLst>
                  <a:path w="6141" h="5682" extrusionOk="0">
                    <a:moveTo>
                      <a:pt x="2582" y="0"/>
                    </a:moveTo>
                    <a:cubicBezTo>
                      <a:pt x="1980" y="0"/>
                      <a:pt x="1378" y="230"/>
                      <a:pt x="919" y="689"/>
                    </a:cubicBezTo>
                    <a:cubicBezTo>
                      <a:pt x="1" y="1607"/>
                      <a:pt x="1" y="3097"/>
                      <a:pt x="919" y="4014"/>
                    </a:cubicBezTo>
                    <a:lnTo>
                      <a:pt x="1897" y="4993"/>
                    </a:lnTo>
                    <a:cubicBezTo>
                      <a:pt x="2356" y="5452"/>
                      <a:pt x="2958" y="5682"/>
                      <a:pt x="3559" y="5682"/>
                    </a:cubicBezTo>
                    <a:cubicBezTo>
                      <a:pt x="4161" y="5682"/>
                      <a:pt x="4763" y="5452"/>
                      <a:pt x="5222" y="4993"/>
                    </a:cubicBezTo>
                    <a:cubicBezTo>
                      <a:pt x="6141" y="4075"/>
                      <a:pt x="6141" y="2585"/>
                      <a:pt x="5222" y="1667"/>
                    </a:cubicBezTo>
                    <a:lnTo>
                      <a:pt x="4245" y="689"/>
                    </a:lnTo>
                    <a:cubicBezTo>
                      <a:pt x="3785" y="230"/>
                      <a:pt x="3184" y="0"/>
                      <a:pt x="2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50;p44">
                <a:extLst>
                  <a:ext uri="{FF2B5EF4-FFF2-40B4-BE49-F238E27FC236}">
                    <a16:creationId xmlns:a16="http://schemas.microsoft.com/office/drawing/2014/main" id="{D7BFF36C-571F-4960-BFCE-0A673F1A183B}"/>
                  </a:ext>
                </a:extLst>
              </p:cNvPr>
              <p:cNvSpPr/>
              <p:nvPr/>
            </p:nvSpPr>
            <p:spPr>
              <a:xfrm>
                <a:off x="3363844" y="1892025"/>
                <a:ext cx="358603" cy="457054"/>
              </a:xfrm>
              <a:custGeom>
                <a:avLst/>
                <a:gdLst/>
                <a:ahLst/>
                <a:cxnLst/>
                <a:rect l="l" t="t" r="r" b="b"/>
                <a:pathLst>
                  <a:path w="7467" h="9517" extrusionOk="0">
                    <a:moveTo>
                      <a:pt x="6630" y="0"/>
                    </a:moveTo>
                    <a:cubicBezTo>
                      <a:pt x="6259" y="0"/>
                      <a:pt x="5931" y="267"/>
                      <a:pt x="5867" y="644"/>
                    </a:cubicBezTo>
                    <a:lnTo>
                      <a:pt x="5562" y="2443"/>
                    </a:lnTo>
                    <a:lnTo>
                      <a:pt x="4896" y="3108"/>
                    </a:lnTo>
                    <a:lnTo>
                      <a:pt x="4484" y="2022"/>
                    </a:lnTo>
                    <a:cubicBezTo>
                      <a:pt x="4367" y="1713"/>
                      <a:pt x="4072" y="1522"/>
                      <a:pt x="3759" y="1522"/>
                    </a:cubicBezTo>
                    <a:cubicBezTo>
                      <a:pt x="3668" y="1522"/>
                      <a:pt x="3575" y="1538"/>
                      <a:pt x="3485" y="1572"/>
                    </a:cubicBezTo>
                    <a:cubicBezTo>
                      <a:pt x="3086" y="1724"/>
                      <a:pt x="2884" y="2171"/>
                      <a:pt x="3036" y="2571"/>
                    </a:cubicBezTo>
                    <a:lnTo>
                      <a:pt x="3749" y="4452"/>
                    </a:lnTo>
                    <a:lnTo>
                      <a:pt x="2801" y="6277"/>
                    </a:lnTo>
                    <a:lnTo>
                      <a:pt x="659" y="6851"/>
                    </a:lnTo>
                    <a:cubicBezTo>
                      <a:pt x="246" y="6961"/>
                      <a:pt x="1" y="7386"/>
                      <a:pt x="112" y="7799"/>
                    </a:cubicBezTo>
                    <a:cubicBezTo>
                      <a:pt x="205" y="8145"/>
                      <a:pt x="518" y="8373"/>
                      <a:pt x="860" y="8373"/>
                    </a:cubicBezTo>
                    <a:cubicBezTo>
                      <a:pt x="926" y="8373"/>
                      <a:pt x="993" y="8365"/>
                      <a:pt x="1060" y="8347"/>
                    </a:cubicBezTo>
                    <a:lnTo>
                      <a:pt x="3100" y="7800"/>
                    </a:lnTo>
                    <a:lnTo>
                      <a:pt x="4588" y="9290"/>
                    </a:lnTo>
                    <a:cubicBezTo>
                      <a:pt x="4739" y="9441"/>
                      <a:pt x="4937" y="9516"/>
                      <a:pt x="5136" y="9516"/>
                    </a:cubicBezTo>
                    <a:cubicBezTo>
                      <a:pt x="5334" y="9516"/>
                      <a:pt x="5532" y="9441"/>
                      <a:pt x="5683" y="9290"/>
                    </a:cubicBezTo>
                    <a:cubicBezTo>
                      <a:pt x="5986" y="8987"/>
                      <a:pt x="5986" y="8497"/>
                      <a:pt x="5683" y="8194"/>
                    </a:cubicBezTo>
                    <a:lnTo>
                      <a:pt x="4279" y="6790"/>
                    </a:lnTo>
                    <a:lnTo>
                      <a:pt x="5228" y="4965"/>
                    </a:lnTo>
                    <a:lnTo>
                      <a:pt x="6830" y="3363"/>
                    </a:lnTo>
                    <a:cubicBezTo>
                      <a:pt x="6944" y="3249"/>
                      <a:pt x="7019" y="3104"/>
                      <a:pt x="7046" y="2946"/>
                    </a:cubicBezTo>
                    <a:lnTo>
                      <a:pt x="7394" y="904"/>
                    </a:lnTo>
                    <a:cubicBezTo>
                      <a:pt x="7466" y="483"/>
                      <a:pt x="7182" y="83"/>
                      <a:pt x="6761" y="11"/>
                    </a:cubicBezTo>
                    <a:cubicBezTo>
                      <a:pt x="6717" y="4"/>
                      <a:pt x="6674" y="0"/>
                      <a:pt x="6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51;p44">
                <a:extLst>
                  <a:ext uri="{FF2B5EF4-FFF2-40B4-BE49-F238E27FC236}">
                    <a16:creationId xmlns:a16="http://schemas.microsoft.com/office/drawing/2014/main" id="{DD135BAD-15BC-4DE1-8EE2-99A0544AD5B1}"/>
                  </a:ext>
                </a:extLst>
              </p:cNvPr>
              <p:cNvSpPr/>
              <p:nvPr/>
            </p:nvSpPr>
            <p:spPr>
              <a:xfrm>
                <a:off x="3233358" y="2433227"/>
                <a:ext cx="376420" cy="347173"/>
              </a:xfrm>
              <a:custGeom>
                <a:avLst/>
                <a:gdLst/>
                <a:ahLst/>
                <a:cxnLst/>
                <a:rect l="l" t="t" r="r" b="b"/>
                <a:pathLst>
                  <a:path w="7838" h="7229" extrusionOk="0">
                    <a:moveTo>
                      <a:pt x="3429" y="1548"/>
                    </a:moveTo>
                    <a:cubicBezTo>
                      <a:pt x="3834" y="1548"/>
                      <a:pt x="4238" y="1702"/>
                      <a:pt x="4546" y="2009"/>
                    </a:cubicBezTo>
                    <a:lnTo>
                      <a:pt x="5523" y="2988"/>
                    </a:lnTo>
                    <a:cubicBezTo>
                      <a:pt x="5822" y="3286"/>
                      <a:pt x="5985" y="3682"/>
                      <a:pt x="5985" y="4103"/>
                    </a:cubicBezTo>
                    <a:cubicBezTo>
                      <a:pt x="5985" y="4525"/>
                      <a:pt x="5822" y="4920"/>
                      <a:pt x="5523" y="5219"/>
                    </a:cubicBezTo>
                    <a:cubicBezTo>
                      <a:pt x="5216" y="5526"/>
                      <a:pt x="4812" y="5680"/>
                      <a:pt x="4408" y="5680"/>
                    </a:cubicBezTo>
                    <a:cubicBezTo>
                      <a:pt x="4004" y="5680"/>
                      <a:pt x="3600" y="5526"/>
                      <a:pt x="3293" y="5219"/>
                    </a:cubicBezTo>
                    <a:lnTo>
                      <a:pt x="2315" y="4241"/>
                    </a:lnTo>
                    <a:cubicBezTo>
                      <a:pt x="1699" y="3626"/>
                      <a:pt x="1699" y="2625"/>
                      <a:pt x="2315" y="2009"/>
                    </a:cubicBezTo>
                    <a:cubicBezTo>
                      <a:pt x="2621" y="1702"/>
                      <a:pt x="3026" y="1548"/>
                      <a:pt x="3429" y="1548"/>
                    </a:cubicBezTo>
                    <a:close/>
                    <a:moveTo>
                      <a:pt x="3430" y="1"/>
                    </a:moveTo>
                    <a:cubicBezTo>
                      <a:pt x="2629" y="1"/>
                      <a:pt x="1828" y="306"/>
                      <a:pt x="1219" y="915"/>
                    </a:cubicBezTo>
                    <a:cubicBezTo>
                      <a:pt x="0" y="2134"/>
                      <a:pt x="0" y="4117"/>
                      <a:pt x="1219" y="5336"/>
                    </a:cubicBezTo>
                    <a:lnTo>
                      <a:pt x="2197" y="6314"/>
                    </a:lnTo>
                    <a:cubicBezTo>
                      <a:pt x="2807" y="6923"/>
                      <a:pt x="3607" y="7228"/>
                      <a:pt x="4408" y="7228"/>
                    </a:cubicBezTo>
                    <a:cubicBezTo>
                      <a:pt x="5208" y="7228"/>
                      <a:pt x="6009" y="6923"/>
                      <a:pt x="6618" y="6314"/>
                    </a:cubicBezTo>
                    <a:cubicBezTo>
                      <a:pt x="7837" y="5095"/>
                      <a:pt x="7837" y="3111"/>
                      <a:pt x="6618" y="1893"/>
                    </a:cubicBezTo>
                    <a:lnTo>
                      <a:pt x="5640" y="915"/>
                    </a:lnTo>
                    <a:cubicBezTo>
                      <a:pt x="5030" y="306"/>
                      <a:pt x="4230" y="1"/>
                      <a:pt x="3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52;p44">
                <a:extLst>
                  <a:ext uri="{FF2B5EF4-FFF2-40B4-BE49-F238E27FC236}">
                    <a16:creationId xmlns:a16="http://schemas.microsoft.com/office/drawing/2014/main" id="{8389F527-C062-400F-9C56-9BBB7CF8AFDA}"/>
                  </a:ext>
                </a:extLst>
              </p:cNvPr>
              <p:cNvSpPr/>
              <p:nvPr/>
            </p:nvSpPr>
            <p:spPr>
              <a:xfrm>
                <a:off x="2680822" y="1996769"/>
                <a:ext cx="975292" cy="1391668"/>
              </a:xfrm>
              <a:custGeom>
                <a:avLst/>
                <a:gdLst/>
                <a:ahLst/>
                <a:cxnLst/>
                <a:rect l="l" t="t" r="r" b="b"/>
                <a:pathLst>
                  <a:path w="20308" h="28978" extrusionOk="0">
                    <a:moveTo>
                      <a:pt x="7476" y="0"/>
                    </a:moveTo>
                    <a:cubicBezTo>
                      <a:pt x="7465" y="0"/>
                      <a:pt x="7453" y="0"/>
                      <a:pt x="7441" y="1"/>
                    </a:cubicBezTo>
                    <a:cubicBezTo>
                      <a:pt x="7026" y="20"/>
                      <a:pt x="6703" y="370"/>
                      <a:pt x="6703" y="786"/>
                    </a:cubicBezTo>
                    <a:lnTo>
                      <a:pt x="6703" y="2231"/>
                    </a:lnTo>
                    <a:lnTo>
                      <a:pt x="6257" y="3019"/>
                    </a:lnTo>
                    <a:lnTo>
                      <a:pt x="4590" y="2593"/>
                    </a:lnTo>
                    <a:cubicBezTo>
                      <a:pt x="4525" y="2576"/>
                      <a:pt x="4460" y="2568"/>
                      <a:pt x="4396" y="2568"/>
                    </a:cubicBezTo>
                    <a:cubicBezTo>
                      <a:pt x="4051" y="2568"/>
                      <a:pt x="3737" y="2801"/>
                      <a:pt x="3648" y="3151"/>
                    </a:cubicBezTo>
                    <a:cubicBezTo>
                      <a:pt x="3542" y="3565"/>
                      <a:pt x="3792" y="3987"/>
                      <a:pt x="4206" y="4093"/>
                    </a:cubicBezTo>
                    <a:lnTo>
                      <a:pt x="6240" y="4614"/>
                    </a:lnTo>
                    <a:lnTo>
                      <a:pt x="8744" y="7116"/>
                    </a:lnTo>
                    <a:lnTo>
                      <a:pt x="6862" y="14138"/>
                    </a:lnTo>
                    <a:lnTo>
                      <a:pt x="3905" y="14564"/>
                    </a:lnTo>
                    <a:lnTo>
                      <a:pt x="3241" y="13498"/>
                    </a:lnTo>
                    <a:cubicBezTo>
                      <a:pt x="3098" y="13270"/>
                      <a:pt x="2846" y="13133"/>
                      <a:pt x="2581" y="13133"/>
                    </a:cubicBezTo>
                    <a:cubicBezTo>
                      <a:pt x="2557" y="13133"/>
                      <a:pt x="2533" y="13135"/>
                      <a:pt x="2509" y="13137"/>
                    </a:cubicBezTo>
                    <a:lnTo>
                      <a:pt x="738" y="13311"/>
                    </a:lnTo>
                    <a:cubicBezTo>
                      <a:pt x="313" y="13353"/>
                      <a:pt x="1" y="13731"/>
                      <a:pt x="44" y="14156"/>
                    </a:cubicBezTo>
                    <a:cubicBezTo>
                      <a:pt x="82" y="14556"/>
                      <a:pt x="420" y="14855"/>
                      <a:pt x="814" y="14855"/>
                    </a:cubicBezTo>
                    <a:cubicBezTo>
                      <a:pt x="839" y="14855"/>
                      <a:pt x="864" y="14854"/>
                      <a:pt x="889" y="14852"/>
                    </a:cubicBezTo>
                    <a:lnTo>
                      <a:pt x="2181" y="14725"/>
                    </a:lnTo>
                    <a:lnTo>
                      <a:pt x="2533" y="15290"/>
                    </a:lnTo>
                    <a:lnTo>
                      <a:pt x="1619" y="16203"/>
                    </a:lnTo>
                    <a:cubicBezTo>
                      <a:pt x="1316" y="16505"/>
                      <a:pt x="1316" y="16995"/>
                      <a:pt x="1619" y="17297"/>
                    </a:cubicBezTo>
                    <a:cubicBezTo>
                      <a:pt x="1770" y="17449"/>
                      <a:pt x="1968" y="17524"/>
                      <a:pt x="2167" y="17524"/>
                    </a:cubicBezTo>
                    <a:cubicBezTo>
                      <a:pt x="2365" y="17524"/>
                      <a:pt x="2563" y="17449"/>
                      <a:pt x="2714" y="17297"/>
                    </a:cubicBezTo>
                    <a:lnTo>
                      <a:pt x="3881" y="16131"/>
                    </a:lnTo>
                    <a:lnTo>
                      <a:pt x="7204" y="15652"/>
                    </a:lnTo>
                    <a:lnTo>
                      <a:pt x="12407" y="20857"/>
                    </a:lnTo>
                    <a:lnTo>
                      <a:pt x="10945" y="25183"/>
                    </a:lnTo>
                    <a:lnTo>
                      <a:pt x="8495" y="26142"/>
                    </a:lnTo>
                    <a:cubicBezTo>
                      <a:pt x="8095" y="26298"/>
                      <a:pt x="7900" y="26747"/>
                      <a:pt x="8056" y="27145"/>
                    </a:cubicBezTo>
                    <a:cubicBezTo>
                      <a:pt x="8175" y="27450"/>
                      <a:pt x="8467" y="27638"/>
                      <a:pt x="8776" y="27638"/>
                    </a:cubicBezTo>
                    <a:cubicBezTo>
                      <a:pt x="8870" y="27638"/>
                      <a:pt x="8965" y="27621"/>
                      <a:pt x="9058" y="27584"/>
                    </a:cubicBezTo>
                    <a:lnTo>
                      <a:pt x="11056" y="26803"/>
                    </a:lnTo>
                    <a:lnTo>
                      <a:pt x="11528" y="28420"/>
                    </a:lnTo>
                    <a:cubicBezTo>
                      <a:pt x="11628" y="28759"/>
                      <a:pt x="11936" y="28978"/>
                      <a:pt x="12271" y="28978"/>
                    </a:cubicBezTo>
                    <a:cubicBezTo>
                      <a:pt x="12343" y="28978"/>
                      <a:pt x="12417" y="28967"/>
                      <a:pt x="12489" y="28946"/>
                    </a:cubicBezTo>
                    <a:cubicBezTo>
                      <a:pt x="12899" y="28827"/>
                      <a:pt x="13134" y="28396"/>
                      <a:pt x="13015" y="27987"/>
                    </a:cubicBezTo>
                    <a:lnTo>
                      <a:pt x="12374" y="25790"/>
                    </a:lnTo>
                    <a:lnTo>
                      <a:pt x="13895" y="21289"/>
                    </a:lnTo>
                    <a:lnTo>
                      <a:pt x="19311" y="19849"/>
                    </a:lnTo>
                    <a:cubicBezTo>
                      <a:pt x="19646" y="19729"/>
                      <a:pt x="19940" y="19658"/>
                      <a:pt x="20160" y="19332"/>
                    </a:cubicBezTo>
                    <a:cubicBezTo>
                      <a:pt x="20269" y="19170"/>
                      <a:pt x="20307" y="18818"/>
                      <a:pt x="20199" y="18654"/>
                    </a:cubicBezTo>
                    <a:lnTo>
                      <a:pt x="20008" y="18467"/>
                    </a:lnTo>
                    <a:cubicBezTo>
                      <a:pt x="19795" y="18346"/>
                      <a:pt x="19557" y="18284"/>
                      <a:pt x="19317" y="18284"/>
                    </a:cubicBezTo>
                    <a:cubicBezTo>
                      <a:pt x="19195" y="18284"/>
                      <a:pt x="19073" y="18300"/>
                      <a:pt x="18954" y="18332"/>
                    </a:cubicBezTo>
                    <a:lnTo>
                      <a:pt x="13526" y="19786"/>
                    </a:lnTo>
                    <a:lnTo>
                      <a:pt x="8341" y="14600"/>
                    </a:lnTo>
                    <a:lnTo>
                      <a:pt x="10239" y="7517"/>
                    </a:lnTo>
                    <a:lnTo>
                      <a:pt x="12025" y="7039"/>
                    </a:lnTo>
                    <a:cubicBezTo>
                      <a:pt x="12438" y="6929"/>
                      <a:pt x="12683" y="6503"/>
                      <a:pt x="12572" y="6091"/>
                    </a:cubicBezTo>
                    <a:cubicBezTo>
                      <a:pt x="12479" y="5745"/>
                      <a:pt x="12166" y="5516"/>
                      <a:pt x="11824" y="5516"/>
                    </a:cubicBezTo>
                    <a:cubicBezTo>
                      <a:pt x="11758" y="5516"/>
                      <a:pt x="11691" y="5525"/>
                      <a:pt x="11624" y="5543"/>
                    </a:cubicBezTo>
                    <a:lnTo>
                      <a:pt x="9838" y="6022"/>
                    </a:lnTo>
                    <a:lnTo>
                      <a:pt x="7601" y="3785"/>
                    </a:lnTo>
                    <a:lnTo>
                      <a:pt x="8150" y="2817"/>
                    </a:lnTo>
                    <a:cubicBezTo>
                      <a:pt x="8216" y="2701"/>
                      <a:pt x="8251" y="2570"/>
                      <a:pt x="8251" y="2436"/>
                    </a:cubicBezTo>
                    <a:lnTo>
                      <a:pt x="8251" y="774"/>
                    </a:lnTo>
                    <a:cubicBezTo>
                      <a:pt x="8251" y="347"/>
                      <a:pt x="7904" y="0"/>
                      <a:pt x="7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53;p44">
                <a:extLst>
                  <a:ext uri="{FF2B5EF4-FFF2-40B4-BE49-F238E27FC236}">
                    <a16:creationId xmlns:a16="http://schemas.microsoft.com/office/drawing/2014/main" id="{139E2016-9646-4EC8-BF9C-3BF3159A8AF3}"/>
                  </a:ext>
                </a:extLst>
              </p:cNvPr>
              <p:cNvSpPr/>
              <p:nvPr/>
            </p:nvSpPr>
            <p:spPr>
              <a:xfrm>
                <a:off x="3382574" y="2569765"/>
                <a:ext cx="77945" cy="74535"/>
              </a:xfrm>
              <a:custGeom>
                <a:avLst/>
                <a:gdLst/>
                <a:ahLst/>
                <a:cxnLst/>
                <a:rect l="l" t="t" r="r" b="b"/>
                <a:pathLst>
                  <a:path w="1623" h="1552" extrusionOk="0">
                    <a:moveTo>
                      <a:pt x="810" y="1"/>
                    </a:moveTo>
                    <a:cubicBezTo>
                      <a:pt x="414" y="1"/>
                      <a:pt x="77" y="306"/>
                      <a:pt x="40" y="707"/>
                    </a:cubicBezTo>
                    <a:cubicBezTo>
                      <a:pt x="1" y="1132"/>
                      <a:pt x="315" y="1510"/>
                      <a:pt x="740" y="1548"/>
                    </a:cubicBezTo>
                    <a:cubicBezTo>
                      <a:pt x="764" y="1550"/>
                      <a:pt x="788" y="1552"/>
                      <a:pt x="811" y="1552"/>
                    </a:cubicBezTo>
                    <a:cubicBezTo>
                      <a:pt x="1207" y="1552"/>
                      <a:pt x="1546" y="1250"/>
                      <a:pt x="1582" y="849"/>
                    </a:cubicBezTo>
                    <a:lnTo>
                      <a:pt x="1583" y="842"/>
                    </a:lnTo>
                    <a:cubicBezTo>
                      <a:pt x="1622" y="416"/>
                      <a:pt x="1308" y="43"/>
                      <a:pt x="883" y="4"/>
                    </a:cubicBezTo>
                    <a:cubicBezTo>
                      <a:pt x="858" y="2"/>
                      <a:pt x="834"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54;p44">
                <a:extLst>
                  <a:ext uri="{FF2B5EF4-FFF2-40B4-BE49-F238E27FC236}">
                    <a16:creationId xmlns:a16="http://schemas.microsoft.com/office/drawing/2014/main" id="{5DD2F0F1-351D-476E-A6D9-31B83E923BD8}"/>
                  </a:ext>
                </a:extLst>
              </p:cNvPr>
              <p:cNvSpPr/>
              <p:nvPr/>
            </p:nvSpPr>
            <p:spPr>
              <a:xfrm>
                <a:off x="3684176" y="2333862"/>
                <a:ext cx="472134" cy="465987"/>
              </a:xfrm>
              <a:custGeom>
                <a:avLst/>
                <a:gdLst/>
                <a:ahLst/>
                <a:cxnLst/>
                <a:rect l="l" t="t" r="r" b="b"/>
                <a:pathLst>
                  <a:path w="9831" h="9703" extrusionOk="0">
                    <a:moveTo>
                      <a:pt x="6754" y="0"/>
                    </a:moveTo>
                    <a:cubicBezTo>
                      <a:pt x="6528" y="0"/>
                      <a:pt x="6308" y="100"/>
                      <a:pt x="6159" y="280"/>
                    </a:cubicBezTo>
                    <a:lnTo>
                      <a:pt x="4605" y="2143"/>
                    </a:lnTo>
                    <a:lnTo>
                      <a:pt x="2705" y="2685"/>
                    </a:lnTo>
                    <a:lnTo>
                      <a:pt x="1398" y="1378"/>
                    </a:lnTo>
                    <a:cubicBezTo>
                      <a:pt x="1247" y="1227"/>
                      <a:pt x="1049" y="1151"/>
                      <a:pt x="851" y="1151"/>
                    </a:cubicBezTo>
                    <a:cubicBezTo>
                      <a:pt x="653" y="1151"/>
                      <a:pt x="455" y="1227"/>
                      <a:pt x="304" y="1378"/>
                    </a:cubicBezTo>
                    <a:cubicBezTo>
                      <a:pt x="1" y="1681"/>
                      <a:pt x="1" y="2170"/>
                      <a:pt x="304" y="2473"/>
                    </a:cubicBezTo>
                    <a:lnTo>
                      <a:pt x="1615" y="3786"/>
                    </a:lnTo>
                    <a:lnTo>
                      <a:pt x="253" y="8872"/>
                    </a:lnTo>
                    <a:cubicBezTo>
                      <a:pt x="146" y="9271"/>
                      <a:pt x="505" y="9632"/>
                      <a:pt x="604" y="9632"/>
                    </a:cubicBezTo>
                    <a:cubicBezTo>
                      <a:pt x="606" y="9632"/>
                      <a:pt x="607" y="9632"/>
                      <a:pt x="609" y="9631"/>
                    </a:cubicBezTo>
                    <a:lnTo>
                      <a:pt x="666" y="9652"/>
                    </a:lnTo>
                    <a:cubicBezTo>
                      <a:pt x="760" y="9686"/>
                      <a:pt x="858" y="9702"/>
                      <a:pt x="955" y="9702"/>
                    </a:cubicBezTo>
                    <a:cubicBezTo>
                      <a:pt x="1179" y="9702"/>
                      <a:pt x="1398" y="9615"/>
                      <a:pt x="1560" y="9449"/>
                    </a:cubicBezTo>
                    <a:cubicBezTo>
                      <a:pt x="1678" y="9326"/>
                      <a:pt x="1771" y="9185"/>
                      <a:pt x="1807" y="9054"/>
                    </a:cubicBezTo>
                    <a:lnTo>
                      <a:pt x="3113" y="4179"/>
                    </a:lnTo>
                    <a:lnTo>
                      <a:pt x="4858" y="3681"/>
                    </a:lnTo>
                    <a:lnTo>
                      <a:pt x="7425" y="5893"/>
                    </a:lnTo>
                    <a:cubicBezTo>
                      <a:pt x="7572" y="6018"/>
                      <a:pt x="7752" y="6080"/>
                      <a:pt x="7930" y="6080"/>
                    </a:cubicBezTo>
                    <a:cubicBezTo>
                      <a:pt x="8148" y="6080"/>
                      <a:pt x="8364" y="5988"/>
                      <a:pt x="8517" y="5811"/>
                    </a:cubicBezTo>
                    <a:cubicBezTo>
                      <a:pt x="8797" y="5487"/>
                      <a:pt x="8760" y="4997"/>
                      <a:pt x="8436" y="4719"/>
                    </a:cubicBezTo>
                    <a:lnTo>
                      <a:pt x="6129" y="2733"/>
                    </a:lnTo>
                    <a:lnTo>
                      <a:pt x="7023" y="1660"/>
                    </a:lnTo>
                    <a:lnTo>
                      <a:pt x="8750" y="2163"/>
                    </a:lnTo>
                    <a:cubicBezTo>
                      <a:pt x="8823" y="2184"/>
                      <a:pt x="8896" y="2195"/>
                      <a:pt x="8969" y="2195"/>
                    </a:cubicBezTo>
                    <a:cubicBezTo>
                      <a:pt x="9304" y="2195"/>
                      <a:pt x="9612" y="1975"/>
                      <a:pt x="9710" y="1637"/>
                    </a:cubicBezTo>
                    <a:cubicBezTo>
                      <a:pt x="9831" y="1227"/>
                      <a:pt x="9595" y="797"/>
                      <a:pt x="9184" y="677"/>
                    </a:cubicBezTo>
                    <a:lnTo>
                      <a:pt x="6970" y="31"/>
                    </a:lnTo>
                    <a:cubicBezTo>
                      <a:pt x="6898" y="11"/>
                      <a:pt x="6826" y="0"/>
                      <a:pt x="6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a:extLst>
              <a:ext uri="{FF2B5EF4-FFF2-40B4-BE49-F238E27FC236}">
                <a16:creationId xmlns:a16="http://schemas.microsoft.com/office/drawing/2014/main" id="{8A878477-EC28-4F0F-A4EF-9480024D2E30}"/>
              </a:ext>
            </a:extLst>
          </p:cNvPr>
          <p:cNvSpPr txBox="1"/>
          <p:nvPr/>
        </p:nvSpPr>
        <p:spPr>
          <a:xfrm>
            <a:off x="416830" y="655113"/>
            <a:ext cx="8226634" cy="3503523"/>
          </a:xfrm>
          <a:prstGeom prst="rect">
            <a:avLst/>
          </a:prstGeom>
          <a:noFill/>
        </p:spPr>
        <p:txBody>
          <a:bodyPr wrap="square">
            <a:spAutoFit/>
          </a:bodyPr>
          <a:lstStyle/>
          <a:p>
            <a:pPr algn="ctr">
              <a:lnSpc>
                <a:spcPct val="150000"/>
              </a:lnSpc>
            </a:pPr>
            <a:r>
              <a:rPr lang="vi-VN" sz="2400" b="1" dirty="0">
                <a:effectLst/>
                <a:latin typeface="+mn-lt"/>
                <a:ea typeface="Times New Roman" panose="02020603050405020304" pitchFamily="18" charset="0"/>
              </a:rPr>
              <a:t>KẾT LUẬN</a:t>
            </a:r>
            <a:endParaRPr lang="en-US" sz="2400" b="1"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1800" dirty="0">
                <a:latin typeface="+mn-lt"/>
                <a:ea typeface="Times New Roman" panose="02020603050405020304" pitchFamily="18" charset="0"/>
              </a:rPr>
              <a:t>Hệ thần kinh có vai trò điều khiển, điều hòa và phối hợp hoạt động của các cơ quan, hệ cơ quan trong cơ thể. </a:t>
            </a:r>
          </a:p>
          <a:p>
            <a:pPr marL="342900" indent="-342900" algn="just">
              <a:lnSpc>
                <a:spcPct val="150000"/>
              </a:lnSpc>
              <a:buFont typeface="Wingdings" panose="05000000000000000000" pitchFamily="2" charset="2"/>
              <a:buChar char="§"/>
            </a:pPr>
            <a:r>
              <a:rPr lang="vi-VN" sz="1800" dirty="0">
                <a:latin typeface="+mn-lt"/>
                <a:ea typeface="Times New Roman" panose="02020603050405020304" pitchFamily="18" charset="0"/>
              </a:rPr>
              <a:t>Hệ thần kinh gồm hai phần: thần kinh trung ương và thần kinh ngoại biên.</a:t>
            </a:r>
          </a:p>
          <a:p>
            <a:pPr marL="342900" indent="-342900" algn="just">
              <a:lnSpc>
                <a:spcPct val="150000"/>
              </a:lnSpc>
              <a:buFont typeface="Wingdings" panose="05000000000000000000" pitchFamily="2" charset="2"/>
              <a:buChar char="§"/>
            </a:pPr>
            <a:r>
              <a:rPr lang="vi-VN" sz="1800" dirty="0">
                <a:latin typeface="+mn-lt"/>
                <a:ea typeface="Times New Roman" panose="02020603050405020304" pitchFamily="18" charset="0"/>
              </a:rPr>
              <a:t>Để phòng bệnh về hệ thần kinh, cần có chế độ dinh dưỡng và lối sống lành mạnh, đảm bảo giấc ngủ, không sử dụng chất kích thích.</a:t>
            </a:r>
          </a:p>
          <a:p>
            <a:pPr marL="342900" indent="-342900" algn="just">
              <a:lnSpc>
                <a:spcPct val="150000"/>
              </a:lnSpc>
              <a:buFont typeface="Wingdings" panose="05000000000000000000" pitchFamily="2" charset="2"/>
              <a:buChar char="§"/>
            </a:pPr>
            <a:r>
              <a:rPr lang="vi-VN" sz="1800" dirty="0">
                <a:latin typeface="+mn-lt"/>
                <a:ea typeface="Times New Roman" panose="02020603050405020304" pitchFamily="18" charset="0"/>
              </a:rPr>
              <a:t>Thường xuyên sử dụng chất gây nghiện sẽ dẫn đến nghiện, rối loạn trí nhớ, rối loạn giấc ngủ, trầm cảm, hoang tưởng, hủy hoại các tế bào thần kinh.</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randombar(horizont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 calcmode="lin" valueType="num">
                                      <p:cBhvr additive="base">
                                        <p:cTn id="12" dur="500" fill="hold"/>
                                        <p:tgtEl>
                                          <p:spTgt spid="7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3">
                                            <p:txEl>
                                              <p:pRg st="2" end="2"/>
                                            </p:txEl>
                                          </p:spTgt>
                                        </p:tgtEl>
                                        <p:attrNameLst>
                                          <p:attrName>style.visibility</p:attrName>
                                        </p:attrNameLst>
                                      </p:cBhvr>
                                      <p:to>
                                        <p:strVal val="visible"/>
                                      </p:to>
                                    </p:set>
                                    <p:anim calcmode="lin" valueType="num">
                                      <p:cBhvr additive="base">
                                        <p:cTn id="16" dur="500" fill="hold"/>
                                        <p:tgtEl>
                                          <p:spTgt spid="7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3">
                                            <p:txEl>
                                              <p:pRg st="3" end="3"/>
                                            </p:txEl>
                                          </p:spTgt>
                                        </p:tgtEl>
                                        <p:attrNameLst>
                                          <p:attrName>style.visibility</p:attrName>
                                        </p:attrNameLst>
                                      </p:cBhvr>
                                      <p:to>
                                        <p:strVal val="visible"/>
                                      </p:to>
                                    </p:set>
                                    <p:anim calcmode="lin" valueType="num">
                                      <p:cBhvr additive="base">
                                        <p:cTn id="20" dur="500" fill="hold"/>
                                        <p:tgtEl>
                                          <p:spTgt spid="7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3">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3">
                                            <p:txEl>
                                              <p:pRg st="4" end="4"/>
                                            </p:txEl>
                                          </p:spTgt>
                                        </p:tgtEl>
                                        <p:attrNameLst>
                                          <p:attrName>style.visibility</p:attrName>
                                        </p:attrNameLst>
                                      </p:cBhvr>
                                      <p:to>
                                        <p:strVal val="visible"/>
                                      </p:to>
                                    </p:set>
                                    <p:anim calcmode="lin" valueType="num">
                                      <p:cBhvr additive="base">
                                        <p:cTn id="24" dur="500" fill="hold"/>
                                        <p:tgtEl>
                                          <p:spTgt spid="7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0"/>
          <p:cNvSpPr txBox="1">
            <a:spLocks noGrp="1"/>
          </p:cNvSpPr>
          <p:nvPr>
            <p:ph type="title" idx="2"/>
          </p:nvPr>
        </p:nvSpPr>
        <p:spPr>
          <a:xfrm rot="1028">
            <a:off x="4070437" y="1513818"/>
            <a:ext cx="1002900" cy="5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mj-lt"/>
              </a:rPr>
              <a:t>II.</a:t>
            </a:r>
            <a:endParaRPr sz="4800" b="1" dirty="0">
              <a:latin typeface="+mj-lt"/>
            </a:endParaRPr>
          </a:p>
        </p:txBody>
      </p:sp>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2583906" y="2683394"/>
            <a:ext cx="5164666" cy="646331"/>
          </a:xfrm>
          <a:prstGeom prst="rect">
            <a:avLst/>
          </a:prstGeom>
          <a:noFill/>
        </p:spPr>
        <p:txBody>
          <a:bodyPr wrap="square" rtlCol="0">
            <a:spAutoFit/>
          </a:bodyPr>
          <a:lstStyle/>
          <a:p>
            <a:r>
              <a:rPr lang="en-US" sz="3600" b="1" dirty="0">
                <a:solidFill>
                  <a:srgbClr val="333333"/>
                </a:solidFill>
              </a:rPr>
              <a:t>C</a:t>
            </a:r>
            <a:r>
              <a:rPr lang="vi-VN" sz="3600" b="1" dirty="0">
                <a:solidFill>
                  <a:srgbClr val="333333"/>
                </a:solidFill>
              </a:rPr>
              <a:t>Ơ</a:t>
            </a:r>
            <a:r>
              <a:rPr lang="en-US" sz="3600" b="1" dirty="0">
                <a:solidFill>
                  <a:srgbClr val="333333"/>
                </a:solidFill>
              </a:rPr>
              <a:t> QUAN CẢM GIÁC</a:t>
            </a:r>
          </a:p>
        </p:txBody>
      </p:sp>
      <p:sp>
        <p:nvSpPr>
          <p:cNvPr id="31" name="Freeform 10">
            <a:extLst>
              <a:ext uri="{FF2B5EF4-FFF2-40B4-BE49-F238E27FC236}">
                <a16:creationId xmlns:a16="http://schemas.microsoft.com/office/drawing/2014/main" id="{7E8A65D6-EA4D-4EC6-8350-44CCF415EE09}"/>
              </a:ext>
            </a:extLst>
          </p:cNvPr>
          <p:cNvSpPr/>
          <p:nvPr/>
        </p:nvSpPr>
        <p:spPr>
          <a:xfrm>
            <a:off x="6298389" y="615671"/>
            <a:ext cx="2244047" cy="1733526"/>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2">
            <a:extLst>
              <a:ext uri="{FF2B5EF4-FFF2-40B4-BE49-F238E27FC236}">
                <a16:creationId xmlns:a16="http://schemas.microsoft.com/office/drawing/2014/main" id="{661C175F-8A9F-4908-8334-A00E6AADE804}"/>
              </a:ext>
            </a:extLst>
          </p:cNvPr>
          <p:cNvSpPr/>
          <p:nvPr/>
        </p:nvSpPr>
        <p:spPr>
          <a:xfrm>
            <a:off x="697388" y="842230"/>
            <a:ext cx="2099695" cy="3624539"/>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4">
            <a:extLst>
              <a:ext uri="{FF2B5EF4-FFF2-40B4-BE49-F238E27FC236}">
                <a16:creationId xmlns:a16="http://schemas.microsoft.com/office/drawing/2014/main" id="{1E187CF6-8875-4DB4-8856-00A76C318EAC}"/>
              </a:ext>
            </a:extLst>
          </p:cNvPr>
          <p:cNvSpPr/>
          <p:nvPr/>
        </p:nvSpPr>
        <p:spPr>
          <a:xfrm>
            <a:off x="7306980" y="3117468"/>
            <a:ext cx="1417763" cy="1665505"/>
          </a:xfrm>
          <a:custGeom>
            <a:avLst/>
            <a:gdLst/>
            <a:ahLst/>
            <a:cxnLst/>
            <a:rect l="l" t="t" r="r" b="b"/>
            <a:pathLst>
              <a:path w="3078513" h="2755269">
                <a:moveTo>
                  <a:pt x="0" y="0"/>
                </a:moveTo>
                <a:lnTo>
                  <a:pt x="3078513" y="0"/>
                </a:lnTo>
                <a:lnTo>
                  <a:pt x="3078513" y="2755269"/>
                </a:lnTo>
                <a:lnTo>
                  <a:pt x="0" y="2755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66520957"/>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50" name="Freeform 9">
            <a:extLst>
              <a:ext uri="{FF2B5EF4-FFF2-40B4-BE49-F238E27FC236}">
                <a16:creationId xmlns:a16="http://schemas.microsoft.com/office/drawing/2014/main" id="{198A7371-B550-42F3-A375-169F486E13CF}"/>
              </a:ext>
            </a:extLst>
          </p:cNvPr>
          <p:cNvSpPr/>
          <p:nvPr/>
        </p:nvSpPr>
        <p:spPr>
          <a:xfrm>
            <a:off x="512997" y="809329"/>
            <a:ext cx="2131231" cy="943272"/>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30" name="Google Shape;1330;p52"/>
          <p:cNvSpPr/>
          <p:nvPr/>
        </p:nvSpPr>
        <p:spPr>
          <a:xfrm rot="511152">
            <a:off x="6630217" y="102841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rot="511152">
            <a:off x="8041817" y="398060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0217EDD4-7EA9-4635-AB7D-6A5A8914AA22}"/>
              </a:ext>
            </a:extLst>
          </p:cNvPr>
          <p:cNvSpPr txBox="1"/>
          <p:nvPr/>
        </p:nvSpPr>
        <p:spPr>
          <a:xfrm>
            <a:off x="2945032" y="578495"/>
            <a:ext cx="3161489" cy="461665"/>
          </a:xfrm>
          <a:prstGeom prst="rect">
            <a:avLst/>
          </a:prstGeom>
          <a:noFill/>
        </p:spPr>
        <p:txBody>
          <a:bodyPr wrap="square" rtlCol="0">
            <a:spAutoFit/>
          </a:bodyPr>
          <a:lstStyle/>
          <a:p>
            <a:r>
              <a:rPr lang="en-US" sz="2400" b="1" dirty="0">
                <a:solidFill>
                  <a:schemeClr val="bg2">
                    <a:lumMod val="75000"/>
                  </a:schemeClr>
                </a:solidFill>
              </a:rPr>
              <a:t>PHIẾU HỌC TẬP</a:t>
            </a:r>
          </a:p>
        </p:txBody>
      </p:sp>
      <p:sp>
        <p:nvSpPr>
          <p:cNvPr id="45" name="TextBox 44">
            <a:extLst>
              <a:ext uri="{FF2B5EF4-FFF2-40B4-BE49-F238E27FC236}">
                <a16:creationId xmlns:a16="http://schemas.microsoft.com/office/drawing/2014/main" id="{EAEA7906-EED3-4BD7-AD40-3952C6D9DF99}"/>
              </a:ext>
            </a:extLst>
          </p:cNvPr>
          <p:cNvSpPr txBox="1"/>
          <p:nvPr/>
        </p:nvSpPr>
        <p:spPr>
          <a:xfrm>
            <a:off x="867397" y="979737"/>
            <a:ext cx="4069623" cy="496996"/>
          </a:xfrm>
          <a:prstGeom prst="rect">
            <a:avLst/>
          </a:prstGeom>
          <a:noFill/>
        </p:spPr>
        <p:txBody>
          <a:bodyPr wrap="square">
            <a:spAutoFit/>
          </a:bodyPr>
          <a:lstStyle/>
          <a:p>
            <a:pPr algn="just">
              <a:lnSpc>
                <a:spcPct val="150000"/>
              </a:lnSpc>
              <a:spcBef>
                <a:spcPts val="100"/>
              </a:spcBef>
              <a:spcAft>
                <a:spcPts val="100"/>
              </a:spcAft>
            </a:pPr>
            <a:r>
              <a:rPr lang="en-US" sz="2000" b="1" dirty="0" err="1">
                <a:solidFill>
                  <a:schemeClr val="accent2"/>
                </a:solidFill>
                <a:latin typeface="+mn-lt"/>
                <a:ea typeface="Calibri" panose="020F0502020204030204" pitchFamily="34" charset="0"/>
              </a:rPr>
              <a:t>Nhóm</a:t>
            </a:r>
            <a:r>
              <a:rPr lang="en-US" sz="2000" b="1" dirty="0">
                <a:solidFill>
                  <a:schemeClr val="accent2"/>
                </a:solidFill>
                <a:latin typeface="+mn-lt"/>
                <a:ea typeface="Calibri" panose="020F0502020204030204" pitchFamily="34" charset="0"/>
              </a:rPr>
              <a:t> 1,2:</a:t>
            </a:r>
            <a:endParaRPr lang="en-US" sz="2000" b="1" dirty="0">
              <a:solidFill>
                <a:schemeClr val="accent2"/>
              </a:solidFill>
              <a:effectLst/>
              <a:latin typeface="+mn-lt"/>
              <a:ea typeface="Calibri" panose="020F0502020204030204" pitchFamily="34" charset="0"/>
            </a:endParaRPr>
          </a:p>
        </p:txBody>
      </p:sp>
      <p:sp>
        <p:nvSpPr>
          <p:cNvPr id="14" name="Google Shape;1016;p44">
            <a:extLst>
              <a:ext uri="{FF2B5EF4-FFF2-40B4-BE49-F238E27FC236}">
                <a16:creationId xmlns:a16="http://schemas.microsoft.com/office/drawing/2014/main" id="{12231BCE-14BC-4F96-8682-DAFF28B3BB0B}"/>
              </a:ext>
            </a:extLst>
          </p:cNvPr>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7;p44">
            <a:extLst>
              <a:ext uri="{FF2B5EF4-FFF2-40B4-BE49-F238E27FC236}">
                <a16:creationId xmlns:a16="http://schemas.microsoft.com/office/drawing/2014/main" id="{8587D309-B702-4CEE-875C-475853896369}"/>
              </a:ext>
            </a:extLst>
          </p:cNvPr>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8;p44">
            <a:extLst>
              <a:ext uri="{FF2B5EF4-FFF2-40B4-BE49-F238E27FC236}">
                <a16:creationId xmlns:a16="http://schemas.microsoft.com/office/drawing/2014/main" id="{C44E2AF4-FF75-4E32-98F3-997D06FBA8BA}"/>
              </a:ext>
            </a:extLst>
          </p:cNvPr>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a:extLst>
              <a:ext uri="{FF2B5EF4-FFF2-40B4-BE49-F238E27FC236}">
                <a16:creationId xmlns:a16="http://schemas.microsoft.com/office/drawing/2014/main" id="{7C7F3AB4-524C-4570-AB56-D6F1400549BF}"/>
              </a:ext>
            </a:extLst>
          </p:cNvPr>
          <p:cNvSpPr/>
          <p:nvPr/>
        </p:nvSpPr>
        <p:spPr>
          <a:xfrm>
            <a:off x="461409" y="1647141"/>
            <a:ext cx="7606043" cy="416011"/>
          </a:xfrm>
          <a:prstGeom prst="rect">
            <a:avLst/>
          </a:prstGeom>
        </p:spPr>
        <p:txBody>
          <a:bodyPr wrap="square">
            <a:spAutoFit/>
          </a:bodyPr>
          <a:lstStyle/>
          <a:p>
            <a:pPr algn="just">
              <a:lnSpc>
                <a:spcPct val="150000"/>
              </a:lnSpc>
            </a:pPr>
            <a:r>
              <a:rPr lang="en-US" sz="1600" dirty="0">
                <a:ea typeface="Times New Roman" panose="02020603050405020304" pitchFamily="18" charset="0"/>
              </a:rPr>
              <a:t>Quan </a:t>
            </a:r>
            <a:r>
              <a:rPr lang="en-US" sz="1600" dirty="0" err="1">
                <a:ea typeface="Times New Roman" panose="02020603050405020304" pitchFamily="18" charset="0"/>
              </a:rPr>
              <a:t>sát</a:t>
            </a:r>
            <a:r>
              <a:rPr lang="en-US" sz="1600" dirty="0">
                <a:ea typeface="Times New Roman" panose="02020603050405020304" pitchFamily="18" charset="0"/>
              </a:rPr>
              <a:t> </a:t>
            </a:r>
            <a:r>
              <a:rPr lang="en-US" sz="1600" dirty="0" err="1">
                <a:ea typeface="Times New Roman" panose="02020603050405020304" pitchFamily="18" charset="0"/>
              </a:rPr>
              <a:t>các</a:t>
            </a:r>
            <a:r>
              <a:rPr lang="en-US" sz="1600" dirty="0">
                <a:ea typeface="Times New Roman" panose="02020603050405020304" pitchFamily="18" charset="0"/>
              </a:rPr>
              <a:t> </a:t>
            </a:r>
            <a:r>
              <a:rPr lang="en-US" sz="1600" dirty="0" err="1">
                <a:ea typeface="Times New Roman" panose="02020603050405020304" pitchFamily="18" charset="0"/>
              </a:rPr>
              <a:t>hình</a:t>
            </a:r>
            <a:r>
              <a:rPr lang="en-US" sz="1600" dirty="0">
                <a:ea typeface="Times New Roman" panose="02020603050405020304" pitchFamily="18" charset="0"/>
              </a:rPr>
              <a:t> 34.2, 34.3 </a:t>
            </a:r>
            <a:r>
              <a:rPr lang="en-US" sz="1600" dirty="0" err="1">
                <a:ea typeface="Times New Roman" panose="02020603050405020304" pitchFamily="18" charset="0"/>
              </a:rPr>
              <a:t>trang</a:t>
            </a:r>
            <a:r>
              <a:rPr lang="en-US" sz="1600" dirty="0">
                <a:ea typeface="Times New Roman" panose="02020603050405020304" pitchFamily="18" charset="0"/>
              </a:rPr>
              <a:t> 164 </a:t>
            </a:r>
            <a:r>
              <a:rPr lang="en-US" sz="1600" dirty="0" err="1">
                <a:ea typeface="Times New Roman" panose="02020603050405020304" pitchFamily="18" charset="0"/>
              </a:rPr>
              <a:t>và</a:t>
            </a:r>
            <a:r>
              <a:rPr lang="en-US" sz="1600" dirty="0">
                <a:ea typeface="Times New Roman" panose="02020603050405020304" pitchFamily="18" charset="0"/>
              </a:rPr>
              <a:t> 17,8 </a:t>
            </a:r>
            <a:r>
              <a:rPr lang="en-US" sz="1600" dirty="0" err="1">
                <a:ea typeface="Times New Roman" panose="02020603050405020304" pitchFamily="18" charset="0"/>
              </a:rPr>
              <a:t>trang</a:t>
            </a:r>
            <a:r>
              <a:rPr lang="en-US" sz="1600" dirty="0">
                <a:ea typeface="Times New Roman" panose="02020603050405020304" pitchFamily="18" charset="0"/>
              </a:rPr>
              <a:t> 88 SGK, </a:t>
            </a:r>
            <a:r>
              <a:rPr lang="en-US" sz="1600" dirty="0" err="1">
                <a:ea typeface="Times New Roman" panose="02020603050405020304" pitchFamily="18" charset="0"/>
              </a:rPr>
              <a:t>thực</a:t>
            </a:r>
            <a:r>
              <a:rPr lang="en-US" sz="1600" dirty="0">
                <a:ea typeface="Times New Roman" panose="02020603050405020304" pitchFamily="18" charset="0"/>
              </a:rPr>
              <a:t> </a:t>
            </a:r>
            <a:r>
              <a:rPr lang="en-US" sz="1600" dirty="0" err="1">
                <a:ea typeface="Times New Roman" panose="02020603050405020304" pitchFamily="18" charset="0"/>
              </a:rPr>
              <a:t>hiện</a:t>
            </a:r>
            <a:r>
              <a:rPr lang="en-US" sz="1600" dirty="0">
                <a:ea typeface="Times New Roman" panose="02020603050405020304" pitchFamily="18" charset="0"/>
              </a:rPr>
              <a:t> </a:t>
            </a:r>
            <a:r>
              <a:rPr lang="en-US" sz="1600" dirty="0" err="1">
                <a:ea typeface="Times New Roman" panose="02020603050405020304" pitchFamily="18" charset="0"/>
              </a:rPr>
              <a:t>nhiệm</a:t>
            </a:r>
            <a:r>
              <a:rPr lang="en-US" sz="1600" dirty="0">
                <a:ea typeface="Times New Roman" panose="02020603050405020304" pitchFamily="18" charset="0"/>
              </a:rPr>
              <a:t> </a:t>
            </a:r>
            <a:r>
              <a:rPr lang="en-US" sz="1600" dirty="0" err="1">
                <a:ea typeface="Times New Roman" panose="02020603050405020304" pitchFamily="18" charset="0"/>
              </a:rPr>
              <a:t>vụ</a:t>
            </a:r>
            <a:endParaRPr lang="en-US" sz="1600" dirty="0">
              <a:ea typeface="Calibri" panose="020F0502020204030204" pitchFamily="34" charset="0"/>
            </a:endParaRPr>
          </a:p>
        </p:txBody>
      </p:sp>
      <p:pic>
        <p:nvPicPr>
          <p:cNvPr id="18" name="Picture 17" descr="A diagram of the ear&#10;&#10;Description generated with high confidence">
            <a:extLst>
              <a:ext uri="{FF2B5EF4-FFF2-40B4-BE49-F238E27FC236}">
                <a16:creationId xmlns:a16="http://schemas.microsoft.com/office/drawing/2014/main" id="{AD1E8502-E572-4F85-9AA0-DA920A533D1B}"/>
              </a:ext>
            </a:extLst>
          </p:cNvPr>
          <p:cNvPicPr>
            <a:picLocks noChangeAspect="1"/>
          </p:cNvPicPr>
          <p:nvPr/>
        </p:nvPicPr>
        <p:blipFill rotWithShape="1">
          <a:blip r:embed="rId5"/>
          <a:srcRect r="12863"/>
          <a:stretch/>
        </p:blipFill>
        <p:spPr>
          <a:xfrm>
            <a:off x="3529323" y="2083714"/>
            <a:ext cx="1992905" cy="1304019"/>
          </a:xfrm>
          <a:prstGeom prst="rect">
            <a:avLst/>
          </a:prstGeom>
        </p:spPr>
      </p:pic>
      <p:pic>
        <p:nvPicPr>
          <p:cNvPr id="19" name="Picture 18" descr="A diagram of a human eye&#10;&#10;Description generated with high confidence">
            <a:extLst>
              <a:ext uri="{FF2B5EF4-FFF2-40B4-BE49-F238E27FC236}">
                <a16:creationId xmlns:a16="http://schemas.microsoft.com/office/drawing/2014/main" id="{6B4AB8CC-778B-46D2-A2CA-105A61AE7800}"/>
              </a:ext>
            </a:extLst>
          </p:cNvPr>
          <p:cNvPicPr>
            <a:picLocks noChangeAspect="1"/>
          </p:cNvPicPr>
          <p:nvPr/>
        </p:nvPicPr>
        <p:blipFill>
          <a:blip r:embed="rId6"/>
          <a:stretch>
            <a:fillRect/>
          </a:stretch>
        </p:blipFill>
        <p:spPr>
          <a:xfrm>
            <a:off x="402588" y="2058332"/>
            <a:ext cx="2097355" cy="1088848"/>
          </a:xfrm>
          <a:prstGeom prst="rect">
            <a:avLst/>
          </a:prstGeom>
        </p:spPr>
      </p:pic>
      <p:pic>
        <p:nvPicPr>
          <p:cNvPr id="20" name="Picture 19" descr="A diagram of the eye&#10;&#10;Description generated with high confidence">
            <a:extLst>
              <a:ext uri="{FF2B5EF4-FFF2-40B4-BE49-F238E27FC236}">
                <a16:creationId xmlns:a16="http://schemas.microsoft.com/office/drawing/2014/main" id="{41283D56-C091-4D45-BE41-04494F2267AF}"/>
              </a:ext>
            </a:extLst>
          </p:cNvPr>
          <p:cNvPicPr>
            <a:picLocks noChangeAspect="1"/>
          </p:cNvPicPr>
          <p:nvPr/>
        </p:nvPicPr>
        <p:blipFill>
          <a:blip r:embed="rId7"/>
          <a:stretch>
            <a:fillRect/>
          </a:stretch>
        </p:blipFill>
        <p:spPr>
          <a:xfrm>
            <a:off x="1210064" y="3271250"/>
            <a:ext cx="2868327" cy="1293755"/>
          </a:xfrm>
          <a:prstGeom prst="rect">
            <a:avLst/>
          </a:prstGeom>
        </p:spPr>
      </p:pic>
      <p:sp>
        <p:nvSpPr>
          <p:cNvPr id="21" name="Freeform 10">
            <a:extLst>
              <a:ext uri="{FF2B5EF4-FFF2-40B4-BE49-F238E27FC236}">
                <a16:creationId xmlns:a16="http://schemas.microsoft.com/office/drawing/2014/main" id="{D4679ABC-0E15-4C73-A338-81A2C42C0FC8}"/>
              </a:ext>
            </a:extLst>
          </p:cNvPr>
          <p:cNvSpPr/>
          <p:nvPr/>
        </p:nvSpPr>
        <p:spPr>
          <a:xfrm>
            <a:off x="5538475" y="2061809"/>
            <a:ext cx="3144115" cy="839155"/>
          </a:xfrm>
          <a:custGeom>
            <a:avLst/>
            <a:gdLst/>
            <a:ahLst/>
            <a:cxnLst/>
            <a:rect l="l" t="t" r="r" b="b"/>
            <a:pathLst>
              <a:path w="3003733" h="1209003">
                <a:moveTo>
                  <a:pt x="0" y="0"/>
                </a:moveTo>
                <a:lnTo>
                  <a:pt x="3003733" y="0"/>
                </a:lnTo>
                <a:lnTo>
                  <a:pt x="3003733" y="1209003"/>
                </a:lnTo>
                <a:lnTo>
                  <a:pt x="0" y="1209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3" name="Rectangle 22">
            <a:extLst>
              <a:ext uri="{FF2B5EF4-FFF2-40B4-BE49-F238E27FC236}">
                <a16:creationId xmlns:a16="http://schemas.microsoft.com/office/drawing/2014/main" id="{96032CDC-2BB4-4D0E-B5AD-B596F5BA7B1C}"/>
              </a:ext>
            </a:extLst>
          </p:cNvPr>
          <p:cNvSpPr/>
          <p:nvPr/>
        </p:nvSpPr>
        <p:spPr>
          <a:xfrm>
            <a:off x="5758087" y="2098362"/>
            <a:ext cx="2700877" cy="698717"/>
          </a:xfrm>
          <a:prstGeom prst="rect">
            <a:avLst/>
          </a:prstGeom>
        </p:spPr>
        <p:txBody>
          <a:bodyPr wrap="square">
            <a:spAutoFit/>
          </a:bodyPr>
          <a:lstStyle/>
          <a:p>
            <a:pPr algn="just">
              <a:lnSpc>
                <a:spcPct val="150000"/>
              </a:lnSpc>
            </a:pPr>
            <a:r>
              <a:rPr lang="en-US" b="1" dirty="0" err="1">
                <a:ea typeface="Calibri" panose="020F0502020204030204" pitchFamily="34" charset="0"/>
              </a:rPr>
              <a:t>Câu</a:t>
            </a:r>
            <a:r>
              <a:rPr lang="en-US" b="1" dirty="0">
                <a:ea typeface="Calibri" panose="020F0502020204030204" pitchFamily="34" charset="0"/>
              </a:rPr>
              <a:t> 1: </a:t>
            </a:r>
            <a:r>
              <a:rPr lang="vi-VN" dirty="0">
                <a:ea typeface="Calibri" panose="020F0502020204030204" pitchFamily="34" charset="0"/>
              </a:rPr>
              <a:t>Nêu vai trò của cơ quan cảm giác. Lấy ví dụ minh họa.</a:t>
            </a:r>
            <a:r>
              <a:rPr lang="en-US" dirty="0">
                <a:ea typeface="Calibri" panose="020F0502020204030204" pitchFamily="34" charset="0"/>
              </a:rPr>
              <a:t> </a:t>
            </a:r>
          </a:p>
        </p:txBody>
      </p:sp>
      <p:sp>
        <p:nvSpPr>
          <p:cNvPr id="24" name="Freeform 10">
            <a:extLst>
              <a:ext uri="{FF2B5EF4-FFF2-40B4-BE49-F238E27FC236}">
                <a16:creationId xmlns:a16="http://schemas.microsoft.com/office/drawing/2014/main" id="{59258C2D-CE38-4B18-BCFB-3183E778EDC4}"/>
              </a:ext>
            </a:extLst>
          </p:cNvPr>
          <p:cNvSpPr/>
          <p:nvPr/>
        </p:nvSpPr>
        <p:spPr>
          <a:xfrm>
            <a:off x="4937020" y="3147180"/>
            <a:ext cx="3620240" cy="1554360"/>
          </a:xfrm>
          <a:custGeom>
            <a:avLst/>
            <a:gdLst/>
            <a:ahLst/>
            <a:cxnLst/>
            <a:rect l="l" t="t" r="r" b="b"/>
            <a:pathLst>
              <a:path w="3003733" h="1209003">
                <a:moveTo>
                  <a:pt x="0" y="0"/>
                </a:moveTo>
                <a:lnTo>
                  <a:pt x="3003733" y="0"/>
                </a:lnTo>
                <a:lnTo>
                  <a:pt x="3003733" y="1209003"/>
                </a:lnTo>
                <a:lnTo>
                  <a:pt x="0" y="12090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5" name="Rectangle 24">
            <a:extLst>
              <a:ext uri="{FF2B5EF4-FFF2-40B4-BE49-F238E27FC236}">
                <a16:creationId xmlns:a16="http://schemas.microsoft.com/office/drawing/2014/main" id="{3FBCC959-6897-494F-AED9-9ABA2D176A2F}"/>
              </a:ext>
            </a:extLst>
          </p:cNvPr>
          <p:cNvSpPr/>
          <p:nvPr/>
        </p:nvSpPr>
        <p:spPr>
          <a:xfrm>
            <a:off x="5127768" y="3351734"/>
            <a:ext cx="3254232" cy="1021883"/>
          </a:xfrm>
          <a:prstGeom prst="rect">
            <a:avLst/>
          </a:prstGeom>
        </p:spPr>
        <p:txBody>
          <a:bodyPr wrap="square">
            <a:spAutoFit/>
          </a:bodyPr>
          <a:lstStyle/>
          <a:p>
            <a:pPr algn="just">
              <a:lnSpc>
                <a:spcPct val="150000"/>
              </a:lnSpc>
            </a:pPr>
            <a:r>
              <a:rPr lang="en-US" b="1" dirty="0" err="1">
                <a:ea typeface="Calibri" panose="020F0502020204030204" pitchFamily="34" charset="0"/>
              </a:rPr>
              <a:t>Câu</a:t>
            </a:r>
            <a:r>
              <a:rPr lang="en-US" b="1" dirty="0">
                <a:ea typeface="Calibri" panose="020F0502020204030204" pitchFamily="34" charset="0"/>
              </a:rPr>
              <a:t> 2: </a:t>
            </a:r>
            <a:r>
              <a:rPr lang="vi-VN" dirty="0">
                <a:ea typeface="Calibri" panose="020F0502020204030204" pitchFamily="34" charset="0"/>
              </a:rPr>
              <a:t>Cấu tạo cơ quan thị giác gồm những bộ phận nào? Cấu tạo cơ quan thính giác gồm những bộ phận nào?</a:t>
            </a:r>
            <a:endParaRPr lang="en-US" dirty="0">
              <a:ea typeface="Calibri" panose="020F0502020204030204" pitchFamily="34" charset="0"/>
            </a:endParaRP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50" name="Freeform 9">
            <a:extLst>
              <a:ext uri="{FF2B5EF4-FFF2-40B4-BE49-F238E27FC236}">
                <a16:creationId xmlns:a16="http://schemas.microsoft.com/office/drawing/2014/main" id="{198A7371-B550-42F3-A375-169F486E13CF}"/>
              </a:ext>
            </a:extLst>
          </p:cNvPr>
          <p:cNvSpPr/>
          <p:nvPr/>
        </p:nvSpPr>
        <p:spPr>
          <a:xfrm>
            <a:off x="512997" y="809329"/>
            <a:ext cx="2131231" cy="943272"/>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30" name="Google Shape;1330;p52"/>
          <p:cNvSpPr/>
          <p:nvPr/>
        </p:nvSpPr>
        <p:spPr>
          <a:xfrm rot="511152">
            <a:off x="6630217" y="102841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rot="511152">
            <a:off x="8041817" y="398060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0217EDD4-7EA9-4635-AB7D-6A5A8914AA22}"/>
              </a:ext>
            </a:extLst>
          </p:cNvPr>
          <p:cNvSpPr txBox="1"/>
          <p:nvPr/>
        </p:nvSpPr>
        <p:spPr>
          <a:xfrm>
            <a:off x="2945032" y="578495"/>
            <a:ext cx="3161489" cy="461665"/>
          </a:xfrm>
          <a:prstGeom prst="rect">
            <a:avLst/>
          </a:prstGeom>
          <a:noFill/>
        </p:spPr>
        <p:txBody>
          <a:bodyPr wrap="square" rtlCol="0">
            <a:spAutoFit/>
          </a:bodyPr>
          <a:lstStyle/>
          <a:p>
            <a:r>
              <a:rPr lang="en-US" sz="2400" b="1" dirty="0">
                <a:solidFill>
                  <a:schemeClr val="bg2">
                    <a:lumMod val="75000"/>
                  </a:schemeClr>
                </a:solidFill>
              </a:rPr>
              <a:t>PHIẾU HỌC TẬP</a:t>
            </a:r>
          </a:p>
        </p:txBody>
      </p:sp>
      <p:sp>
        <p:nvSpPr>
          <p:cNvPr id="45" name="TextBox 44">
            <a:extLst>
              <a:ext uri="{FF2B5EF4-FFF2-40B4-BE49-F238E27FC236}">
                <a16:creationId xmlns:a16="http://schemas.microsoft.com/office/drawing/2014/main" id="{EAEA7906-EED3-4BD7-AD40-3952C6D9DF99}"/>
              </a:ext>
            </a:extLst>
          </p:cNvPr>
          <p:cNvSpPr txBox="1"/>
          <p:nvPr/>
        </p:nvSpPr>
        <p:spPr>
          <a:xfrm>
            <a:off x="867397" y="979737"/>
            <a:ext cx="4069623" cy="496996"/>
          </a:xfrm>
          <a:prstGeom prst="rect">
            <a:avLst/>
          </a:prstGeom>
          <a:noFill/>
        </p:spPr>
        <p:txBody>
          <a:bodyPr wrap="square">
            <a:spAutoFit/>
          </a:bodyPr>
          <a:lstStyle/>
          <a:p>
            <a:pPr algn="just">
              <a:lnSpc>
                <a:spcPct val="150000"/>
              </a:lnSpc>
              <a:spcBef>
                <a:spcPts val="100"/>
              </a:spcBef>
              <a:spcAft>
                <a:spcPts val="100"/>
              </a:spcAft>
            </a:pPr>
            <a:r>
              <a:rPr lang="en-US" sz="2000" b="1" dirty="0" err="1">
                <a:solidFill>
                  <a:schemeClr val="accent2"/>
                </a:solidFill>
                <a:latin typeface="+mn-lt"/>
                <a:ea typeface="Calibri" panose="020F0502020204030204" pitchFamily="34" charset="0"/>
              </a:rPr>
              <a:t>Nhóm</a:t>
            </a:r>
            <a:r>
              <a:rPr lang="en-US" sz="2000" b="1" dirty="0">
                <a:solidFill>
                  <a:schemeClr val="accent2"/>
                </a:solidFill>
                <a:latin typeface="+mn-lt"/>
                <a:ea typeface="Calibri" panose="020F0502020204030204" pitchFamily="34" charset="0"/>
              </a:rPr>
              <a:t> 3,4:</a:t>
            </a:r>
            <a:endParaRPr lang="en-US" sz="2000" b="1" dirty="0">
              <a:solidFill>
                <a:schemeClr val="accent2"/>
              </a:solidFill>
              <a:effectLst/>
              <a:latin typeface="+mn-lt"/>
              <a:ea typeface="Calibri" panose="020F0502020204030204" pitchFamily="34" charset="0"/>
            </a:endParaRPr>
          </a:p>
        </p:txBody>
      </p:sp>
      <p:sp>
        <p:nvSpPr>
          <p:cNvPr id="14" name="Google Shape;1016;p44">
            <a:extLst>
              <a:ext uri="{FF2B5EF4-FFF2-40B4-BE49-F238E27FC236}">
                <a16:creationId xmlns:a16="http://schemas.microsoft.com/office/drawing/2014/main" id="{12231BCE-14BC-4F96-8682-DAFF28B3BB0B}"/>
              </a:ext>
            </a:extLst>
          </p:cNvPr>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7;p44">
            <a:extLst>
              <a:ext uri="{FF2B5EF4-FFF2-40B4-BE49-F238E27FC236}">
                <a16:creationId xmlns:a16="http://schemas.microsoft.com/office/drawing/2014/main" id="{8587D309-B702-4CEE-875C-475853896369}"/>
              </a:ext>
            </a:extLst>
          </p:cNvPr>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8;p44">
            <a:extLst>
              <a:ext uri="{FF2B5EF4-FFF2-40B4-BE49-F238E27FC236}">
                <a16:creationId xmlns:a16="http://schemas.microsoft.com/office/drawing/2014/main" id="{C44E2AF4-FF75-4E32-98F3-997D06FBA8BA}"/>
              </a:ext>
            </a:extLst>
          </p:cNvPr>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a:extLst>
              <a:ext uri="{FF2B5EF4-FFF2-40B4-BE49-F238E27FC236}">
                <a16:creationId xmlns:a16="http://schemas.microsoft.com/office/drawing/2014/main" id="{7C7F3AB4-524C-4570-AB56-D6F1400549BF}"/>
              </a:ext>
            </a:extLst>
          </p:cNvPr>
          <p:cNvSpPr/>
          <p:nvPr/>
        </p:nvSpPr>
        <p:spPr>
          <a:xfrm>
            <a:off x="461409" y="1647141"/>
            <a:ext cx="7606043" cy="416011"/>
          </a:xfrm>
          <a:prstGeom prst="rect">
            <a:avLst/>
          </a:prstGeom>
        </p:spPr>
        <p:txBody>
          <a:bodyPr wrap="square">
            <a:spAutoFit/>
          </a:bodyPr>
          <a:lstStyle/>
          <a:p>
            <a:pPr algn="just">
              <a:lnSpc>
                <a:spcPct val="150000"/>
              </a:lnSpc>
            </a:pPr>
            <a:r>
              <a:rPr lang="en-US" sz="1600" dirty="0">
                <a:ea typeface="Times New Roman" panose="02020603050405020304" pitchFamily="18" charset="0"/>
              </a:rPr>
              <a:t>Quan </a:t>
            </a:r>
            <a:r>
              <a:rPr lang="en-US" sz="1600" dirty="0" err="1">
                <a:ea typeface="Times New Roman" panose="02020603050405020304" pitchFamily="18" charset="0"/>
              </a:rPr>
              <a:t>sát</a:t>
            </a:r>
            <a:r>
              <a:rPr lang="en-US" sz="1600" dirty="0">
                <a:ea typeface="Times New Roman" panose="02020603050405020304" pitchFamily="18" charset="0"/>
              </a:rPr>
              <a:t> </a:t>
            </a:r>
            <a:r>
              <a:rPr lang="en-US" sz="1600" dirty="0" err="1">
                <a:ea typeface="Times New Roman" panose="02020603050405020304" pitchFamily="18" charset="0"/>
              </a:rPr>
              <a:t>các</a:t>
            </a:r>
            <a:r>
              <a:rPr lang="en-US" sz="1600" dirty="0">
                <a:ea typeface="Times New Roman" panose="02020603050405020304" pitchFamily="18" charset="0"/>
              </a:rPr>
              <a:t> </a:t>
            </a:r>
            <a:r>
              <a:rPr lang="en-US" sz="1600" dirty="0" err="1">
                <a:ea typeface="Times New Roman" panose="02020603050405020304" pitchFamily="18" charset="0"/>
              </a:rPr>
              <a:t>hình</a:t>
            </a:r>
            <a:r>
              <a:rPr lang="en-US" sz="1600" dirty="0">
                <a:ea typeface="Times New Roman" panose="02020603050405020304" pitchFamily="18" charset="0"/>
              </a:rPr>
              <a:t> 34.2, 34.3 </a:t>
            </a:r>
            <a:r>
              <a:rPr lang="en-US" sz="1600" dirty="0" err="1">
                <a:ea typeface="Times New Roman" panose="02020603050405020304" pitchFamily="18" charset="0"/>
              </a:rPr>
              <a:t>trang</a:t>
            </a:r>
            <a:r>
              <a:rPr lang="en-US" sz="1600" dirty="0">
                <a:ea typeface="Times New Roman" panose="02020603050405020304" pitchFamily="18" charset="0"/>
              </a:rPr>
              <a:t> 164 </a:t>
            </a:r>
            <a:r>
              <a:rPr lang="en-US" sz="1600" dirty="0" err="1">
                <a:ea typeface="Times New Roman" panose="02020603050405020304" pitchFamily="18" charset="0"/>
              </a:rPr>
              <a:t>và</a:t>
            </a:r>
            <a:r>
              <a:rPr lang="en-US" sz="1600" dirty="0">
                <a:ea typeface="Times New Roman" panose="02020603050405020304" pitchFamily="18" charset="0"/>
              </a:rPr>
              <a:t> 17,8 </a:t>
            </a:r>
            <a:r>
              <a:rPr lang="en-US" sz="1600" dirty="0" err="1">
                <a:ea typeface="Times New Roman" panose="02020603050405020304" pitchFamily="18" charset="0"/>
              </a:rPr>
              <a:t>trang</a:t>
            </a:r>
            <a:r>
              <a:rPr lang="en-US" sz="1600" dirty="0">
                <a:ea typeface="Times New Roman" panose="02020603050405020304" pitchFamily="18" charset="0"/>
              </a:rPr>
              <a:t> 88 SGK, </a:t>
            </a:r>
            <a:r>
              <a:rPr lang="en-US" sz="1600" dirty="0" err="1">
                <a:ea typeface="Times New Roman" panose="02020603050405020304" pitchFamily="18" charset="0"/>
              </a:rPr>
              <a:t>thực</a:t>
            </a:r>
            <a:r>
              <a:rPr lang="en-US" sz="1600" dirty="0">
                <a:ea typeface="Times New Roman" panose="02020603050405020304" pitchFamily="18" charset="0"/>
              </a:rPr>
              <a:t> </a:t>
            </a:r>
            <a:r>
              <a:rPr lang="en-US" sz="1600" dirty="0" err="1">
                <a:ea typeface="Times New Roman" panose="02020603050405020304" pitchFamily="18" charset="0"/>
              </a:rPr>
              <a:t>hiện</a:t>
            </a:r>
            <a:r>
              <a:rPr lang="en-US" sz="1600" dirty="0">
                <a:ea typeface="Times New Roman" panose="02020603050405020304" pitchFamily="18" charset="0"/>
              </a:rPr>
              <a:t> </a:t>
            </a:r>
            <a:r>
              <a:rPr lang="en-US" sz="1600" dirty="0" err="1">
                <a:ea typeface="Times New Roman" panose="02020603050405020304" pitchFamily="18" charset="0"/>
              </a:rPr>
              <a:t>nhiệm</a:t>
            </a:r>
            <a:r>
              <a:rPr lang="en-US" sz="1600" dirty="0">
                <a:ea typeface="Times New Roman" panose="02020603050405020304" pitchFamily="18" charset="0"/>
              </a:rPr>
              <a:t> </a:t>
            </a:r>
            <a:r>
              <a:rPr lang="en-US" sz="1600" dirty="0" err="1">
                <a:ea typeface="Times New Roman" panose="02020603050405020304" pitchFamily="18" charset="0"/>
              </a:rPr>
              <a:t>vụ</a:t>
            </a:r>
            <a:endParaRPr lang="en-US" sz="1600" dirty="0">
              <a:ea typeface="Calibri" panose="020F0502020204030204" pitchFamily="34" charset="0"/>
            </a:endParaRPr>
          </a:p>
        </p:txBody>
      </p:sp>
      <p:pic>
        <p:nvPicPr>
          <p:cNvPr id="18" name="Picture 17" descr="A diagram of the ear&#10;&#10;Description generated with high confidence">
            <a:extLst>
              <a:ext uri="{FF2B5EF4-FFF2-40B4-BE49-F238E27FC236}">
                <a16:creationId xmlns:a16="http://schemas.microsoft.com/office/drawing/2014/main" id="{AD1E8502-E572-4F85-9AA0-DA920A533D1B}"/>
              </a:ext>
            </a:extLst>
          </p:cNvPr>
          <p:cNvPicPr>
            <a:picLocks noChangeAspect="1"/>
          </p:cNvPicPr>
          <p:nvPr/>
        </p:nvPicPr>
        <p:blipFill rotWithShape="1">
          <a:blip r:embed="rId5"/>
          <a:srcRect r="12863"/>
          <a:stretch/>
        </p:blipFill>
        <p:spPr>
          <a:xfrm>
            <a:off x="2784273" y="2058332"/>
            <a:ext cx="1636715" cy="1070953"/>
          </a:xfrm>
          <a:prstGeom prst="rect">
            <a:avLst/>
          </a:prstGeom>
        </p:spPr>
      </p:pic>
      <p:pic>
        <p:nvPicPr>
          <p:cNvPr id="19" name="Picture 18" descr="A diagram of a human eye&#10;&#10;Description generated with high confidence">
            <a:extLst>
              <a:ext uri="{FF2B5EF4-FFF2-40B4-BE49-F238E27FC236}">
                <a16:creationId xmlns:a16="http://schemas.microsoft.com/office/drawing/2014/main" id="{6B4AB8CC-778B-46D2-A2CA-105A61AE7800}"/>
              </a:ext>
            </a:extLst>
          </p:cNvPr>
          <p:cNvPicPr>
            <a:picLocks noChangeAspect="1"/>
          </p:cNvPicPr>
          <p:nvPr/>
        </p:nvPicPr>
        <p:blipFill>
          <a:blip r:embed="rId6"/>
          <a:stretch>
            <a:fillRect/>
          </a:stretch>
        </p:blipFill>
        <p:spPr>
          <a:xfrm>
            <a:off x="402588" y="2058332"/>
            <a:ext cx="2097355" cy="1088848"/>
          </a:xfrm>
          <a:prstGeom prst="rect">
            <a:avLst/>
          </a:prstGeom>
        </p:spPr>
      </p:pic>
      <p:pic>
        <p:nvPicPr>
          <p:cNvPr id="20" name="Picture 19" descr="A diagram of the eye&#10;&#10;Description generated with high confidence">
            <a:extLst>
              <a:ext uri="{FF2B5EF4-FFF2-40B4-BE49-F238E27FC236}">
                <a16:creationId xmlns:a16="http://schemas.microsoft.com/office/drawing/2014/main" id="{41283D56-C091-4D45-BE41-04494F2267AF}"/>
              </a:ext>
            </a:extLst>
          </p:cNvPr>
          <p:cNvPicPr>
            <a:picLocks noChangeAspect="1"/>
          </p:cNvPicPr>
          <p:nvPr/>
        </p:nvPicPr>
        <p:blipFill>
          <a:blip r:embed="rId7"/>
          <a:stretch>
            <a:fillRect/>
          </a:stretch>
        </p:blipFill>
        <p:spPr>
          <a:xfrm>
            <a:off x="1210064" y="3271250"/>
            <a:ext cx="2868327" cy="1293755"/>
          </a:xfrm>
          <a:prstGeom prst="rect">
            <a:avLst/>
          </a:prstGeom>
        </p:spPr>
      </p:pic>
      <p:sp>
        <p:nvSpPr>
          <p:cNvPr id="26" name="TextBox 25">
            <a:extLst>
              <a:ext uri="{FF2B5EF4-FFF2-40B4-BE49-F238E27FC236}">
                <a16:creationId xmlns:a16="http://schemas.microsoft.com/office/drawing/2014/main" id="{FA37904F-94C4-4718-9401-83BBB090E076}"/>
              </a:ext>
            </a:extLst>
          </p:cNvPr>
          <p:cNvSpPr txBox="1"/>
          <p:nvPr/>
        </p:nvSpPr>
        <p:spPr>
          <a:xfrm>
            <a:off x="4636997" y="2069406"/>
            <a:ext cx="4104415" cy="1488138"/>
          </a:xfrm>
          <a:prstGeom prst="roundRect">
            <a:avLst/>
          </a:prstGeom>
          <a:solidFill>
            <a:schemeClr val="accent2"/>
          </a:solidFill>
          <a:ln w="19050">
            <a:solidFill>
              <a:schemeClr val="accent5"/>
            </a:solidFill>
            <a:prstDash val="lgDash"/>
          </a:ln>
        </p:spPr>
        <p:txBody>
          <a:bodyPr wrap="square">
            <a:spAutoFit/>
          </a:bodyPr>
          <a:lstStyle/>
          <a:p>
            <a:pPr algn="just">
              <a:lnSpc>
                <a:spcPct val="150000"/>
              </a:lnSpc>
            </a:pPr>
            <a:r>
              <a:rPr lang="en-US" b="1" dirty="0" err="1">
                <a:ea typeface="Calibri" panose="020F0502020204030204" pitchFamily="34" charset="0"/>
              </a:rPr>
              <a:t>Câu</a:t>
            </a:r>
            <a:r>
              <a:rPr lang="en-US" b="1" dirty="0">
                <a:ea typeface="Calibri" panose="020F0502020204030204" pitchFamily="34" charset="0"/>
              </a:rPr>
              <a:t> 3: </a:t>
            </a:r>
            <a:r>
              <a:rPr lang="vi-VN" dirty="0">
                <a:ea typeface="Calibri" panose="020F0502020204030204" pitchFamily="34" charset="0"/>
              </a:rPr>
              <a:t>Vẽ sơ đồ đơn giản quá trình thu nhận ánh sáng từ vật đến võng mạc trong cầu mắt. Hình ảnh của vật ở võng mạc có đặc điểm gì khác so với hình ảnh thực tế?</a:t>
            </a:r>
            <a:endParaRPr lang="en-US" dirty="0">
              <a:ea typeface="Calibri" panose="020F0502020204030204" pitchFamily="34" charset="0"/>
            </a:endParaRPr>
          </a:p>
        </p:txBody>
      </p:sp>
      <p:sp>
        <p:nvSpPr>
          <p:cNvPr id="27" name="TextBox 26">
            <a:extLst>
              <a:ext uri="{FF2B5EF4-FFF2-40B4-BE49-F238E27FC236}">
                <a16:creationId xmlns:a16="http://schemas.microsoft.com/office/drawing/2014/main" id="{2CDF95C6-C84A-4B03-8792-BE64D4E05050}"/>
              </a:ext>
            </a:extLst>
          </p:cNvPr>
          <p:cNvSpPr txBox="1"/>
          <p:nvPr/>
        </p:nvSpPr>
        <p:spPr>
          <a:xfrm>
            <a:off x="4201640" y="3732417"/>
            <a:ext cx="3809761" cy="415504"/>
          </a:xfrm>
          <a:prstGeom prst="roundRect">
            <a:avLst/>
          </a:prstGeom>
          <a:solidFill>
            <a:schemeClr val="accent2"/>
          </a:solidFill>
          <a:ln w="19050">
            <a:solidFill>
              <a:schemeClr val="accent5"/>
            </a:solidFill>
            <a:prstDash val="lgDash"/>
          </a:ln>
        </p:spPr>
        <p:txBody>
          <a:bodyPr wrap="square">
            <a:spAutoFit/>
          </a:bodyPr>
          <a:lstStyle/>
          <a:p>
            <a:pPr algn="just">
              <a:lnSpc>
                <a:spcPct val="150000"/>
              </a:lnSpc>
            </a:pPr>
            <a:r>
              <a:rPr lang="en-US" b="1" dirty="0" err="1">
                <a:ea typeface="Calibri" panose="020F0502020204030204" pitchFamily="34" charset="0"/>
              </a:rPr>
              <a:t>Câu</a:t>
            </a:r>
            <a:r>
              <a:rPr lang="en-US" b="1" dirty="0">
                <a:ea typeface="Calibri" panose="020F0502020204030204" pitchFamily="34" charset="0"/>
              </a:rPr>
              <a:t> 4: </a:t>
            </a:r>
            <a:r>
              <a:rPr lang="vi-VN" dirty="0">
                <a:ea typeface="Calibri" panose="020F0502020204030204" pitchFamily="34" charset="0"/>
              </a:rPr>
              <a:t>Trình bày cơ chế cảm nhận hình ảnh.</a:t>
            </a:r>
            <a:endParaRPr lang="en-US" dirty="0">
              <a:ea typeface="Calibri" panose="020F0502020204030204" pitchFamily="34" charset="0"/>
            </a:endParaRPr>
          </a:p>
        </p:txBody>
      </p:sp>
    </p:spTree>
    <p:extLst>
      <p:ext uri="{BB962C8B-B14F-4D97-AF65-F5344CB8AC3E}">
        <p14:creationId xmlns:p14="http://schemas.microsoft.com/office/powerpoint/2010/main" val="1633432501"/>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50" name="Freeform 9">
            <a:extLst>
              <a:ext uri="{FF2B5EF4-FFF2-40B4-BE49-F238E27FC236}">
                <a16:creationId xmlns:a16="http://schemas.microsoft.com/office/drawing/2014/main" id="{198A7371-B550-42F3-A375-169F486E13CF}"/>
              </a:ext>
            </a:extLst>
          </p:cNvPr>
          <p:cNvSpPr/>
          <p:nvPr/>
        </p:nvSpPr>
        <p:spPr>
          <a:xfrm>
            <a:off x="512997" y="809329"/>
            <a:ext cx="2131231" cy="943272"/>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30" name="Google Shape;1330;p52"/>
          <p:cNvSpPr/>
          <p:nvPr/>
        </p:nvSpPr>
        <p:spPr>
          <a:xfrm rot="511152">
            <a:off x="6630217" y="102841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rot="511152">
            <a:off x="8041817" y="398060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0217EDD4-7EA9-4635-AB7D-6A5A8914AA22}"/>
              </a:ext>
            </a:extLst>
          </p:cNvPr>
          <p:cNvSpPr txBox="1"/>
          <p:nvPr/>
        </p:nvSpPr>
        <p:spPr>
          <a:xfrm>
            <a:off x="2945032" y="578495"/>
            <a:ext cx="3161489" cy="461665"/>
          </a:xfrm>
          <a:prstGeom prst="rect">
            <a:avLst/>
          </a:prstGeom>
          <a:noFill/>
        </p:spPr>
        <p:txBody>
          <a:bodyPr wrap="square" rtlCol="0">
            <a:spAutoFit/>
          </a:bodyPr>
          <a:lstStyle/>
          <a:p>
            <a:r>
              <a:rPr lang="en-US" sz="2400" b="1" dirty="0">
                <a:solidFill>
                  <a:schemeClr val="bg2">
                    <a:lumMod val="75000"/>
                  </a:schemeClr>
                </a:solidFill>
              </a:rPr>
              <a:t>PHIẾU HỌC TẬP</a:t>
            </a:r>
          </a:p>
        </p:txBody>
      </p:sp>
      <p:sp>
        <p:nvSpPr>
          <p:cNvPr id="45" name="TextBox 44">
            <a:extLst>
              <a:ext uri="{FF2B5EF4-FFF2-40B4-BE49-F238E27FC236}">
                <a16:creationId xmlns:a16="http://schemas.microsoft.com/office/drawing/2014/main" id="{EAEA7906-EED3-4BD7-AD40-3952C6D9DF99}"/>
              </a:ext>
            </a:extLst>
          </p:cNvPr>
          <p:cNvSpPr txBox="1"/>
          <p:nvPr/>
        </p:nvSpPr>
        <p:spPr>
          <a:xfrm>
            <a:off x="867397" y="979737"/>
            <a:ext cx="4069623" cy="496996"/>
          </a:xfrm>
          <a:prstGeom prst="rect">
            <a:avLst/>
          </a:prstGeom>
          <a:noFill/>
        </p:spPr>
        <p:txBody>
          <a:bodyPr wrap="square">
            <a:spAutoFit/>
          </a:bodyPr>
          <a:lstStyle/>
          <a:p>
            <a:pPr algn="just">
              <a:lnSpc>
                <a:spcPct val="150000"/>
              </a:lnSpc>
              <a:spcBef>
                <a:spcPts val="100"/>
              </a:spcBef>
              <a:spcAft>
                <a:spcPts val="100"/>
              </a:spcAft>
            </a:pPr>
            <a:r>
              <a:rPr lang="en-US" sz="2000" b="1" dirty="0" err="1">
                <a:solidFill>
                  <a:schemeClr val="accent2"/>
                </a:solidFill>
                <a:latin typeface="+mn-lt"/>
                <a:ea typeface="Calibri" panose="020F0502020204030204" pitchFamily="34" charset="0"/>
              </a:rPr>
              <a:t>Nhóm</a:t>
            </a:r>
            <a:r>
              <a:rPr lang="en-US" sz="2000" b="1" dirty="0">
                <a:solidFill>
                  <a:schemeClr val="accent2"/>
                </a:solidFill>
                <a:latin typeface="+mn-lt"/>
                <a:ea typeface="Calibri" panose="020F0502020204030204" pitchFamily="34" charset="0"/>
              </a:rPr>
              <a:t> 3,4:</a:t>
            </a:r>
            <a:endParaRPr lang="en-US" sz="2000" b="1" dirty="0">
              <a:solidFill>
                <a:schemeClr val="accent2"/>
              </a:solidFill>
              <a:effectLst/>
              <a:latin typeface="+mn-lt"/>
              <a:ea typeface="Calibri" panose="020F0502020204030204" pitchFamily="34" charset="0"/>
            </a:endParaRPr>
          </a:p>
        </p:txBody>
      </p:sp>
      <p:sp>
        <p:nvSpPr>
          <p:cNvPr id="14" name="Google Shape;1016;p44">
            <a:extLst>
              <a:ext uri="{FF2B5EF4-FFF2-40B4-BE49-F238E27FC236}">
                <a16:creationId xmlns:a16="http://schemas.microsoft.com/office/drawing/2014/main" id="{12231BCE-14BC-4F96-8682-DAFF28B3BB0B}"/>
              </a:ext>
            </a:extLst>
          </p:cNvPr>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7;p44">
            <a:extLst>
              <a:ext uri="{FF2B5EF4-FFF2-40B4-BE49-F238E27FC236}">
                <a16:creationId xmlns:a16="http://schemas.microsoft.com/office/drawing/2014/main" id="{8587D309-B702-4CEE-875C-475853896369}"/>
              </a:ext>
            </a:extLst>
          </p:cNvPr>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8;p44">
            <a:extLst>
              <a:ext uri="{FF2B5EF4-FFF2-40B4-BE49-F238E27FC236}">
                <a16:creationId xmlns:a16="http://schemas.microsoft.com/office/drawing/2014/main" id="{C44E2AF4-FF75-4E32-98F3-997D06FBA8BA}"/>
              </a:ext>
            </a:extLst>
          </p:cNvPr>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a:extLst>
              <a:ext uri="{FF2B5EF4-FFF2-40B4-BE49-F238E27FC236}">
                <a16:creationId xmlns:a16="http://schemas.microsoft.com/office/drawing/2014/main" id="{7C7F3AB4-524C-4570-AB56-D6F1400549BF}"/>
              </a:ext>
            </a:extLst>
          </p:cNvPr>
          <p:cNvSpPr/>
          <p:nvPr/>
        </p:nvSpPr>
        <p:spPr>
          <a:xfrm>
            <a:off x="461409" y="1647141"/>
            <a:ext cx="7606043" cy="416011"/>
          </a:xfrm>
          <a:prstGeom prst="rect">
            <a:avLst/>
          </a:prstGeom>
        </p:spPr>
        <p:txBody>
          <a:bodyPr wrap="square">
            <a:spAutoFit/>
          </a:bodyPr>
          <a:lstStyle/>
          <a:p>
            <a:pPr algn="just">
              <a:lnSpc>
                <a:spcPct val="150000"/>
              </a:lnSpc>
            </a:pPr>
            <a:r>
              <a:rPr lang="en-US" sz="1600" dirty="0">
                <a:ea typeface="Times New Roman" panose="02020603050405020304" pitchFamily="18" charset="0"/>
              </a:rPr>
              <a:t>Quan </a:t>
            </a:r>
            <a:r>
              <a:rPr lang="en-US" sz="1600" dirty="0" err="1">
                <a:ea typeface="Times New Roman" panose="02020603050405020304" pitchFamily="18" charset="0"/>
              </a:rPr>
              <a:t>sát</a:t>
            </a:r>
            <a:r>
              <a:rPr lang="en-US" sz="1600" dirty="0">
                <a:ea typeface="Times New Roman" panose="02020603050405020304" pitchFamily="18" charset="0"/>
              </a:rPr>
              <a:t> </a:t>
            </a:r>
            <a:r>
              <a:rPr lang="en-US" sz="1600" dirty="0" err="1">
                <a:ea typeface="Times New Roman" panose="02020603050405020304" pitchFamily="18" charset="0"/>
              </a:rPr>
              <a:t>các</a:t>
            </a:r>
            <a:r>
              <a:rPr lang="en-US" sz="1600" dirty="0">
                <a:ea typeface="Times New Roman" panose="02020603050405020304" pitchFamily="18" charset="0"/>
              </a:rPr>
              <a:t> </a:t>
            </a:r>
            <a:r>
              <a:rPr lang="en-US" sz="1600" dirty="0" err="1">
                <a:ea typeface="Times New Roman" panose="02020603050405020304" pitchFamily="18" charset="0"/>
              </a:rPr>
              <a:t>hình</a:t>
            </a:r>
            <a:r>
              <a:rPr lang="en-US" sz="1600" dirty="0">
                <a:ea typeface="Times New Roman" panose="02020603050405020304" pitchFamily="18" charset="0"/>
              </a:rPr>
              <a:t> 34.2, 34.3 </a:t>
            </a:r>
            <a:r>
              <a:rPr lang="en-US" sz="1600" dirty="0" err="1">
                <a:ea typeface="Times New Roman" panose="02020603050405020304" pitchFamily="18" charset="0"/>
              </a:rPr>
              <a:t>trang</a:t>
            </a:r>
            <a:r>
              <a:rPr lang="en-US" sz="1600" dirty="0">
                <a:ea typeface="Times New Roman" panose="02020603050405020304" pitchFamily="18" charset="0"/>
              </a:rPr>
              <a:t> 164 </a:t>
            </a:r>
            <a:r>
              <a:rPr lang="en-US" sz="1600" dirty="0" err="1">
                <a:ea typeface="Times New Roman" panose="02020603050405020304" pitchFamily="18" charset="0"/>
              </a:rPr>
              <a:t>và</a:t>
            </a:r>
            <a:r>
              <a:rPr lang="en-US" sz="1600" dirty="0">
                <a:ea typeface="Times New Roman" panose="02020603050405020304" pitchFamily="18" charset="0"/>
              </a:rPr>
              <a:t> 17,8 </a:t>
            </a:r>
            <a:r>
              <a:rPr lang="en-US" sz="1600" dirty="0" err="1">
                <a:ea typeface="Times New Roman" panose="02020603050405020304" pitchFamily="18" charset="0"/>
              </a:rPr>
              <a:t>trang</a:t>
            </a:r>
            <a:r>
              <a:rPr lang="en-US" sz="1600" dirty="0">
                <a:ea typeface="Times New Roman" panose="02020603050405020304" pitchFamily="18" charset="0"/>
              </a:rPr>
              <a:t> 88 SGK, </a:t>
            </a:r>
            <a:r>
              <a:rPr lang="en-US" sz="1600" dirty="0" err="1">
                <a:ea typeface="Times New Roman" panose="02020603050405020304" pitchFamily="18" charset="0"/>
              </a:rPr>
              <a:t>thực</a:t>
            </a:r>
            <a:r>
              <a:rPr lang="en-US" sz="1600" dirty="0">
                <a:ea typeface="Times New Roman" panose="02020603050405020304" pitchFamily="18" charset="0"/>
              </a:rPr>
              <a:t> </a:t>
            </a:r>
            <a:r>
              <a:rPr lang="en-US" sz="1600" dirty="0" err="1">
                <a:ea typeface="Times New Roman" panose="02020603050405020304" pitchFamily="18" charset="0"/>
              </a:rPr>
              <a:t>hiện</a:t>
            </a:r>
            <a:r>
              <a:rPr lang="en-US" sz="1600" dirty="0">
                <a:ea typeface="Times New Roman" panose="02020603050405020304" pitchFamily="18" charset="0"/>
              </a:rPr>
              <a:t> </a:t>
            </a:r>
            <a:r>
              <a:rPr lang="en-US" sz="1600" dirty="0" err="1">
                <a:ea typeface="Times New Roman" panose="02020603050405020304" pitchFamily="18" charset="0"/>
              </a:rPr>
              <a:t>nhiệm</a:t>
            </a:r>
            <a:r>
              <a:rPr lang="en-US" sz="1600" dirty="0">
                <a:ea typeface="Times New Roman" panose="02020603050405020304" pitchFamily="18" charset="0"/>
              </a:rPr>
              <a:t> </a:t>
            </a:r>
            <a:r>
              <a:rPr lang="en-US" sz="1600" dirty="0" err="1">
                <a:ea typeface="Times New Roman" panose="02020603050405020304" pitchFamily="18" charset="0"/>
              </a:rPr>
              <a:t>vụ</a:t>
            </a:r>
            <a:endParaRPr lang="en-US" sz="1600" dirty="0">
              <a:ea typeface="Calibri" panose="020F0502020204030204" pitchFamily="34" charset="0"/>
            </a:endParaRPr>
          </a:p>
        </p:txBody>
      </p:sp>
      <p:pic>
        <p:nvPicPr>
          <p:cNvPr id="18" name="Picture 17" descr="A diagram of the ear&#10;&#10;Description generated with high confidence">
            <a:extLst>
              <a:ext uri="{FF2B5EF4-FFF2-40B4-BE49-F238E27FC236}">
                <a16:creationId xmlns:a16="http://schemas.microsoft.com/office/drawing/2014/main" id="{AD1E8502-E572-4F85-9AA0-DA920A533D1B}"/>
              </a:ext>
            </a:extLst>
          </p:cNvPr>
          <p:cNvPicPr>
            <a:picLocks noChangeAspect="1"/>
          </p:cNvPicPr>
          <p:nvPr/>
        </p:nvPicPr>
        <p:blipFill rotWithShape="1">
          <a:blip r:embed="rId5"/>
          <a:srcRect r="12863"/>
          <a:stretch/>
        </p:blipFill>
        <p:spPr>
          <a:xfrm>
            <a:off x="2784273" y="2058332"/>
            <a:ext cx="1636715" cy="1070953"/>
          </a:xfrm>
          <a:prstGeom prst="rect">
            <a:avLst/>
          </a:prstGeom>
        </p:spPr>
      </p:pic>
      <p:pic>
        <p:nvPicPr>
          <p:cNvPr id="19" name="Picture 18" descr="A diagram of a human eye&#10;&#10;Description generated with high confidence">
            <a:extLst>
              <a:ext uri="{FF2B5EF4-FFF2-40B4-BE49-F238E27FC236}">
                <a16:creationId xmlns:a16="http://schemas.microsoft.com/office/drawing/2014/main" id="{6B4AB8CC-778B-46D2-A2CA-105A61AE7800}"/>
              </a:ext>
            </a:extLst>
          </p:cNvPr>
          <p:cNvPicPr>
            <a:picLocks noChangeAspect="1"/>
          </p:cNvPicPr>
          <p:nvPr/>
        </p:nvPicPr>
        <p:blipFill>
          <a:blip r:embed="rId6"/>
          <a:stretch>
            <a:fillRect/>
          </a:stretch>
        </p:blipFill>
        <p:spPr>
          <a:xfrm>
            <a:off x="402588" y="2058332"/>
            <a:ext cx="2097355" cy="1088848"/>
          </a:xfrm>
          <a:prstGeom prst="rect">
            <a:avLst/>
          </a:prstGeom>
        </p:spPr>
      </p:pic>
      <p:pic>
        <p:nvPicPr>
          <p:cNvPr id="20" name="Picture 19" descr="A diagram of the eye&#10;&#10;Description generated with high confidence">
            <a:extLst>
              <a:ext uri="{FF2B5EF4-FFF2-40B4-BE49-F238E27FC236}">
                <a16:creationId xmlns:a16="http://schemas.microsoft.com/office/drawing/2014/main" id="{41283D56-C091-4D45-BE41-04494F2267AF}"/>
              </a:ext>
            </a:extLst>
          </p:cNvPr>
          <p:cNvPicPr>
            <a:picLocks noChangeAspect="1"/>
          </p:cNvPicPr>
          <p:nvPr/>
        </p:nvPicPr>
        <p:blipFill>
          <a:blip r:embed="rId7"/>
          <a:stretch>
            <a:fillRect/>
          </a:stretch>
        </p:blipFill>
        <p:spPr>
          <a:xfrm>
            <a:off x="1210064" y="3271250"/>
            <a:ext cx="2868327" cy="1293755"/>
          </a:xfrm>
          <a:prstGeom prst="rect">
            <a:avLst/>
          </a:prstGeom>
        </p:spPr>
      </p:pic>
      <p:sp>
        <p:nvSpPr>
          <p:cNvPr id="21" name="TextBox 20">
            <a:extLst>
              <a:ext uri="{FF2B5EF4-FFF2-40B4-BE49-F238E27FC236}">
                <a16:creationId xmlns:a16="http://schemas.microsoft.com/office/drawing/2014/main" id="{E2D1F1EC-CF92-4D18-BA00-604972339C80}"/>
              </a:ext>
            </a:extLst>
          </p:cNvPr>
          <p:cNvSpPr txBox="1"/>
          <p:nvPr/>
        </p:nvSpPr>
        <p:spPr>
          <a:xfrm>
            <a:off x="4525776" y="2074163"/>
            <a:ext cx="4215636" cy="1130594"/>
          </a:xfrm>
          <a:prstGeom prst="roundRect">
            <a:avLst/>
          </a:prstGeom>
          <a:solidFill>
            <a:schemeClr val="accent3">
              <a:lumMod val="40000"/>
              <a:lumOff val="60000"/>
            </a:schemeClr>
          </a:solidFill>
          <a:ln w="19050">
            <a:solidFill>
              <a:schemeClr val="accent3"/>
            </a:solidFill>
          </a:ln>
        </p:spPr>
        <p:txBody>
          <a:bodyPr wrap="square">
            <a:spAutoFit/>
          </a:bodyPr>
          <a:lstStyle/>
          <a:p>
            <a:pPr lvl="0" algn="just">
              <a:lnSpc>
                <a:spcPct val="150000"/>
              </a:lnSpc>
              <a:spcBef>
                <a:spcPts val="100"/>
              </a:spcBef>
              <a:spcAft>
                <a:spcPts val="100"/>
              </a:spcAft>
              <a:defRPr/>
            </a:pPr>
            <a:r>
              <a:rPr kumimoji="0" lang="en-US"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5: </a:t>
            </a:r>
            <a:r>
              <a:rPr lang="vi-VN" dirty="0">
                <a:latin typeface="Arial" panose="020B0604020202020204" pitchFamily="34" charset="0"/>
                <a:ea typeface="Times New Roman" panose="02020603050405020304" pitchFamily="18" charset="0"/>
              </a:rPr>
              <a:t>Nêu tên các bộ phận cấu tạo của tai. Vẽ sơ đồ truyền âm thanh từ nguồn phát âm đến tế bào thụ cảm âm thanh ở ốc tai.</a:t>
            </a:r>
            <a:endParaRPr kumimoji="0" lang="en-US"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sp>
        <p:nvSpPr>
          <p:cNvPr id="23" name="TextBox 22">
            <a:extLst>
              <a:ext uri="{FF2B5EF4-FFF2-40B4-BE49-F238E27FC236}">
                <a16:creationId xmlns:a16="http://schemas.microsoft.com/office/drawing/2014/main" id="{193DB55A-35A4-493F-BB87-33DCACD61ACD}"/>
              </a:ext>
            </a:extLst>
          </p:cNvPr>
          <p:cNvSpPr txBox="1"/>
          <p:nvPr/>
        </p:nvSpPr>
        <p:spPr>
          <a:xfrm>
            <a:off x="4326770" y="3502623"/>
            <a:ext cx="4169412" cy="415504"/>
          </a:xfrm>
          <a:prstGeom prst="roundRect">
            <a:avLst/>
          </a:prstGeom>
          <a:solidFill>
            <a:schemeClr val="accent3">
              <a:lumMod val="40000"/>
              <a:lumOff val="60000"/>
            </a:schemeClr>
          </a:solidFill>
          <a:ln w="19050">
            <a:solidFill>
              <a:schemeClr val="accent3"/>
            </a:solidFill>
          </a:ln>
        </p:spPr>
        <p:txBody>
          <a:bodyPr wrap="square">
            <a:spAutoFit/>
          </a:bodyPr>
          <a:lstStyle/>
          <a:p>
            <a:pPr lvl="0" algn="just">
              <a:lnSpc>
                <a:spcPct val="150000"/>
              </a:lnSpc>
              <a:spcBef>
                <a:spcPts val="100"/>
              </a:spcBef>
              <a:spcAft>
                <a:spcPts val="100"/>
              </a:spcAft>
              <a:defRPr/>
            </a:pPr>
            <a:r>
              <a:rPr kumimoji="0" lang="en-US"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6: </a:t>
            </a:r>
            <a:r>
              <a:rPr lang="vi-VN" dirty="0">
                <a:latin typeface="Arial" panose="020B0604020202020204" pitchFamily="34" charset="0"/>
                <a:ea typeface="Times New Roman" panose="02020603050405020304" pitchFamily="18" charset="0"/>
              </a:rPr>
              <a:t>Trình bày cơ chế cảm nhận âm thanh.</a:t>
            </a:r>
            <a:endParaRPr kumimoji="0" lang="en-US"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spTree>
    <p:extLst>
      <p:ext uri="{BB962C8B-B14F-4D97-AF65-F5344CB8AC3E}">
        <p14:creationId xmlns:p14="http://schemas.microsoft.com/office/powerpoint/2010/main" val="1215514176"/>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6" name="Google Shape;1016;p44"/>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rot="511152">
            <a:off x="8085850" y="8835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TextBox 132">
            <a:extLst>
              <a:ext uri="{FF2B5EF4-FFF2-40B4-BE49-F238E27FC236}">
                <a16:creationId xmlns:a16="http://schemas.microsoft.com/office/drawing/2014/main" id="{68AD4096-75E7-49F7-9365-87DCF3CB0689}"/>
              </a:ext>
            </a:extLst>
          </p:cNvPr>
          <p:cNvSpPr txBox="1"/>
          <p:nvPr/>
        </p:nvSpPr>
        <p:spPr>
          <a:xfrm>
            <a:off x="667312" y="532883"/>
            <a:ext cx="7809376" cy="496996"/>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PHIẾU HỌC TẬP</a:t>
            </a:r>
            <a:endParaRPr lang="en-US" sz="2000" dirty="0">
              <a:effectLst/>
              <a:latin typeface="+mn-lt"/>
              <a:ea typeface="Calibri" panose="020F0502020204030204" pitchFamily="34" charset="0"/>
            </a:endParaRPr>
          </a:p>
        </p:txBody>
      </p:sp>
      <p:sp>
        <p:nvSpPr>
          <p:cNvPr id="13" name="Freeform 10">
            <a:extLst>
              <a:ext uri="{FF2B5EF4-FFF2-40B4-BE49-F238E27FC236}">
                <a16:creationId xmlns:a16="http://schemas.microsoft.com/office/drawing/2014/main" id="{23ACFA70-49B5-49D3-BBCB-F9CF540E4B4C}"/>
              </a:ext>
            </a:extLst>
          </p:cNvPr>
          <p:cNvSpPr/>
          <p:nvPr/>
        </p:nvSpPr>
        <p:spPr>
          <a:xfrm>
            <a:off x="318065" y="1224752"/>
            <a:ext cx="4253935" cy="2273821"/>
          </a:xfrm>
          <a:custGeom>
            <a:avLst/>
            <a:gdLst/>
            <a:ahLst/>
            <a:cxnLst/>
            <a:rect l="l" t="t" r="r" b="b"/>
            <a:pathLst>
              <a:path w="3003733" h="1209003">
                <a:moveTo>
                  <a:pt x="0" y="0"/>
                </a:moveTo>
                <a:lnTo>
                  <a:pt x="3003733" y="0"/>
                </a:lnTo>
                <a:lnTo>
                  <a:pt x="3003733" y="1209003"/>
                </a:lnTo>
                <a:lnTo>
                  <a:pt x="0" y="12090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Rectangle 1">
            <a:extLst>
              <a:ext uri="{FF2B5EF4-FFF2-40B4-BE49-F238E27FC236}">
                <a16:creationId xmlns:a16="http://schemas.microsoft.com/office/drawing/2014/main" id="{E633A39D-AEA3-4F69-ABE1-F625445F2545}"/>
              </a:ext>
            </a:extLst>
          </p:cNvPr>
          <p:cNvSpPr/>
          <p:nvPr/>
        </p:nvSpPr>
        <p:spPr>
          <a:xfrm>
            <a:off x="623872" y="1731445"/>
            <a:ext cx="3614173" cy="872034"/>
          </a:xfrm>
          <a:prstGeom prst="rect">
            <a:avLst/>
          </a:prstGeom>
        </p:spPr>
        <p:txBody>
          <a:bodyPr wrap="square">
            <a:spAutoFit/>
          </a:bodyPr>
          <a:lstStyle/>
          <a:p>
            <a:pPr algn="just">
              <a:lnSpc>
                <a:spcPct val="150000"/>
              </a:lnSpc>
            </a:pPr>
            <a:r>
              <a:rPr lang="en-US" sz="1800" b="1" dirty="0" err="1">
                <a:ea typeface="Calibri" panose="020F0502020204030204" pitchFamily="34" charset="0"/>
              </a:rPr>
              <a:t>Câu</a:t>
            </a:r>
            <a:r>
              <a:rPr lang="en-US" sz="1800" b="1" dirty="0">
                <a:ea typeface="Calibri" panose="020F0502020204030204" pitchFamily="34" charset="0"/>
              </a:rPr>
              <a:t> 1: </a:t>
            </a:r>
            <a:r>
              <a:rPr lang="vi-VN" sz="1800" dirty="0">
                <a:ea typeface="Calibri" panose="020F0502020204030204" pitchFamily="34" charset="0"/>
              </a:rPr>
              <a:t>Nêu vai trò của cơ quan cảm giác. Lấy ví dụ minh họa.</a:t>
            </a:r>
            <a:r>
              <a:rPr lang="en-US" sz="1800" dirty="0">
                <a:ea typeface="Calibri" panose="020F0502020204030204" pitchFamily="34" charset="0"/>
              </a:rPr>
              <a:t> </a:t>
            </a:r>
          </a:p>
        </p:txBody>
      </p:sp>
      <p:sp>
        <p:nvSpPr>
          <p:cNvPr id="6" name="Rectangle 5">
            <a:extLst>
              <a:ext uri="{FF2B5EF4-FFF2-40B4-BE49-F238E27FC236}">
                <a16:creationId xmlns:a16="http://schemas.microsoft.com/office/drawing/2014/main" id="{B3110133-F8BD-4D21-9A19-FD2238C4EA80}"/>
              </a:ext>
            </a:extLst>
          </p:cNvPr>
          <p:cNvSpPr/>
          <p:nvPr/>
        </p:nvSpPr>
        <p:spPr>
          <a:xfrm>
            <a:off x="4687891" y="1004132"/>
            <a:ext cx="4074446" cy="3365024"/>
          </a:xfrm>
          <a:prstGeom prst="rect">
            <a:avLst/>
          </a:prstGeom>
        </p:spPr>
        <p:txBody>
          <a:bodyPr wrap="square">
            <a:spAutoFit/>
          </a:bodyPr>
          <a:lstStyle/>
          <a:p>
            <a:pPr marL="285750" indent="-285750">
              <a:lnSpc>
                <a:spcPct val="150000"/>
              </a:lnSpc>
              <a:buFont typeface="Wingdings" panose="05000000000000000000" pitchFamily="2" charset="2"/>
              <a:buChar char="Ø"/>
            </a:pPr>
            <a:r>
              <a:rPr lang="vi-VN" sz="1800" dirty="0"/>
              <a:t>Vai trò của cơ quan cảm giác: giúp cơ thể cảm nhận các kích thích từ môi trường.</a:t>
            </a:r>
          </a:p>
          <a:p>
            <a:pPr marL="285750" indent="-285750" algn="just">
              <a:lnSpc>
                <a:spcPct val="150000"/>
              </a:lnSpc>
              <a:buFont typeface="Wingdings" panose="05000000000000000000" pitchFamily="2" charset="2"/>
              <a:buChar char="Ø"/>
            </a:pPr>
            <a:r>
              <a:rPr lang="vi-VN" sz="1800" b="1" dirty="0"/>
              <a:t>Ví dụ: </a:t>
            </a:r>
            <a:r>
              <a:rPr lang="vi-VN" sz="1800" dirty="0"/>
              <a:t>cơ quan thị giác cảm nhận hình ảnh và màu sắc của vật, cơ quan thính giác cảm nhận âm thanh, cơ quan vị giác cảm nhận vị trong thức ăn,</a:t>
            </a:r>
            <a:r>
              <a:rPr lang="en-US" sz="1800" dirty="0"/>
              <a:t>…</a:t>
            </a:r>
            <a:endParaRPr lang="vi-VN" sz="1800" dirty="0"/>
          </a:p>
        </p:txBody>
      </p:sp>
      <p:sp>
        <p:nvSpPr>
          <p:cNvPr id="15" name="Freeform 2">
            <a:extLst>
              <a:ext uri="{FF2B5EF4-FFF2-40B4-BE49-F238E27FC236}">
                <a16:creationId xmlns:a16="http://schemas.microsoft.com/office/drawing/2014/main" id="{22C6FC10-806E-4A1D-98B8-D5209D4E04C4}"/>
              </a:ext>
            </a:extLst>
          </p:cNvPr>
          <p:cNvSpPr/>
          <p:nvPr/>
        </p:nvSpPr>
        <p:spPr>
          <a:xfrm>
            <a:off x="3539457" y="2735249"/>
            <a:ext cx="1520241" cy="2408251"/>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471877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6" name="Google Shape;1016;p44"/>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rot="511152">
            <a:off x="8085850" y="8835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TextBox 132">
            <a:extLst>
              <a:ext uri="{FF2B5EF4-FFF2-40B4-BE49-F238E27FC236}">
                <a16:creationId xmlns:a16="http://schemas.microsoft.com/office/drawing/2014/main" id="{68AD4096-75E7-49F7-9365-87DCF3CB0689}"/>
              </a:ext>
            </a:extLst>
          </p:cNvPr>
          <p:cNvSpPr txBox="1"/>
          <p:nvPr/>
        </p:nvSpPr>
        <p:spPr>
          <a:xfrm>
            <a:off x="667312" y="532883"/>
            <a:ext cx="7809376" cy="496996"/>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PHIẾU HỌC TẬP</a:t>
            </a:r>
            <a:endParaRPr lang="en-US" sz="2000" dirty="0">
              <a:effectLst/>
              <a:latin typeface="+mn-lt"/>
              <a:ea typeface="Calibri" panose="020F0502020204030204" pitchFamily="34" charset="0"/>
            </a:endParaRPr>
          </a:p>
        </p:txBody>
      </p:sp>
      <p:sp>
        <p:nvSpPr>
          <p:cNvPr id="13" name="Freeform 10">
            <a:extLst>
              <a:ext uri="{FF2B5EF4-FFF2-40B4-BE49-F238E27FC236}">
                <a16:creationId xmlns:a16="http://schemas.microsoft.com/office/drawing/2014/main" id="{23ACFA70-49B5-49D3-BBCB-F9CF540E4B4C}"/>
              </a:ext>
            </a:extLst>
          </p:cNvPr>
          <p:cNvSpPr/>
          <p:nvPr/>
        </p:nvSpPr>
        <p:spPr>
          <a:xfrm>
            <a:off x="318065" y="1224752"/>
            <a:ext cx="4253935" cy="2273821"/>
          </a:xfrm>
          <a:custGeom>
            <a:avLst/>
            <a:gdLst/>
            <a:ahLst/>
            <a:cxnLst/>
            <a:rect l="l" t="t" r="r" b="b"/>
            <a:pathLst>
              <a:path w="3003733" h="1209003">
                <a:moveTo>
                  <a:pt x="0" y="0"/>
                </a:moveTo>
                <a:lnTo>
                  <a:pt x="3003733" y="0"/>
                </a:lnTo>
                <a:lnTo>
                  <a:pt x="3003733" y="1209003"/>
                </a:lnTo>
                <a:lnTo>
                  <a:pt x="0" y="12090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Rectangle 1">
            <a:extLst>
              <a:ext uri="{FF2B5EF4-FFF2-40B4-BE49-F238E27FC236}">
                <a16:creationId xmlns:a16="http://schemas.microsoft.com/office/drawing/2014/main" id="{E633A39D-AEA3-4F69-ABE1-F625445F2545}"/>
              </a:ext>
            </a:extLst>
          </p:cNvPr>
          <p:cNvSpPr/>
          <p:nvPr/>
        </p:nvSpPr>
        <p:spPr>
          <a:xfrm>
            <a:off x="637945" y="1517191"/>
            <a:ext cx="3614173" cy="1703030"/>
          </a:xfrm>
          <a:prstGeom prst="rect">
            <a:avLst/>
          </a:prstGeom>
        </p:spPr>
        <p:txBody>
          <a:bodyPr wrap="square">
            <a:spAutoFit/>
          </a:bodyPr>
          <a:lstStyle/>
          <a:p>
            <a:pPr algn="just">
              <a:lnSpc>
                <a:spcPct val="150000"/>
              </a:lnSpc>
            </a:pPr>
            <a:r>
              <a:rPr lang="en-US" sz="1800" b="1" dirty="0" err="1">
                <a:ea typeface="Calibri" panose="020F0502020204030204" pitchFamily="34" charset="0"/>
              </a:rPr>
              <a:t>Câu</a:t>
            </a:r>
            <a:r>
              <a:rPr lang="en-US" sz="1800" b="1" dirty="0">
                <a:ea typeface="Calibri" panose="020F0502020204030204" pitchFamily="34" charset="0"/>
              </a:rPr>
              <a:t> 2: </a:t>
            </a:r>
            <a:r>
              <a:rPr lang="vi-VN" sz="1800" dirty="0">
                <a:ea typeface="Calibri" panose="020F0502020204030204" pitchFamily="34" charset="0"/>
              </a:rPr>
              <a:t>Cấu tạo cơ quan thị giác gồm những bộ phận nào? Cấu tạo cơ quan thính giác gồm những bộ phận nào?</a:t>
            </a:r>
            <a:endParaRPr lang="en-US" sz="1800" dirty="0">
              <a:ea typeface="Calibri" panose="020F0502020204030204" pitchFamily="34" charset="0"/>
            </a:endParaRPr>
          </a:p>
        </p:txBody>
      </p:sp>
      <p:sp>
        <p:nvSpPr>
          <p:cNvPr id="6" name="Rectangle 5">
            <a:extLst>
              <a:ext uri="{FF2B5EF4-FFF2-40B4-BE49-F238E27FC236}">
                <a16:creationId xmlns:a16="http://schemas.microsoft.com/office/drawing/2014/main" id="{B3110133-F8BD-4D21-9A19-FD2238C4EA80}"/>
              </a:ext>
            </a:extLst>
          </p:cNvPr>
          <p:cNvSpPr/>
          <p:nvPr/>
        </p:nvSpPr>
        <p:spPr>
          <a:xfrm>
            <a:off x="4751489" y="1330876"/>
            <a:ext cx="4074446" cy="253402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800" dirty="0"/>
              <a:t>C</a:t>
            </a:r>
            <a:r>
              <a:rPr lang="vi-VN" sz="1800" dirty="0"/>
              <a:t>ơ quan thị giác gồm cầu mắt, dây thần kinh thị giác, trung khu thị giác ở não bộ.</a:t>
            </a:r>
          </a:p>
          <a:p>
            <a:pPr marL="285750" indent="-285750" algn="just">
              <a:lnSpc>
                <a:spcPct val="150000"/>
              </a:lnSpc>
              <a:buFont typeface="Wingdings" panose="05000000000000000000" pitchFamily="2" charset="2"/>
              <a:buChar char="Ø"/>
            </a:pPr>
            <a:r>
              <a:rPr lang="vi-VN" sz="1800" dirty="0"/>
              <a:t>Cơ quan thính giác gồm: tai, dây thần kinh thính giác, trung khu thính giác ở não bộ.</a:t>
            </a:r>
          </a:p>
        </p:txBody>
      </p:sp>
      <p:sp>
        <p:nvSpPr>
          <p:cNvPr id="15" name="Freeform 2">
            <a:extLst>
              <a:ext uri="{FF2B5EF4-FFF2-40B4-BE49-F238E27FC236}">
                <a16:creationId xmlns:a16="http://schemas.microsoft.com/office/drawing/2014/main" id="{22C6FC10-806E-4A1D-98B8-D5209D4E04C4}"/>
              </a:ext>
            </a:extLst>
          </p:cNvPr>
          <p:cNvSpPr/>
          <p:nvPr/>
        </p:nvSpPr>
        <p:spPr>
          <a:xfrm>
            <a:off x="3539457" y="2735249"/>
            <a:ext cx="1520241" cy="2408251"/>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290768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0" name="TextBox 19">
            <a:extLst>
              <a:ext uri="{FF2B5EF4-FFF2-40B4-BE49-F238E27FC236}">
                <a16:creationId xmlns:a16="http://schemas.microsoft.com/office/drawing/2014/main" id="{806970EB-96EA-458D-9716-4D01E98D77B7}"/>
              </a:ext>
            </a:extLst>
          </p:cNvPr>
          <p:cNvSpPr txBox="1"/>
          <p:nvPr/>
        </p:nvSpPr>
        <p:spPr>
          <a:xfrm>
            <a:off x="2286000" y="526207"/>
            <a:ext cx="4572000" cy="577850"/>
          </a:xfrm>
          <a:prstGeom prst="rect">
            <a:avLst/>
          </a:prstGeom>
          <a:noFill/>
        </p:spPr>
        <p:txBody>
          <a:bodyPr wrap="square">
            <a:spAutoFit/>
          </a:bodyPr>
          <a:lstStyle/>
          <a:p>
            <a:pPr algn="ctr">
              <a:lnSpc>
                <a:spcPct val="150000"/>
              </a:lnSpc>
            </a:pPr>
            <a:r>
              <a:rPr lang="en-US" sz="2400" b="1" dirty="0">
                <a:effectLst/>
                <a:latin typeface="+mn-lt"/>
                <a:ea typeface="Times New Roman" panose="02020603050405020304" pitchFamily="18" charset="0"/>
              </a:rPr>
              <a:t>PHIẾU HỌC TẬP</a:t>
            </a:r>
            <a:endParaRPr lang="en-US" sz="2400" dirty="0">
              <a:effectLst/>
              <a:latin typeface="+mn-lt"/>
              <a:ea typeface="Calibri" panose="020F0502020204030204" pitchFamily="34" charset="0"/>
            </a:endParaRPr>
          </a:p>
        </p:txBody>
      </p:sp>
      <p:sp>
        <p:nvSpPr>
          <p:cNvPr id="24" name="TextBox 23">
            <a:extLst>
              <a:ext uri="{FF2B5EF4-FFF2-40B4-BE49-F238E27FC236}">
                <a16:creationId xmlns:a16="http://schemas.microsoft.com/office/drawing/2014/main" id="{8C2B29D6-A470-4426-B7B3-D59A04F343ED}"/>
              </a:ext>
            </a:extLst>
          </p:cNvPr>
          <p:cNvSpPr txBox="1"/>
          <p:nvPr/>
        </p:nvSpPr>
        <p:spPr>
          <a:xfrm>
            <a:off x="494789" y="1399798"/>
            <a:ext cx="3642871" cy="2803604"/>
          </a:xfrm>
          <a:prstGeom prst="roundRect">
            <a:avLst/>
          </a:prstGeom>
          <a:solidFill>
            <a:schemeClr val="accent2"/>
          </a:solidFill>
          <a:ln w="19050">
            <a:solidFill>
              <a:schemeClr val="accent5"/>
            </a:solidFill>
            <a:prstDash val="lgDash"/>
          </a:ln>
        </p:spPr>
        <p:txBody>
          <a:bodyPr wrap="square">
            <a:spAutoFit/>
          </a:bodyPr>
          <a:lstStyle/>
          <a:p>
            <a:pPr algn="just">
              <a:lnSpc>
                <a:spcPct val="150000"/>
              </a:lnSpc>
            </a:pPr>
            <a:r>
              <a:rPr lang="en-US" sz="1800" b="1" dirty="0" err="1">
                <a:ea typeface="Calibri" panose="020F0502020204030204" pitchFamily="34" charset="0"/>
              </a:rPr>
              <a:t>Câu</a:t>
            </a:r>
            <a:r>
              <a:rPr lang="en-US" sz="1800" b="1" dirty="0">
                <a:ea typeface="Calibri" panose="020F0502020204030204" pitchFamily="34" charset="0"/>
              </a:rPr>
              <a:t> 3: </a:t>
            </a:r>
            <a:r>
              <a:rPr lang="vi-VN" sz="1800" dirty="0">
                <a:ea typeface="Calibri" panose="020F0502020204030204" pitchFamily="34" charset="0"/>
              </a:rPr>
              <a:t>Vẽ sơ đồ đơn giản quá trình thu nhận ánh sáng từ vật đến võng mạc trong cầu mắt. Hình ảnh của vật ở võng mạc có đặc điểm gì khác so với hình ảnh thực tế?</a:t>
            </a:r>
            <a:endParaRPr lang="en-US" sz="1800" dirty="0">
              <a:ea typeface="Calibri" panose="020F0502020204030204" pitchFamily="34" charset="0"/>
            </a:endParaRPr>
          </a:p>
        </p:txBody>
      </p:sp>
      <p:sp>
        <p:nvSpPr>
          <p:cNvPr id="25" name="Freeform 6">
            <a:extLst>
              <a:ext uri="{FF2B5EF4-FFF2-40B4-BE49-F238E27FC236}">
                <a16:creationId xmlns:a16="http://schemas.microsoft.com/office/drawing/2014/main" id="{4343F366-BF3F-4F14-879E-08B0E433F854}"/>
              </a:ext>
            </a:extLst>
          </p:cNvPr>
          <p:cNvSpPr/>
          <p:nvPr/>
        </p:nvSpPr>
        <p:spPr>
          <a:xfrm>
            <a:off x="7617220" y="3573240"/>
            <a:ext cx="1672722" cy="1686432"/>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FA235913-889D-419A-80A1-AACD2725AC83}"/>
              </a:ext>
            </a:extLst>
          </p:cNvPr>
          <p:cNvSpPr/>
          <p:nvPr/>
        </p:nvSpPr>
        <p:spPr>
          <a:xfrm>
            <a:off x="4438650" y="1326837"/>
            <a:ext cx="3817620" cy="2949525"/>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Ánh sáng từ vật → giác mạc → đồng tử → thủy tinh thể → võng mạc.</a:t>
            </a:r>
          </a:p>
          <a:p>
            <a:pPr marL="285750" indent="-285750" algn="just">
              <a:lnSpc>
                <a:spcPct val="150000"/>
              </a:lnSpc>
              <a:buFont typeface="Wingdings" panose="05000000000000000000" pitchFamily="2" charset="2"/>
              <a:buChar char="Ø"/>
            </a:pPr>
            <a:r>
              <a:rPr lang="vi-VN" sz="1800" dirty="0"/>
              <a:t>Hình ảnh của vật hội tụ ở võng mạc với đặc điểm là hình ảnh ngược chiều và thu nhỏ so với hình ảnh thực tế.</a:t>
            </a:r>
          </a:p>
        </p:txBody>
      </p:sp>
      <p:sp>
        <p:nvSpPr>
          <p:cNvPr id="18" name="Freeform 11">
            <a:extLst>
              <a:ext uri="{FF2B5EF4-FFF2-40B4-BE49-F238E27FC236}">
                <a16:creationId xmlns:a16="http://schemas.microsoft.com/office/drawing/2014/main" id="{88B49826-DDE6-43A1-917B-9676646DC19D}"/>
              </a:ext>
            </a:extLst>
          </p:cNvPr>
          <p:cNvSpPr/>
          <p:nvPr/>
        </p:nvSpPr>
        <p:spPr>
          <a:xfrm>
            <a:off x="3404978" y="3840345"/>
            <a:ext cx="1305244" cy="872034"/>
          </a:xfrm>
          <a:custGeom>
            <a:avLst/>
            <a:gdLst/>
            <a:ahLst/>
            <a:cxnLst/>
            <a:rect l="l" t="t" r="r" b="b"/>
            <a:pathLst>
              <a:path w="3919156" h="2601340">
                <a:moveTo>
                  <a:pt x="0" y="0"/>
                </a:moveTo>
                <a:lnTo>
                  <a:pt x="3919157" y="0"/>
                </a:lnTo>
                <a:lnTo>
                  <a:pt x="3919157" y="2601340"/>
                </a:lnTo>
                <a:lnTo>
                  <a:pt x="0" y="2601340"/>
                </a:lnTo>
                <a:lnTo>
                  <a:pt x="0" y="0"/>
                </a:lnTo>
                <a:close/>
              </a:path>
            </a:pathLst>
          </a:custGeom>
          <a:blipFill>
            <a:blip r:embed="rId5"/>
            <a:stretch>
              <a:fillRect/>
            </a:stretch>
          </a:blipFill>
        </p:spPr>
      </p:sp>
    </p:spTree>
    <p:extLst>
      <p:ext uri="{BB962C8B-B14F-4D97-AF65-F5344CB8AC3E}">
        <p14:creationId xmlns:p14="http://schemas.microsoft.com/office/powerpoint/2010/main" val="23224264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12" name="Google Shape;812;p37"/>
          <p:cNvSpPr/>
          <p:nvPr/>
        </p:nvSpPr>
        <p:spPr>
          <a:xfrm rot="-7588906">
            <a:off x="4443267" y="42323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37"/>
          <p:cNvGrpSpPr/>
          <p:nvPr/>
        </p:nvGrpSpPr>
        <p:grpSpPr>
          <a:xfrm>
            <a:off x="7735905" y="-55430"/>
            <a:ext cx="1678205" cy="1390624"/>
            <a:chOff x="7735905" y="-55430"/>
            <a:chExt cx="1678205" cy="1390624"/>
          </a:xfrm>
        </p:grpSpPr>
        <p:sp>
          <p:nvSpPr>
            <p:cNvPr id="814" name="Google Shape;814;p37"/>
            <p:cNvSpPr/>
            <p:nvPr/>
          </p:nvSpPr>
          <p:spPr>
            <a:xfrm rot="-900044">
              <a:off x="7846904" y="115146"/>
              <a:ext cx="1456206" cy="1049472"/>
            </a:xfrm>
            <a:custGeom>
              <a:avLst/>
              <a:gdLst/>
              <a:ahLst/>
              <a:cxnLst/>
              <a:rect l="l" t="t" r="r" b="b"/>
              <a:pathLst>
                <a:path w="5607" h="4041" extrusionOk="0">
                  <a:moveTo>
                    <a:pt x="2065" y="1"/>
                  </a:moveTo>
                  <a:cubicBezTo>
                    <a:pt x="1725" y="1"/>
                    <a:pt x="1390" y="87"/>
                    <a:pt x="1093" y="249"/>
                  </a:cubicBezTo>
                  <a:cubicBezTo>
                    <a:pt x="1053" y="271"/>
                    <a:pt x="1039" y="321"/>
                    <a:pt x="1061" y="361"/>
                  </a:cubicBezTo>
                  <a:cubicBezTo>
                    <a:pt x="1061" y="361"/>
                    <a:pt x="1062" y="362"/>
                    <a:pt x="1062" y="362"/>
                  </a:cubicBezTo>
                  <a:cubicBezTo>
                    <a:pt x="1008" y="395"/>
                    <a:pt x="957" y="429"/>
                    <a:pt x="908" y="466"/>
                  </a:cubicBezTo>
                  <a:cubicBezTo>
                    <a:pt x="907" y="466"/>
                    <a:pt x="907" y="466"/>
                    <a:pt x="907" y="465"/>
                  </a:cubicBezTo>
                  <a:cubicBezTo>
                    <a:pt x="890" y="445"/>
                    <a:pt x="867" y="434"/>
                    <a:pt x="843" y="434"/>
                  </a:cubicBezTo>
                  <a:cubicBezTo>
                    <a:pt x="824" y="434"/>
                    <a:pt x="806" y="441"/>
                    <a:pt x="790" y="453"/>
                  </a:cubicBezTo>
                  <a:cubicBezTo>
                    <a:pt x="498" y="691"/>
                    <a:pt x="279" y="1003"/>
                    <a:pt x="157" y="1357"/>
                  </a:cubicBezTo>
                  <a:cubicBezTo>
                    <a:pt x="59" y="1529"/>
                    <a:pt x="0" y="1761"/>
                    <a:pt x="0" y="2021"/>
                  </a:cubicBezTo>
                  <a:cubicBezTo>
                    <a:pt x="0" y="2279"/>
                    <a:pt x="59" y="2511"/>
                    <a:pt x="157" y="2683"/>
                  </a:cubicBezTo>
                  <a:cubicBezTo>
                    <a:pt x="438" y="3496"/>
                    <a:pt x="1204" y="4040"/>
                    <a:pt x="2065" y="4040"/>
                  </a:cubicBezTo>
                  <a:cubicBezTo>
                    <a:pt x="2463" y="4040"/>
                    <a:pt x="2849" y="3924"/>
                    <a:pt x="3180" y="3705"/>
                  </a:cubicBezTo>
                  <a:cubicBezTo>
                    <a:pt x="3219" y="3680"/>
                    <a:pt x="3228" y="3629"/>
                    <a:pt x="3203" y="3591"/>
                  </a:cubicBezTo>
                  <a:lnTo>
                    <a:pt x="3202" y="3590"/>
                  </a:lnTo>
                  <a:cubicBezTo>
                    <a:pt x="3253" y="3552"/>
                    <a:pt x="3303" y="3513"/>
                    <a:pt x="3349" y="3471"/>
                  </a:cubicBezTo>
                  <a:cubicBezTo>
                    <a:pt x="3350" y="3472"/>
                    <a:pt x="3350" y="3472"/>
                    <a:pt x="3350" y="3474"/>
                  </a:cubicBezTo>
                  <a:cubicBezTo>
                    <a:pt x="3366" y="3490"/>
                    <a:pt x="3387" y="3499"/>
                    <a:pt x="3409" y="3499"/>
                  </a:cubicBezTo>
                  <a:cubicBezTo>
                    <a:pt x="3430" y="3499"/>
                    <a:pt x="3450" y="3491"/>
                    <a:pt x="3466" y="3476"/>
                  </a:cubicBezTo>
                  <a:cubicBezTo>
                    <a:pt x="3505" y="3439"/>
                    <a:pt x="3541" y="3400"/>
                    <a:pt x="3576" y="3361"/>
                  </a:cubicBezTo>
                  <a:cubicBezTo>
                    <a:pt x="3590" y="3363"/>
                    <a:pt x="3604" y="3364"/>
                    <a:pt x="3617" y="3364"/>
                  </a:cubicBezTo>
                  <a:cubicBezTo>
                    <a:pt x="4037" y="3364"/>
                    <a:pt x="4076" y="2611"/>
                    <a:pt x="4861" y="2611"/>
                  </a:cubicBezTo>
                  <a:cubicBezTo>
                    <a:pt x="5311" y="2611"/>
                    <a:pt x="5463" y="2697"/>
                    <a:pt x="5475" y="2705"/>
                  </a:cubicBezTo>
                  <a:cubicBezTo>
                    <a:pt x="5490" y="2716"/>
                    <a:pt x="5507" y="2722"/>
                    <a:pt x="5525" y="2722"/>
                  </a:cubicBezTo>
                  <a:cubicBezTo>
                    <a:pt x="5537" y="2722"/>
                    <a:pt x="5549" y="2720"/>
                    <a:pt x="5560" y="2714"/>
                  </a:cubicBezTo>
                  <a:cubicBezTo>
                    <a:pt x="5589" y="2700"/>
                    <a:pt x="5606" y="2670"/>
                    <a:pt x="5606" y="2639"/>
                  </a:cubicBezTo>
                  <a:lnTo>
                    <a:pt x="5606" y="2021"/>
                  </a:lnTo>
                  <a:cubicBezTo>
                    <a:pt x="5606" y="1975"/>
                    <a:pt x="5570" y="1939"/>
                    <a:pt x="5523" y="1939"/>
                  </a:cubicBezTo>
                  <a:lnTo>
                    <a:pt x="5523" y="1752"/>
                  </a:lnTo>
                  <a:cubicBezTo>
                    <a:pt x="5568" y="1752"/>
                    <a:pt x="5606" y="1716"/>
                    <a:pt x="5606" y="1670"/>
                  </a:cubicBezTo>
                  <a:lnTo>
                    <a:pt x="5606" y="1402"/>
                  </a:lnTo>
                  <a:cubicBezTo>
                    <a:pt x="5606" y="1371"/>
                    <a:pt x="5589" y="1341"/>
                    <a:pt x="5560" y="1327"/>
                  </a:cubicBezTo>
                  <a:cubicBezTo>
                    <a:pt x="5548" y="1322"/>
                    <a:pt x="5536" y="1319"/>
                    <a:pt x="5524" y="1319"/>
                  </a:cubicBezTo>
                  <a:cubicBezTo>
                    <a:pt x="5507" y="1319"/>
                    <a:pt x="5490" y="1325"/>
                    <a:pt x="5475" y="1336"/>
                  </a:cubicBezTo>
                  <a:cubicBezTo>
                    <a:pt x="5463" y="1344"/>
                    <a:pt x="5312" y="1430"/>
                    <a:pt x="4861" y="1430"/>
                  </a:cubicBezTo>
                  <a:cubicBezTo>
                    <a:pt x="4078" y="1430"/>
                    <a:pt x="4034" y="677"/>
                    <a:pt x="3618" y="677"/>
                  </a:cubicBezTo>
                  <a:cubicBezTo>
                    <a:pt x="3604" y="677"/>
                    <a:pt x="3590" y="678"/>
                    <a:pt x="3575" y="680"/>
                  </a:cubicBezTo>
                  <a:cubicBezTo>
                    <a:pt x="3204" y="264"/>
                    <a:pt x="2665" y="1"/>
                    <a:pt x="206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15" name="Google Shape;815;p37"/>
            <p:cNvSpPr/>
            <p:nvPr/>
          </p:nvSpPr>
          <p:spPr>
            <a:xfrm rot="-900044">
              <a:off x="8731560" y="198885"/>
              <a:ext cx="535007" cy="654719"/>
            </a:xfrm>
            <a:custGeom>
              <a:avLst/>
              <a:gdLst/>
              <a:ahLst/>
              <a:cxnLst/>
              <a:rect l="l" t="t" r="r" b="b"/>
              <a:pathLst>
                <a:path w="2060" h="2521" extrusionOk="0">
                  <a:moveTo>
                    <a:pt x="146" y="0"/>
                  </a:moveTo>
                  <a:cubicBezTo>
                    <a:pt x="56" y="0"/>
                    <a:pt x="1" y="52"/>
                    <a:pt x="1" y="52"/>
                  </a:cubicBezTo>
                  <a:lnTo>
                    <a:pt x="1" y="2469"/>
                  </a:lnTo>
                  <a:cubicBezTo>
                    <a:pt x="1" y="2469"/>
                    <a:pt x="56" y="2521"/>
                    <a:pt x="146" y="2521"/>
                  </a:cubicBezTo>
                  <a:cubicBezTo>
                    <a:pt x="222" y="2521"/>
                    <a:pt x="322" y="2484"/>
                    <a:pt x="434" y="2347"/>
                  </a:cubicBezTo>
                  <a:cubicBezTo>
                    <a:pt x="676" y="2049"/>
                    <a:pt x="882" y="1770"/>
                    <a:pt x="1397" y="1770"/>
                  </a:cubicBezTo>
                  <a:cubicBezTo>
                    <a:pt x="1913" y="1770"/>
                    <a:pt x="2059" y="1879"/>
                    <a:pt x="2059" y="1879"/>
                  </a:cubicBezTo>
                  <a:lnTo>
                    <a:pt x="2059" y="643"/>
                  </a:lnTo>
                  <a:cubicBezTo>
                    <a:pt x="2059" y="643"/>
                    <a:pt x="1913" y="751"/>
                    <a:pt x="1397" y="751"/>
                  </a:cubicBezTo>
                  <a:cubicBezTo>
                    <a:pt x="882" y="751"/>
                    <a:pt x="676" y="473"/>
                    <a:pt x="434" y="174"/>
                  </a:cubicBezTo>
                  <a:cubicBezTo>
                    <a:pt x="322" y="37"/>
                    <a:pt x="222"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rot="-900044">
              <a:off x="7886422" y="186085"/>
              <a:ext cx="1006644" cy="1006880"/>
            </a:xfrm>
            <a:custGeom>
              <a:avLst/>
              <a:gdLst/>
              <a:ahLst/>
              <a:cxnLst/>
              <a:rect l="l" t="t" r="r" b="b"/>
              <a:pathLst>
                <a:path w="3876" h="3877" extrusionOk="0">
                  <a:moveTo>
                    <a:pt x="1938" y="0"/>
                  </a:moveTo>
                  <a:cubicBezTo>
                    <a:pt x="868" y="0"/>
                    <a:pt x="0" y="868"/>
                    <a:pt x="0" y="1939"/>
                  </a:cubicBezTo>
                  <a:cubicBezTo>
                    <a:pt x="0" y="3009"/>
                    <a:pt x="868" y="3877"/>
                    <a:pt x="1938" y="3877"/>
                  </a:cubicBezTo>
                  <a:cubicBezTo>
                    <a:pt x="3008" y="3877"/>
                    <a:pt x="3875" y="3009"/>
                    <a:pt x="3875" y="1939"/>
                  </a:cubicBezTo>
                  <a:cubicBezTo>
                    <a:pt x="3875" y="868"/>
                    <a:pt x="3008" y="0"/>
                    <a:pt x="19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rot="-900044">
              <a:off x="7887841" y="559622"/>
              <a:ext cx="260751" cy="458900"/>
            </a:xfrm>
            <a:custGeom>
              <a:avLst/>
              <a:gdLst/>
              <a:ahLst/>
              <a:cxnLst/>
              <a:rect l="l" t="t" r="r" b="b"/>
              <a:pathLst>
                <a:path w="1004" h="1767" extrusionOk="0">
                  <a:moveTo>
                    <a:pt x="502" y="0"/>
                  </a:moveTo>
                  <a:cubicBezTo>
                    <a:pt x="225" y="0"/>
                    <a:pt x="0" y="396"/>
                    <a:pt x="0" y="884"/>
                  </a:cubicBezTo>
                  <a:cubicBezTo>
                    <a:pt x="0" y="1371"/>
                    <a:pt x="225" y="1767"/>
                    <a:pt x="502" y="1767"/>
                  </a:cubicBezTo>
                  <a:cubicBezTo>
                    <a:pt x="780" y="1767"/>
                    <a:pt x="1004" y="1371"/>
                    <a:pt x="1004" y="884"/>
                  </a:cubicBezTo>
                  <a:cubicBezTo>
                    <a:pt x="1004" y="396"/>
                    <a:pt x="780"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rot="-900044">
              <a:off x="7928890" y="690999"/>
              <a:ext cx="120766" cy="211920"/>
            </a:xfrm>
            <a:custGeom>
              <a:avLst/>
              <a:gdLst/>
              <a:ahLst/>
              <a:cxnLst/>
              <a:rect l="l" t="t" r="r" b="b"/>
              <a:pathLst>
                <a:path w="465" h="816" extrusionOk="0">
                  <a:moveTo>
                    <a:pt x="233" y="0"/>
                  </a:moveTo>
                  <a:cubicBezTo>
                    <a:pt x="104" y="0"/>
                    <a:pt x="0" y="182"/>
                    <a:pt x="0" y="408"/>
                  </a:cubicBezTo>
                  <a:cubicBezTo>
                    <a:pt x="0" y="633"/>
                    <a:pt x="104" y="815"/>
                    <a:pt x="233" y="815"/>
                  </a:cubicBezTo>
                  <a:cubicBezTo>
                    <a:pt x="361" y="815"/>
                    <a:pt x="464" y="633"/>
                    <a:pt x="464" y="408"/>
                  </a:cubicBezTo>
                  <a:cubicBezTo>
                    <a:pt x="464" y="182"/>
                    <a:pt x="361"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rot="-900044">
              <a:off x="8093635" y="82662"/>
              <a:ext cx="1186625" cy="908451"/>
            </a:xfrm>
            <a:custGeom>
              <a:avLst/>
              <a:gdLst/>
              <a:ahLst/>
              <a:cxnLst/>
              <a:rect l="l" t="t" r="r" b="b"/>
              <a:pathLst>
                <a:path w="4569" h="3498" extrusionOk="0">
                  <a:moveTo>
                    <a:pt x="1027" y="1"/>
                  </a:moveTo>
                  <a:cubicBezTo>
                    <a:pt x="687" y="1"/>
                    <a:pt x="352" y="87"/>
                    <a:pt x="55" y="249"/>
                  </a:cubicBezTo>
                  <a:cubicBezTo>
                    <a:pt x="15" y="271"/>
                    <a:pt x="1" y="321"/>
                    <a:pt x="23" y="361"/>
                  </a:cubicBezTo>
                  <a:cubicBezTo>
                    <a:pt x="38" y="388"/>
                    <a:pt x="66" y="403"/>
                    <a:pt x="95" y="403"/>
                  </a:cubicBezTo>
                  <a:cubicBezTo>
                    <a:pt x="109" y="403"/>
                    <a:pt x="122" y="400"/>
                    <a:pt x="135" y="394"/>
                  </a:cubicBezTo>
                  <a:cubicBezTo>
                    <a:pt x="406" y="244"/>
                    <a:pt x="715" y="165"/>
                    <a:pt x="1027" y="165"/>
                  </a:cubicBezTo>
                  <a:cubicBezTo>
                    <a:pt x="1825" y="165"/>
                    <a:pt x="2507" y="670"/>
                    <a:pt x="2768" y="1378"/>
                  </a:cubicBezTo>
                  <a:cubicBezTo>
                    <a:pt x="2630" y="1288"/>
                    <a:pt x="2547" y="1276"/>
                    <a:pt x="2504" y="1230"/>
                  </a:cubicBezTo>
                  <a:cubicBezTo>
                    <a:pt x="2470" y="1193"/>
                    <a:pt x="2415" y="1051"/>
                    <a:pt x="2320" y="950"/>
                  </a:cubicBezTo>
                  <a:cubicBezTo>
                    <a:pt x="2189" y="812"/>
                    <a:pt x="2009" y="758"/>
                    <a:pt x="1839" y="710"/>
                  </a:cubicBezTo>
                  <a:cubicBezTo>
                    <a:pt x="1811" y="702"/>
                    <a:pt x="1784" y="694"/>
                    <a:pt x="1756" y="686"/>
                  </a:cubicBezTo>
                  <a:cubicBezTo>
                    <a:pt x="1710" y="671"/>
                    <a:pt x="1706" y="668"/>
                    <a:pt x="1675" y="637"/>
                  </a:cubicBezTo>
                  <a:cubicBezTo>
                    <a:pt x="1650" y="613"/>
                    <a:pt x="1619" y="582"/>
                    <a:pt x="1574" y="566"/>
                  </a:cubicBezTo>
                  <a:cubicBezTo>
                    <a:pt x="1565" y="563"/>
                    <a:pt x="1556" y="562"/>
                    <a:pt x="1547" y="562"/>
                  </a:cubicBezTo>
                  <a:cubicBezTo>
                    <a:pt x="1513" y="562"/>
                    <a:pt x="1482" y="583"/>
                    <a:pt x="1469" y="617"/>
                  </a:cubicBezTo>
                  <a:cubicBezTo>
                    <a:pt x="1455" y="659"/>
                    <a:pt x="1477" y="706"/>
                    <a:pt x="1520" y="721"/>
                  </a:cubicBezTo>
                  <a:cubicBezTo>
                    <a:pt x="1530" y="725"/>
                    <a:pt x="1544" y="739"/>
                    <a:pt x="1559" y="754"/>
                  </a:cubicBezTo>
                  <a:cubicBezTo>
                    <a:pt x="1629" y="822"/>
                    <a:pt x="1652" y="827"/>
                    <a:pt x="1794" y="867"/>
                  </a:cubicBezTo>
                  <a:cubicBezTo>
                    <a:pt x="1860" y="886"/>
                    <a:pt x="1923" y="904"/>
                    <a:pt x="1984" y="928"/>
                  </a:cubicBezTo>
                  <a:cubicBezTo>
                    <a:pt x="2079" y="965"/>
                    <a:pt x="2149" y="1009"/>
                    <a:pt x="2201" y="1063"/>
                  </a:cubicBezTo>
                  <a:cubicBezTo>
                    <a:pt x="2282" y="1150"/>
                    <a:pt x="2326" y="1279"/>
                    <a:pt x="2384" y="1342"/>
                  </a:cubicBezTo>
                  <a:cubicBezTo>
                    <a:pt x="2486" y="1451"/>
                    <a:pt x="2694" y="1460"/>
                    <a:pt x="2850" y="1675"/>
                  </a:cubicBezTo>
                  <a:cubicBezTo>
                    <a:pt x="2855" y="1700"/>
                    <a:pt x="2860" y="1725"/>
                    <a:pt x="2864" y="1751"/>
                  </a:cubicBezTo>
                  <a:cubicBezTo>
                    <a:pt x="2729" y="1687"/>
                    <a:pt x="2526" y="1595"/>
                    <a:pt x="2424" y="1568"/>
                  </a:cubicBezTo>
                  <a:cubicBezTo>
                    <a:pt x="2379" y="1556"/>
                    <a:pt x="2331" y="1509"/>
                    <a:pt x="2279" y="1459"/>
                  </a:cubicBezTo>
                  <a:cubicBezTo>
                    <a:pt x="2200" y="1381"/>
                    <a:pt x="2101" y="1285"/>
                    <a:pt x="1958" y="1273"/>
                  </a:cubicBezTo>
                  <a:cubicBezTo>
                    <a:pt x="1767" y="1257"/>
                    <a:pt x="1462" y="1164"/>
                    <a:pt x="1459" y="1163"/>
                  </a:cubicBezTo>
                  <a:cubicBezTo>
                    <a:pt x="1451" y="1160"/>
                    <a:pt x="1443" y="1159"/>
                    <a:pt x="1434" y="1159"/>
                  </a:cubicBezTo>
                  <a:cubicBezTo>
                    <a:pt x="1400" y="1159"/>
                    <a:pt x="1367" y="1181"/>
                    <a:pt x="1356" y="1217"/>
                  </a:cubicBezTo>
                  <a:cubicBezTo>
                    <a:pt x="1343" y="1260"/>
                    <a:pt x="1368" y="1306"/>
                    <a:pt x="1411" y="1320"/>
                  </a:cubicBezTo>
                  <a:cubicBezTo>
                    <a:pt x="1423" y="1324"/>
                    <a:pt x="1735" y="1419"/>
                    <a:pt x="1944" y="1437"/>
                  </a:cubicBezTo>
                  <a:cubicBezTo>
                    <a:pt x="2029" y="1443"/>
                    <a:pt x="2095" y="1508"/>
                    <a:pt x="2165" y="1576"/>
                  </a:cubicBezTo>
                  <a:cubicBezTo>
                    <a:pt x="2229" y="1639"/>
                    <a:pt x="2295" y="1703"/>
                    <a:pt x="2382" y="1727"/>
                  </a:cubicBezTo>
                  <a:cubicBezTo>
                    <a:pt x="2487" y="1754"/>
                    <a:pt x="2747" y="1877"/>
                    <a:pt x="2882" y="1942"/>
                  </a:cubicBezTo>
                  <a:cubicBezTo>
                    <a:pt x="2882" y="1948"/>
                    <a:pt x="2882" y="1953"/>
                    <a:pt x="2882" y="1960"/>
                  </a:cubicBezTo>
                  <a:cubicBezTo>
                    <a:pt x="2802" y="1974"/>
                    <a:pt x="2669" y="2003"/>
                    <a:pt x="2574" y="2054"/>
                  </a:cubicBezTo>
                  <a:cubicBezTo>
                    <a:pt x="2446" y="2122"/>
                    <a:pt x="2283" y="2201"/>
                    <a:pt x="2158" y="2203"/>
                  </a:cubicBezTo>
                  <a:cubicBezTo>
                    <a:pt x="1990" y="2205"/>
                    <a:pt x="1894" y="2287"/>
                    <a:pt x="1741" y="2335"/>
                  </a:cubicBezTo>
                  <a:cubicBezTo>
                    <a:pt x="1638" y="2366"/>
                    <a:pt x="1545" y="2368"/>
                    <a:pt x="1500" y="2368"/>
                  </a:cubicBezTo>
                  <a:cubicBezTo>
                    <a:pt x="1469" y="2369"/>
                    <a:pt x="1426" y="2370"/>
                    <a:pt x="1402" y="2414"/>
                  </a:cubicBezTo>
                  <a:cubicBezTo>
                    <a:pt x="1389" y="2441"/>
                    <a:pt x="1391" y="2474"/>
                    <a:pt x="1408" y="2498"/>
                  </a:cubicBezTo>
                  <a:cubicBezTo>
                    <a:pt x="1428" y="2529"/>
                    <a:pt x="1457" y="2535"/>
                    <a:pt x="1477" y="2535"/>
                  </a:cubicBezTo>
                  <a:cubicBezTo>
                    <a:pt x="1490" y="2535"/>
                    <a:pt x="1499" y="2533"/>
                    <a:pt x="1503" y="2533"/>
                  </a:cubicBezTo>
                  <a:cubicBezTo>
                    <a:pt x="1551" y="2532"/>
                    <a:pt x="1664" y="2531"/>
                    <a:pt x="1790" y="2491"/>
                  </a:cubicBezTo>
                  <a:cubicBezTo>
                    <a:pt x="1951" y="2441"/>
                    <a:pt x="2035" y="2368"/>
                    <a:pt x="2161" y="2367"/>
                  </a:cubicBezTo>
                  <a:cubicBezTo>
                    <a:pt x="2320" y="2364"/>
                    <a:pt x="2498" y="2280"/>
                    <a:pt x="2651" y="2199"/>
                  </a:cubicBezTo>
                  <a:cubicBezTo>
                    <a:pt x="2716" y="2164"/>
                    <a:pt x="2810" y="2141"/>
                    <a:pt x="2879" y="2127"/>
                  </a:cubicBezTo>
                  <a:lnTo>
                    <a:pt x="2879" y="2127"/>
                  </a:lnTo>
                  <a:cubicBezTo>
                    <a:pt x="2878" y="2149"/>
                    <a:pt x="2877" y="2170"/>
                    <a:pt x="2875" y="2192"/>
                  </a:cubicBezTo>
                  <a:cubicBezTo>
                    <a:pt x="2833" y="2264"/>
                    <a:pt x="2807" y="2305"/>
                    <a:pt x="2749" y="2356"/>
                  </a:cubicBezTo>
                  <a:cubicBezTo>
                    <a:pt x="2687" y="2410"/>
                    <a:pt x="2603" y="2444"/>
                    <a:pt x="2520" y="2489"/>
                  </a:cubicBezTo>
                  <a:cubicBezTo>
                    <a:pt x="2369" y="2571"/>
                    <a:pt x="2274" y="2654"/>
                    <a:pt x="2206" y="2715"/>
                  </a:cubicBezTo>
                  <a:cubicBezTo>
                    <a:pt x="2106" y="2802"/>
                    <a:pt x="2082" y="2823"/>
                    <a:pt x="1883" y="2871"/>
                  </a:cubicBezTo>
                  <a:cubicBezTo>
                    <a:pt x="1833" y="2884"/>
                    <a:pt x="1782" y="2896"/>
                    <a:pt x="1730" y="2914"/>
                  </a:cubicBezTo>
                  <a:cubicBezTo>
                    <a:pt x="1655" y="2940"/>
                    <a:pt x="1629" y="2984"/>
                    <a:pt x="1610" y="3017"/>
                  </a:cubicBezTo>
                  <a:cubicBezTo>
                    <a:pt x="1596" y="3041"/>
                    <a:pt x="1586" y="3058"/>
                    <a:pt x="1542" y="3081"/>
                  </a:cubicBezTo>
                  <a:cubicBezTo>
                    <a:pt x="1502" y="3101"/>
                    <a:pt x="1485" y="3151"/>
                    <a:pt x="1506" y="3191"/>
                  </a:cubicBezTo>
                  <a:cubicBezTo>
                    <a:pt x="1521" y="3219"/>
                    <a:pt x="1549" y="3236"/>
                    <a:pt x="1579" y="3236"/>
                  </a:cubicBezTo>
                  <a:cubicBezTo>
                    <a:pt x="1592" y="3236"/>
                    <a:pt x="1605" y="3233"/>
                    <a:pt x="1617" y="3226"/>
                  </a:cubicBezTo>
                  <a:cubicBezTo>
                    <a:pt x="1703" y="3182"/>
                    <a:pt x="1732" y="3132"/>
                    <a:pt x="1751" y="3100"/>
                  </a:cubicBezTo>
                  <a:cubicBezTo>
                    <a:pt x="1765" y="3078"/>
                    <a:pt x="1766" y="3075"/>
                    <a:pt x="1785" y="3068"/>
                  </a:cubicBezTo>
                  <a:cubicBezTo>
                    <a:pt x="1828" y="3053"/>
                    <a:pt x="1874" y="3043"/>
                    <a:pt x="1922" y="3030"/>
                  </a:cubicBezTo>
                  <a:cubicBezTo>
                    <a:pt x="2149" y="2976"/>
                    <a:pt x="2195" y="2942"/>
                    <a:pt x="2314" y="2838"/>
                  </a:cubicBezTo>
                  <a:cubicBezTo>
                    <a:pt x="2581" y="2603"/>
                    <a:pt x="2666" y="2620"/>
                    <a:pt x="2819" y="2510"/>
                  </a:cubicBezTo>
                  <a:lnTo>
                    <a:pt x="2819" y="2510"/>
                  </a:lnTo>
                  <a:cubicBezTo>
                    <a:pt x="2731" y="2835"/>
                    <a:pt x="2556" y="3125"/>
                    <a:pt x="2315" y="3356"/>
                  </a:cubicBezTo>
                  <a:cubicBezTo>
                    <a:pt x="2282" y="3388"/>
                    <a:pt x="2281" y="3440"/>
                    <a:pt x="2313" y="3472"/>
                  </a:cubicBezTo>
                  <a:cubicBezTo>
                    <a:pt x="2329" y="3489"/>
                    <a:pt x="2350" y="3498"/>
                    <a:pt x="2372" y="3498"/>
                  </a:cubicBezTo>
                  <a:cubicBezTo>
                    <a:pt x="2393" y="3498"/>
                    <a:pt x="2413" y="3490"/>
                    <a:pt x="2429" y="3475"/>
                  </a:cubicBezTo>
                  <a:cubicBezTo>
                    <a:pt x="2467" y="3438"/>
                    <a:pt x="2503" y="3400"/>
                    <a:pt x="2539" y="3360"/>
                  </a:cubicBezTo>
                  <a:cubicBezTo>
                    <a:pt x="2553" y="3362"/>
                    <a:pt x="2567" y="3363"/>
                    <a:pt x="2580" y="3363"/>
                  </a:cubicBezTo>
                  <a:cubicBezTo>
                    <a:pt x="2999" y="3363"/>
                    <a:pt x="3039" y="2611"/>
                    <a:pt x="3824" y="2611"/>
                  </a:cubicBezTo>
                  <a:cubicBezTo>
                    <a:pt x="4274" y="2611"/>
                    <a:pt x="4426" y="2696"/>
                    <a:pt x="4438" y="2705"/>
                  </a:cubicBezTo>
                  <a:cubicBezTo>
                    <a:pt x="4452" y="2716"/>
                    <a:pt x="4469" y="2722"/>
                    <a:pt x="4486" y="2722"/>
                  </a:cubicBezTo>
                  <a:cubicBezTo>
                    <a:pt x="4499" y="2722"/>
                    <a:pt x="4511" y="2719"/>
                    <a:pt x="4523" y="2713"/>
                  </a:cubicBezTo>
                  <a:cubicBezTo>
                    <a:pt x="4551" y="2699"/>
                    <a:pt x="4568" y="2670"/>
                    <a:pt x="4568" y="2638"/>
                  </a:cubicBezTo>
                  <a:lnTo>
                    <a:pt x="4568" y="2021"/>
                  </a:lnTo>
                  <a:cubicBezTo>
                    <a:pt x="4568" y="1974"/>
                    <a:pt x="4532" y="1938"/>
                    <a:pt x="4486" y="1938"/>
                  </a:cubicBezTo>
                  <a:cubicBezTo>
                    <a:pt x="4441" y="1938"/>
                    <a:pt x="4404" y="1974"/>
                    <a:pt x="4404" y="2021"/>
                  </a:cubicBezTo>
                  <a:lnTo>
                    <a:pt x="4404" y="2514"/>
                  </a:lnTo>
                  <a:cubicBezTo>
                    <a:pt x="4298" y="2481"/>
                    <a:pt x="4117" y="2447"/>
                    <a:pt x="3824" y="2447"/>
                  </a:cubicBezTo>
                  <a:cubicBezTo>
                    <a:pt x="3109" y="2447"/>
                    <a:pt x="2917" y="2981"/>
                    <a:pt x="2707" y="3144"/>
                  </a:cubicBezTo>
                  <a:cubicBezTo>
                    <a:pt x="2929" y="2815"/>
                    <a:pt x="3047" y="2427"/>
                    <a:pt x="3047" y="2019"/>
                  </a:cubicBezTo>
                  <a:cubicBezTo>
                    <a:pt x="3047" y="1617"/>
                    <a:pt x="2929" y="1227"/>
                    <a:pt x="2703" y="893"/>
                  </a:cubicBezTo>
                  <a:lnTo>
                    <a:pt x="2703" y="893"/>
                  </a:lnTo>
                  <a:cubicBezTo>
                    <a:pt x="2916" y="1055"/>
                    <a:pt x="3105" y="1593"/>
                    <a:pt x="3824" y="1593"/>
                  </a:cubicBezTo>
                  <a:cubicBezTo>
                    <a:pt x="4117" y="1593"/>
                    <a:pt x="4298" y="1559"/>
                    <a:pt x="4404" y="1526"/>
                  </a:cubicBezTo>
                  <a:lnTo>
                    <a:pt x="4404" y="1670"/>
                  </a:lnTo>
                  <a:cubicBezTo>
                    <a:pt x="4404" y="1716"/>
                    <a:pt x="4440" y="1752"/>
                    <a:pt x="4485" y="1752"/>
                  </a:cubicBezTo>
                  <a:cubicBezTo>
                    <a:pt x="4530" y="1752"/>
                    <a:pt x="4568" y="1716"/>
                    <a:pt x="4568" y="1670"/>
                  </a:cubicBezTo>
                  <a:lnTo>
                    <a:pt x="4568" y="1402"/>
                  </a:lnTo>
                  <a:cubicBezTo>
                    <a:pt x="4568" y="1371"/>
                    <a:pt x="4551" y="1341"/>
                    <a:pt x="4522" y="1327"/>
                  </a:cubicBezTo>
                  <a:cubicBezTo>
                    <a:pt x="4510" y="1322"/>
                    <a:pt x="4498" y="1319"/>
                    <a:pt x="4486" y="1319"/>
                  </a:cubicBezTo>
                  <a:cubicBezTo>
                    <a:pt x="4469" y="1319"/>
                    <a:pt x="4452" y="1325"/>
                    <a:pt x="4437" y="1336"/>
                  </a:cubicBezTo>
                  <a:cubicBezTo>
                    <a:pt x="4425" y="1344"/>
                    <a:pt x="4274" y="1430"/>
                    <a:pt x="3823" y="1430"/>
                  </a:cubicBezTo>
                  <a:cubicBezTo>
                    <a:pt x="3040" y="1430"/>
                    <a:pt x="2996" y="677"/>
                    <a:pt x="2580" y="677"/>
                  </a:cubicBezTo>
                  <a:cubicBezTo>
                    <a:pt x="2566" y="677"/>
                    <a:pt x="2552" y="678"/>
                    <a:pt x="2537" y="680"/>
                  </a:cubicBezTo>
                  <a:cubicBezTo>
                    <a:pt x="2166" y="264"/>
                    <a:pt x="1627"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rot="-900044">
              <a:off x="7872012" y="305861"/>
              <a:ext cx="838611" cy="936759"/>
            </a:xfrm>
            <a:custGeom>
              <a:avLst/>
              <a:gdLst/>
              <a:ahLst/>
              <a:cxnLst/>
              <a:rect l="l" t="t" r="r" b="b"/>
              <a:pathLst>
                <a:path w="3229" h="3607" extrusionOk="0">
                  <a:moveTo>
                    <a:pt x="469" y="1261"/>
                  </a:moveTo>
                  <a:cubicBezTo>
                    <a:pt x="499" y="1261"/>
                    <a:pt x="534" y="1290"/>
                    <a:pt x="561" y="1338"/>
                  </a:cubicBezTo>
                  <a:cubicBezTo>
                    <a:pt x="598" y="1402"/>
                    <a:pt x="619" y="1493"/>
                    <a:pt x="619" y="1587"/>
                  </a:cubicBezTo>
                  <a:cubicBezTo>
                    <a:pt x="619" y="1680"/>
                    <a:pt x="598" y="1771"/>
                    <a:pt x="561" y="1835"/>
                  </a:cubicBezTo>
                  <a:cubicBezTo>
                    <a:pt x="534" y="1883"/>
                    <a:pt x="499" y="1912"/>
                    <a:pt x="469" y="1912"/>
                  </a:cubicBezTo>
                  <a:cubicBezTo>
                    <a:pt x="438" y="1912"/>
                    <a:pt x="404" y="1883"/>
                    <a:pt x="376" y="1835"/>
                  </a:cubicBezTo>
                  <a:cubicBezTo>
                    <a:pt x="340" y="1771"/>
                    <a:pt x="319" y="1680"/>
                    <a:pt x="319" y="1587"/>
                  </a:cubicBezTo>
                  <a:cubicBezTo>
                    <a:pt x="319" y="1493"/>
                    <a:pt x="340" y="1402"/>
                    <a:pt x="376" y="1338"/>
                  </a:cubicBezTo>
                  <a:cubicBezTo>
                    <a:pt x="404" y="1290"/>
                    <a:pt x="438" y="1261"/>
                    <a:pt x="469" y="1261"/>
                  </a:cubicBezTo>
                  <a:close/>
                  <a:moveTo>
                    <a:pt x="585" y="786"/>
                  </a:moveTo>
                  <a:cubicBezTo>
                    <a:pt x="812" y="786"/>
                    <a:pt x="1004" y="1153"/>
                    <a:pt x="1004" y="1587"/>
                  </a:cubicBezTo>
                  <a:cubicBezTo>
                    <a:pt x="1004" y="2020"/>
                    <a:pt x="812" y="2387"/>
                    <a:pt x="584" y="2387"/>
                  </a:cubicBezTo>
                  <a:cubicBezTo>
                    <a:pt x="478" y="2387"/>
                    <a:pt x="381" y="2308"/>
                    <a:pt x="305" y="2179"/>
                  </a:cubicBezTo>
                  <a:cubicBezTo>
                    <a:pt x="303" y="2174"/>
                    <a:pt x="301" y="2170"/>
                    <a:pt x="298" y="2166"/>
                  </a:cubicBezTo>
                  <a:cubicBezTo>
                    <a:pt x="239" y="2060"/>
                    <a:pt x="195" y="1922"/>
                    <a:pt x="176" y="1769"/>
                  </a:cubicBezTo>
                  <a:lnTo>
                    <a:pt x="176" y="1769"/>
                  </a:lnTo>
                  <a:cubicBezTo>
                    <a:pt x="222" y="1951"/>
                    <a:pt x="334" y="2077"/>
                    <a:pt x="469" y="2077"/>
                  </a:cubicBezTo>
                  <a:cubicBezTo>
                    <a:pt x="645" y="2077"/>
                    <a:pt x="783" y="1861"/>
                    <a:pt x="783" y="1587"/>
                  </a:cubicBezTo>
                  <a:cubicBezTo>
                    <a:pt x="783" y="1312"/>
                    <a:pt x="645" y="1096"/>
                    <a:pt x="469" y="1096"/>
                  </a:cubicBezTo>
                  <a:cubicBezTo>
                    <a:pt x="334" y="1096"/>
                    <a:pt x="222" y="1223"/>
                    <a:pt x="176" y="1404"/>
                  </a:cubicBezTo>
                  <a:cubicBezTo>
                    <a:pt x="196" y="1250"/>
                    <a:pt x="239" y="1112"/>
                    <a:pt x="299" y="1005"/>
                  </a:cubicBezTo>
                  <a:cubicBezTo>
                    <a:pt x="301" y="1002"/>
                    <a:pt x="303" y="999"/>
                    <a:pt x="305" y="996"/>
                  </a:cubicBezTo>
                  <a:cubicBezTo>
                    <a:pt x="380" y="866"/>
                    <a:pt x="478" y="786"/>
                    <a:pt x="585" y="786"/>
                  </a:cubicBezTo>
                  <a:close/>
                  <a:moveTo>
                    <a:pt x="843" y="0"/>
                  </a:moveTo>
                  <a:cubicBezTo>
                    <a:pt x="824" y="0"/>
                    <a:pt x="806" y="7"/>
                    <a:pt x="790" y="19"/>
                  </a:cubicBezTo>
                  <a:cubicBezTo>
                    <a:pt x="498" y="257"/>
                    <a:pt x="279" y="569"/>
                    <a:pt x="157" y="923"/>
                  </a:cubicBezTo>
                  <a:cubicBezTo>
                    <a:pt x="59" y="1095"/>
                    <a:pt x="0" y="1328"/>
                    <a:pt x="0" y="1587"/>
                  </a:cubicBezTo>
                  <a:cubicBezTo>
                    <a:pt x="0" y="1845"/>
                    <a:pt x="59" y="2077"/>
                    <a:pt x="157" y="2249"/>
                  </a:cubicBezTo>
                  <a:cubicBezTo>
                    <a:pt x="438" y="3062"/>
                    <a:pt x="1204" y="3606"/>
                    <a:pt x="2065" y="3606"/>
                  </a:cubicBezTo>
                  <a:cubicBezTo>
                    <a:pt x="2463" y="3606"/>
                    <a:pt x="2850" y="3490"/>
                    <a:pt x="3181" y="3271"/>
                  </a:cubicBezTo>
                  <a:cubicBezTo>
                    <a:pt x="3219" y="3246"/>
                    <a:pt x="3228" y="3195"/>
                    <a:pt x="3204" y="3157"/>
                  </a:cubicBezTo>
                  <a:cubicBezTo>
                    <a:pt x="3188" y="3133"/>
                    <a:pt x="3162" y="3120"/>
                    <a:pt x="3135" y="3120"/>
                  </a:cubicBezTo>
                  <a:cubicBezTo>
                    <a:pt x="3120" y="3120"/>
                    <a:pt x="3104" y="3125"/>
                    <a:pt x="3090" y="3134"/>
                  </a:cubicBezTo>
                  <a:cubicBezTo>
                    <a:pt x="2786" y="3336"/>
                    <a:pt x="2431" y="3442"/>
                    <a:pt x="2065" y="3442"/>
                  </a:cubicBezTo>
                  <a:cubicBezTo>
                    <a:pt x="1400" y="3442"/>
                    <a:pt x="798" y="3089"/>
                    <a:pt x="468" y="2533"/>
                  </a:cubicBezTo>
                  <a:lnTo>
                    <a:pt x="468" y="2533"/>
                  </a:lnTo>
                  <a:cubicBezTo>
                    <a:pt x="505" y="2545"/>
                    <a:pt x="544" y="2551"/>
                    <a:pt x="584" y="2551"/>
                  </a:cubicBezTo>
                  <a:cubicBezTo>
                    <a:pt x="912" y="2551"/>
                    <a:pt x="1169" y="2127"/>
                    <a:pt x="1169" y="1587"/>
                  </a:cubicBezTo>
                  <a:cubicBezTo>
                    <a:pt x="1169" y="1045"/>
                    <a:pt x="912" y="622"/>
                    <a:pt x="584" y="622"/>
                  </a:cubicBezTo>
                  <a:cubicBezTo>
                    <a:pt x="544" y="622"/>
                    <a:pt x="505" y="628"/>
                    <a:pt x="469" y="639"/>
                  </a:cubicBezTo>
                  <a:cubicBezTo>
                    <a:pt x="580" y="453"/>
                    <a:pt x="723" y="285"/>
                    <a:pt x="894" y="146"/>
                  </a:cubicBezTo>
                  <a:cubicBezTo>
                    <a:pt x="930" y="118"/>
                    <a:pt x="935" y="66"/>
                    <a:pt x="907" y="31"/>
                  </a:cubicBezTo>
                  <a:cubicBezTo>
                    <a:pt x="890" y="11"/>
                    <a:pt x="867"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5E0C2C1D-F56C-4596-AA6C-2439238E9642}"/>
              </a:ext>
            </a:extLst>
          </p:cNvPr>
          <p:cNvSpPr txBox="1"/>
          <p:nvPr/>
        </p:nvSpPr>
        <p:spPr>
          <a:xfrm>
            <a:off x="3743569" y="780015"/>
            <a:ext cx="2250831" cy="461665"/>
          </a:xfrm>
          <a:prstGeom prst="rect">
            <a:avLst/>
          </a:prstGeom>
          <a:noFill/>
        </p:spPr>
        <p:txBody>
          <a:bodyPr wrap="square" rtlCol="0">
            <a:spAutoFit/>
          </a:bodyPr>
          <a:lstStyle/>
          <a:p>
            <a:r>
              <a:rPr lang="en-US" sz="2400" b="1" dirty="0">
                <a:solidFill>
                  <a:srgbClr val="333333"/>
                </a:solidFill>
              </a:rPr>
              <a:t>KHỞI ĐỘNG </a:t>
            </a:r>
          </a:p>
        </p:txBody>
      </p:sp>
      <p:sp>
        <p:nvSpPr>
          <p:cNvPr id="27" name="TextBox 26">
            <a:extLst>
              <a:ext uri="{FF2B5EF4-FFF2-40B4-BE49-F238E27FC236}">
                <a16:creationId xmlns:a16="http://schemas.microsoft.com/office/drawing/2014/main" id="{31423948-0D17-47C7-9223-FE5333101918}"/>
              </a:ext>
            </a:extLst>
          </p:cNvPr>
          <p:cNvSpPr txBox="1"/>
          <p:nvPr/>
        </p:nvSpPr>
        <p:spPr>
          <a:xfrm>
            <a:off x="972868" y="1263519"/>
            <a:ext cx="4054758" cy="1420325"/>
          </a:xfrm>
          <a:prstGeom prst="rect">
            <a:avLst/>
          </a:prstGeom>
          <a:noFill/>
        </p:spPr>
        <p:txBody>
          <a:bodyPr wrap="square">
            <a:spAutoFit/>
          </a:bodyPr>
          <a:lstStyle/>
          <a:p>
            <a:pPr algn="just">
              <a:lnSpc>
                <a:spcPct val="150000"/>
              </a:lnSpc>
            </a:pPr>
            <a:r>
              <a:rPr lang="en-US" sz="2000" dirty="0" err="1">
                <a:effectLst/>
                <a:latin typeface="+mj-lt"/>
                <a:ea typeface="Times New Roman" panose="02020603050405020304" pitchFamily="18" charset="0"/>
              </a:rPr>
              <a:t>Những</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cơ</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quan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nào</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của</a:t>
            </a:r>
            <a:r>
              <a:rPr lang="en-US" sz="2000" dirty="0">
                <a:effectLst/>
                <a:latin typeface="+mj-lt"/>
                <a:ea typeface="Times New Roman" panose="02020603050405020304" pitchFamily="18" charset="0"/>
              </a:rPr>
              <a:t> con </a:t>
            </a:r>
            <a:r>
              <a:rPr lang="en-US" sz="2000" dirty="0" err="1">
                <a:effectLst/>
                <a:latin typeface="+mj-lt"/>
                <a:ea typeface="Times New Roman" panose="02020603050405020304" pitchFamily="18" charset="0"/>
              </a:rPr>
              <a:t>người</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tham</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gia</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vào</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quá</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trình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tiếp</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nhận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hình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ảnh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âm</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thanh</a:t>
            </a:r>
            <a:r>
              <a:rPr lang="en-US" sz="2000" dirty="0">
                <a:effectLst/>
                <a:latin typeface="+mj-lt"/>
                <a:ea typeface="Times New Roman" panose="02020603050405020304" pitchFamily="18" charset="0"/>
              </a:rPr>
              <a:t>?</a:t>
            </a:r>
            <a:endParaRPr lang="en-US" sz="2000" dirty="0">
              <a:latin typeface="+mj-lt"/>
            </a:endParaRPr>
          </a:p>
        </p:txBody>
      </p:sp>
      <p:sp>
        <p:nvSpPr>
          <p:cNvPr id="28" name="Freeform 2">
            <a:extLst>
              <a:ext uri="{FF2B5EF4-FFF2-40B4-BE49-F238E27FC236}">
                <a16:creationId xmlns:a16="http://schemas.microsoft.com/office/drawing/2014/main" id="{CC069A0A-0C04-45FF-8192-52CAEEC35EFD}"/>
              </a:ext>
            </a:extLst>
          </p:cNvPr>
          <p:cNvSpPr/>
          <p:nvPr/>
        </p:nvSpPr>
        <p:spPr>
          <a:xfrm>
            <a:off x="4762808" y="774240"/>
            <a:ext cx="4054758" cy="3998221"/>
          </a:xfrm>
          <a:custGeom>
            <a:avLst/>
            <a:gdLst/>
            <a:ahLst/>
            <a:cxnLst/>
            <a:rect l="l" t="t" r="r" b="b"/>
            <a:pathLst>
              <a:path w="6150319" h="6220297">
                <a:moveTo>
                  <a:pt x="0" y="0"/>
                </a:moveTo>
                <a:lnTo>
                  <a:pt x="6150319" y="0"/>
                </a:lnTo>
                <a:lnTo>
                  <a:pt x="6150319" y="6220297"/>
                </a:lnTo>
                <a:lnTo>
                  <a:pt x="0" y="6220297"/>
                </a:lnTo>
                <a:lnTo>
                  <a:pt x="0" y="0"/>
                </a:lnTo>
                <a:close/>
              </a:path>
            </a:pathLst>
          </a:custGeom>
          <a:blipFill>
            <a:blip r:embed="rId3"/>
            <a:stretch>
              <a:fillRect/>
            </a:stretch>
          </a:blipFill>
        </p:spPr>
      </p:sp>
      <p:sp>
        <p:nvSpPr>
          <p:cNvPr id="2" name="Rectangle: Rounded Corners 1">
            <a:extLst>
              <a:ext uri="{FF2B5EF4-FFF2-40B4-BE49-F238E27FC236}">
                <a16:creationId xmlns:a16="http://schemas.microsoft.com/office/drawing/2014/main" id="{B441BC72-4E09-4288-A44B-12DB75E847A3}"/>
              </a:ext>
            </a:extLst>
          </p:cNvPr>
          <p:cNvSpPr/>
          <p:nvPr/>
        </p:nvSpPr>
        <p:spPr>
          <a:xfrm>
            <a:off x="541020" y="2804117"/>
            <a:ext cx="4381808" cy="1785671"/>
          </a:xfrm>
          <a:prstGeom prst="roundRect">
            <a:avLst/>
          </a:prstGeom>
          <a:solidFill>
            <a:srgbClr val="B8E5BB"/>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en-US" sz="1800" dirty="0" err="1">
                <a:solidFill>
                  <a:schemeClr val="tx1"/>
                </a:solidFill>
              </a:rPr>
              <a:t>Tiếp</a:t>
            </a:r>
            <a:r>
              <a:rPr lang="en-US" sz="1800" dirty="0">
                <a:solidFill>
                  <a:schemeClr val="tx1"/>
                </a:solidFill>
              </a:rPr>
              <a:t> </a:t>
            </a:r>
            <a:r>
              <a:rPr lang="en-US" sz="1800" dirty="0" err="1">
                <a:solidFill>
                  <a:schemeClr val="tx1"/>
                </a:solidFill>
              </a:rPr>
              <a:t>nhận</a:t>
            </a:r>
            <a:r>
              <a:rPr lang="en-US" sz="1800" dirty="0">
                <a:solidFill>
                  <a:schemeClr val="tx1"/>
                </a:solidFill>
              </a:rPr>
              <a:t> </a:t>
            </a:r>
            <a:r>
              <a:rPr lang="en-US" sz="1800" dirty="0" err="1">
                <a:solidFill>
                  <a:schemeClr val="tx1"/>
                </a:solidFill>
              </a:rPr>
              <a:t>hình</a:t>
            </a:r>
            <a:r>
              <a:rPr lang="en-US" sz="1800" dirty="0">
                <a:solidFill>
                  <a:schemeClr val="tx1"/>
                </a:solidFill>
              </a:rPr>
              <a:t> </a:t>
            </a:r>
            <a:r>
              <a:rPr lang="en-US" sz="1800" dirty="0" err="1">
                <a:solidFill>
                  <a:schemeClr val="tx1"/>
                </a:solidFill>
              </a:rPr>
              <a:t>ảnh</a:t>
            </a:r>
            <a:r>
              <a:rPr lang="en-US" sz="1800" dirty="0">
                <a:solidFill>
                  <a:schemeClr val="tx1"/>
                </a:solidFill>
              </a:rPr>
              <a:t>: </a:t>
            </a:r>
            <a:r>
              <a:rPr lang="en-US" sz="1800" dirty="0" err="1">
                <a:solidFill>
                  <a:schemeClr val="tx1"/>
                </a:solidFill>
              </a:rPr>
              <a:t>mắt</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thần</a:t>
            </a:r>
            <a:r>
              <a:rPr lang="en-US" sz="1800" dirty="0">
                <a:solidFill>
                  <a:schemeClr val="tx1"/>
                </a:solidFill>
              </a:rPr>
              <a:t> </a:t>
            </a:r>
            <a:r>
              <a:rPr lang="en-US" sz="1800" dirty="0" err="1">
                <a:solidFill>
                  <a:schemeClr val="tx1"/>
                </a:solidFill>
              </a:rPr>
              <a:t>kinh</a:t>
            </a:r>
            <a:r>
              <a:rPr lang="en-US" sz="1800" dirty="0">
                <a:solidFill>
                  <a:schemeClr val="tx1"/>
                </a:solidFill>
              </a:rPr>
              <a:t> </a:t>
            </a:r>
            <a:r>
              <a:rPr lang="en-US" sz="1800" dirty="0" err="1">
                <a:solidFill>
                  <a:schemeClr val="tx1"/>
                </a:solidFill>
              </a:rPr>
              <a:t>thị</a:t>
            </a:r>
            <a:r>
              <a:rPr lang="en-US" sz="1800" dirty="0">
                <a:solidFill>
                  <a:schemeClr val="tx1"/>
                </a:solidFill>
              </a:rPr>
              <a:t> </a:t>
            </a:r>
            <a:r>
              <a:rPr lang="en-US" sz="1800" dirty="0" err="1">
                <a:solidFill>
                  <a:schemeClr val="tx1"/>
                </a:solidFill>
              </a:rPr>
              <a:t>giác</a:t>
            </a:r>
            <a:r>
              <a:rPr lang="en-US" sz="1800" dirty="0">
                <a:solidFill>
                  <a:schemeClr val="tx1"/>
                </a:solidFill>
              </a:rPr>
              <a:t>, </a:t>
            </a:r>
            <a:r>
              <a:rPr lang="en-US" sz="1800" dirty="0" err="1">
                <a:solidFill>
                  <a:schemeClr val="tx1"/>
                </a:solidFill>
              </a:rPr>
              <a:t>não</a:t>
            </a:r>
            <a:r>
              <a:rPr lang="en-US" sz="1800" dirty="0">
                <a:solidFill>
                  <a:schemeClr val="tx1"/>
                </a:solidFill>
              </a:rPr>
              <a:t> </a:t>
            </a:r>
            <a:r>
              <a:rPr lang="en-US" sz="1800" dirty="0" err="1">
                <a:solidFill>
                  <a:schemeClr val="tx1"/>
                </a:solidFill>
              </a:rPr>
              <a:t>bộ</a:t>
            </a:r>
            <a:r>
              <a:rPr lang="en-US" sz="1800" dirty="0">
                <a:solidFill>
                  <a:schemeClr val="tx1"/>
                </a:solidFill>
              </a:rPr>
              <a:t>.</a:t>
            </a:r>
          </a:p>
          <a:p>
            <a:pPr marL="285750" indent="-285750" algn="just">
              <a:lnSpc>
                <a:spcPct val="150000"/>
              </a:lnSpc>
              <a:buFont typeface="Wingdings" panose="05000000000000000000" pitchFamily="2" charset="2"/>
              <a:buChar char="Ø"/>
            </a:pPr>
            <a:r>
              <a:rPr lang="en-US" sz="1800" dirty="0" err="1">
                <a:solidFill>
                  <a:schemeClr val="tx1"/>
                </a:solidFill>
              </a:rPr>
              <a:t>Tiếp</a:t>
            </a:r>
            <a:r>
              <a:rPr lang="en-US" sz="1800" dirty="0">
                <a:solidFill>
                  <a:schemeClr val="tx1"/>
                </a:solidFill>
              </a:rPr>
              <a:t> </a:t>
            </a:r>
            <a:r>
              <a:rPr lang="en-US" sz="1800" dirty="0" err="1">
                <a:solidFill>
                  <a:schemeClr val="tx1"/>
                </a:solidFill>
              </a:rPr>
              <a:t>nhận</a:t>
            </a:r>
            <a:r>
              <a:rPr lang="en-US" sz="1800" dirty="0">
                <a:solidFill>
                  <a:schemeClr val="tx1"/>
                </a:solidFill>
              </a:rPr>
              <a:t> </a:t>
            </a:r>
            <a:r>
              <a:rPr lang="en-US" sz="1800" dirty="0" err="1">
                <a:solidFill>
                  <a:schemeClr val="tx1"/>
                </a:solidFill>
              </a:rPr>
              <a:t>âm</a:t>
            </a:r>
            <a:r>
              <a:rPr lang="en-US" sz="1800" dirty="0">
                <a:solidFill>
                  <a:schemeClr val="tx1"/>
                </a:solidFill>
              </a:rPr>
              <a:t> </a:t>
            </a:r>
            <a:r>
              <a:rPr lang="en-US" sz="1800" dirty="0" err="1">
                <a:solidFill>
                  <a:schemeClr val="tx1"/>
                </a:solidFill>
              </a:rPr>
              <a:t>thanh</a:t>
            </a:r>
            <a:r>
              <a:rPr lang="en-US" sz="1800" dirty="0">
                <a:solidFill>
                  <a:schemeClr val="tx1"/>
                </a:solidFill>
              </a:rPr>
              <a:t>: tai, </a:t>
            </a:r>
            <a:r>
              <a:rPr lang="en-US" sz="1800" dirty="0" err="1">
                <a:solidFill>
                  <a:schemeClr val="tx1"/>
                </a:solidFill>
              </a:rPr>
              <a:t>dây</a:t>
            </a:r>
            <a:r>
              <a:rPr lang="en-US" sz="1800" dirty="0">
                <a:solidFill>
                  <a:schemeClr val="tx1"/>
                </a:solidFill>
              </a:rPr>
              <a:t> </a:t>
            </a:r>
            <a:r>
              <a:rPr lang="en-US" sz="1800" dirty="0" err="1">
                <a:solidFill>
                  <a:schemeClr val="tx1"/>
                </a:solidFill>
              </a:rPr>
              <a:t>thần</a:t>
            </a:r>
            <a:r>
              <a:rPr lang="en-US" sz="1800" dirty="0">
                <a:solidFill>
                  <a:schemeClr val="tx1"/>
                </a:solidFill>
              </a:rPr>
              <a:t> </a:t>
            </a:r>
            <a:r>
              <a:rPr lang="en-US" sz="1800" dirty="0" err="1">
                <a:solidFill>
                  <a:schemeClr val="tx1"/>
                </a:solidFill>
              </a:rPr>
              <a:t>kinh</a:t>
            </a:r>
            <a:r>
              <a:rPr lang="en-US" sz="1800" dirty="0">
                <a:solidFill>
                  <a:schemeClr val="tx1"/>
                </a:solidFill>
              </a:rPr>
              <a:t> </a:t>
            </a:r>
            <a:r>
              <a:rPr lang="en-US" sz="1800" dirty="0" err="1">
                <a:solidFill>
                  <a:schemeClr val="tx1"/>
                </a:solidFill>
              </a:rPr>
              <a:t>thính</a:t>
            </a:r>
            <a:r>
              <a:rPr lang="en-US" sz="1800" dirty="0">
                <a:solidFill>
                  <a:schemeClr val="tx1"/>
                </a:solidFill>
              </a:rPr>
              <a:t> </a:t>
            </a:r>
            <a:r>
              <a:rPr lang="en-US" sz="1800" dirty="0" err="1">
                <a:solidFill>
                  <a:schemeClr val="tx1"/>
                </a:solidFill>
              </a:rPr>
              <a:t>giác</a:t>
            </a:r>
            <a:r>
              <a:rPr lang="en-US" sz="1800" dirty="0">
                <a:solidFill>
                  <a:schemeClr val="tx1"/>
                </a:solidFill>
              </a:rPr>
              <a:t>, </a:t>
            </a:r>
            <a:r>
              <a:rPr lang="en-US" sz="1800" dirty="0" err="1">
                <a:solidFill>
                  <a:schemeClr val="tx1"/>
                </a:solidFill>
              </a:rPr>
              <a:t>não</a:t>
            </a:r>
            <a:r>
              <a:rPr lang="en-US" sz="1800" dirty="0">
                <a:solidFill>
                  <a:schemeClr val="tx1"/>
                </a:solidFill>
              </a:rPr>
              <a:t> </a:t>
            </a:r>
            <a:r>
              <a:rPr lang="en-US" sz="1800" dirty="0" err="1">
                <a:solidFill>
                  <a:schemeClr val="tx1"/>
                </a:solidFill>
              </a:rPr>
              <a:t>bộ</a:t>
            </a:r>
            <a:r>
              <a:rPr lang="en-US" sz="1800" dirty="0">
                <a:solidFill>
                  <a:schemeClr val="tx1"/>
                </a:solidFill>
              </a:rPr>
              <a:t>.</a:t>
            </a:r>
          </a:p>
        </p:txBody>
      </p:sp>
      <p:pic>
        <p:nvPicPr>
          <p:cNvPr id="15" name="Picture 16">
            <a:extLst>
              <a:ext uri="{FF2B5EF4-FFF2-40B4-BE49-F238E27FC236}">
                <a16:creationId xmlns:a16="http://schemas.microsoft.com/office/drawing/2014/main" id="{30C1DB67-65EF-4414-8FAA-64C6C7ECB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7673" y="526244"/>
            <a:ext cx="1187746" cy="142032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813"/>
                                        </p:tgtEl>
                                        <p:attrNameLst>
                                          <p:attrName>style.visibility</p:attrName>
                                        </p:attrNameLst>
                                      </p:cBhvr>
                                      <p:to>
                                        <p:strVal val="visible"/>
                                      </p:to>
                                    </p:set>
                                    <p:animEffect transition="in" filter="randombar(horizontal)">
                                      <p:cBhvr>
                                        <p:cTn id="22" dur="500"/>
                                        <p:tgtEl>
                                          <p:spTgt spid="8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0" name="TextBox 19">
            <a:extLst>
              <a:ext uri="{FF2B5EF4-FFF2-40B4-BE49-F238E27FC236}">
                <a16:creationId xmlns:a16="http://schemas.microsoft.com/office/drawing/2014/main" id="{806970EB-96EA-458D-9716-4D01E98D77B7}"/>
              </a:ext>
            </a:extLst>
          </p:cNvPr>
          <p:cNvSpPr txBox="1"/>
          <p:nvPr/>
        </p:nvSpPr>
        <p:spPr>
          <a:xfrm>
            <a:off x="2286000" y="526207"/>
            <a:ext cx="4572000" cy="577850"/>
          </a:xfrm>
          <a:prstGeom prst="rect">
            <a:avLst/>
          </a:prstGeom>
          <a:noFill/>
        </p:spPr>
        <p:txBody>
          <a:bodyPr wrap="square">
            <a:spAutoFit/>
          </a:bodyPr>
          <a:lstStyle/>
          <a:p>
            <a:pPr algn="ctr">
              <a:lnSpc>
                <a:spcPct val="150000"/>
              </a:lnSpc>
            </a:pPr>
            <a:r>
              <a:rPr lang="en-US" sz="2400" b="1" dirty="0">
                <a:effectLst/>
                <a:latin typeface="+mn-lt"/>
                <a:ea typeface="Times New Roman" panose="02020603050405020304" pitchFamily="18" charset="0"/>
              </a:rPr>
              <a:t>PHIẾU HỌC TẬP</a:t>
            </a:r>
            <a:endParaRPr lang="en-US" sz="2400" dirty="0">
              <a:effectLst/>
              <a:latin typeface="+mn-lt"/>
              <a:ea typeface="Calibri" panose="020F0502020204030204" pitchFamily="34" charset="0"/>
            </a:endParaRPr>
          </a:p>
        </p:txBody>
      </p:sp>
      <p:sp>
        <p:nvSpPr>
          <p:cNvPr id="24" name="TextBox 23">
            <a:extLst>
              <a:ext uri="{FF2B5EF4-FFF2-40B4-BE49-F238E27FC236}">
                <a16:creationId xmlns:a16="http://schemas.microsoft.com/office/drawing/2014/main" id="{8C2B29D6-A470-4426-B7B3-D59A04F343ED}"/>
              </a:ext>
            </a:extLst>
          </p:cNvPr>
          <p:cNvSpPr txBox="1"/>
          <p:nvPr/>
        </p:nvSpPr>
        <p:spPr>
          <a:xfrm>
            <a:off x="494789" y="1399798"/>
            <a:ext cx="4954033" cy="505103"/>
          </a:xfrm>
          <a:prstGeom prst="roundRect">
            <a:avLst/>
          </a:prstGeom>
          <a:solidFill>
            <a:schemeClr val="accent2"/>
          </a:solidFill>
          <a:ln w="19050">
            <a:solidFill>
              <a:schemeClr val="accent5"/>
            </a:solidFill>
            <a:prstDash val="lgDash"/>
          </a:ln>
        </p:spPr>
        <p:txBody>
          <a:bodyPr wrap="square">
            <a:spAutoFit/>
          </a:bodyPr>
          <a:lstStyle/>
          <a:p>
            <a:pPr algn="just">
              <a:lnSpc>
                <a:spcPct val="150000"/>
              </a:lnSpc>
            </a:pPr>
            <a:r>
              <a:rPr lang="en-US" sz="1800" b="1" dirty="0" err="1">
                <a:ea typeface="Calibri" panose="020F0502020204030204" pitchFamily="34" charset="0"/>
              </a:rPr>
              <a:t>Câu</a:t>
            </a:r>
            <a:r>
              <a:rPr lang="en-US" sz="1800" b="1" dirty="0">
                <a:ea typeface="Calibri" panose="020F0502020204030204" pitchFamily="34" charset="0"/>
              </a:rPr>
              <a:t> 4: </a:t>
            </a:r>
            <a:r>
              <a:rPr lang="vi-VN" sz="1800" dirty="0">
                <a:ea typeface="Calibri" panose="020F0502020204030204" pitchFamily="34" charset="0"/>
              </a:rPr>
              <a:t>Trình bày cơ chế cảm nhận hình ảnh.</a:t>
            </a:r>
            <a:endParaRPr lang="en-US" sz="1800" dirty="0">
              <a:ea typeface="Calibri" panose="020F0502020204030204" pitchFamily="34" charset="0"/>
            </a:endParaRPr>
          </a:p>
        </p:txBody>
      </p:sp>
      <p:sp>
        <p:nvSpPr>
          <p:cNvPr id="25" name="Freeform 6">
            <a:extLst>
              <a:ext uri="{FF2B5EF4-FFF2-40B4-BE49-F238E27FC236}">
                <a16:creationId xmlns:a16="http://schemas.microsoft.com/office/drawing/2014/main" id="{4343F366-BF3F-4F14-879E-08B0E433F854}"/>
              </a:ext>
            </a:extLst>
          </p:cNvPr>
          <p:cNvSpPr/>
          <p:nvPr/>
        </p:nvSpPr>
        <p:spPr>
          <a:xfrm>
            <a:off x="7617220" y="3573240"/>
            <a:ext cx="1672722" cy="1686432"/>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FA235913-889D-419A-80A1-AACD2725AC83}"/>
              </a:ext>
            </a:extLst>
          </p:cNvPr>
          <p:cNvSpPr/>
          <p:nvPr/>
        </p:nvSpPr>
        <p:spPr>
          <a:xfrm>
            <a:off x="494788" y="2111458"/>
            <a:ext cx="7960279" cy="2118529"/>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Ánh sáng đi từ vật qua giác mạc, đồng tử, thủy tinh thể và hội tụ ở võng mạc, tác động lên tế bào thụ cảm ánh sáng.</a:t>
            </a:r>
          </a:p>
          <a:p>
            <a:pPr marL="285750" indent="-285750" algn="just">
              <a:lnSpc>
                <a:spcPct val="150000"/>
              </a:lnSpc>
              <a:buFont typeface="Wingdings" panose="05000000000000000000" pitchFamily="2" charset="2"/>
              <a:buChar char="Ø"/>
            </a:pPr>
            <a:r>
              <a:rPr lang="vi-VN" sz="1800" dirty="0"/>
              <a:t>Xung thần kinh từ tế bào thụ cảm ánh sáng theo dây thần kinh thị giác lên trung khu thị giác.</a:t>
            </a:r>
          </a:p>
          <a:p>
            <a:pPr marL="285750" indent="-285750" algn="just">
              <a:lnSpc>
                <a:spcPct val="150000"/>
              </a:lnSpc>
              <a:buFont typeface="Wingdings" panose="05000000000000000000" pitchFamily="2" charset="2"/>
              <a:buChar char="Ø"/>
            </a:pPr>
            <a:r>
              <a:rPr lang="en-US" sz="1800" dirty="0"/>
              <a:t>N</a:t>
            </a:r>
            <a:r>
              <a:rPr lang="vi-VN" sz="1800" dirty="0"/>
              <a:t>ão bộ phân tích cho ta cảm nhận về hình ảnh, màu sắc của vật.</a:t>
            </a:r>
          </a:p>
        </p:txBody>
      </p:sp>
      <p:sp>
        <p:nvSpPr>
          <p:cNvPr id="6" name="Freeform 11">
            <a:extLst>
              <a:ext uri="{FF2B5EF4-FFF2-40B4-BE49-F238E27FC236}">
                <a16:creationId xmlns:a16="http://schemas.microsoft.com/office/drawing/2014/main" id="{12D9EA39-E1B3-494D-A860-1B33A8FAEAF0}"/>
              </a:ext>
            </a:extLst>
          </p:cNvPr>
          <p:cNvSpPr/>
          <p:nvPr/>
        </p:nvSpPr>
        <p:spPr>
          <a:xfrm>
            <a:off x="7617220" y="1032867"/>
            <a:ext cx="1305244" cy="872034"/>
          </a:xfrm>
          <a:custGeom>
            <a:avLst/>
            <a:gdLst/>
            <a:ahLst/>
            <a:cxnLst/>
            <a:rect l="l" t="t" r="r" b="b"/>
            <a:pathLst>
              <a:path w="3919156" h="2601340">
                <a:moveTo>
                  <a:pt x="0" y="0"/>
                </a:moveTo>
                <a:lnTo>
                  <a:pt x="3919157" y="0"/>
                </a:lnTo>
                <a:lnTo>
                  <a:pt x="3919157" y="2601340"/>
                </a:lnTo>
                <a:lnTo>
                  <a:pt x="0" y="2601340"/>
                </a:lnTo>
                <a:lnTo>
                  <a:pt x="0" y="0"/>
                </a:lnTo>
                <a:close/>
              </a:path>
            </a:pathLst>
          </a:custGeom>
          <a:blipFill>
            <a:blip r:embed="rId5"/>
            <a:stretch>
              <a:fillRect/>
            </a:stretch>
          </a:blipFill>
        </p:spPr>
      </p:sp>
    </p:spTree>
    <p:extLst>
      <p:ext uri="{BB962C8B-B14F-4D97-AF65-F5344CB8AC3E}">
        <p14:creationId xmlns:p14="http://schemas.microsoft.com/office/powerpoint/2010/main" val="26810449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9" name="Google Shape;1069;p45"/>
          <p:cNvSpPr/>
          <p:nvPr/>
        </p:nvSpPr>
        <p:spPr>
          <a:xfrm rot="-10288848">
            <a:off x="4882091" y="3392520"/>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5"/>
          <p:cNvSpPr/>
          <p:nvPr/>
        </p:nvSpPr>
        <p:spPr>
          <a:xfrm rot="-8100000">
            <a:off x="4888265" y="1427140"/>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5"/>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5"/>
          <p:cNvSpPr/>
          <p:nvPr/>
        </p:nvSpPr>
        <p:spPr>
          <a:xfrm rot="511152">
            <a:off x="656825" y="17642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3" name="Google Shape;1073;p45"/>
          <p:cNvGrpSpPr/>
          <p:nvPr/>
        </p:nvGrpSpPr>
        <p:grpSpPr>
          <a:xfrm>
            <a:off x="57892" y="369473"/>
            <a:ext cx="599538" cy="619852"/>
            <a:chOff x="1082169" y="2497002"/>
            <a:chExt cx="1663996" cy="1720378"/>
          </a:xfrm>
        </p:grpSpPr>
        <p:sp>
          <p:nvSpPr>
            <p:cNvPr id="1074" name="Google Shape;1074;p45"/>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75" name="Google Shape;1075;p45"/>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5"/>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5"/>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5"/>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5"/>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5"/>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45"/>
          <p:cNvGrpSpPr/>
          <p:nvPr/>
        </p:nvGrpSpPr>
        <p:grpSpPr>
          <a:xfrm>
            <a:off x="8101740" y="4120483"/>
            <a:ext cx="947082" cy="975259"/>
            <a:chOff x="3948020" y="2478740"/>
            <a:chExt cx="947082" cy="975259"/>
          </a:xfrm>
        </p:grpSpPr>
        <p:sp>
          <p:nvSpPr>
            <p:cNvPr id="1098" name="Google Shape;1098;p45"/>
            <p:cNvSpPr/>
            <p:nvPr/>
          </p:nvSpPr>
          <p:spPr>
            <a:xfrm rot="150248">
              <a:off x="4124720" y="2641712"/>
              <a:ext cx="593688" cy="649308"/>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5"/>
            <p:cNvGrpSpPr/>
            <p:nvPr/>
          </p:nvGrpSpPr>
          <p:grpSpPr>
            <a:xfrm rot="-899960">
              <a:off x="4039124" y="2564009"/>
              <a:ext cx="764874" cy="804721"/>
              <a:chOff x="4172480" y="2633067"/>
              <a:chExt cx="764897" cy="804745"/>
            </a:xfrm>
          </p:grpSpPr>
          <p:sp>
            <p:nvSpPr>
              <p:cNvPr id="1100" name="Google Shape;1100;p45"/>
              <p:cNvSpPr/>
              <p:nvPr/>
            </p:nvSpPr>
            <p:spPr>
              <a:xfrm rot="1105085">
                <a:off x="4239858" y="2893879"/>
                <a:ext cx="579318" cy="453029"/>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5"/>
              <p:cNvSpPr/>
              <p:nvPr/>
            </p:nvSpPr>
            <p:spPr>
              <a:xfrm rot="1104954">
                <a:off x="4476412" y="2729049"/>
                <a:ext cx="269067" cy="263113"/>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45"/>
              <p:cNvGrpSpPr/>
              <p:nvPr/>
            </p:nvGrpSpPr>
            <p:grpSpPr>
              <a:xfrm>
                <a:off x="4172480" y="2633067"/>
                <a:ext cx="764897" cy="804745"/>
                <a:chOff x="3553355" y="2633067"/>
                <a:chExt cx="764897" cy="804745"/>
              </a:xfrm>
            </p:grpSpPr>
            <p:sp>
              <p:nvSpPr>
                <p:cNvPr id="1103" name="Google Shape;1103;p45"/>
                <p:cNvSpPr/>
                <p:nvPr/>
              </p:nvSpPr>
              <p:spPr>
                <a:xfrm rot="1104954">
                  <a:off x="3914841" y="2818600"/>
                  <a:ext cx="33101" cy="33353"/>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5"/>
                <p:cNvSpPr/>
                <p:nvPr/>
              </p:nvSpPr>
              <p:spPr>
                <a:xfrm rot="1104954">
                  <a:off x="3991154" y="2795280"/>
                  <a:ext cx="33101" cy="33369"/>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5"/>
                <p:cNvSpPr/>
                <p:nvPr/>
              </p:nvSpPr>
              <p:spPr>
                <a:xfrm rot="1104954">
                  <a:off x="4028487" y="2891278"/>
                  <a:ext cx="33117" cy="33353"/>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5"/>
                <p:cNvSpPr/>
                <p:nvPr/>
              </p:nvSpPr>
              <p:spPr>
                <a:xfrm rot="1104954">
                  <a:off x="3638972" y="2710788"/>
                  <a:ext cx="593662" cy="649302"/>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5"/>
                <p:cNvSpPr/>
                <p:nvPr/>
              </p:nvSpPr>
              <p:spPr>
                <a:xfrm rot="1104954">
                  <a:off x="3945758" y="3200666"/>
                  <a:ext cx="57526" cy="21860"/>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5"/>
                <p:cNvSpPr/>
                <p:nvPr/>
              </p:nvSpPr>
              <p:spPr>
                <a:xfrm rot="1104954">
                  <a:off x="3809074" y="3022630"/>
                  <a:ext cx="142609" cy="169414"/>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5"/>
                <p:cNvSpPr/>
                <p:nvPr/>
              </p:nvSpPr>
              <p:spPr>
                <a:xfrm rot="1104954">
                  <a:off x="3911567" y="2737343"/>
                  <a:ext cx="51982" cy="15814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5"/>
                <p:cNvSpPr/>
                <p:nvPr/>
              </p:nvSpPr>
              <p:spPr>
                <a:xfrm rot="1104954">
                  <a:off x="3973523" y="2757973"/>
                  <a:ext cx="51982" cy="15814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5"/>
                <p:cNvSpPr/>
                <p:nvPr/>
              </p:nvSpPr>
              <p:spPr>
                <a:xfrm rot="1104954">
                  <a:off x="4035492" y="2778605"/>
                  <a:ext cx="51965" cy="158157"/>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2" name="TextBox 141">
            <a:extLst>
              <a:ext uri="{FF2B5EF4-FFF2-40B4-BE49-F238E27FC236}">
                <a16:creationId xmlns:a16="http://schemas.microsoft.com/office/drawing/2014/main" id="{67AFC000-4B18-4B1E-B33D-C21D0D153475}"/>
              </a:ext>
            </a:extLst>
          </p:cNvPr>
          <p:cNvSpPr txBox="1"/>
          <p:nvPr/>
        </p:nvSpPr>
        <p:spPr>
          <a:xfrm>
            <a:off x="2020708" y="494033"/>
            <a:ext cx="5693508" cy="496996"/>
          </a:xfrm>
          <a:prstGeom prst="rect">
            <a:avLst/>
          </a:prstGeom>
          <a:noFill/>
        </p:spPr>
        <p:txBody>
          <a:bodyPr wrap="square">
            <a:spAutoFit/>
          </a:bodyPr>
          <a:lstStyle/>
          <a:p>
            <a:pPr algn="ctr">
              <a:lnSpc>
                <a:spcPct val="150000"/>
              </a:lnSpc>
              <a:spcBef>
                <a:spcPts val="100"/>
              </a:spcBef>
              <a:spcAft>
                <a:spcPts val="100"/>
              </a:spcAft>
            </a:pPr>
            <a:r>
              <a:rPr lang="en-US" sz="2000" b="1" dirty="0">
                <a:effectLst/>
                <a:latin typeface="+mn-lt"/>
                <a:ea typeface="Times New Roman" panose="02020603050405020304" pitchFamily="18" charset="0"/>
              </a:rPr>
              <a:t>PHIẾU HỌC TẬP</a:t>
            </a:r>
            <a:endParaRPr lang="en-US" sz="2000" dirty="0">
              <a:effectLst/>
              <a:latin typeface="+mn-lt"/>
              <a:ea typeface="Calibri" panose="020F0502020204030204" pitchFamily="34" charset="0"/>
            </a:endParaRPr>
          </a:p>
        </p:txBody>
      </p:sp>
      <p:sp>
        <p:nvSpPr>
          <p:cNvPr id="146" name="TextBox 145">
            <a:extLst>
              <a:ext uri="{FF2B5EF4-FFF2-40B4-BE49-F238E27FC236}">
                <a16:creationId xmlns:a16="http://schemas.microsoft.com/office/drawing/2014/main" id="{985149FB-545D-4A86-85AB-706587136C60}"/>
              </a:ext>
            </a:extLst>
          </p:cNvPr>
          <p:cNvSpPr txBox="1"/>
          <p:nvPr/>
        </p:nvSpPr>
        <p:spPr>
          <a:xfrm>
            <a:off x="1018354" y="1279206"/>
            <a:ext cx="3146170" cy="3103758"/>
          </a:xfrm>
          <a:prstGeom prst="roundRect">
            <a:avLst/>
          </a:prstGeom>
          <a:solidFill>
            <a:schemeClr val="accent3">
              <a:lumMod val="40000"/>
              <a:lumOff val="60000"/>
            </a:schemeClr>
          </a:solidFill>
          <a:ln w="19050">
            <a:solidFill>
              <a:schemeClr val="accent3"/>
            </a:solidFill>
          </a:ln>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5: </a:t>
            </a:r>
            <a:r>
              <a:rPr lang="vi-VN" sz="2000" dirty="0">
                <a:latin typeface="Arial" panose="020B0604020202020204" pitchFamily="34" charset="0"/>
                <a:ea typeface="Times New Roman" panose="02020603050405020304" pitchFamily="18" charset="0"/>
              </a:rPr>
              <a:t>Nêu tên các bộ phận cấu tạo của tai. Vẽ sơ đồ truyền âm thanh từ nguồn phát âm đến tế bào thụ cảm âm thanh ở ốc tai.</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pic>
        <p:nvPicPr>
          <p:cNvPr id="148" name="Picture 42">
            <a:extLst>
              <a:ext uri="{FF2B5EF4-FFF2-40B4-BE49-F238E27FC236}">
                <a16:creationId xmlns:a16="http://schemas.microsoft.com/office/drawing/2014/main" id="{2AA35368-9E5B-4C6B-9920-A6CEB5DA8E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8050" y="1125440"/>
            <a:ext cx="892514" cy="1503181"/>
          </a:xfrm>
          <a:prstGeom prst="rect">
            <a:avLst/>
          </a:prstGeom>
        </p:spPr>
      </p:pic>
      <p:grpSp>
        <p:nvGrpSpPr>
          <p:cNvPr id="1086" name="Google Shape;1086;p45"/>
          <p:cNvGrpSpPr/>
          <p:nvPr/>
        </p:nvGrpSpPr>
        <p:grpSpPr>
          <a:xfrm>
            <a:off x="158364" y="4146740"/>
            <a:ext cx="762452" cy="793220"/>
            <a:chOff x="1717450" y="2571425"/>
            <a:chExt cx="1262025" cy="1522100"/>
          </a:xfrm>
        </p:grpSpPr>
        <p:sp>
          <p:nvSpPr>
            <p:cNvPr id="1087" name="Google Shape;1087;p45"/>
            <p:cNvSpPr/>
            <p:nvPr/>
          </p:nvSpPr>
          <p:spPr>
            <a:xfrm>
              <a:off x="1717450" y="2571425"/>
              <a:ext cx="1262025" cy="1522100"/>
            </a:xfrm>
            <a:custGeom>
              <a:avLst/>
              <a:gdLst/>
              <a:ahLst/>
              <a:cxnLst/>
              <a:rect l="l" t="t" r="r" b="b"/>
              <a:pathLst>
                <a:path w="50481" h="60884" extrusionOk="0">
                  <a:moveTo>
                    <a:pt x="25254" y="0"/>
                  </a:moveTo>
                  <a:cubicBezTo>
                    <a:pt x="19400" y="0"/>
                    <a:pt x="13695" y="2089"/>
                    <a:pt x="9161" y="5894"/>
                  </a:cubicBezTo>
                  <a:cubicBezTo>
                    <a:pt x="8784" y="6209"/>
                    <a:pt x="8735" y="6772"/>
                    <a:pt x="9052" y="7150"/>
                  </a:cubicBezTo>
                  <a:cubicBezTo>
                    <a:pt x="9056" y="7155"/>
                    <a:pt x="9060" y="7159"/>
                    <a:pt x="9064" y="7165"/>
                  </a:cubicBezTo>
                  <a:cubicBezTo>
                    <a:pt x="8539" y="7639"/>
                    <a:pt x="8034" y="8136"/>
                    <a:pt x="7550" y="8654"/>
                  </a:cubicBezTo>
                  <a:cubicBezTo>
                    <a:pt x="7545" y="8649"/>
                    <a:pt x="7541" y="8645"/>
                    <a:pt x="7536" y="8640"/>
                  </a:cubicBezTo>
                  <a:cubicBezTo>
                    <a:pt x="7367" y="8493"/>
                    <a:pt x="7159" y="8421"/>
                    <a:pt x="6951" y="8421"/>
                  </a:cubicBezTo>
                  <a:cubicBezTo>
                    <a:pt x="6702" y="8421"/>
                    <a:pt x="6454" y="8525"/>
                    <a:pt x="6278" y="8728"/>
                  </a:cubicBezTo>
                  <a:cubicBezTo>
                    <a:pt x="2230" y="13386"/>
                    <a:pt x="0" y="19327"/>
                    <a:pt x="0" y="25459"/>
                  </a:cubicBezTo>
                  <a:lnTo>
                    <a:pt x="0" y="39178"/>
                  </a:lnTo>
                  <a:cubicBezTo>
                    <a:pt x="0" y="44862"/>
                    <a:pt x="3584" y="49997"/>
                    <a:pt x="8920" y="51956"/>
                  </a:cubicBezTo>
                  <a:cubicBezTo>
                    <a:pt x="9059" y="52006"/>
                    <a:pt x="9152" y="52139"/>
                    <a:pt x="9152" y="52286"/>
                  </a:cubicBezTo>
                  <a:lnTo>
                    <a:pt x="9152" y="56193"/>
                  </a:lnTo>
                  <a:cubicBezTo>
                    <a:pt x="9152" y="58780"/>
                    <a:pt x="11256" y="60883"/>
                    <a:pt x="13844" y="60883"/>
                  </a:cubicBezTo>
                  <a:cubicBezTo>
                    <a:pt x="15404" y="60883"/>
                    <a:pt x="16789" y="60118"/>
                    <a:pt x="17642" y="58941"/>
                  </a:cubicBezTo>
                  <a:cubicBezTo>
                    <a:pt x="18496" y="60118"/>
                    <a:pt x="19880" y="60883"/>
                    <a:pt x="21443" y="60883"/>
                  </a:cubicBezTo>
                  <a:cubicBezTo>
                    <a:pt x="23002" y="60883"/>
                    <a:pt x="24387" y="60118"/>
                    <a:pt x="25240" y="58941"/>
                  </a:cubicBezTo>
                  <a:cubicBezTo>
                    <a:pt x="26094" y="60118"/>
                    <a:pt x="27480" y="60883"/>
                    <a:pt x="29041" y="60883"/>
                  </a:cubicBezTo>
                  <a:cubicBezTo>
                    <a:pt x="30601" y="60883"/>
                    <a:pt x="31986" y="60118"/>
                    <a:pt x="32838" y="58941"/>
                  </a:cubicBezTo>
                  <a:cubicBezTo>
                    <a:pt x="33692" y="60118"/>
                    <a:pt x="35078" y="60883"/>
                    <a:pt x="36639" y="60883"/>
                  </a:cubicBezTo>
                  <a:cubicBezTo>
                    <a:pt x="39226" y="60883"/>
                    <a:pt x="41329" y="58780"/>
                    <a:pt x="41329" y="56193"/>
                  </a:cubicBezTo>
                  <a:lnTo>
                    <a:pt x="41329" y="52286"/>
                  </a:lnTo>
                  <a:cubicBezTo>
                    <a:pt x="41329" y="52140"/>
                    <a:pt x="41422" y="52007"/>
                    <a:pt x="41561" y="51956"/>
                  </a:cubicBezTo>
                  <a:cubicBezTo>
                    <a:pt x="46895" y="49998"/>
                    <a:pt x="50480" y="44863"/>
                    <a:pt x="50480" y="39178"/>
                  </a:cubicBezTo>
                  <a:lnTo>
                    <a:pt x="50480" y="39138"/>
                  </a:lnTo>
                  <a:cubicBezTo>
                    <a:pt x="50481" y="38645"/>
                    <a:pt x="50083" y="38247"/>
                    <a:pt x="49589" y="38247"/>
                  </a:cubicBezTo>
                  <a:cubicBezTo>
                    <a:pt x="49549" y="38247"/>
                    <a:pt x="49510" y="38249"/>
                    <a:pt x="49470" y="38254"/>
                  </a:cubicBezTo>
                  <a:lnTo>
                    <a:pt x="49470" y="36131"/>
                  </a:lnTo>
                  <a:cubicBezTo>
                    <a:pt x="49509" y="36136"/>
                    <a:pt x="49549" y="36139"/>
                    <a:pt x="49589" y="36139"/>
                  </a:cubicBezTo>
                  <a:cubicBezTo>
                    <a:pt x="50082" y="36139"/>
                    <a:pt x="50481" y="35740"/>
                    <a:pt x="50481" y="35248"/>
                  </a:cubicBezTo>
                  <a:lnTo>
                    <a:pt x="50481" y="25238"/>
                  </a:lnTo>
                  <a:cubicBezTo>
                    <a:pt x="50481" y="18500"/>
                    <a:pt x="47856" y="12160"/>
                    <a:pt x="43088" y="7394"/>
                  </a:cubicBezTo>
                  <a:cubicBezTo>
                    <a:pt x="38371" y="2677"/>
                    <a:pt x="32100" y="51"/>
                    <a:pt x="25433" y="1"/>
                  </a:cubicBezTo>
                  <a:cubicBezTo>
                    <a:pt x="25373" y="1"/>
                    <a:pt x="25314" y="0"/>
                    <a:pt x="25254"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5"/>
            <p:cNvSpPr/>
            <p:nvPr/>
          </p:nvSpPr>
          <p:spPr>
            <a:xfrm>
              <a:off x="1739900" y="2595025"/>
              <a:ext cx="1214300" cy="1476175"/>
            </a:xfrm>
            <a:custGeom>
              <a:avLst/>
              <a:gdLst/>
              <a:ahLst/>
              <a:cxnLst/>
              <a:rect l="l" t="t" r="r" b="b"/>
              <a:pathLst>
                <a:path w="48572" h="59047" extrusionOk="0">
                  <a:moveTo>
                    <a:pt x="22974" y="1"/>
                  </a:moveTo>
                  <a:cubicBezTo>
                    <a:pt x="22855" y="1"/>
                    <a:pt x="22737" y="4"/>
                    <a:pt x="22619" y="13"/>
                  </a:cubicBezTo>
                  <a:cubicBezTo>
                    <a:pt x="10011" y="922"/>
                    <a:pt x="0" y="11666"/>
                    <a:pt x="0" y="24515"/>
                  </a:cubicBezTo>
                  <a:lnTo>
                    <a:pt x="0" y="38234"/>
                  </a:lnTo>
                  <a:cubicBezTo>
                    <a:pt x="0" y="43716"/>
                    <a:pt x="3471" y="48388"/>
                    <a:pt x="8334" y="50174"/>
                  </a:cubicBezTo>
                  <a:cubicBezTo>
                    <a:pt x="8824" y="50353"/>
                    <a:pt x="9151" y="50819"/>
                    <a:pt x="9151" y="51341"/>
                  </a:cubicBezTo>
                  <a:lnTo>
                    <a:pt x="9151" y="55248"/>
                  </a:lnTo>
                  <a:cubicBezTo>
                    <a:pt x="9151" y="57347"/>
                    <a:pt x="10851" y="59047"/>
                    <a:pt x="12950" y="59047"/>
                  </a:cubicBezTo>
                  <a:lnTo>
                    <a:pt x="12951" y="59047"/>
                  </a:lnTo>
                  <a:cubicBezTo>
                    <a:pt x="15048" y="59047"/>
                    <a:pt x="16748" y="57345"/>
                    <a:pt x="16748" y="55248"/>
                  </a:cubicBezTo>
                  <a:cubicBezTo>
                    <a:pt x="16748" y="57347"/>
                    <a:pt x="18448" y="59047"/>
                    <a:pt x="20547" y="59047"/>
                  </a:cubicBezTo>
                  <a:lnTo>
                    <a:pt x="20548" y="59047"/>
                  </a:lnTo>
                  <a:cubicBezTo>
                    <a:pt x="22645" y="59047"/>
                    <a:pt x="24345" y="57345"/>
                    <a:pt x="24345" y="55248"/>
                  </a:cubicBezTo>
                  <a:cubicBezTo>
                    <a:pt x="24345" y="57347"/>
                    <a:pt x="26047" y="59047"/>
                    <a:pt x="28144" y="59047"/>
                  </a:cubicBezTo>
                  <a:lnTo>
                    <a:pt x="28145" y="59047"/>
                  </a:lnTo>
                  <a:cubicBezTo>
                    <a:pt x="30242" y="59047"/>
                    <a:pt x="31942" y="57345"/>
                    <a:pt x="31942" y="55248"/>
                  </a:cubicBezTo>
                  <a:cubicBezTo>
                    <a:pt x="31942" y="56700"/>
                    <a:pt x="32759" y="57962"/>
                    <a:pt x="33956" y="58602"/>
                  </a:cubicBezTo>
                  <a:cubicBezTo>
                    <a:pt x="34487" y="58885"/>
                    <a:pt x="35096" y="58927"/>
                    <a:pt x="35741" y="58927"/>
                  </a:cubicBezTo>
                  <a:lnTo>
                    <a:pt x="35742" y="58927"/>
                  </a:lnTo>
                  <a:cubicBezTo>
                    <a:pt x="37839" y="58927"/>
                    <a:pt x="39421" y="57345"/>
                    <a:pt x="39421" y="55248"/>
                  </a:cubicBezTo>
                  <a:lnTo>
                    <a:pt x="39421" y="51341"/>
                  </a:lnTo>
                  <a:cubicBezTo>
                    <a:pt x="39421" y="50819"/>
                    <a:pt x="39868" y="50233"/>
                    <a:pt x="40357" y="50054"/>
                  </a:cubicBezTo>
                  <a:cubicBezTo>
                    <a:pt x="45221" y="48269"/>
                    <a:pt x="48572" y="43716"/>
                    <a:pt x="48572" y="38234"/>
                  </a:cubicBezTo>
                  <a:lnTo>
                    <a:pt x="48572" y="24297"/>
                  </a:lnTo>
                  <a:cubicBezTo>
                    <a:pt x="48572" y="17572"/>
                    <a:pt x="45847" y="11486"/>
                    <a:pt x="41446" y="7082"/>
                  </a:cubicBezTo>
                  <a:cubicBezTo>
                    <a:pt x="37080" y="2715"/>
                    <a:pt x="31183" y="118"/>
                    <a:pt x="24532" y="69"/>
                  </a:cubicBezTo>
                  <a:cubicBezTo>
                    <a:pt x="24009" y="66"/>
                    <a:pt x="23489" y="1"/>
                    <a:pt x="22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5"/>
            <p:cNvSpPr/>
            <p:nvPr/>
          </p:nvSpPr>
          <p:spPr>
            <a:xfrm>
              <a:off x="1915475" y="3197750"/>
              <a:ext cx="363150" cy="360475"/>
            </a:xfrm>
            <a:custGeom>
              <a:avLst/>
              <a:gdLst/>
              <a:ahLst/>
              <a:cxnLst/>
              <a:rect l="l" t="t" r="r" b="b"/>
              <a:pathLst>
                <a:path w="14526" h="14419" extrusionOk="0">
                  <a:moveTo>
                    <a:pt x="6603" y="0"/>
                  </a:moveTo>
                  <a:cubicBezTo>
                    <a:pt x="6253" y="0"/>
                    <a:pt x="5911" y="17"/>
                    <a:pt x="5578" y="98"/>
                  </a:cubicBezTo>
                  <a:cubicBezTo>
                    <a:pt x="2376" y="880"/>
                    <a:pt x="0" y="3768"/>
                    <a:pt x="0" y="7210"/>
                  </a:cubicBezTo>
                  <a:cubicBezTo>
                    <a:pt x="0" y="10638"/>
                    <a:pt x="2356" y="13515"/>
                    <a:pt x="5539" y="14313"/>
                  </a:cubicBezTo>
                  <a:cubicBezTo>
                    <a:pt x="5895" y="14402"/>
                    <a:pt x="6262" y="14418"/>
                    <a:pt x="6636" y="14418"/>
                  </a:cubicBezTo>
                  <a:cubicBezTo>
                    <a:pt x="6862" y="14418"/>
                    <a:pt x="7091" y="14412"/>
                    <a:pt x="7322" y="14412"/>
                  </a:cubicBezTo>
                  <a:cubicBezTo>
                    <a:pt x="11366" y="14412"/>
                    <a:pt x="14525" y="11253"/>
                    <a:pt x="14525" y="7210"/>
                  </a:cubicBezTo>
                  <a:cubicBezTo>
                    <a:pt x="14525" y="3167"/>
                    <a:pt x="11366" y="8"/>
                    <a:pt x="7322" y="8"/>
                  </a:cubicBezTo>
                  <a:cubicBezTo>
                    <a:pt x="7079" y="8"/>
                    <a:pt x="6839" y="0"/>
                    <a:pt x="6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5"/>
            <p:cNvSpPr/>
            <p:nvPr/>
          </p:nvSpPr>
          <p:spPr>
            <a:xfrm>
              <a:off x="2415400" y="3197750"/>
              <a:ext cx="363125" cy="360475"/>
            </a:xfrm>
            <a:custGeom>
              <a:avLst/>
              <a:gdLst/>
              <a:ahLst/>
              <a:cxnLst/>
              <a:rect l="l" t="t" r="r" b="b"/>
              <a:pathLst>
                <a:path w="14525" h="14419" extrusionOk="0">
                  <a:moveTo>
                    <a:pt x="6613" y="1"/>
                  </a:moveTo>
                  <a:cubicBezTo>
                    <a:pt x="6254" y="1"/>
                    <a:pt x="5903" y="17"/>
                    <a:pt x="5561" y="101"/>
                  </a:cubicBezTo>
                  <a:cubicBezTo>
                    <a:pt x="2368" y="891"/>
                    <a:pt x="1" y="3774"/>
                    <a:pt x="1" y="7210"/>
                  </a:cubicBezTo>
                  <a:cubicBezTo>
                    <a:pt x="1" y="10638"/>
                    <a:pt x="2358" y="13515"/>
                    <a:pt x="5538" y="14313"/>
                  </a:cubicBezTo>
                  <a:cubicBezTo>
                    <a:pt x="5895" y="14402"/>
                    <a:pt x="6261" y="14418"/>
                    <a:pt x="6636" y="14418"/>
                  </a:cubicBezTo>
                  <a:cubicBezTo>
                    <a:pt x="6862" y="14418"/>
                    <a:pt x="7091" y="14412"/>
                    <a:pt x="7322" y="14412"/>
                  </a:cubicBezTo>
                  <a:cubicBezTo>
                    <a:pt x="11365" y="14412"/>
                    <a:pt x="14525" y="11253"/>
                    <a:pt x="14525" y="7210"/>
                  </a:cubicBezTo>
                  <a:cubicBezTo>
                    <a:pt x="14525" y="3167"/>
                    <a:pt x="11365" y="8"/>
                    <a:pt x="7322" y="8"/>
                  </a:cubicBezTo>
                  <a:cubicBezTo>
                    <a:pt x="7083" y="8"/>
                    <a:pt x="6847" y="1"/>
                    <a:pt x="6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5"/>
            <p:cNvSpPr/>
            <p:nvPr/>
          </p:nvSpPr>
          <p:spPr>
            <a:xfrm>
              <a:off x="2274800" y="3576100"/>
              <a:ext cx="144450" cy="195975"/>
            </a:xfrm>
            <a:custGeom>
              <a:avLst/>
              <a:gdLst/>
              <a:ahLst/>
              <a:cxnLst/>
              <a:rect l="l" t="t" r="r" b="b"/>
              <a:pathLst>
                <a:path w="5778" h="7839" extrusionOk="0">
                  <a:moveTo>
                    <a:pt x="2634" y="0"/>
                  </a:moveTo>
                  <a:cubicBezTo>
                    <a:pt x="2318" y="0"/>
                    <a:pt x="2017" y="16"/>
                    <a:pt x="1739" y="141"/>
                  </a:cubicBezTo>
                  <a:cubicBezTo>
                    <a:pt x="714" y="603"/>
                    <a:pt x="0" y="1633"/>
                    <a:pt x="0" y="2831"/>
                  </a:cubicBezTo>
                  <a:lnTo>
                    <a:pt x="0" y="5007"/>
                  </a:lnTo>
                  <a:cubicBezTo>
                    <a:pt x="0" y="6212"/>
                    <a:pt x="722" y="7248"/>
                    <a:pt x="1758" y="7705"/>
                  </a:cubicBezTo>
                  <a:cubicBezTo>
                    <a:pt x="2024" y="7822"/>
                    <a:pt x="2311" y="7838"/>
                    <a:pt x="2612" y="7838"/>
                  </a:cubicBezTo>
                  <a:cubicBezTo>
                    <a:pt x="2722" y="7838"/>
                    <a:pt x="2834" y="7836"/>
                    <a:pt x="2947" y="7836"/>
                  </a:cubicBezTo>
                  <a:cubicBezTo>
                    <a:pt x="4575" y="7836"/>
                    <a:pt x="5777" y="6635"/>
                    <a:pt x="5778" y="5009"/>
                  </a:cubicBezTo>
                  <a:lnTo>
                    <a:pt x="5778" y="2832"/>
                  </a:lnTo>
                  <a:cubicBezTo>
                    <a:pt x="5778" y="1204"/>
                    <a:pt x="4576" y="2"/>
                    <a:pt x="2948" y="2"/>
                  </a:cubicBezTo>
                  <a:cubicBezTo>
                    <a:pt x="2842" y="2"/>
                    <a:pt x="2737" y="0"/>
                    <a:pt x="2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5"/>
            <p:cNvSpPr/>
            <p:nvPr/>
          </p:nvSpPr>
          <p:spPr>
            <a:xfrm>
              <a:off x="1935825" y="2571425"/>
              <a:ext cx="1043650" cy="903500"/>
            </a:xfrm>
            <a:custGeom>
              <a:avLst/>
              <a:gdLst/>
              <a:ahLst/>
              <a:cxnLst/>
              <a:rect l="l" t="t" r="r" b="b"/>
              <a:pathLst>
                <a:path w="41746" h="36140" extrusionOk="0">
                  <a:moveTo>
                    <a:pt x="16519" y="0"/>
                  </a:moveTo>
                  <a:cubicBezTo>
                    <a:pt x="10665" y="0"/>
                    <a:pt x="4960" y="2089"/>
                    <a:pt x="427" y="5894"/>
                  </a:cubicBezTo>
                  <a:cubicBezTo>
                    <a:pt x="49" y="6209"/>
                    <a:pt x="0" y="6772"/>
                    <a:pt x="317" y="7150"/>
                  </a:cubicBezTo>
                  <a:cubicBezTo>
                    <a:pt x="493" y="7360"/>
                    <a:pt x="746" y="7468"/>
                    <a:pt x="1000" y="7468"/>
                  </a:cubicBezTo>
                  <a:cubicBezTo>
                    <a:pt x="1203" y="7468"/>
                    <a:pt x="1406" y="7400"/>
                    <a:pt x="1574" y="7260"/>
                  </a:cubicBezTo>
                  <a:cubicBezTo>
                    <a:pt x="2540" y="6448"/>
                    <a:pt x="3564" y="5723"/>
                    <a:pt x="4634" y="5083"/>
                  </a:cubicBezTo>
                  <a:lnTo>
                    <a:pt x="7427" y="8942"/>
                  </a:lnTo>
                  <a:cubicBezTo>
                    <a:pt x="8300" y="10150"/>
                    <a:pt x="9714" y="10871"/>
                    <a:pt x="11204" y="10871"/>
                  </a:cubicBezTo>
                  <a:lnTo>
                    <a:pt x="12136" y="10871"/>
                  </a:lnTo>
                  <a:lnTo>
                    <a:pt x="19394" y="18130"/>
                  </a:lnTo>
                  <a:cubicBezTo>
                    <a:pt x="19568" y="18304"/>
                    <a:pt x="19797" y="18392"/>
                    <a:pt x="20025" y="18392"/>
                  </a:cubicBezTo>
                  <a:cubicBezTo>
                    <a:pt x="20252" y="18392"/>
                    <a:pt x="20481" y="18305"/>
                    <a:pt x="20655" y="18130"/>
                  </a:cubicBezTo>
                  <a:cubicBezTo>
                    <a:pt x="21004" y="17782"/>
                    <a:pt x="21004" y="17216"/>
                    <a:pt x="20655" y="16868"/>
                  </a:cubicBezTo>
                  <a:lnTo>
                    <a:pt x="14656" y="10869"/>
                  </a:lnTo>
                  <a:lnTo>
                    <a:pt x="19454" y="10869"/>
                  </a:lnTo>
                  <a:cubicBezTo>
                    <a:pt x="19946" y="10869"/>
                    <a:pt x="20346" y="10470"/>
                    <a:pt x="20346" y="9977"/>
                  </a:cubicBezTo>
                  <a:cubicBezTo>
                    <a:pt x="20346" y="9485"/>
                    <a:pt x="19946" y="9086"/>
                    <a:pt x="19454" y="9086"/>
                  </a:cubicBezTo>
                  <a:lnTo>
                    <a:pt x="11203" y="9086"/>
                  </a:lnTo>
                  <a:cubicBezTo>
                    <a:pt x="10282" y="9086"/>
                    <a:pt x="9410" y="8640"/>
                    <a:pt x="8870" y="7895"/>
                  </a:cubicBezTo>
                  <a:lnTo>
                    <a:pt x="6208" y="4218"/>
                  </a:lnTo>
                  <a:cubicBezTo>
                    <a:pt x="9403" y="2626"/>
                    <a:pt x="12931" y="1781"/>
                    <a:pt x="16515" y="1781"/>
                  </a:cubicBezTo>
                  <a:lnTo>
                    <a:pt x="16683" y="1781"/>
                  </a:lnTo>
                  <a:cubicBezTo>
                    <a:pt x="22880" y="1828"/>
                    <a:pt x="28708" y="4268"/>
                    <a:pt x="33092" y="8652"/>
                  </a:cubicBezTo>
                  <a:cubicBezTo>
                    <a:pt x="37522" y="13081"/>
                    <a:pt x="39962" y="18971"/>
                    <a:pt x="39962" y="25238"/>
                  </a:cubicBezTo>
                  <a:lnTo>
                    <a:pt x="39962" y="35248"/>
                  </a:lnTo>
                  <a:cubicBezTo>
                    <a:pt x="39962" y="35740"/>
                    <a:pt x="40362" y="36139"/>
                    <a:pt x="40853" y="36139"/>
                  </a:cubicBezTo>
                  <a:cubicBezTo>
                    <a:pt x="41346" y="36139"/>
                    <a:pt x="41746" y="35740"/>
                    <a:pt x="41746" y="35248"/>
                  </a:cubicBezTo>
                  <a:lnTo>
                    <a:pt x="41746" y="25238"/>
                  </a:lnTo>
                  <a:cubicBezTo>
                    <a:pt x="41746" y="18500"/>
                    <a:pt x="39121" y="12160"/>
                    <a:pt x="34353" y="7394"/>
                  </a:cubicBezTo>
                  <a:cubicBezTo>
                    <a:pt x="29637" y="2677"/>
                    <a:pt x="23365" y="51"/>
                    <a:pt x="16698" y="1"/>
                  </a:cubicBezTo>
                  <a:cubicBezTo>
                    <a:pt x="16638" y="1"/>
                    <a:pt x="16579" y="0"/>
                    <a:pt x="16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5"/>
            <p:cNvSpPr/>
            <p:nvPr/>
          </p:nvSpPr>
          <p:spPr>
            <a:xfrm>
              <a:off x="1717450" y="2781950"/>
              <a:ext cx="1262025" cy="1311575"/>
            </a:xfrm>
            <a:custGeom>
              <a:avLst/>
              <a:gdLst/>
              <a:ahLst/>
              <a:cxnLst/>
              <a:rect l="l" t="t" r="r" b="b"/>
              <a:pathLst>
                <a:path w="50481" h="52463" extrusionOk="0">
                  <a:moveTo>
                    <a:pt x="6951" y="0"/>
                  </a:moveTo>
                  <a:cubicBezTo>
                    <a:pt x="6702" y="0"/>
                    <a:pt x="6454" y="104"/>
                    <a:pt x="6278" y="308"/>
                  </a:cubicBezTo>
                  <a:cubicBezTo>
                    <a:pt x="2231" y="4965"/>
                    <a:pt x="0" y="10907"/>
                    <a:pt x="0" y="17038"/>
                  </a:cubicBezTo>
                  <a:lnTo>
                    <a:pt x="0" y="30757"/>
                  </a:lnTo>
                  <a:cubicBezTo>
                    <a:pt x="0" y="36441"/>
                    <a:pt x="3584" y="41576"/>
                    <a:pt x="8921" y="43535"/>
                  </a:cubicBezTo>
                  <a:cubicBezTo>
                    <a:pt x="9059" y="43585"/>
                    <a:pt x="9152" y="43719"/>
                    <a:pt x="9152" y="43865"/>
                  </a:cubicBezTo>
                  <a:lnTo>
                    <a:pt x="9152" y="47772"/>
                  </a:lnTo>
                  <a:cubicBezTo>
                    <a:pt x="9152" y="50359"/>
                    <a:pt x="11256" y="52462"/>
                    <a:pt x="13844" y="52462"/>
                  </a:cubicBezTo>
                  <a:cubicBezTo>
                    <a:pt x="15404" y="52462"/>
                    <a:pt x="16789" y="51697"/>
                    <a:pt x="17642" y="50520"/>
                  </a:cubicBezTo>
                  <a:cubicBezTo>
                    <a:pt x="18496" y="51697"/>
                    <a:pt x="19881" y="52462"/>
                    <a:pt x="21443" y="52462"/>
                  </a:cubicBezTo>
                  <a:cubicBezTo>
                    <a:pt x="23002" y="52462"/>
                    <a:pt x="24388" y="51697"/>
                    <a:pt x="25241" y="50520"/>
                  </a:cubicBezTo>
                  <a:cubicBezTo>
                    <a:pt x="26095" y="51697"/>
                    <a:pt x="27480" y="52462"/>
                    <a:pt x="29041" y="52462"/>
                  </a:cubicBezTo>
                  <a:cubicBezTo>
                    <a:pt x="30601" y="52462"/>
                    <a:pt x="31987" y="51697"/>
                    <a:pt x="32839" y="50520"/>
                  </a:cubicBezTo>
                  <a:cubicBezTo>
                    <a:pt x="33693" y="51697"/>
                    <a:pt x="35078" y="52462"/>
                    <a:pt x="36639" y="52462"/>
                  </a:cubicBezTo>
                  <a:cubicBezTo>
                    <a:pt x="39226" y="52462"/>
                    <a:pt x="41329" y="50359"/>
                    <a:pt x="41329" y="47772"/>
                  </a:cubicBezTo>
                  <a:lnTo>
                    <a:pt x="41329" y="43865"/>
                  </a:lnTo>
                  <a:cubicBezTo>
                    <a:pt x="41329" y="43719"/>
                    <a:pt x="41423" y="43586"/>
                    <a:pt x="41561" y="43535"/>
                  </a:cubicBezTo>
                  <a:cubicBezTo>
                    <a:pt x="46895" y="41577"/>
                    <a:pt x="50481" y="36442"/>
                    <a:pt x="50481" y="30757"/>
                  </a:cubicBezTo>
                  <a:lnTo>
                    <a:pt x="50481" y="30717"/>
                  </a:lnTo>
                  <a:cubicBezTo>
                    <a:pt x="50481" y="30224"/>
                    <a:pt x="50083" y="29826"/>
                    <a:pt x="49589" y="29826"/>
                  </a:cubicBezTo>
                  <a:cubicBezTo>
                    <a:pt x="49097" y="29826"/>
                    <a:pt x="48698" y="30225"/>
                    <a:pt x="48698" y="30717"/>
                  </a:cubicBezTo>
                  <a:lnTo>
                    <a:pt x="48698" y="30757"/>
                  </a:lnTo>
                  <a:cubicBezTo>
                    <a:pt x="48698" y="35698"/>
                    <a:pt x="45583" y="40158"/>
                    <a:pt x="40948" y="41859"/>
                  </a:cubicBezTo>
                  <a:cubicBezTo>
                    <a:pt x="40110" y="42167"/>
                    <a:pt x="39546" y="42972"/>
                    <a:pt x="39546" y="43864"/>
                  </a:cubicBezTo>
                  <a:lnTo>
                    <a:pt x="39546" y="47771"/>
                  </a:lnTo>
                  <a:cubicBezTo>
                    <a:pt x="39546" y="49374"/>
                    <a:pt x="38243" y="50677"/>
                    <a:pt x="36638" y="50677"/>
                  </a:cubicBezTo>
                  <a:cubicBezTo>
                    <a:pt x="35035" y="50677"/>
                    <a:pt x="33732" y="49374"/>
                    <a:pt x="33732" y="47771"/>
                  </a:cubicBezTo>
                  <a:cubicBezTo>
                    <a:pt x="33732" y="47279"/>
                    <a:pt x="33332" y="46880"/>
                    <a:pt x="32839" y="46880"/>
                  </a:cubicBezTo>
                  <a:cubicBezTo>
                    <a:pt x="32347" y="46880"/>
                    <a:pt x="31948" y="47279"/>
                    <a:pt x="31948" y="47771"/>
                  </a:cubicBezTo>
                  <a:cubicBezTo>
                    <a:pt x="31948" y="49374"/>
                    <a:pt x="30645" y="50677"/>
                    <a:pt x="29040" y="50677"/>
                  </a:cubicBezTo>
                  <a:cubicBezTo>
                    <a:pt x="27437" y="50677"/>
                    <a:pt x="26134" y="49374"/>
                    <a:pt x="26134" y="47771"/>
                  </a:cubicBezTo>
                  <a:cubicBezTo>
                    <a:pt x="26134" y="47279"/>
                    <a:pt x="25734" y="46880"/>
                    <a:pt x="25241" y="46880"/>
                  </a:cubicBezTo>
                  <a:cubicBezTo>
                    <a:pt x="24749" y="46880"/>
                    <a:pt x="24350" y="47279"/>
                    <a:pt x="24350" y="47771"/>
                  </a:cubicBezTo>
                  <a:cubicBezTo>
                    <a:pt x="24350" y="49374"/>
                    <a:pt x="23046" y="50677"/>
                    <a:pt x="21442" y="50677"/>
                  </a:cubicBezTo>
                  <a:cubicBezTo>
                    <a:pt x="19839" y="50677"/>
                    <a:pt x="18536" y="49374"/>
                    <a:pt x="18536" y="47771"/>
                  </a:cubicBezTo>
                  <a:cubicBezTo>
                    <a:pt x="18536" y="47279"/>
                    <a:pt x="18135" y="46880"/>
                    <a:pt x="17643" y="46880"/>
                  </a:cubicBezTo>
                  <a:cubicBezTo>
                    <a:pt x="17151" y="46880"/>
                    <a:pt x="16751" y="47279"/>
                    <a:pt x="16751" y="47771"/>
                  </a:cubicBezTo>
                  <a:cubicBezTo>
                    <a:pt x="16751" y="49374"/>
                    <a:pt x="15447" y="50677"/>
                    <a:pt x="13843" y="50677"/>
                  </a:cubicBezTo>
                  <a:cubicBezTo>
                    <a:pt x="12241" y="50677"/>
                    <a:pt x="10937" y="49374"/>
                    <a:pt x="10937" y="47771"/>
                  </a:cubicBezTo>
                  <a:lnTo>
                    <a:pt x="10937" y="43864"/>
                  </a:lnTo>
                  <a:cubicBezTo>
                    <a:pt x="10937" y="42972"/>
                    <a:pt x="10374" y="42165"/>
                    <a:pt x="9535" y="41859"/>
                  </a:cubicBezTo>
                  <a:cubicBezTo>
                    <a:pt x="4900" y="40157"/>
                    <a:pt x="1784" y="35696"/>
                    <a:pt x="1784" y="30757"/>
                  </a:cubicBezTo>
                  <a:lnTo>
                    <a:pt x="1784" y="17038"/>
                  </a:lnTo>
                  <a:cubicBezTo>
                    <a:pt x="1784" y="11338"/>
                    <a:pt x="3859" y="5812"/>
                    <a:pt x="7624" y="1478"/>
                  </a:cubicBezTo>
                  <a:cubicBezTo>
                    <a:pt x="7947" y="1105"/>
                    <a:pt x="7907" y="542"/>
                    <a:pt x="7536" y="220"/>
                  </a:cubicBezTo>
                  <a:cubicBezTo>
                    <a:pt x="7367" y="72"/>
                    <a:pt x="7159"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5"/>
            <p:cNvSpPr/>
            <p:nvPr/>
          </p:nvSpPr>
          <p:spPr>
            <a:xfrm>
              <a:off x="1893200" y="3172650"/>
              <a:ext cx="410725" cy="410675"/>
            </a:xfrm>
            <a:custGeom>
              <a:avLst/>
              <a:gdLst/>
              <a:ahLst/>
              <a:cxnLst/>
              <a:rect l="l" t="t" r="r" b="b"/>
              <a:pathLst>
                <a:path w="16429" h="16427" extrusionOk="0">
                  <a:moveTo>
                    <a:pt x="8214" y="1"/>
                  </a:moveTo>
                  <a:cubicBezTo>
                    <a:pt x="3684" y="1"/>
                    <a:pt x="1" y="3684"/>
                    <a:pt x="1" y="8214"/>
                  </a:cubicBezTo>
                  <a:cubicBezTo>
                    <a:pt x="1" y="10153"/>
                    <a:pt x="689" y="12036"/>
                    <a:pt x="1940" y="13514"/>
                  </a:cubicBezTo>
                  <a:cubicBezTo>
                    <a:pt x="2117" y="13722"/>
                    <a:pt x="2368" y="13830"/>
                    <a:pt x="2621" y="13830"/>
                  </a:cubicBezTo>
                  <a:cubicBezTo>
                    <a:pt x="2825" y="13830"/>
                    <a:pt x="3029" y="13760"/>
                    <a:pt x="3197" y="13618"/>
                  </a:cubicBezTo>
                  <a:cubicBezTo>
                    <a:pt x="3572" y="13301"/>
                    <a:pt x="3620" y="12737"/>
                    <a:pt x="3303" y="12361"/>
                  </a:cubicBezTo>
                  <a:cubicBezTo>
                    <a:pt x="2323" y="11204"/>
                    <a:pt x="1785" y="9731"/>
                    <a:pt x="1785" y="8213"/>
                  </a:cubicBezTo>
                  <a:cubicBezTo>
                    <a:pt x="1785" y="4668"/>
                    <a:pt x="4670" y="1783"/>
                    <a:pt x="8215" y="1783"/>
                  </a:cubicBezTo>
                  <a:cubicBezTo>
                    <a:pt x="11759" y="1783"/>
                    <a:pt x="14644" y="4668"/>
                    <a:pt x="14644" y="8213"/>
                  </a:cubicBezTo>
                  <a:cubicBezTo>
                    <a:pt x="14644" y="11757"/>
                    <a:pt x="11759" y="14642"/>
                    <a:pt x="8215" y="14642"/>
                  </a:cubicBezTo>
                  <a:cubicBezTo>
                    <a:pt x="7512" y="14642"/>
                    <a:pt x="6821" y="14529"/>
                    <a:pt x="6163" y="14308"/>
                  </a:cubicBezTo>
                  <a:cubicBezTo>
                    <a:pt x="6068" y="14276"/>
                    <a:pt x="5972" y="14261"/>
                    <a:pt x="5878" y="14261"/>
                  </a:cubicBezTo>
                  <a:cubicBezTo>
                    <a:pt x="5505" y="14261"/>
                    <a:pt x="5158" y="14496"/>
                    <a:pt x="5032" y="14868"/>
                  </a:cubicBezTo>
                  <a:cubicBezTo>
                    <a:pt x="4875" y="15334"/>
                    <a:pt x="5127" y="15840"/>
                    <a:pt x="5593" y="15998"/>
                  </a:cubicBezTo>
                  <a:cubicBezTo>
                    <a:pt x="6436" y="16281"/>
                    <a:pt x="7318" y="16426"/>
                    <a:pt x="8215" y="16426"/>
                  </a:cubicBezTo>
                  <a:cubicBezTo>
                    <a:pt x="12744" y="16426"/>
                    <a:pt x="16428" y="12742"/>
                    <a:pt x="16428" y="8213"/>
                  </a:cubicBezTo>
                  <a:cubicBezTo>
                    <a:pt x="16428" y="3684"/>
                    <a:pt x="12742" y="1"/>
                    <a:pt x="8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5"/>
            <p:cNvSpPr/>
            <p:nvPr/>
          </p:nvSpPr>
          <p:spPr>
            <a:xfrm>
              <a:off x="2393125" y="3172650"/>
              <a:ext cx="410675" cy="410700"/>
            </a:xfrm>
            <a:custGeom>
              <a:avLst/>
              <a:gdLst/>
              <a:ahLst/>
              <a:cxnLst/>
              <a:rect l="l" t="t" r="r" b="b"/>
              <a:pathLst>
                <a:path w="16427" h="16428" extrusionOk="0">
                  <a:moveTo>
                    <a:pt x="8213" y="1785"/>
                  </a:moveTo>
                  <a:cubicBezTo>
                    <a:pt x="11760" y="1785"/>
                    <a:pt x="14643" y="4669"/>
                    <a:pt x="14643" y="8214"/>
                  </a:cubicBezTo>
                  <a:cubicBezTo>
                    <a:pt x="14643" y="11758"/>
                    <a:pt x="11759" y="14643"/>
                    <a:pt x="8213" y="14643"/>
                  </a:cubicBezTo>
                  <a:cubicBezTo>
                    <a:pt x="4668" y="14643"/>
                    <a:pt x="1784" y="11759"/>
                    <a:pt x="1784" y="8214"/>
                  </a:cubicBezTo>
                  <a:cubicBezTo>
                    <a:pt x="1784" y="4669"/>
                    <a:pt x="4668" y="1785"/>
                    <a:pt x="8213" y="1785"/>
                  </a:cubicBezTo>
                  <a:close/>
                  <a:moveTo>
                    <a:pt x="8213" y="1"/>
                  </a:moveTo>
                  <a:cubicBezTo>
                    <a:pt x="3685" y="1"/>
                    <a:pt x="0" y="3685"/>
                    <a:pt x="0" y="8214"/>
                  </a:cubicBezTo>
                  <a:cubicBezTo>
                    <a:pt x="0" y="12743"/>
                    <a:pt x="3684" y="16427"/>
                    <a:pt x="8213" y="16427"/>
                  </a:cubicBezTo>
                  <a:cubicBezTo>
                    <a:pt x="12742" y="16427"/>
                    <a:pt x="16427" y="12742"/>
                    <a:pt x="16427" y="8214"/>
                  </a:cubicBezTo>
                  <a:cubicBezTo>
                    <a:pt x="16427" y="3686"/>
                    <a:pt x="12742" y="1"/>
                    <a:pt x="8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5"/>
            <p:cNvSpPr/>
            <p:nvPr/>
          </p:nvSpPr>
          <p:spPr>
            <a:xfrm>
              <a:off x="2252500" y="3550850"/>
              <a:ext cx="192025" cy="246425"/>
            </a:xfrm>
            <a:custGeom>
              <a:avLst/>
              <a:gdLst/>
              <a:ahLst/>
              <a:cxnLst/>
              <a:rect l="l" t="t" r="r" b="b"/>
              <a:pathLst>
                <a:path w="7681" h="9857" extrusionOk="0">
                  <a:moveTo>
                    <a:pt x="3839" y="1784"/>
                  </a:moveTo>
                  <a:cubicBezTo>
                    <a:pt x="4974" y="1784"/>
                    <a:pt x="5896" y="2707"/>
                    <a:pt x="5896" y="3840"/>
                  </a:cubicBezTo>
                  <a:lnTo>
                    <a:pt x="5896" y="6017"/>
                  </a:lnTo>
                  <a:cubicBezTo>
                    <a:pt x="5896" y="7150"/>
                    <a:pt x="4974" y="8073"/>
                    <a:pt x="3839" y="8073"/>
                  </a:cubicBezTo>
                  <a:cubicBezTo>
                    <a:pt x="2705" y="8073"/>
                    <a:pt x="1784" y="7151"/>
                    <a:pt x="1784" y="6017"/>
                  </a:cubicBezTo>
                  <a:lnTo>
                    <a:pt x="1784" y="3840"/>
                  </a:lnTo>
                  <a:cubicBezTo>
                    <a:pt x="1784" y="2707"/>
                    <a:pt x="2705" y="1784"/>
                    <a:pt x="3839" y="1784"/>
                  </a:cubicBezTo>
                  <a:close/>
                  <a:moveTo>
                    <a:pt x="3840" y="0"/>
                  </a:moveTo>
                  <a:cubicBezTo>
                    <a:pt x="1723" y="0"/>
                    <a:pt x="1" y="1723"/>
                    <a:pt x="1" y="3840"/>
                  </a:cubicBezTo>
                  <a:lnTo>
                    <a:pt x="1" y="6017"/>
                  </a:lnTo>
                  <a:cubicBezTo>
                    <a:pt x="1" y="8134"/>
                    <a:pt x="1723" y="9857"/>
                    <a:pt x="3840" y="9857"/>
                  </a:cubicBezTo>
                  <a:cubicBezTo>
                    <a:pt x="5958" y="9857"/>
                    <a:pt x="7681" y="8135"/>
                    <a:pt x="7681" y="6017"/>
                  </a:cubicBezTo>
                  <a:lnTo>
                    <a:pt x="7681" y="3840"/>
                  </a:lnTo>
                  <a:cubicBezTo>
                    <a:pt x="7681" y="1723"/>
                    <a:pt x="5958" y="0"/>
                    <a:pt x="3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Freeform 4">
            <a:extLst>
              <a:ext uri="{FF2B5EF4-FFF2-40B4-BE49-F238E27FC236}">
                <a16:creationId xmlns:a16="http://schemas.microsoft.com/office/drawing/2014/main" id="{37F5F4F2-5F37-4F13-BB17-8DD1185D2A7B}"/>
              </a:ext>
            </a:extLst>
          </p:cNvPr>
          <p:cNvSpPr/>
          <p:nvPr/>
        </p:nvSpPr>
        <p:spPr>
          <a:xfrm rot="14993071">
            <a:off x="7110198" y="-222262"/>
            <a:ext cx="1856804" cy="2057400"/>
          </a:xfrm>
          <a:custGeom>
            <a:avLst/>
            <a:gdLst/>
            <a:ahLst/>
            <a:cxnLst/>
            <a:rect l="l" t="t" r="r" b="b"/>
            <a:pathLst>
              <a:path w="1856804" h="2057400">
                <a:moveTo>
                  <a:pt x="0" y="0"/>
                </a:moveTo>
                <a:lnTo>
                  <a:pt x="1856803" y="0"/>
                </a:lnTo>
                <a:lnTo>
                  <a:pt x="1856803"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a:extLst>
              <a:ext uri="{FF2B5EF4-FFF2-40B4-BE49-F238E27FC236}">
                <a16:creationId xmlns:a16="http://schemas.microsoft.com/office/drawing/2014/main" id="{6CD3083A-25AB-405B-BDAB-EFCC50D974DD}"/>
              </a:ext>
            </a:extLst>
          </p:cNvPr>
          <p:cNvSpPr/>
          <p:nvPr/>
        </p:nvSpPr>
        <p:spPr>
          <a:xfrm>
            <a:off x="4587887" y="1581553"/>
            <a:ext cx="3854123" cy="2343655"/>
          </a:xfrm>
          <a:prstGeom prst="rect">
            <a:avLst/>
          </a:prstGeom>
        </p:spPr>
        <p:txBody>
          <a:bodyPr wrap="square">
            <a:spAutoFit/>
          </a:bodyPr>
          <a:lstStyle/>
          <a:p>
            <a:pPr algn="just">
              <a:lnSpc>
                <a:spcPct val="150000"/>
              </a:lnSpc>
              <a:spcBef>
                <a:spcPts val="100"/>
              </a:spcBef>
              <a:spcAft>
                <a:spcPts val="100"/>
              </a:spcAft>
            </a:pPr>
            <a:r>
              <a:rPr lang="en-US" sz="2000" dirty="0" err="1">
                <a:latin typeface="+mn-lt"/>
                <a:ea typeface="Times New Roman" panose="02020603050405020304" pitchFamily="18" charset="0"/>
              </a:rPr>
              <a:t>Sóng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âm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từ</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nguồn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âm</a:t>
            </a:r>
            <a:r>
              <a:rPr lang="en-US" sz="2000" dirty="0">
                <a:latin typeface="+mn-lt"/>
                <a:ea typeface="Times New Roman" panose="02020603050405020304" pitchFamily="18" charset="0"/>
              </a:rPr>
              <a:t> → tai </a:t>
            </a:r>
            <a:r>
              <a:rPr lang="en-US" sz="2000" dirty="0" err="1">
                <a:latin typeface="+mn-lt"/>
                <a:ea typeface="Times New Roman" panose="02020603050405020304" pitchFamily="18" charset="0"/>
              </a:rPr>
              <a:t>ngoài</a:t>
            </a:r>
            <a:r>
              <a:rPr lang="en-US" sz="2000" dirty="0">
                <a:latin typeface="+mn-lt"/>
                <a:ea typeface="Times New Roman" panose="02020603050405020304" pitchFamily="18" charset="0"/>
              </a:rPr>
              <a:t> → </a:t>
            </a:r>
            <a:r>
              <a:rPr lang="en-US" sz="2000" dirty="0" err="1">
                <a:latin typeface="+mn-lt"/>
                <a:ea typeface="Times New Roman" panose="02020603050405020304" pitchFamily="18" charset="0"/>
              </a:rPr>
              <a:t>màng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nhĩ</a:t>
            </a:r>
            <a:r>
              <a:rPr lang="en-US" sz="2000" dirty="0">
                <a:latin typeface="+mn-lt"/>
                <a:ea typeface="Times New Roman" panose="02020603050405020304" pitchFamily="18" charset="0"/>
              </a:rPr>
              <a:t> → </a:t>
            </a:r>
            <a:r>
              <a:rPr lang="en-US" sz="2000" dirty="0" err="1">
                <a:latin typeface="+mn-lt"/>
                <a:ea typeface="Times New Roman" panose="02020603050405020304" pitchFamily="18" charset="0"/>
              </a:rPr>
              <a:t>xương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búa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xương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đe</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xương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bàn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đạp</a:t>
            </a:r>
            <a:r>
              <a:rPr lang="en-US" sz="2000" dirty="0">
                <a:latin typeface="+mn-lt"/>
                <a:ea typeface="Times New Roman" panose="02020603050405020304" pitchFamily="18" charset="0"/>
              </a:rPr>
              <a:t> → </a:t>
            </a:r>
            <a:r>
              <a:rPr lang="en-US" sz="2000" dirty="0" err="1">
                <a:latin typeface="+mn-lt"/>
                <a:ea typeface="Times New Roman" panose="02020603050405020304" pitchFamily="18" charset="0"/>
              </a:rPr>
              <a:t>dịch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ốc</a:t>
            </a:r>
            <a:r>
              <a:rPr lang="en-US" sz="2000" dirty="0">
                <a:latin typeface="+mn-lt"/>
                <a:ea typeface="Times New Roman" panose="02020603050405020304" pitchFamily="18" charset="0"/>
              </a:rPr>
              <a:t> tai → </a:t>
            </a:r>
            <a:r>
              <a:rPr lang="en-US" sz="2000" dirty="0" err="1">
                <a:latin typeface="+mn-lt"/>
                <a:ea typeface="Times New Roman" panose="02020603050405020304" pitchFamily="18" charset="0"/>
              </a:rPr>
              <a:t>màng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nền</a:t>
            </a:r>
            <a:r>
              <a:rPr lang="en-US" sz="2000" dirty="0">
                <a:latin typeface="+mn-lt"/>
                <a:ea typeface="Times New Roman" panose="02020603050405020304" pitchFamily="18" charset="0"/>
              </a:rPr>
              <a:t> → </a:t>
            </a:r>
            <a:r>
              <a:rPr lang="en-US" sz="2000" dirty="0" err="1">
                <a:latin typeface="+mn-lt"/>
                <a:ea typeface="Times New Roman" panose="02020603050405020304" pitchFamily="18" charset="0"/>
              </a:rPr>
              <a:t>tế</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bào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thụ</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cảm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âm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thanh</a:t>
            </a:r>
            <a:r>
              <a:rPr lang="en-US" sz="2000" dirty="0">
                <a:latin typeface="+mn-lt"/>
                <a:ea typeface="Times New Roman" panose="02020603050405020304" pitchFamily="18" charset="0"/>
              </a:rPr>
              <a:t>.</a:t>
            </a:r>
            <a:endParaRPr lang="en-US" sz="1800" dirty="0">
              <a:effectLst/>
              <a:latin typeface="+mn-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9" name="Google Shape;1069;p45"/>
          <p:cNvSpPr/>
          <p:nvPr/>
        </p:nvSpPr>
        <p:spPr>
          <a:xfrm rot="-10288848">
            <a:off x="4882091" y="3392520"/>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5"/>
          <p:cNvSpPr/>
          <p:nvPr/>
        </p:nvSpPr>
        <p:spPr>
          <a:xfrm rot="-8100000">
            <a:off x="4888265" y="1427140"/>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5"/>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5"/>
          <p:cNvSpPr/>
          <p:nvPr/>
        </p:nvSpPr>
        <p:spPr>
          <a:xfrm rot="511152">
            <a:off x="656825" y="17642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3" name="Google Shape;1073;p45"/>
          <p:cNvGrpSpPr/>
          <p:nvPr/>
        </p:nvGrpSpPr>
        <p:grpSpPr>
          <a:xfrm>
            <a:off x="57892" y="369473"/>
            <a:ext cx="599538" cy="619852"/>
            <a:chOff x="1082169" y="2497002"/>
            <a:chExt cx="1663996" cy="1720378"/>
          </a:xfrm>
        </p:grpSpPr>
        <p:sp>
          <p:nvSpPr>
            <p:cNvPr id="1074" name="Google Shape;1074;p45"/>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75" name="Google Shape;1075;p45"/>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5"/>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5"/>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5"/>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5"/>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5"/>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45"/>
          <p:cNvGrpSpPr/>
          <p:nvPr/>
        </p:nvGrpSpPr>
        <p:grpSpPr>
          <a:xfrm>
            <a:off x="8101740" y="4120483"/>
            <a:ext cx="947082" cy="975259"/>
            <a:chOff x="3948020" y="2478740"/>
            <a:chExt cx="947082" cy="975259"/>
          </a:xfrm>
        </p:grpSpPr>
        <p:sp>
          <p:nvSpPr>
            <p:cNvPr id="1098" name="Google Shape;1098;p45"/>
            <p:cNvSpPr/>
            <p:nvPr/>
          </p:nvSpPr>
          <p:spPr>
            <a:xfrm rot="150248">
              <a:off x="4124720" y="2641712"/>
              <a:ext cx="593688" cy="649308"/>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5"/>
            <p:cNvGrpSpPr/>
            <p:nvPr/>
          </p:nvGrpSpPr>
          <p:grpSpPr>
            <a:xfrm rot="-899960">
              <a:off x="4039124" y="2564009"/>
              <a:ext cx="764874" cy="804721"/>
              <a:chOff x="4172480" y="2633067"/>
              <a:chExt cx="764897" cy="804745"/>
            </a:xfrm>
          </p:grpSpPr>
          <p:sp>
            <p:nvSpPr>
              <p:cNvPr id="1100" name="Google Shape;1100;p45"/>
              <p:cNvSpPr/>
              <p:nvPr/>
            </p:nvSpPr>
            <p:spPr>
              <a:xfrm rot="1105085">
                <a:off x="4239858" y="2893879"/>
                <a:ext cx="579318" cy="453029"/>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5"/>
              <p:cNvSpPr/>
              <p:nvPr/>
            </p:nvSpPr>
            <p:spPr>
              <a:xfrm rot="1104954">
                <a:off x="4476412" y="2729049"/>
                <a:ext cx="269067" cy="263113"/>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45"/>
              <p:cNvGrpSpPr/>
              <p:nvPr/>
            </p:nvGrpSpPr>
            <p:grpSpPr>
              <a:xfrm>
                <a:off x="4172480" y="2633067"/>
                <a:ext cx="764897" cy="804745"/>
                <a:chOff x="3553355" y="2633067"/>
                <a:chExt cx="764897" cy="804745"/>
              </a:xfrm>
            </p:grpSpPr>
            <p:sp>
              <p:nvSpPr>
                <p:cNvPr id="1103" name="Google Shape;1103;p45"/>
                <p:cNvSpPr/>
                <p:nvPr/>
              </p:nvSpPr>
              <p:spPr>
                <a:xfrm rot="1104954">
                  <a:off x="3914841" y="2818600"/>
                  <a:ext cx="33101" cy="33353"/>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5"/>
                <p:cNvSpPr/>
                <p:nvPr/>
              </p:nvSpPr>
              <p:spPr>
                <a:xfrm rot="1104954">
                  <a:off x="3991154" y="2795280"/>
                  <a:ext cx="33101" cy="33369"/>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5"/>
                <p:cNvSpPr/>
                <p:nvPr/>
              </p:nvSpPr>
              <p:spPr>
                <a:xfrm rot="1104954">
                  <a:off x="4028487" y="2891278"/>
                  <a:ext cx="33117" cy="33353"/>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5"/>
                <p:cNvSpPr/>
                <p:nvPr/>
              </p:nvSpPr>
              <p:spPr>
                <a:xfrm rot="1104954">
                  <a:off x="3638972" y="2710788"/>
                  <a:ext cx="593662" cy="649302"/>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5"/>
                <p:cNvSpPr/>
                <p:nvPr/>
              </p:nvSpPr>
              <p:spPr>
                <a:xfrm rot="1104954">
                  <a:off x="3945758" y="3200666"/>
                  <a:ext cx="57526" cy="21860"/>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5"/>
                <p:cNvSpPr/>
                <p:nvPr/>
              </p:nvSpPr>
              <p:spPr>
                <a:xfrm rot="1104954">
                  <a:off x="3809074" y="3022630"/>
                  <a:ext cx="142609" cy="169414"/>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5"/>
                <p:cNvSpPr/>
                <p:nvPr/>
              </p:nvSpPr>
              <p:spPr>
                <a:xfrm rot="1104954">
                  <a:off x="3911567" y="2737343"/>
                  <a:ext cx="51982" cy="15814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5"/>
                <p:cNvSpPr/>
                <p:nvPr/>
              </p:nvSpPr>
              <p:spPr>
                <a:xfrm rot="1104954">
                  <a:off x="3973523" y="2757973"/>
                  <a:ext cx="51982" cy="15814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5"/>
                <p:cNvSpPr/>
                <p:nvPr/>
              </p:nvSpPr>
              <p:spPr>
                <a:xfrm rot="1104954">
                  <a:off x="4035492" y="2778605"/>
                  <a:ext cx="51965" cy="158157"/>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2" name="TextBox 141">
            <a:extLst>
              <a:ext uri="{FF2B5EF4-FFF2-40B4-BE49-F238E27FC236}">
                <a16:creationId xmlns:a16="http://schemas.microsoft.com/office/drawing/2014/main" id="{67AFC000-4B18-4B1E-B33D-C21D0D153475}"/>
              </a:ext>
            </a:extLst>
          </p:cNvPr>
          <p:cNvSpPr txBox="1"/>
          <p:nvPr/>
        </p:nvSpPr>
        <p:spPr>
          <a:xfrm>
            <a:off x="2020708" y="494033"/>
            <a:ext cx="5693508" cy="496996"/>
          </a:xfrm>
          <a:prstGeom prst="rect">
            <a:avLst/>
          </a:prstGeom>
          <a:noFill/>
        </p:spPr>
        <p:txBody>
          <a:bodyPr wrap="square">
            <a:spAutoFit/>
          </a:bodyPr>
          <a:lstStyle/>
          <a:p>
            <a:pPr algn="ctr">
              <a:lnSpc>
                <a:spcPct val="150000"/>
              </a:lnSpc>
              <a:spcBef>
                <a:spcPts val="100"/>
              </a:spcBef>
              <a:spcAft>
                <a:spcPts val="100"/>
              </a:spcAft>
            </a:pPr>
            <a:r>
              <a:rPr lang="en-US" sz="2000" b="1" dirty="0">
                <a:effectLst/>
                <a:latin typeface="+mn-lt"/>
                <a:ea typeface="Times New Roman" panose="02020603050405020304" pitchFamily="18" charset="0"/>
              </a:rPr>
              <a:t>PHIẾU HỌC TẬP</a:t>
            </a:r>
            <a:endParaRPr lang="en-US" sz="2000" dirty="0">
              <a:effectLst/>
              <a:latin typeface="+mn-lt"/>
              <a:ea typeface="Calibri" panose="020F0502020204030204" pitchFamily="34" charset="0"/>
            </a:endParaRPr>
          </a:p>
        </p:txBody>
      </p:sp>
      <p:sp>
        <p:nvSpPr>
          <p:cNvPr id="146" name="TextBox 145">
            <a:extLst>
              <a:ext uri="{FF2B5EF4-FFF2-40B4-BE49-F238E27FC236}">
                <a16:creationId xmlns:a16="http://schemas.microsoft.com/office/drawing/2014/main" id="{985149FB-545D-4A86-85AB-706587136C60}"/>
              </a:ext>
            </a:extLst>
          </p:cNvPr>
          <p:cNvSpPr txBox="1"/>
          <p:nvPr/>
        </p:nvSpPr>
        <p:spPr>
          <a:xfrm>
            <a:off x="1272908" y="1283382"/>
            <a:ext cx="5791772" cy="549867"/>
          </a:xfrm>
          <a:prstGeom prst="roundRect">
            <a:avLst/>
          </a:prstGeom>
          <a:solidFill>
            <a:schemeClr val="accent3">
              <a:lumMod val="40000"/>
              <a:lumOff val="60000"/>
            </a:schemeClr>
          </a:solidFill>
          <a:ln w="19050">
            <a:solidFill>
              <a:schemeClr val="accent3"/>
            </a:solidFill>
          </a:ln>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6: </a:t>
            </a:r>
            <a:r>
              <a:rPr lang="vi-VN" sz="2000" dirty="0">
                <a:latin typeface="Arial" panose="020B0604020202020204" pitchFamily="34" charset="0"/>
                <a:ea typeface="Times New Roman" panose="02020603050405020304" pitchFamily="18" charset="0"/>
              </a:rPr>
              <a:t>Trình bày cơ chế cảm nhận âm thanh.</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pic>
        <p:nvPicPr>
          <p:cNvPr id="148" name="Picture 42">
            <a:extLst>
              <a:ext uri="{FF2B5EF4-FFF2-40B4-BE49-F238E27FC236}">
                <a16:creationId xmlns:a16="http://schemas.microsoft.com/office/drawing/2014/main" id="{2AA35368-9E5B-4C6B-9920-A6CEB5DA8E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8050" y="1125440"/>
            <a:ext cx="892514" cy="1503181"/>
          </a:xfrm>
          <a:prstGeom prst="rect">
            <a:avLst/>
          </a:prstGeom>
        </p:spPr>
      </p:pic>
      <p:grpSp>
        <p:nvGrpSpPr>
          <p:cNvPr id="1086" name="Google Shape;1086;p45"/>
          <p:cNvGrpSpPr/>
          <p:nvPr/>
        </p:nvGrpSpPr>
        <p:grpSpPr>
          <a:xfrm>
            <a:off x="158364" y="4146740"/>
            <a:ext cx="762452" cy="793220"/>
            <a:chOff x="1717450" y="2571425"/>
            <a:chExt cx="1262025" cy="1522100"/>
          </a:xfrm>
        </p:grpSpPr>
        <p:sp>
          <p:nvSpPr>
            <p:cNvPr id="1087" name="Google Shape;1087;p45"/>
            <p:cNvSpPr/>
            <p:nvPr/>
          </p:nvSpPr>
          <p:spPr>
            <a:xfrm>
              <a:off x="1717450" y="2571425"/>
              <a:ext cx="1262025" cy="1522100"/>
            </a:xfrm>
            <a:custGeom>
              <a:avLst/>
              <a:gdLst/>
              <a:ahLst/>
              <a:cxnLst/>
              <a:rect l="l" t="t" r="r" b="b"/>
              <a:pathLst>
                <a:path w="50481" h="60884" extrusionOk="0">
                  <a:moveTo>
                    <a:pt x="25254" y="0"/>
                  </a:moveTo>
                  <a:cubicBezTo>
                    <a:pt x="19400" y="0"/>
                    <a:pt x="13695" y="2089"/>
                    <a:pt x="9161" y="5894"/>
                  </a:cubicBezTo>
                  <a:cubicBezTo>
                    <a:pt x="8784" y="6209"/>
                    <a:pt x="8735" y="6772"/>
                    <a:pt x="9052" y="7150"/>
                  </a:cubicBezTo>
                  <a:cubicBezTo>
                    <a:pt x="9056" y="7155"/>
                    <a:pt x="9060" y="7159"/>
                    <a:pt x="9064" y="7165"/>
                  </a:cubicBezTo>
                  <a:cubicBezTo>
                    <a:pt x="8539" y="7639"/>
                    <a:pt x="8034" y="8136"/>
                    <a:pt x="7550" y="8654"/>
                  </a:cubicBezTo>
                  <a:cubicBezTo>
                    <a:pt x="7545" y="8649"/>
                    <a:pt x="7541" y="8645"/>
                    <a:pt x="7536" y="8640"/>
                  </a:cubicBezTo>
                  <a:cubicBezTo>
                    <a:pt x="7367" y="8493"/>
                    <a:pt x="7159" y="8421"/>
                    <a:pt x="6951" y="8421"/>
                  </a:cubicBezTo>
                  <a:cubicBezTo>
                    <a:pt x="6702" y="8421"/>
                    <a:pt x="6454" y="8525"/>
                    <a:pt x="6278" y="8728"/>
                  </a:cubicBezTo>
                  <a:cubicBezTo>
                    <a:pt x="2230" y="13386"/>
                    <a:pt x="0" y="19327"/>
                    <a:pt x="0" y="25459"/>
                  </a:cubicBezTo>
                  <a:lnTo>
                    <a:pt x="0" y="39178"/>
                  </a:lnTo>
                  <a:cubicBezTo>
                    <a:pt x="0" y="44862"/>
                    <a:pt x="3584" y="49997"/>
                    <a:pt x="8920" y="51956"/>
                  </a:cubicBezTo>
                  <a:cubicBezTo>
                    <a:pt x="9059" y="52006"/>
                    <a:pt x="9152" y="52139"/>
                    <a:pt x="9152" y="52286"/>
                  </a:cubicBezTo>
                  <a:lnTo>
                    <a:pt x="9152" y="56193"/>
                  </a:lnTo>
                  <a:cubicBezTo>
                    <a:pt x="9152" y="58780"/>
                    <a:pt x="11256" y="60883"/>
                    <a:pt x="13844" y="60883"/>
                  </a:cubicBezTo>
                  <a:cubicBezTo>
                    <a:pt x="15404" y="60883"/>
                    <a:pt x="16789" y="60118"/>
                    <a:pt x="17642" y="58941"/>
                  </a:cubicBezTo>
                  <a:cubicBezTo>
                    <a:pt x="18496" y="60118"/>
                    <a:pt x="19880" y="60883"/>
                    <a:pt x="21443" y="60883"/>
                  </a:cubicBezTo>
                  <a:cubicBezTo>
                    <a:pt x="23002" y="60883"/>
                    <a:pt x="24387" y="60118"/>
                    <a:pt x="25240" y="58941"/>
                  </a:cubicBezTo>
                  <a:cubicBezTo>
                    <a:pt x="26094" y="60118"/>
                    <a:pt x="27480" y="60883"/>
                    <a:pt x="29041" y="60883"/>
                  </a:cubicBezTo>
                  <a:cubicBezTo>
                    <a:pt x="30601" y="60883"/>
                    <a:pt x="31986" y="60118"/>
                    <a:pt x="32838" y="58941"/>
                  </a:cubicBezTo>
                  <a:cubicBezTo>
                    <a:pt x="33692" y="60118"/>
                    <a:pt x="35078" y="60883"/>
                    <a:pt x="36639" y="60883"/>
                  </a:cubicBezTo>
                  <a:cubicBezTo>
                    <a:pt x="39226" y="60883"/>
                    <a:pt x="41329" y="58780"/>
                    <a:pt x="41329" y="56193"/>
                  </a:cubicBezTo>
                  <a:lnTo>
                    <a:pt x="41329" y="52286"/>
                  </a:lnTo>
                  <a:cubicBezTo>
                    <a:pt x="41329" y="52140"/>
                    <a:pt x="41422" y="52007"/>
                    <a:pt x="41561" y="51956"/>
                  </a:cubicBezTo>
                  <a:cubicBezTo>
                    <a:pt x="46895" y="49998"/>
                    <a:pt x="50480" y="44863"/>
                    <a:pt x="50480" y="39178"/>
                  </a:cubicBezTo>
                  <a:lnTo>
                    <a:pt x="50480" y="39138"/>
                  </a:lnTo>
                  <a:cubicBezTo>
                    <a:pt x="50481" y="38645"/>
                    <a:pt x="50083" y="38247"/>
                    <a:pt x="49589" y="38247"/>
                  </a:cubicBezTo>
                  <a:cubicBezTo>
                    <a:pt x="49549" y="38247"/>
                    <a:pt x="49510" y="38249"/>
                    <a:pt x="49470" y="38254"/>
                  </a:cubicBezTo>
                  <a:lnTo>
                    <a:pt x="49470" y="36131"/>
                  </a:lnTo>
                  <a:cubicBezTo>
                    <a:pt x="49509" y="36136"/>
                    <a:pt x="49549" y="36139"/>
                    <a:pt x="49589" y="36139"/>
                  </a:cubicBezTo>
                  <a:cubicBezTo>
                    <a:pt x="50082" y="36139"/>
                    <a:pt x="50481" y="35740"/>
                    <a:pt x="50481" y="35248"/>
                  </a:cubicBezTo>
                  <a:lnTo>
                    <a:pt x="50481" y="25238"/>
                  </a:lnTo>
                  <a:cubicBezTo>
                    <a:pt x="50481" y="18500"/>
                    <a:pt x="47856" y="12160"/>
                    <a:pt x="43088" y="7394"/>
                  </a:cubicBezTo>
                  <a:cubicBezTo>
                    <a:pt x="38371" y="2677"/>
                    <a:pt x="32100" y="51"/>
                    <a:pt x="25433" y="1"/>
                  </a:cubicBezTo>
                  <a:cubicBezTo>
                    <a:pt x="25373" y="1"/>
                    <a:pt x="25314" y="0"/>
                    <a:pt x="25254"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5"/>
            <p:cNvSpPr/>
            <p:nvPr/>
          </p:nvSpPr>
          <p:spPr>
            <a:xfrm>
              <a:off x="1739900" y="2595025"/>
              <a:ext cx="1214300" cy="1476175"/>
            </a:xfrm>
            <a:custGeom>
              <a:avLst/>
              <a:gdLst/>
              <a:ahLst/>
              <a:cxnLst/>
              <a:rect l="l" t="t" r="r" b="b"/>
              <a:pathLst>
                <a:path w="48572" h="59047" extrusionOk="0">
                  <a:moveTo>
                    <a:pt x="22974" y="1"/>
                  </a:moveTo>
                  <a:cubicBezTo>
                    <a:pt x="22855" y="1"/>
                    <a:pt x="22737" y="4"/>
                    <a:pt x="22619" y="13"/>
                  </a:cubicBezTo>
                  <a:cubicBezTo>
                    <a:pt x="10011" y="922"/>
                    <a:pt x="0" y="11666"/>
                    <a:pt x="0" y="24515"/>
                  </a:cubicBezTo>
                  <a:lnTo>
                    <a:pt x="0" y="38234"/>
                  </a:lnTo>
                  <a:cubicBezTo>
                    <a:pt x="0" y="43716"/>
                    <a:pt x="3471" y="48388"/>
                    <a:pt x="8334" y="50174"/>
                  </a:cubicBezTo>
                  <a:cubicBezTo>
                    <a:pt x="8824" y="50353"/>
                    <a:pt x="9151" y="50819"/>
                    <a:pt x="9151" y="51341"/>
                  </a:cubicBezTo>
                  <a:lnTo>
                    <a:pt x="9151" y="55248"/>
                  </a:lnTo>
                  <a:cubicBezTo>
                    <a:pt x="9151" y="57347"/>
                    <a:pt x="10851" y="59047"/>
                    <a:pt x="12950" y="59047"/>
                  </a:cubicBezTo>
                  <a:lnTo>
                    <a:pt x="12951" y="59047"/>
                  </a:lnTo>
                  <a:cubicBezTo>
                    <a:pt x="15048" y="59047"/>
                    <a:pt x="16748" y="57345"/>
                    <a:pt x="16748" y="55248"/>
                  </a:cubicBezTo>
                  <a:cubicBezTo>
                    <a:pt x="16748" y="57347"/>
                    <a:pt x="18448" y="59047"/>
                    <a:pt x="20547" y="59047"/>
                  </a:cubicBezTo>
                  <a:lnTo>
                    <a:pt x="20548" y="59047"/>
                  </a:lnTo>
                  <a:cubicBezTo>
                    <a:pt x="22645" y="59047"/>
                    <a:pt x="24345" y="57345"/>
                    <a:pt x="24345" y="55248"/>
                  </a:cubicBezTo>
                  <a:cubicBezTo>
                    <a:pt x="24345" y="57347"/>
                    <a:pt x="26047" y="59047"/>
                    <a:pt x="28144" y="59047"/>
                  </a:cubicBezTo>
                  <a:lnTo>
                    <a:pt x="28145" y="59047"/>
                  </a:lnTo>
                  <a:cubicBezTo>
                    <a:pt x="30242" y="59047"/>
                    <a:pt x="31942" y="57345"/>
                    <a:pt x="31942" y="55248"/>
                  </a:cubicBezTo>
                  <a:cubicBezTo>
                    <a:pt x="31942" y="56700"/>
                    <a:pt x="32759" y="57962"/>
                    <a:pt x="33956" y="58602"/>
                  </a:cubicBezTo>
                  <a:cubicBezTo>
                    <a:pt x="34487" y="58885"/>
                    <a:pt x="35096" y="58927"/>
                    <a:pt x="35741" y="58927"/>
                  </a:cubicBezTo>
                  <a:lnTo>
                    <a:pt x="35742" y="58927"/>
                  </a:lnTo>
                  <a:cubicBezTo>
                    <a:pt x="37839" y="58927"/>
                    <a:pt x="39421" y="57345"/>
                    <a:pt x="39421" y="55248"/>
                  </a:cubicBezTo>
                  <a:lnTo>
                    <a:pt x="39421" y="51341"/>
                  </a:lnTo>
                  <a:cubicBezTo>
                    <a:pt x="39421" y="50819"/>
                    <a:pt x="39868" y="50233"/>
                    <a:pt x="40357" y="50054"/>
                  </a:cubicBezTo>
                  <a:cubicBezTo>
                    <a:pt x="45221" y="48269"/>
                    <a:pt x="48572" y="43716"/>
                    <a:pt x="48572" y="38234"/>
                  </a:cubicBezTo>
                  <a:lnTo>
                    <a:pt x="48572" y="24297"/>
                  </a:lnTo>
                  <a:cubicBezTo>
                    <a:pt x="48572" y="17572"/>
                    <a:pt x="45847" y="11486"/>
                    <a:pt x="41446" y="7082"/>
                  </a:cubicBezTo>
                  <a:cubicBezTo>
                    <a:pt x="37080" y="2715"/>
                    <a:pt x="31183" y="118"/>
                    <a:pt x="24532" y="69"/>
                  </a:cubicBezTo>
                  <a:cubicBezTo>
                    <a:pt x="24009" y="66"/>
                    <a:pt x="23489" y="1"/>
                    <a:pt x="22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5"/>
            <p:cNvSpPr/>
            <p:nvPr/>
          </p:nvSpPr>
          <p:spPr>
            <a:xfrm>
              <a:off x="1915475" y="3197750"/>
              <a:ext cx="363150" cy="360475"/>
            </a:xfrm>
            <a:custGeom>
              <a:avLst/>
              <a:gdLst/>
              <a:ahLst/>
              <a:cxnLst/>
              <a:rect l="l" t="t" r="r" b="b"/>
              <a:pathLst>
                <a:path w="14526" h="14419" extrusionOk="0">
                  <a:moveTo>
                    <a:pt x="6603" y="0"/>
                  </a:moveTo>
                  <a:cubicBezTo>
                    <a:pt x="6253" y="0"/>
                    <a:pt x="5911" y="17"/>
                    <a:pt x="5578" y="98"/>
                  </a:cubicBezTo>
                  <a:cubicBezTo>
                    <a:pt x="2376" y="880"/>
                    <a:pt x="0" y="3768"/>
                    <a:pt x="0" y="7210"/>
                  </a:cubicBezTo>
                  <a:cubicBezTo>
                    <a:pt x="0" y="10638"/>
                    <a:pt x="2356" y="13515"/>
                    <a:pt x="5539" y="14313"/>
                  </a:cubicBezTo>
                  <a:cubicBezTo>
                    <a:pt x="5895" y="14402"/>
                    <a:pt x="6262" y="14418"/>
                    <a:pt x="6636" y="14418"/>
                  </a:cubicBezTo>
                  <a:cubicBezTo>
                    <a:pt x="6862" y="14418"/>
                    <a:pt x="7091" y="14412"/>
                    <a:pt x="7322" y="14412"/>
                  </a:cubicBezTo>
                  <a:cubicBezTo>
                    <a:pt x="11366" y="14412"/>
                    <a:pt x="14525" y="11253"/>
                    <a:pt x="14525" y="7210"/>
                  </a:cubicBezTo>
                  <a:cubicBezTo>
                    <a:pt x="14525" y="3167"/>
                    <a:pt x="11366" y="8"/>
                    <a:pt x="7322" y="8"/>
                  </a:cubicBezTo>
                  <a:cubicBezTo>
                    <a:pt x="7079" y="8"/>
                    <a:pt x="6839" y="0"/>
                    <a:pt x="6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5"/>
            <p:cNvSpPr/>
            <p:nvPr/>
          </p:nvSpPr>
          <p:spPr>
            <a:xfrm>
              <a:off x="2415400" y="3197750"/>
              <a:ext cx="363125" cy="360475"/>
            </a:xfrm>
            <a:custGeom>
              <a:avLst/>
              <a:gdLst/>
              <a:ahLst/>
              <a:cxnLst/>
              <a:rect l="l" t="t" r="r" b="b"/>
              <a:pathLst>
                <a:path w="14525" h="14419" extrusionOk="0">
                  <a:moveTo>
                    <a:pt x="6613" y="1"/>
                  </a:moveTo>
                  <a:cubicBezTo>
                    <a:pt x="6254" y="1"/>
                    <a:pt x="5903" y="17"/>
                    <a:pt x="5561" y="101"/>
                  </a:cubicBezTo>
                  <a:cubicBezTo>
                    <a:pt x="2368" y="891"/>
                    <a:pt x="1" y="3774"/>
                    <a:pt x="1" y="7210"/>
                  </a:cubicBezTo>
                  <a:cubicBezTo>
                    <a:pt x="1" y="10638"/>
                    <a:pt x="2358" y="13515"/>
                    <a:pt x="5538" y="14313"/>
                  </a:cubicBezTo>
                  <a:cubicBezTo>
                    <a:pt x="5895" y="14402"/>
                    <a:pt x="6261" y="14418"/>
                    <a:pt x="6636" y="14418"/>
                  </a:cubicBezTo>
                  <a:cubicBezTo>
                    <a:pt x="6862" y="14418"/>
                    <a:pt x="7091" y="14412"/>
                    <a:pt x="7322" y="14412"/>
                  </a:cubicBezTo>
                  <a:cubicBezTo>
                    <a:pt x="11365" y="14412"/>
                    <a:pt x="14525" y="11253"/>
                    <a:pt x="14525" y="7210"/>
                  </a:cubicBezTo>
                  <a:cubicBezTo>
                    <a:pt x="14525" y="3167"/>
                    <a:pt x="11365" y="8"/>
                    <a:pt x="7322" y="8"/>
                  </a:cubicBezTo>
                  <a:cubicBezTo>
                    <a:pt x="7083" y="8"/>
                    <a:pt x="6847" y="1"/>
                    <a:pt x="6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5"/>
            <p:cNvSpPr/>
            <p:nvPr/>
          </p:nvSpPr>
          <p:spPr>
            <a:xfrm>
              <a:off x="2274800" y="3576100"/>
              <a:ext cx="144450" cy="195975"/>
            </a:xfrm>
            <a:custGeom>
              <a:avLst/>
              <a:gdLst/>
              <a:ahLst/>
              <a:cxnLst/>
              <a:rect l="l" t="t" r="r" b="b"/>
              <a:pathLst>
                <a:path w="5778" h="7839" extrusionOk="0">
                  <a:moveTo>
                    <a:pt x="2634" y="0"/>
                  </a:moveTo>
                  <a:cubicBezTo>
                    <a:pt x="2318" y="0"/>
                    <a:pt x="2017" y="16"/>
                    <a:pt x="1739" y="141"/>
                  </a:cubicBezTo>
                  <a:cubicBezTo>
                    <a:pt x="714" y="603"/>
                    <a:pt x="0" y="1633"/>
                    <a:pt x="0" y="2831"/>
                  </a:cubicBezTo>
                  <a:lnTo>
                    <a:pt x="0" y="5007"/>
                  </a:lnTo>
                  <a:cubicBezTo>
                    <a:pt x="0" y="6212"/>
                    <a:pt x="722" y="7248"/>
                    <a:pt x="1758" y="7705"/>
                  </a:cubicBezTo>
                  <a:cubicBezTo>
                    <a:pt x="2024" y="7822"/>
                    <a:pt x="2311" y="7838"/>
                    <a:pt x="2612" y="7838"/>
                  </a:cubicBezTo>
                  <a:cubicBezTo>
                    <a:pt x="2722" y="7838"/>
                    <a:pt x="2834" y="7836"/>
                    <a:pt x="2947" y="7836"/>
                  </a:cubicBezTo>
                  <a:cubicBezTo>
                    <a:pt x="4575" y="7836"/>
                    <a:pt x="5777" y="6635"/>
                    <a:pt x="5778" y="5009"/>
                  </a:cubicBezTo>
                  <a:lnTo>
                    <a:pt x="5778" y="2832"/>
                  </a:lnTo>
                  <a:cubicBezTo>
                    <a:pt x="5778" y="1204"/>
                    <a:pt x="4576" y="2"/>
                    <a:pt x="2948" y="2"/>
                  </a:cubicBezTo>
                  <a:cubicBezTo>
                    <a:pt x="2842" y="2"/>
                    <a:pt x="2737" y="0"/>
                    <a:pt x="2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5"/>
            <p:cNvSpPr/>
            <p:nvPr/>
          </p:nvSpPr>
          <p:spPr>
            <a:xfrm>
              <a:off x="1935825" y="2571425"/>
              <a:ext cx="1043650" cy="903500"/>
            </a:xfrm>
            <a:custGeom>
              <a:avLst/>
              <a:gdLst/>
              <a:ahLst/>
              <a:cxnLst/>
              <a:rect l="l" t="t" r="r" b="b"/>
              <a:pathLst>
                <a:path w="41746" h="36140" extrusionOk="0">
                  <a:moveTo>
                    <a:pt x="16519" y="0"/>
                  </a:moveTo>
                  <a:cubicBezTo>
                    <a:pt x="10665" y="0"/>
                    <a:pt x="4960" y="2089"/>
                    <a:pt x="427" y="5894"/>
                  </a:cubicBezTo>
                  <a:cubicBezTo>
                    <a:pt x="49" y="6209"/>
                    <a:pt x="0" y="6772"/>
                    <a:pt x="317" y="7150"/>
                  </a:cubicBezTo>
                  <a:cubicBezTo>
                    <a:pt x="493" y="7360"/>
                    <a:pt x="746" y="7468"/>
                    <a:pt x="1000" y="7468"/>
                  </a:cubicBezTo>
                  <a:cubicBezTo>
                    <a:pt x="1203" y="7468"/>
                    <a:pt x="1406" y="7400"/>
                    <a:pt x="1574" y="7260"/>
                  </a:cubicBezTo>
                  <a:cubicBezTo>
                    <a:pt x="2540" y="6448"/>
                    <a:pt x="3564" y="5723"/>
                    <a:pt x="4634" y="5083"/>
                  </a:cubicBezTo>
                  <a:lnTo>
                    <a:pt x="7427" y="8942"/>
                  </a:lnTo>
                  <a:cubicBezTo>
                    <a:pt x="8300" y="10150"/>
                    <a:pt x="9714" y="10871"/>
                    <a:pt x="11204" y="10871"/>
                  </a:cubicBezTo>
                  <a:lnTo>
                    <a:pt x="12136" y="10871"/>
                  </a:lnTo>
                  <a:lnTo>
                    <a:pt x="19394" y="18130"/>
                  </a:lnTo>
                  <a:cubicBezTo>
                    <a:pt x="19568" y="18304"/>
                    <a:pt x="19797" y="18392"/>
                    <a:pt x="20025" y="18392"/>
                  </a:cubicBezTo>
                  <a:cubicBezTo>
                    <a:pt x="20252" y="18392"/>
                    <a:pt x="20481" y="18305"/>
                    <a:pt x="20655" y="18130"/>
                  </a:cubicBezTo>
                  <a:cubicBezTo>
                    <a:pt x="21004" y="17782"/>
                    <a:pt x="21004" y="17216"/>
                    <a:pt x="20655" y="16868"/>
                  </a:cubicBezTo>
                  <a:lnTo>
                    <a:pt x="14656" y="10869"/>
                  </a:lnTo>
                  <a:lnTo>
                    <a:pt x="19454" y="10869"/>
                  </a:lnTo>
                  <a:cubicBezTo>
                    <a:pt x="19946" y="10869"/>
                    <a:pt x="20346" y="10470"/>
                    <a:pt x="20346" y="9977"/>
                  </a:cubicBezTo>
                  <a:cubicBezTo>
                    <a:pt x="20346" y="9485"/>
                    <a:pt x="19946" y="9086"/>
                    <a:pt x="19454" y="9086"/>
                  </a:cubicBezTo>
                  <a:lnTo>
                    <a:pt x="11203" y="9086"/>
                  </a:lnTo>
                  <a:cubicBezTo>
                    <a:pt x="10282" y="9086"/>
                    <a:pt x="9410" y="8640"/>
                    <a:pt x="8870" y="7895"/>
                  </a:cubicBezTo>
                  <a:lnTo>
                    <a:pt x="6208" y="4218"/>
                  </a:lnTo>
                  <a:cubicBezTo>
                    <a:pt x="9403" y="2626"/>
                    <a:pt x="12931" y="1781"/>
                    <a:pt x="16515" y="1781"/>
                  </a:cubicBezTo>
                  <a:lnTo>
                    <a:pt x="16683" y="1781"/>
                  </a:lnTo>
                  <a:cubicBezTo>
                    <a:pt x="22880" y="1828"/>
                    <a:pt x="28708" y="4268"/>
                    <a:pt x="33092" y="8652"/>
                  </a:cubicBezTo>
                  <a:cubicBezTo>
                    <a:pt x="37522" y="13081"/>
                    <a:pt x="39962" y="18971"/>
                    <a:pt x="39962" y="25238"/>
                  </a:cubicBezTo>
                  <a:lnTo>
                    <a:pt x="39962" y="35248"/>
                  </a:lnTo>
                  <a:cubicBezTo>
                    <a:pt x="39962" y="35740"/>
                    <a:pt x="40362" y="36139"/>
                    <a:pt x="40853" y="36139"/>
                  </a:cubicBezTo>
                  <a:cubicBezTo>
                    <a:pt x="41346" y="36139"/>
                    <a:pt x="41746" y="35740"/>
                    <a:pt x="41746" y="35248"/>
                  </a:cubicBezTo>
                  <a:lnTo>
                    <a:pt x="41746" y="25238"/>
                  </a:lnTo>
                  <a:cubicBezTo>
                    <a:pt x="41746" y="18500"/>
                    <a:pt x="39121" y="12160"/>
                    <a:pt x="34353" y="7394"/>
                  </a:cubicBezTo>
                  <a:cubicBezTo>
                    <a:pt x="29637" y="2677"/>
                    <a:pt x="23365" y="51"/>
                    <a:pt x="16698" y="1"/>
                  </a:cubicBezTo>
                  <a:cubicBezTo>
                    <a:pt x="16638" y="1"/>
                    <a:pt x="16579" y="0"/>
                    <a:pt x="16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5"/>
            <p:cNvSpPr/>
            <p:nvPr/>
          </p:nvSpPr>
          <p:spPr>
            <a:xfrm>
              <a:off x="1717450" y="2781950"/>
              <a:ext cx="1262025" cy="1311575"/>
            </a:xfrm>
            <a:custGeom>
              <a:avLst/>
              <a:gdLst/>
              <a:ahLst/>
              <a:cxnLst/>
              <a:rect l="l" t="t" r="r" b="b"/>
              <a:pathLst>
                <a:path w="50481" h="52463" extrusionOk="0">
                  <a:moveTo>
                    <a:pt x="6951" y="0"/>
                  </a:moveTo>
                  <a:cubicBezTo>
                    <a:pt x="6702" y="0"/>
                    <a:pt x="6454" y="104"/>
                    <a:pt x="6278" y="308"/>
                  </a:cubicBezTo>
                  <a:cubicBezTo>
                    <a:pt x="2231" y="4965"/>
                    <a:pt x="0" y="10907"/>
                    <a:pt x="0" y="17038"/>
                  </a:cubicBezTo>
                  <a:lnTo>
                    <a:pt x="0" y="30757"/>
                  </a:lnTo>
                  <a:cubicBezTo>
                    <a:pt x="0" y="36441"/>
                    <a:pt x="3584" y="41576"/>
                    <a:pt x="8921" y="43535"/>
                  </a:cubicBezTo>
                  <a:cubicBezTo>
                    <a:pt x="9059" y="43585"/>
                    <a:pt x="9152" y="43719"/>
                    <a:pt x="9152" y="43865"/>
                  </a:cubicBezTo>
                  <a:lnTo>
                    <a:pt x="9152" y="47772"/>
                  </a:lnTo>
                  <a:cubicBezTo>
                    <a:pt x="9152" y="50359"/>
                    <a:pt x="11256" y="52462"/>
                    <a:pt x="13844" y="52462"/>
                  </a:cubicBezTo>
                  <a:cubicBezTo>
                    <a:pt x="15404" y="52462"/>
                    <a:pt x="16789" y="51697"/>
                    <a:pt x="17642" y="50520"/>
                  </a:cubicBezTo>
                  <a:cubicBezTo>
                    <a:pt x="18496" y="51697"/>
                    <a:pt x="19881" y="52462"/>
                    <a:pt x="21443" y="52462"/>
                  </a:cubicBezTo>
                  <a:cubicBezTo>
                    <a:pt x="23002" y="52462"/>
                    <a:pt x="24388" y="51697"/>
                    <a:pt x="25241" y="50520"/>
                  </a:cubicBezTo>
                  <a:cubicBezTo>
                    <a:pt x="26095" y="51697"/>
                    <a:pt x="27480" y="52462"/>
                    <a:pt x="29041" y="52462"/>
                  </a:cubicBezTo>
                  <a:cubicBezTo>
                    <a:pt x="30601" y="52462"/>
                    <a:pt x="31987" y="51697"/>
                    <a:pt x="32839" y="50520"/>
                  </a:cubicBezTo>
                  <a:cubicBezTo>
                    <a:pt x="33693" y="51697"/>
                    <a:pt x="35078" y="52462"/>
                    <a:pt x="36639" y="52462"/>
                  </a:cubicBezTo>
                  <a:cubicBezTo>
                    <a:pt x="39226" y="52462"/>
                    <a:pt x="41329" y="50359"/>
                    <a:pt x="41329" y="47772"/>
                  </a:cubicBezTo>
                  <a:lnTo>
                    <a:pt x="41329" y="43865"/>
                  </a:lnTo>
                  <a:cubicBezTo>
                    <a:pt x="41329" y="43719"/>
                    <a:pt x="41423" y="43586"/>
                    <a:pt x="41561" y="43535"/>
                  </a:cubicBezTo>
                  <a:cubicBezTo>
                    <a:pt x="46895" y="41577"/>
                    <a:pt x="50481" y="36442"/>
                    <a:pt x="50481" y="30757"/>
                  </a:cubicBezTo>
                  <a:lnTo>
                    <a:pt x="50481" y="30717"/>
                  </a:lnTo>
                  <a:cubicBezTo>
                    <a:pt x="50481" y="30224"/>
                    <a:pt x="50083" y="29826"/>
                    <a:pt x="49589" y="29826"/>
                  </a:cubicBezTo>
                  <a:cubicBezTo>
                    <a:pt x="49097" y="29826"/>
                    <a:pt x="48698" y="30225"/>
                    <a:pt x="48698" y="30717"/>
                  </a:cubicBezTo>
                  <a:lnTo>
                    <a:pt x="48698" y="30757"/>
                  </a:lnTo>
                  <a:cubicBezTo>
                    <a:pt x="48698" y="35698"/>
                    <a:pt x="45583" y="40158"/>
                    <a:pt x="40948" y="41859"/>
                  </a:cubicBezTo>
                  <a:cubicBezTo>
                    <a:pt x="40110" y="42167"/>
                    <a:pt x="39546" y="42972"/>
                    <a:pt x="39546" y="43864"/>
                  </a:cubicBezTo>
                  <a:lnTo>
                    <a:pt x="39546" y="47771"/>
                  </a:lnTo>
                  <a:cubicBezTo>
                    <a:pt x="39546" y="49374"/>
                    <a:pt x="38243" y="50677"/>
                    <a:pt x="36638" y="50677"/>
                  </a:cubicBezTo>
                  <a:cubicBezTo>
                    <a:pt x="35035" y="50677"/>
                    <a:pt x="33732" y="49374"/>
                    <a:pt x="33732" y="47771"/>
                  </a:cubicBezTo>
                  <a:cubicBezTo>
                    <a:pt x="33732" y="47279"/>
                    <a:pt x="33332" y="46880"/>
                    <a:pt x="32839" y="46880"/>
                  </a:cubicBezTo>
                  <a:cubicBezTo>
                    <a:pt x="32347" y="46880"/>
                    <a:pt x="31948" y="47279"/>
                    <a:pt x="31948" y="47771"/>
                  </a:cubicBezTo>
                  <a:cubicBezTo>
                    <a:pt x="31948" y="49374"/>
                    <a:pt x="30645" y="50677"/>
                    <a:pt x="29040" y="50677"/>
                  </a:cubicBezTo>
                  <a:cubicBezTo>
                    <a:pt x="27437" y="50677"/>
                    <a:pt x="26134" y="49374"/>
                    <a:pt x="26134" y="47771"/>
                  </a:cubicBezTo>
                  <a:cubicBezTo>
                    <a:pt x="26134" y="47279"/>
                    <a:pt x="25734" y="46880"/>
                    <a:pt x="25241" y="46880"/>
                  </a:cubicBezTo>
                  <a:cubicBezTo>
                    <a:pt x="24749" y="46880"/>
                    <a:pt x="24350" y="47279"/>
                    <a:pt x="24350" y="47771"/>
                  </a:cubicBezTo>
                  <a:cubicBezTo>
                    <a:pt x="24350" y="49374"/>
                    <a:pt x="23046" y="50677"/>
                    <a:pt x="21442" y="50677"/>
                  </a:cubicBezTo>
                  <a:cubicBezTo>
                    <a:pt x="19839" y="50677"/>
                    <a:pt x="18536" y="49374"/>
                    <a:pt x="18536" y="47771"/>
                  </a:cubicBezTo>
                  <a:cubicBezTo>
                    <a:pt x="18536" y="47279"/>
                    <a:pt x="18135" y="46880"/>
                    <a:pt x="17643" y="46880"/>
                  </a:cubicBezTo>
                  <a:cubicBezTo>
                    <a:pt x="17151" y="46880"/>
                    <a:pt x="16751" y="47279"/>
                    <a:pt x="16751" y="47771"/>
                  </a:cubicBezTo>
                  <a:cubicBezTo>
                    <a:pt x="16751" y="49374"/>
                    <a:pt x="15447" y="50677"/>
                    <a:pt x="13843" y="50677"/>
                  </a:cubicBezTo>
                  <a:cubicBezTo>
                    <a:pt x="12241" y="50677"/>
                    <a:pt x="10937" y="49374"/>
                    <a:pt x="10937" y="47771"/>
                  </a:cubicBezTo>
                  <a:lnTo>
                    <a:pt x="10937" y="43864"/>
                  </a:lnTo>
                  <a:cubicBezTo>
                    <a:pt x="10937" y="42972"/>
                    <a:pt x="10374" y="42165"/>
                    <a:pt x="9535" y="41859"/>
                  </a:cubicBezTo>
                  <a:cubicBezTo>
                    <a:pt x="4900" y="40157"/>
                    <a:pt x="1784" y="35696"/>
                    <a:pt x="1784" y="30757"/>
                  </a:cubicBezTo>
                  <a:lnTo>
                    <a:pt x="1784" y="17038"/>
                  </a:lnTo>
                  <a:cubicBezTo>
                    <a:pt x="1784" y="11338"/>
                    <a:pt x="3859" y="5812"/>
                    <a:pt x="7624" y="1478"/>
                  </a:cubicBezTo>
                  <a:cubicBezTo>
                    <a:pt x="7947" y="1105"/>
                    <a:pt x="7907" y="542"/>
                    <a:pt x="7536" y="220"/>
                  </a:cubicBezTo>
                  <a:cubicBezTo>
                    <a:pt x="7367" y="72"/>
                    <a:pt x="7159"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5"/>
            <p:cNvSpPr/>
            <p:nvPr/>
          </p:nvSpPr>
          <p:spPr>
            <a:xfrm>
              <a:off x="1893200" y="3172650"/>
              <a:ext cx="410725" cy="410675"/>
            </a:xfrm>
            <a:custGeom>
              <a:avLst/>
              <a:gdLst/>
              <a:ahLst/>
              <a:cxnLst/>
              <a:rect l="l" t="t" r="r" b="b"/>
              <a:pathLst>
                <a:path w="16429" h="16427" extrusionOk="0">
                  <a:moveTo>
                    <a:pt x="8214" y="1"/>
                  </a:moveTo>
                  <a:cubicBezTo>
                    <a:pt x="3684" y="1"/>
                    <a:pt x="1" y="3684"/>
                    <a:pt x="1" y="8214"/>
                  </a:cubicBezTo>
                  <a:cubicBezTo>
                    <a:pt x="1" y="10153"/>
                    <a:pt x="689" y="12036"/>
                    <a:pt x="1940" y="13514"/>
                  </a:cubicBezTo>
                  <a:cubicBezTo>
                    <a:pt x="2117" y="13722"/>
                    <a:pt x="2368" y="13830"/>
                    <a:pt x="2621" y="13830"/>
                  </a:cubicBezTo>
                  <a:cubicBezTo>
                    <a:pt x="2825" y="13830"/>
                    <a:pt x="3029" y="13760"/>
                    <a:pt x="3197" y="13618"/>
                  </a:cubicBezTo>
                  <a:cubicBezTo>
                    <a:pt x="3572" y="13301"/>
                    <a:pt x="3620" y="12737"/>
                    <a:pt x="3303" y="12361"/>
                  </a:cubicBezTo>
                  <a:cubicBezTo>
                    <a:pt x="2323" y="11204"/>
                    <a:pt x="1785" y="9731"/>
                    <a:pt x="1785" y="8213"/>
                  </a:cubicBezTo>
                  <a:cubicBezTo>
                    <a:pt x="1785" y="4668"/>
                    <a:pt x="4670" y="1783"/>
                    <a:pt x="8215" y="1783"/>
                  </a:cubicBezTo>
                  <a:cubicBezTo>
                    <a:pt x="11759" y="1783"/>
                    <a:pt x="14644" y="4668"/>
                    <a:pt x="14644" y="8213"/>
                  </a:cubicBezTo>
                  <a:cubicBezTo>
                    <a:pt x="14644" y="11757"/>
                    <a:pt x="11759" y="14642"/>
                    <a:pt x="8215" y="14642"/>
                  </a:cubicBezTo>
                  <a:cubicBezTo>
                    <a:pt x="7512" y="14642"/>
                    <a:pt x="6821" y="14529"/>
                    <a:pt x="6163" y="14308"/>
                  </a:cubicBezTo>
                  <a:cubicBezTo>
                    <a:pt x="6068" y="14276"/>
                    <a:pt x="5972" y="14261"/>
                    <a:pt x="5878" y="14261"/>
                  </a:cubicBezTo>
                  <a:cubicBezTo>
                    <a:pt x="5505" y="14261"/>
                    <a:pt x="5158" y="14496"/>
                    <a:pt x="5032" y="14868"/>
                  </a:cubicBezTo>
                  <a:cubicBezTo>
                    <a:pt x="4875" y="15334"/>
                    <a:pt x="5127" y="15840"/>
                    <a:pt x="5593" y="15998"/>
                  </a:cubicBezTo>
                  <a:cubicBezTo>
                    <a:pt x="6436" y="16281"/>
                    <a:pt x="7318" y="16426"/>
                    <a:pt x="8215" y="16426"/>
                  </a:cubicBezTo>
                  <a:cubicBezTo>
                    <a:pt x="12744" y="16426"/>
                    <a:pt x="16428" y="12742"/>
                    <a:pt x="16428" y="8213"/>
                  </a:cubicBezTo>
                  <a:cubicBezTo>
                    <a:pt x="16428" y="3684"/>
                    <a:pt x="12742" y="1"/>
                    <a:pt x="8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5"/>
            <p:cNvSpPr/>
            <p:nvPr/>
          </p:nvSpPr>
          <p:spPr>
            <a:xfrm>
              <a:off x="2393125" y="3172650"/>
              <a:ext cx="410675" cy="410700"/>
            </a:xfrm>
            <a:custGeom>
              <a:avLst/>
              <a:gdLst/>
              <a:ahLst/>
              <a:cxnLst/>
              <a:rect l="l" t="t" r="r" b="b"/>
              <a:pathLst>
                <a:path w="16427" h="16428" extrusionOk="0">
                  <a:moveTo>
                    <a:pt x="8213" y="1785"/>
                  </a:moveTo>
                  <a:cubicBezTo>
                    <a:pt x="11760" y="1785"/>
                    <a:pt x="14643" y="4669"/>
                    <a:pt x="14643" y="8214"/>
                  </a:cubicBezTo>
                  <a:cubicBezTo>
                    <a:pt x="14643" y="11758"/>
                    <a:pt x="11759" y="14643"/>
                    <a:pt x="8213" y="14643"/>
                  </a:cubicBezTo>
                  <a:cubicBezTo>
                    <a:pt x="4668" y="14643"/>
                    <a:pt x="1784" y="11759"/>
                    <a:pt x="1784" y="8214"/>
                  </a:cubicBezTo>
                  <a:cubicBezTo>
                    <a:pt x="1784" y="4669"/>
                    <a:pt x="4668" y="1785"/>
                    <a:pt x="8213" y="1785"/>
                  </a:cubicBezTo>
                  <a:close/>
                  <a:moveTo>
                    <a:pt x="8213" y="1"/>
                  </a:moveTo>
                  <a:cubicBezTo>
                    <a:pt x="3685" y="1"/>
                    <a:pt x="0" y="3685"/>
                    <a:pt x="0" y="8214"/>
                  </a:cubicBezTo>
                  <a:cubicBezTo>
                    <a:pt x="0" y="12743"/>
                    <a:pt x="3684" y="16427"/>
                    <a:pt x="8213" y="16427"/>
                  </a:cubicBezTo>
                  <a:cubicBezTo>
                    <a:pt x="12742" y="16427"/>
                    <a:pt x="16427" y="12742"/>
                    <a:pt x="16427" y="8214"/>
                  </a:cubicBezTo>
                  <a:cubicBezTo>
                    <a:pt x="16427" y="3686"/>
                    <a:pt x="12742" y="1"/>
                    <a:pt x="8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5"/>
            <p:cNvSpPr/>
            <p:nvPr/>
          </p:nvSpPr>
          <p:spPr>
            <a:xfrm>
              <a:off x="2252500" y="3550850"/>
              <a:ext cx="192025" cy="246425"/>
            </a:xfrm>
            <a:custGeom>
              <a:avLst/>
              <a:gdLst/>
              <a:ahLst/>
              <a:cxnLst/>
              <a:rect l="l" t="t" r="r" b="b"/>
              <a:pathLst>
                <a:path w="7681" h="9857" extrusionOk="0">
                  <a:moveTo>
                    <a:pt x="3839" y="1784"/>
                  </a:moveTo>
                  <a:cubicBezTo>
                    <a:pt x="4974" y="1784"/>
                    <a:pt x="5896" y="2707"/>
                    <a:pt x="5896" y="3840"/>
                  </a:cubicBezTo>
                  <a:lnTo>
                    <a:pt x="5896" y="6017"/>
                  </a:lnTo>
                  <a:cubicBezTo>
                    <a:pt x="5896" y="7150"/>
                    <a:pt x="4974" y="8073"/>
                    <a:pt x="3839" y="8073"/>
                  </a:cubicBezTo>
                  <a:cubicBezTo>
                    <a:pt x="2705" y="8073"/>
                    <a:pt x="1784" y="7151"/>
                    <a:pt x="1784" y="6017"/>
                  </a:cubicBezTo>
                  <a:lnTo>
                    <a:pt x="1784" y="3840"/>
                  </a:lnTo>
                  <a:cubicBezTo>
                    <a:pt x="1784" y="2707"/>
                    <a:pt x="2705" y="1784"/>
                    <a:pt x="3839" y="1784"/>
                  </a:cubicBezTo>
                  <a:close/>
                  <a:moveTo>
                    <a:pt x="3840" y="0"/>
                  </a:moveTo>
                  <a:cubicBezTo>
                    <a:pt x="1723" y="0"/>
                    <a:pt x="1" y="1723"/>
                    <a:pt x="1" y="3840"/>
                  </a:cubicBezTo>
                  <a:lnTo>
                    <a:pt x="1" y="6017"/>
                  </a:lnTo>
                  <a:cubicBezTo>
                    <a:pt x="1" y="8134"/>
                    <a:pt x="1723" y="9857"/>
                    <a:pt x="3840" y="9857"/>
                  </a:cubicBezTo>
                  <a:cubicBezTo>
                    <a:pt x="5958" y="9857"/>
                    <a:pt x="7681" y="8135"/>
                    <a:pt x="7681" y="6017"/>
                  </a:cubicBezTo>
                  <a:lnTo>
                    <a:pt x="7681" y="3840"/>
                  </a:lnTo>
                  <a:cubicBezTo>
                    <a:pt x="7681" y="1723"/>
                    <a:pt x="5958" y="0"/>
                    <a:pt x="3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Freeform 4">
            <a:extLst>
              <a:ext uri="{FF2B5EF4-FFF2-40B4-BE49-F238E27FC236}">
                <a16:creationId xmlns:a16="http://schemas.microsoft.com/office/drawing/2014/main" id="{37F5F4F2-5F37-4F13-BB17-8DD1185D2A7B}"/>
              </a:ext>
            </a:extLst>
          </p:cNvPr>
          <p:cNvSpPr/>
          <p:nvPr/>
        </p:nvSpPr>
        <p:spPr>
          <a:xfrm rot="14993071">
            <a:off x="7110198" y="-222262"/>
            <a:ext cx="1856804" cy="2057400"/>
          </a:xfrm>
          <a:custGeom>
            <a:avLst/>
            <a:gdLst/>
            <a:ahLst/>
            <a:cxnLst/>
            <a:rect l="l" t="t" r="r" b="b"/>
            <a:pathLst>
              <a:path w="1856804" h="2057400">
                <a:moveTo>
                  <a:pt x="0" y="0"/>
                </a:moveTo>
                <a:lnTo>
                  <a:pt x="1856803" y="0"/>
                </a:lnTo>
                <a:lnTo>
                  <a:pt x="1856803"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a:extLst>
              <a:ext uri="{FF2B5EF4-FFF2-40B4-BE49-F238E27FC236}">
                <a16:creationId xmlns:a16="http://schemas.microsoft.com/office/drawing/2014/main" id="{6CD3083A-25AB-405B-BDAB-EFCC50D974DD}"/>
              </a:ext>
            </a:extLst>
          </p:cNvPr>
          <p:cNvSpPr/>
          <p:nvPr/>
        </p:nvSpPr>
        <p:spPr>
          <a:xfrm>
            <a:off x="552330" y="1892404"/>
            <a:ext cx="7967954" cy="2856616"/>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Ø"/>
            </a:pPr>
            <a:r>
              <a:rPr lang="vi-VN" sz="2000" dirty="0">
                <a:latin typeface="+mn-lt"/>
                <a:ea typeface="Times New Roman" panose="02020603050405020304" pitchFamily="18" charset="0"/>
              </a:rPr>
              <a:t>Sóng âm phát ra từ nguồn âm qua ống tai ngoài, màng nhĩ, các xương tai giữa vào ốc tai, tác động lên tế bào thụ cảm âm thanh nằm ở ốc tai.</a:t>
            </a:r>
          </a:p>
          <a:p>
            <a:pPr marL="342900" indent="-342900" algn="just">
              <a:lnSpc>
                <a:spcPct val="150000"/>
              </a:lnSpc>
              <a:spcBef>
                <a:spcPts val="100"/>
              </a:spcBef>
              <a:spcAft>
                <a:spcPts val="100"/>
              </a:spcAft>
              <a:buFont typeface="Wingdings" panose="05000000000000000000" pitchFamily="2" charset="2"/>
              <a:buChar char="Ø"/>
            </a:pPr>
            <a:r>
              <a:rPr lang="vi-VN" sz="2000" dirty="0">
                <a:latin typeface="+mn-lt"/>
                <a:ea typeface="Times New Roman" panose="02020603050405020304" pitchFamily="18" charset="0"/>
              </a:rPr>
              <a:t>Xung thần kinh từ tế bào thụ cảm âm thanh theo dây thần kinh thính giác lên trung khu thính giác ở não bộ.</a:t>
            </a:r>
          </a:p>
          <a:p>
            <a:pPr marL="342900" indent="-342900" algn="just">
              <a:lnSpc>
                <a:spcPct val="150000"/>
              </a:lnSpc>
              <a:spcBef>
                <a:spcPts val="100"/>
              </a:spcBef>
              <a:spcAft>
                <a:spcPts val="100"/>
              </a:spcAft>
              <a:buFont typeface="Wingdings" panose="05000000000000000000" pitchFamily="2" charset="2"/>
              <a:buChar char="Ø"/>
            </a:pPr>
            <a:r>
              <a:rPr lang="vi-VN" sz="2000" dirty="0">
                <a:latin typeface="+mn-lt"/>
                <a:ea typeface="Times New Roman" panose="02020603050405020304" pitchFamily="18" charset="0"/>
              </a:rPr>
              <a:t>Não bộ phân tích cho ta cảm nhận âm thanh.</a:t>
            </a:r>
          </a:p>
        </p:txBody>
      </p:sp>
    </p:spTree>
    <p:extLst>
      <p:ext uri="{BB962C8B-B14F-4D97-AF65-F5344CB8AC3E}">
        <p14:creationId xmlns:p14="http://schemas.microsoft.com/office/powerpoint/2010/main" val="306769760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F50CF0-3857-4296-B1D3-AE3B98DE78B5}"/>
              </a:ext>
            </a:extLst>
          </p:cNvPr>
          <p:cNvSpPr>
            <a:spLocks noGrp="1"/>
          </p:cNvSpPr>
          <p:nvPr>
            <p:ph type="title"/>
          </p:nvPr>
        </p:nvSpPr>
        <p:spPr>
          <a:xfrm>
            <a:off x="2926079" y="3993428"/>
            <a:ext cx="3885047" cy="494752"/>
          </a:xfrm>
          <a:solidFill>
            <a:schemeClr val="bg2">
              <a:lumMod val="60000"/>
              <a:lumOff val="40000"/>
            </a:schemeClr>
          </a:solidFill>
        </p:spPr>
        <p:txBody>
          <a:bodyPr/>
          <a:lstStyle/>
          <a:p>
            <a:r>
              <a:rPr lang="en-US" sz="2000" b="1" dirty="0">
                <a:latin typeface="+mn-lt"/>
              </a:rPr>
              <a:t>C</a:t>
            </a:r>
            <a:r>
              <a:rPr lang="vi-VN" sz="2000" b="1" dirty="0">
                <a:latin typeface="+mn-lt"/>
              </a:rPr>
              <a:t>ơ</a:t>
            </a:r>
            <a:r>
              <a:rPr lang="en-US" sz="2000" b="1" dirty="0">
                <a:latin typeface="+mn-lt"/>
              </a:rPr>
              <a:t> </a:t>
            </a:r>
            <a:r>
              <a:rPr lang="en-US" sz="2000" b="1" dirty="0" err="1">
                <a:latin typeface="+mn-lt"/>
              </a:rPr>
              <a:t>chế</a:t>
            </a:r>
            <a:r>
              <a:rPr lang="en-US" sz="2000" b="1" dirty="0">
                <a:latin typeface="+mn-lt"/>
              </a:rPr>
              <a:t> </a:t>
            </a:r>
            <a:r>
              <a:rPr lang="en-US" sz="2000" b="1" dirty="0" err="1">
                <a:latin typeface="+mn-lt"/>
              </a:rPr>
              <a:t>nghe</a:t>
            </a:r>
            <a:r>
              <a:rPr lang="en-US" sz="2000" b="1" dirty="0">
                <a:latin typeface="+mn-lt"/>
              </a:rPr>
              <a:t> </a:t>
            </a:r>
            <a:r>
              <a:rPr lang="en-US" sz="2000" b="1" dirty="0" err="1">
                <a:latin typeface="+mn-lt"/>
              </a:rPr>
              <a:t>của</a:t>
            </a:r>
            <a:r>
              <a:rPr lang="en-US" sz="2000" b="1" dirty="0">
                <a:latin typeface="+mn-lt"/>
              </a:rPr>
              <a:t> tai </a:t>
            </a:r>
          </a:p>
        </p:txBody>
      </p:sp>
      <p:pic>
        <p:nvPicPr>
          <p:cNvPr id="12" name="BÀI 51_ CƠ QUAN PHÂN TÍCH THÍNH GIÁC, thu nhận sóng âm">
            <a:hlinkClick r:id="" action="ppaction://media"/>
            <a:extLst>
              <a:ext uri="{FF2B5EF4-FFF2-40B4-BE49-F238E27FC236}">
                <a16:creationId xmlns:a16="http://schemas.microsoft.com/office/drawing/2014/main" id="{B831C7C9-331F-4587-989B-AEDAAECE41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3775" y="715549"/>
            <a:ext cx="5827340" cy="3277879"/>
          </a:xfrm>
          <a:prstGeom prst="rect">
            <a:avLst/>
          </a:prstGeom>
        </p:spPr>
      </p:pic>
    </p:spTree>
    <p:extLst>
      <p:ext uri="{BB962C8B-B14F-4D97-AF65-F5344CB8AC3E}">
        <p14:creationId xmlns:p14="http://schemas.microsoft.com/office/powerpoint/2010/main" val="6912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7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730-2B71-4601-AC0E-9D025AB1599B}"/>
              </a:ext>
            </a:extLst>
          </p:cNvPr>
          <p:cNvSpPr>
            <a:spLocks noGrp="1"/>
          </p:cNvSpPr>
          <p:nvPr>
            <p:ph type="title"/>
          </p:nvPr>
        </p:nvSpPr>
        <p:spPr>
          <a:xfrm>
            <a:off x="2926113" y="3901566"/>
            <a:ext cx="3291773" cy="502794"/>
          </a:xfrm>
          <a:solidFill>
            <a:schemeClr val="bg2">
              <a:lumMod val="60000"/>
              <a:lumOff val="40000"/>
            </a:schemeClr>
          </a:solidFill>
        </p:spPr>
        <p:txBody>
          <a:bodyPr/>
          <a:lstStyle/>
          <a:p>
            <a:r>
              <a:rPr lang="en-US" sz="2000" b="1" dirty="0">
                <a:latin typeface="+mn-lt"/>
              </a:rPr>
              <a:t>C</a:t>
            </a:r>
            <a:r>
              <a:rPr lang="vi-VN" sz="2000" b="1" dirty="0">
                <a:latin typeface="+mn-lt"/>
              </a:rPr>
              <a:t>ơ</a:t>
            </a:r>
            <a:r>
              <a:rPr lang="en-US" sz="2000" b="1" dirty="0">
                <a:latin typeface="+mn-lt"/>
              </a:rPr>
              <a:t> </a:t>
            </a:r>
            <a:r>
              <a:rPr lang="en-US" sz="2000" b="1" dirty="0" err="1">
                <a:latin typeface="+mn-lt"/>
              </a:rPr>
              <a:t>chế</a:t>
            </a:r>
            <a:r>
              <a:rPr lang="en-US" sz="2000" b="1" dirty="0">
                <a:latin typeface="+mn-lt"/>
              </a:rPr>
              <a:t> </a:t>
            </a:r>
            <a:r>
              <a:rPr lang="en-US" sz="2000" b="1" dirty="0" err="1">
                <a:latin typeface="+mn-lt"/>
              </a:rPr>
              <a:t>của</a:t>
            </a:r>
            <a:r>
              <a:rPr lang="en-US" sz="2000" b="1" dirty="0">
                <a:latin typeface="+mn-lt"/>
              </a:rPr>
              <a:t> </a:t>
            </a:r>
            <a:r>
              <a:rPr lang="en-US" sz="2000" b="1" dirty="0" err="1">
                <a:latin typeface="+mn-lt"/>
              </a:rPr>
              <a:t>thị</a:t>
            </a:r>
            <a:r>
              <a:rPr lang="en-US" sz="2000" b="1" dirty="0">
                <a:latin typeface="+mn-lt"/>
              </a:rPr>
              <a:t> </a:t>
            </a:r>
            <a:r>
              <a:rPr lang="en-US" sz="2000" b="1" dirty="0" err="1">
                <a:latin typeface="+mn-lt"/>
              </a:rPr>
              <a:t>giác</a:t>
            </a:r>
            <a:endParaRPr lang="en-US" sz="2000" b="1" dirty="0">
              <a:latin typeface="+mn-lt"/>
            </a:endParaRPr>
          </a:p>
        </p:txBody>
      </p:sp>
      <p:pic>
        <p:nvPicPr>
          <p:cNvPr id="3" name="cơ quan phân tích thị giác">
            <a:hlinkClick r:id="" action="ppaction://media"/>
            <a:extLst>
              <a:ext uri="{FF2B5EF4-FFF2-40B4-BE49-F238E27FC236}">
                <a16:creationId xmlns:a16="http://schemas.microsoft.com/office/drawing/2014/main" id="{37F37EA7-26FC-4B1A-B399-348F441D73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7759" y="510662"/>
            <a:ext cx="6028274" cy="3390904"/>
          </a:xfrm>
          <a:prstGeom prst="rect">
            <a:avLst/>
          </a:prstGeom>
        </p:spPr>
      </p:pic>
    </p:spTree>
    <p:extLst>
      <p:ext uri="{BB962C8B-B14F-4D97-AF65-F5344CB8AC3E}">
        <p14:creationId xmlns:p14="http://schemas.microsoft.com/office/powerpoint/2010/main" val="12962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503650" y="959674"/>
            <a:ext cx="6803330" cy="3224152"/>
          </a:xfrm>
          <a:prstGeom prst="rect">
            <a:avLst/>
          </a:prstGeom>
          <a:noFill/>
        </p:spPr>
        <p:txBody>
          <a:bodyPr wrap="square" rtlCol="0">
            <a:spAutoFit/>
          </a:bodyPr>
          <a:lstStyle/>
          <a:p>
            <a:pPr algn="just">
              <a:lnSpc>
                <a:spcPct val="150000"/>
              </a:lnSpc>
            </a:pPr>
            <a:r>
              <a:rPr lang="en-US" sz="3500" b="1" dirty="0">
                <a:solidFill>
                  <a:srgbClr val="333333"/>
                </a:solidFill>
              </a:rPr>
              <a:t>ỨNG DỤNG HIỂU BIẾT VỀ </a:t>
            </a:r>
          </a:p>
          <a:p>
            <a:pPr algn="just">
              <a:lnSpc>
                <a:spcPct val="150000"/>
              </a:lnSpc>
            </a:pPr>
            <a:r>
              <a:rPr lang="en-US" sz="3500" b="1" dirty="0">
                <a:solidFill>
                  <a:srgbClr val="333333"/>
                </a:solidFill>
              </a:rPr>
              <a:t>HỆ THẦN KINH, </a:t>
            </a:r>
          </a:p>
          <a:p>
            <a:pPr algn="just">
              <a:lnSpc>
                <a:spcPct val="150000"/>
              </a:lnSpc>
            </a:pPr>
            <a:r>
              <a:rPr lang="en-US" sz="3500" b="1" dirty="0">
                <a:solidFill>
                  <a:srgbClr val="333333"/>
                </a:solidFill>
              </a:rPr>
              <a:t>GIÁC QUAN </a:t>
            </a:r>
          </a:p>
          <a:p>
            <a:pPr algn="just">
              <a:lnSpc>
                <a:spcPct val="150000"/>
              </a:lnSpc>
            </a:pPr>
            <a:r>
              <a:rPr lang="en-US" sz="3500" b="1" dirty="0">
                <a:solidFill>
                  <a:srgbClr val="333333"/>
                </a:solidFill>
              </a:rPr>
              <a:t>TRONG ĐỜI SỐNG</a:t>
            </a:r>
          </a:p>
        </p:txBody>
      </p:sp>
      <p:sp>
        <p:nvSpPr>
          <p:cNvPr id="31" name="Freeform 10">
            <a:extLst>
              <a:ext uri="{FF2B5EF4-FFF2-40B4-BE49-F238E27FC236}">
                <a16:creationId xmlns:a16="http://schemas.microsoft.com/office/drawing/2014/main" id="{7E8A65D6-EA4D-4EC6-8350-44CCF415EE09}"/>
              </a:ext>
            </a:extLst>
          </p:cNvPr>
          <p:cNvSpPr/>
          <p:nvPr/>
        </p:nvSpPr>
        <p:spPr>
          <a:xfrm>
            <a:off x="6480696" y="382649"/>
            <a:ext cx="2244047" cy="1733526"/>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Freeform 4">
            <a:extLst>
              <a:ext uri="{FF2B5EF4-FFF2-40B4-BE49-F238E27FC236}">
                <a16:creationId xmlns:a16="http://schemas.microsoft.com/office/drawing/2014/main" id="{1E187CF6-8875-4DB4-8856-00A76C318EAC}"/>
              </a:ext>
            </a:extLst>
          </p:cNvPr>
          <p:cNvSpPr/>
          <p:nvPr/>
        </p:nvSpPr>
        <p:spPr>
          <a:xfrm>
            <a:off x="7306980" y="3117468"/>
            <a:ext cx="1417763" cy="1665505"/>
          </a:xfrm>
          <a:custGeom>
            <a:avLst/>
            <a:gdLst/>
            <a:ahLst/>
            <a:cxnLst/>
            <a:rect l="l" t="t" r="r" b="b"/>
            <a:pathLst>
              <a:path w="3078513" h="2755269">
                <a:moveTo>
                  <a:pt x="0" y="0"/>
                </a:moveTo>
                <a:lnTo>
                  <a:pt x="3078513" y="0"/>
                </a:lnTo>
                <a:lnTo>
                  <a:pt x="3078513" y="2755269"/>
                </a:lnTo>
                <a:lnTo>
                  <a:pt x="0" y="2755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501578596"/>
      </p:ext>
    </p:extLst>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0" name="TextBox 19">
            <a:extLst>
              <a:ext uri="{FF2B5EF4-FFF2-40B4-BE49-F238E27FC236}">
                <a16:creationId xmlns:a16="http://schemas.microsoft.com/office/drawing/2014/main" id="{806970EB-96EA-458D-9716-4D01E98D77B7}"/>
              </a:ext>
            </a:extLst>
          </p:cNvPr>
          <p:cNvSpPr txBox="1"/>
          <p:nvPr/>
        </p:nvSpPr>
        <p:spPr>
          <a:xfrm>
            <a:off x="2254687" y="625894"/>
            <a:ext cx="2693094" cy="576605"/>
          </a:xfrm>
          <a:prstGeom prst="rect">
            <a:avLst/>
          </a:prstGeom>
          <a:noFill/>
        </p:spPr>
        <p:txBody>
          <a:bodyPr wrap="square">
            <a:spAutoFit/>
          </a:bodyPr>
          <a:lstStyle/>
          <a:p>
            <a:pPr algn="just">
              <a:lnSpc>
                <a:spcPct val="150000"/>
              </a:lnSpc>
            </a:pPr>
            <a:r>
              <a:rPr lang="en-US" sz="2400" b="1" dirty="0" err="1">
                <a:effectLst/>
                <a:latin typeface="+mn-lt"/>
                <a:ea typeface="Times New Roman" panose="02020603050405020304" pitchFamily="18" charset="0"/>
              </a:rPr>
              <a:t>Thảo</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luận</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nhóm</a:t>
            </a:r>
            <a:endParaRPr lang="en-US" sz="2400" dirty="0">
              <a:effectLst/>
              <a:latin typeface="+mn-lt"/>
              <a:ea typeface="Calibri" panose="020F0502020204030204" pitchFamily="34" charset="0"/>
            </a:endParaRPr>
          </a:p>
        </p:txBody>
      </p:sp>
      <p:pic>
        <p:nvPicPr>
          <p:cNvPr id="17" name="Picture 17">
            <a:extLst>
              <a:ext uri="{FF2B5EF4-FFF2-40B4-BE49-F238E27FC236}">
                <a16:creationId xmlns:a16="http://schemas.microsoft.com/office/drawing/2014/main" id="{C51CE437-748E-43A8-A990-5AF3645A02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8544" y="307700"/>
            <a:ext cx="2068771" cy="1036971"/>
          </a:xfrm>
          <a:prstGeom prst="rect">
            <a:avLst/>
          </a:prstGeom>
        </p:spPr>
      </p:pic>
      <p:sp>
        <p:nvSpPr>
          <p:cNvPr id="2" name="Rectangle: Rounded Corners 1">
            <a:extLst>
              <a:ext uri="{FF2B5EF4-FFF2-40B4-BE49-F238E27FC236}">
                <a16:creationId xmlns:a16="http://schemas.microsoft.com/office/drawing/2014/main" id="{3131EBCA-998D-458F-B30F-5AA59397176B}"/>
              </a:ext>
            </a:extLst>
          </p:cNvPr>
          <p:cNvSpPr/>
          <p:nvPr/>
        </p:nvSpPr>
        <p:spPr>
          <a:xfrm>
            <a:off x="723483" y="1486843"/>
            <a:ext cx="2877751" cy="145437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1: </a:t>
            </a:r>
            <a:r>
              <a:rPr lang="vi-VN" sz="1600" dirty="0">
                <a:solidFill>
                  <a:schemeClr val="tx1"/>
                </a:solidFill>
              </a:rPr>
              <a:t>Thiết kế tờ rơi/ bài trình bày tuyên truyền cho mọi người tác hại của sử dụng chất gây nghiện</a:t>
            </a:r>
            <a:r>
              <a:rPr lang="en-US" sz="1600" dirty="0">
                <a:solidFill>
                  <a:schemeClr val="tx1"/>
                </a:solidFill>
              </a:rPr>
              <a:t> </a:t>
            </a:r>
          </a:p>
        </p:txBody>
      </p:sp>
      <p:sp>
        <p:nvSpPr>
          <p:cNvPr id="3" name="Rectangle: Rounded Corners 2">
            <a:extLst>
              <a:ext uri="{FF2B5EF4-FFF2-40B4-BE49-F238E27FC236}">
                <a16:creationId xmlns:a16="http://schemas.microsoft.com/office/drawing/2014/main" id="{9DBD444F-9F68-4D5F-B7C0-61B7E3008859}"/>
              </a:ext>
            </a:extLst>
          </p:cNvPr>
          <p:cNvSpPr/>
          <p:nvPr/>
        </p:nvSpPr>
        <p:spPr>
          <a:xfrm>
            <a:off x="680060" y="3083390"/>
            <a:ext cx="2964596" cy="1297906"/>
          </a:xfrm>
          <a:prstGeom prst="roundRect">
            <a:avLst/>
          </a:prstGeom>
          <a:solidFill>
            <a:srgbClr val="ADE5FA"/>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2: </a:t>
            </a:r>
            <a:r>
              <a:rPr lang="en-US" sz="1600" dirty="0" err="1">
                <a:solidFill>
                  <a:schemeClr val="tx1"/>
                </a:solidFill>
              </a:rPr>
              <a:t>Trình</a:t>
            </a:r>
            <a:r>
              <a:rPr lang="en-US" sz="1600" dirty="0">
                <a:solidFill>
                  <a:schemeClr val="tx1"/>
                </a:solidFill>
              </a:rPr>
              <a:t> </a:t>
            </a:r>
            <a:r>
              <a:rPr lang="en-US" sz="1600" dirty="0" err="1">
                <a:solidFill>
                  <a:schemeClr val="tx1"/>
                </a:solidFill>
              </a:rPr>
              <a:t>bày</a:t>
            </a:r>
            <a:r>
              <a:rPr lang="en-US" sz="1600" dirty="0">
                <a:solidFill>
                  <a:schemeClr val="tx1"/>
                </a:solidFill>
              </a:rPr>
              <a:t> </a:t>
            </a:r>
            <a:r>
              <a:rPr lang="en-US" sz="1600" dirty="0" err="1">
                <a:solidFill>
                  <a:schemeClr val="tx1"/>
                </a:solidFill>
              </a:rPr>
              <a:t>về</a:t>
            </a:r>
            <a:r>
              <a:rPr lang="en-US" sz="1600" dirty="0">
                <a:solidFill>
                  <a:schemeClr val="tx1"/>
                </a:solidFill>
              </a:rPr>
              <a:t> </a:t>
            </a:r>
            <a:r>
              <a:rPr lang="en-US" sz="1600" dirty="0" err="1">
                <a:solidFill>
                  <a:schemeClr val="tx1"/>
                </a:solidFill>
              </a:rPr>
              <a:t>nguyên</a:t>
            </a:r>
            <a:r>
              <a:rPr lang="en-US" sz="1600" dirty="0">
                <a:solidFill>
                  <a:schemeClr val="tx1"/>
                </a:solidFill>
              </a:rPr>
              <a:t> </a:t>
            </a:r>
            <a:r>
              <a:rPr lang="en-US" sz="1600" dirty="0" err="1">
                <a:solidFill>
                  <a:schemeClr val="tx1"/>
                </a:solidFill>
              </a:rPr>
              <a:t>nhân</a:t>
            </a:r>
            <a:r>
              <a:rPr lang="en-US" sz="1600" dirty="0">
                <a:solidFill>
                  <a:schemeClr val="tx1"/>
                </a:solidFill>
              </a:rPr>
              <a:t> </a:t>
            </a:r>
            <a:r>
              <a:rPr lang="en-US" sz="1600" dirty="0" err="1">
                <a:solidFill>
                  <a:schemeClr val="tx1"/>
                </a:solidFill>
              </a:rPr>
              <a:t>cách</a:t>
            </a:r>
            <a:r>
              <a:rPr lang="en-US" sz="1600" dirty="0">
                <a:solidFill>
                  <a:schemeClr val="tx1"/>
                </a:solidFill>
              </a:rPr>
              <a:t> </a:t>
            </a:r>
            <a:r>
              <a:rPr lang="en-US" sz="1600" dirty="0" err="1">
                <a:solidFill>
                  <a:schemeClr val="tx1"/>
                </a:solidFill>
              </a:rPr>
              <a:t>phòng</a:t>
            </a:r>
            <a:r>
              <a:rPr lang="en-US" sz="1600" dirty="0">
                <a:solidFill>
                  <a:schemeClr val="tx1"/>
                </a:solidFill>
              </a:rPr>
              <a:t>, </a:t>
            </a:r>
            <a:r>
              <a:rPr lang="en-US" sz="1600" dirty="0" err="1">
                <a:solidFill>
                  <a:schemeClr val="tx1"/>
                </a:solidFill>
              </a:rPr>
              <a:t>chữa</a:t>
            </a:r>
            <a:r>
              <a:rPr lang="en-US" sz="1600" dirty="0">
                <a:solidFill>
                  <a:schemeClr val="tx1"/>
                </a:solidFill>
              </a:rPr>
              <a:t> </a:t>
            </a:r>
            <a:r>
              <a:rPr lang="en-US" sz="1600" dirty="0" err="1">
                <a:solidFill>
                  <a:schemeClr val="tx1"/>
                </a:solidFill>
              </a:rPr>
              <a:t>một</a:t>
            </a:r>
            <a:r>
              <a:rPr lang="en-US" sz="1600" dirty="0">
                <a:solidFill>
                  <a:schemeClr val="tx1"/>
                </a:solidFill>
              </a:rPr>
              <a:t> </a:t>
            </a:r>
            <a:r>
              <a:rPr lang="en-US" sz="1600" dirty="0" err="1">
                <a:solidFill>
                  <a:schemeClr val="tx1"/>
                </a:solidFill>
              </a:rPr>
              <a:t>số</a:t>
            </a:r>
            <a:r>
              <a:rPr lang="en-US" sz="1600" dirty="0">
                <a:solidFill>
                  <a:schemeClr val="tx1"/>
                </a:solidFill>
              </a:rPr>
              <a:t> </a:t>
            </a:r>
            <a:r>
              <a:rPr lang="en-US" sz="1600" dirty="0" err="1">
                <a:solidFill>
                  <a:schemeClr val="tx1"/>
                </a:solidFill>
              </a:rPr>
              <a:t>bệnh</a:t>
            </a:r>
            <a:r>
              <a:rPr lang="en-US" sz="1600" dirty="0">
                <a:solidFill>
                  <a:schemeClr val="tx1"/>
                </a:solidFill>
              </a:rPr>
              <a:t> </a:t>
            </a:r>
            <a:r>
              <a:rPr lang="en-US" sz="1600" dirty="0" err="1">
                <a:solidFill>
                  <a:schemeClr val="tx1"/>
                </a:solidFill>
              </a:rPr>
              <a:t>về</a:t>
            </a:r>
            <a:r>
              <a:rPr lang="en-US" sz="1600" dirty="0">
                <a:solidFill>
                  <a:schemeClr val="tx1"/>
                </a:solidFill>
              </a:rPr>
              <a:t> </a:t>
            </a:r>
            <a:r>
              <a:rPr lang="en-US" sz="1600" dirty="0" err="1">
                <a:solidFill>
                  <a:schemeClr val="tx1"/>
                </a:solidFill>
              </a:rPr>
              <a:t>mắt</a:t>
            </a:r>
            <a:endParaRPr lang="en-US" sz="1600" dirty="0">
              <a:solidFill>
                <a:schemeClr val="tx1"/>
              </a:solidFill>
            </a:endParaRPr>
          </a:p>
        </p:txBody>
      </p:sp>
      <p:sp>
        <p:nvSpPr>
          <p:cNvPr id="4" name="Rectangle: Rounded Corners 3">
            <a:extLst>
              <a:ext uri="{FF2B5EF4-FFF2-40B4-BE49-F238E27FC236}">
                <a16:creationId xmlns:a16="http://schemas.microsoft.com/office/drawing/2014/main" id="{D7B37061-4D83-4DBA-B4E0-CFD8FE600C6B}"/>
              </a:ext>
            </a:extLst>
          </p:cNvPr>
          <p:cNvSpPr/>
          <p:nvPr/>
        </p:nvSpPr>
        <p:spPr>
          <a:xfrm>
            <a:off x="3545176" y="1252707"/>
            <a:ext cx="3073732" cy="1454375"/>
          </a:xfrm>
          <a:prstGeom prst="roundRect">
            <a:avLst/>
          </a:prstGeom>
          <a:solidFill>
            <a:srgbClr val="FAB89D">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3: </a:t>
            </a:r>
            <a:r>
              <a:rPr lang="en-US" sz="1600" dirty="0" err="1">
                <a:solidFill>
                  <a:schemeClr val="tx1"/>
                </a:solidFill>
              </a:rPr>
              <a:t>Trình</a:t>
            </a:r>
            <a:r>
              <a:rPr lang="en-US" sz="1600" dirty="0">
                <a:solidFill>
                  <a:schemeClr val="tx1"/>
                </a:solidFill>
              </a:rPr>
              <a:t> </a:t>
            </a:r>
            <a:r>
              <a:rPr lang="en-US" sz="1600" dirty="0" err="1">
                <a:solidFill>
                  <a:schemeClr val="tx1"/>
                </a:solidFill>
              </a:rPr>
              <a:t>bày</a:t>
            </a:r>
            <a:r>
              <a:rPr lang="en-US" sz="1600" dirty="0">
                <a:solidFill>
                  <a:schemeClr val="tx1"/>
                </a:solidFill>
              </a:rPr>
              <a:t> </a:t>
            </a:r>
            <a:r>
              <a:rPr lang="en-US" sz="1600" dirty="0" err="1">
                <a:solidFill>
                  <a:schemeClr val="tx1"/>
                </a:solidFill>
              </a:rPr>
              <a:t>về</a:t>
            </a:r>
            <a:r>
              <a:rPr lang="en-US" sz="1600" dirty="0">
                <a:solidFill>
                  <a:schemeClr val="tx1"/>
                </a:solidFill>
              </a:rPr>
              <a:t> </a:t>
            </a:r>
            <a:r>
              <a:rPr lang="en-US" sz="1600" dirty="0" err="1">
                <a:solidFill>
                  <a:schemeClr val="tx1"/>
                </a:solidFill>
              </a:rPr>
              <a:t>nguyên</a:t>
            </a:r>
            <a:r>
              <a:rPr lang="en-US" sz="1600" dirty="0">
                <a:solidFill>
                  <a:schemeClr val="tx1"/>
                </a:solidFill>
              </a:rPr>
              <a:t> </a:t>
            </a:r>
            <a:r>
              <a:rPr lang="en-US" sz="1600" dirty="0" err="1">
                <a:solidFill>
                  <a:schemeClr val="tx1"/>
                </a:solidFill>
              </a:rPr>
              <a:t>nhân</a:t>
            </a:r>
            <a:r>
              <a:rPr lang="en-US" sz="1600" dirty="0">
                <a:solidFill>
                  <a:schemeClr val="tx1"/>
                </a:solidFill>
              </a:rPr>
              <a:t>, </a:t>
            </a:r>
            <a:r>
              <a:rPr lang="en-US" sz="1600" dirty="0" err="1">
                <a:solidFill>
                  <a:schemeClr val="tx1"/>
                </a:solidFill>
              </a:rPr>
              <a:t>cách</a:t>
            </a:r>
            <a:r>
              <a:rPr lang="en-US" sz="1600" dirty="0">
                <a:solidFill>
                  <a:schemeClr val="tx1"/>
                </a:solidFill>
              </a:rPr>
              <a:t> </a:t>
            </a:r>
            <a:r>
              <a:rPr lang="en-US" sz="1600" dirty="0" err="1">
                <a:solidFill>
                  <a:schemeClr val="tx1"/>
                </a:solidFill>
              </a:rPr>
              <a:t>phòng</a:t>
            </a:r>
            <a:r>
              <a:rPr lang="en-US" sz="1600" dirty="0">
                <a:solidFill>
                  <a:schemeClr val="tx1"/>
                </a:solidFill>
              </a:rPr>
              <a:t>, </a:t>
            </a:r>
            <a:r>
              <a:rPr lang="en-US" sz="1600" dirty="0" err="1">
                <a:solidFill>
                  <a:schemeClr val="tx1"/>
                </a:solidFill>
              </a:rPr>
              <a:t>chữa</a:t>
            </a:r>
            <a:r>
              <a:rPr lang="en-US" sz="1600" dirty="0">
                <a:solidFill>
                  <a:schemeClr val="tx1"/>
                </a:solidFill>
              </a:rPr>
              <a:t> </a:t>
            </a:r>
            <a:r>
              <a:rPr lang="en-US" sz="1600" dirty="0" err="1">
                <a:solidFill>
                  <a:schemeClr val="tx1"/>
                </a:solidFill>
              </a:rPr>
              <a:t>một</a:t>
            </a:r>
            <a:r>
              <a:rPr lang="en-US" sz="1600" dirty="0">
                <a:solidFill>
                  <a:schemeClr val="tx1"/>
                </a:solidFill>
              </a:rPr>
              <a:t> </a:t>
            </a:r>
            <a:r>
              <a:rPr lang="en-US" sz="1600" dirty="0" err="1">
                <a:solidFill>
                  <a:schemeClr val="tx1"/>
                </a:solidFill>
              </a:rPr>
              <a:t>số</a:t>
            </a:r>
            <a:r>
              <a:rPr lang="en-US" sz="1600" dirty="0">
                <a:solidFill>
                  <a:schemeClr val="tx1"/>
                </a:solidFill>
              </a:rPr>
              <a:t> </a:t>
            </a:r>
            <a:r>
              <a:rPr lang="en-US" sz="1600" dirty="0" err="1">
                <a:solidFill>
                  <a:schemeClr val="tx1"/>
                </a:solidFill>
              </a:rPr>
              <a:t>tật</a:t>
            </a:r>
            <a:r>
              <a:rPr lang="en-US" sz="1600" dirty="0">
                <a:solidFill>
                  <a:schemeClr val="tx1"/>
                </a:solidFill>
              </a:rPr>
              <a:t> </a:t>
            </a:r>
            <a:r>
              <a:rPr lang="en-US" sz="1600" dirty="0" err="1">
                <a:solidFill>
                  <a:schemeClr val="tx1"/>
                </a:solidFill>
              </a:rPr>
              <a:t>khúc</a:t>
            </a:r>
            <a:r>
              <a:rPr lang="en-US" sz="1600" dirty="0">
                <a:solidFill>
                  <a:schemeClr val="tx1"/>
                </a:solidFill>
              </a:rPr>
              <a:t> </a:t>
            </a:r>
            <a:r>
              <a:rPr lang="en-US" sz="1600" dirty="0" err="1">
                <a:solidFill>
                  <a:schemeClr val="tx1"/>
                </a:solidFill>
              </a:rPr>
              <a:t>xạ</a:t>
            </a:r>
            <a:r>
              <a:rPr lang="en-US" sz="1600" dirty="0">
                <a:solidFill>
                  <a:schemeClr val="tx1"/>
                </a:solidFill>
              </a:rPr>
              <a:t> </a:t>
            </a:r>
            <a:r>
              <a:rPr lang="en-US" sz="1600" dirty="0" err="1">
                <a:solidFill>
                  <a:schemeClr val="tx1"/>
                </a:solidFill>
              </a:rPr>
              <a:t>về</a:t>
            </a:r>
            <a:r>
              <a:rPr lang="en-US" sz="1600" dirty="0">
                <a:solidFill>
                  <a:schemeClr val="tx1"/>
                </a:solidFill>
              </a:rPr>
              <a:t> </a:t>
            </a:r>
            <a:r>
              <a:rPr lang="en-US" sz="1600" dirty="0" err="1">
                <a:solidFill>
                  <a:schemeClr val="tx1"/>
                </a:solidFill>
              </a:rPr>
              <a:t>mắt</a:t>
            </a:r>
            <a:r>
              <a:rPr lang="en-US" sz="1200" dirty="0"/>
              <a:t>. </a:t>
            </a:r>
          </a:p>
        </p:txBody>
      </p:sp>
      <p:sp>
        <p:nvSpPr>
          <p:cNvPr id="5" name="Rectangle: Rounded Corners 4">
            <a:extLst>
              <a:ext uri="{FF2B5EF4-FFF2-40B4-BE49-F238E27FC236}">
                <a16:creationId xmlns:a16="http://schemas.microsoft.com/office/drawing/2014/main" id="{72F2C559-FDB7-4B58-A83F-EA3C36314C67}"/>
              </a:ext>
            </a:extLst>
          </p:cNvPr>
          <p:cNvSpPr/>
          <p:nvPr/>
        </p:nvSpPr>
        <p:spPr>
          <a:xfrm>
            <a:off x="3601234" y="3225562"/>
            <a:ext cx="3595075" cy="14356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4: </a:t>
            </a:r>
            <a:r>
              <a:rPr lang="vi-VN" sz="1600" dirty="0">
                <a:solidFill>
                  <a:schemeClr val="tx1"/>
                </a:solidFill>
              </a:rPr>
              <a:t>Trình bày về báo cáo việc thực hiện dự án điều tra tỉ lệ học sinh bị tật khúc xạ ở trường em.</a:t>
            </a:r>
            <a:endParaRPr lang="en-US" sz="1600" dirty="0">
              <a:solidFill>
                <a:schemeClr val="tx1"/>
              </a:solidFill>
            </a:endParaRPr>
          </a:p>
        </p:txBody>
      </p:sp>
      <p:sp>
        <p:nvSpPr>
          <p:cNvPr id="6" name="Rectangle: Rounded Corners 5">
            <a:extLst>
              <a:ext uri="{FF2B5EF4-FFF2-40B4-BE49-F238E27FC236}">
                <a16:creationId xmlns:a16="http://schemas.microsoft.com/office/drawing/2014/main" id="{FDC99552-263C-4CB8-8AFF-AB884CA98577}"/>
              </a:ext>
            </a:extLst>
          </p:cNvPr>
          <p:cNvSpPr/>
          <p:nvPr/>
        </p:nvSpPr>
        <p:spPr>
          <a:xfrm>
            <a:off x="6466349" y="1979894"/>
            <a:ext cx="2242369" cy="1507713"/>
          </a:xfrm>
          <a:prstGeom prst="roundRect">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5: </a:t>
            </a:r>
            <a:r>
              <a:rPr lang="en-US" sz="1600" dirty="0" err="1">
                <a:solidFill>
                  <a:schemeClr val="tx1"/>
                </a:solidFill>
              </a:rPr>
              <a:t>Trình</a:t>
            </a:r>
            <a:r>
              <a:rPr lang="en-US" sz="1600" dirty="0">
                <a:solidFill>
                  <a:schemeClr val="tx1"/>
                </a:solidFill>
              </a:rPr>
              <a:t> </a:t>
            </a:r>
            <a:r>
              <a:rPr lang="en-US" sz="1600" dirty="0" err="1">
                <a:solidFill>
                  <a:schemeClr val="tx1"/>
                </a:solidFill>
              </a:rPr>
              <a:t>bày</a:t>
            </a:r>
            <a:r>
              <a:rPr lang="en-US" sz="1600" dirty="0">
                <a:solidFill>
                  <a:schemeClr val="tx1"/>
                </a:solidFill>
              </a:rPr>
              <a:t> </a:t>
            </a:r>
            <a:r>
              <a:rPr lang="en-US" sz="1600" dirty="0" err="1">
                <a:solidFill>
                  <a:schemeClr val="tx1"/>
                </a:solidFill>
              </a:rPr>
              <a:t>về</a:t>
            </a:r>
            <a:r>
              <a:rPr lang="en-US" sz="1600" dirty="0">
                <a:solidFill>
                  <a:schemeClr val="tx1"/>
                </a:solidFill>
              </a:rPr>
              <a:t> </a:t>
            </a:r>
            <a:r>
              <a:rPr lang="en-US" sz="1600" dirty="0" err="1">
                <a:solidFill>
                  <a:schemeClr val="tx1"/>
                </a:solidFill>
              </a:rPr>
              <a:t>nguyên</a:t>
            </a:r>
            <a:r>
              <a:rPr lang="en-US" sz="1600" dirty="0">
                <a:solidFill>
                  <a:schemeClr val="tx1"/>
                </a:solidFill>
              </a:rPr>
              <a:t> </a:t>
            </a:r>
            <a:r>
              <a:rPr lang="en-US" sz="1600" dirty="0" err="1">
                <a:solidFill>
                  <a:schemeClr val="tx1"/>
                </a:solidFill>
              </a:rPr>
              <a:t>nhân</a:t>
            </a:r>
            <a:r>
              <a:rPr lang="en-US" sz="1600" dirty="0">
                <a:solidFill>
                  <a:schemeClr val="tx1"/>
                </a:solidFill>
              </a:rPr>
              <a:t>, </a:t>
            </a:r>
            <a:r>
              <a:rPr lang="en-US" sz="1600" dirty="0" err="1">
                <a:solidFill>
                  <a:schemeClr val="tx1"/>
                </a:solidFill>
              </a:rPr>
              <a:t>cách</a:t>
            </a:r>
            <a:r>
              <a:rPr lang="en-US" sz="1600" dirty="0">
                <a:solidFill>
                  <a:schemeClr val="tx1"/>
                </a:solidFill>
              </a:rPr>
              <a:t> </a:t>
            </a:r>
            <a:r>
              <a:rPr lang="en-US" sz="1600" dirty="0" err="1">
                <a:solidFill>
                  <a:schemeClr val="tx1"/>
                </a:solidFill>
              </a:rPr>
              <a:t>phòng</a:t>
            </a:r>
            <a:r>
              <a:rPr lang="en-US" sz="1600" dirty="0">
                <a:solidFill>
                  <a:schemeClr val="tx1"/>
                </a:solidFill>
              </a:rPr>
              <a:t>, </a:t>
            </a:r>
            <a:r>
              <a:rPr lang="en-US" sz="1600" dirty="0" err="1">
                <a:solidFill>
                  <a:schemeClr val="tx1"/>
                </a:solidFill>
              </a:rPr>
              <a:t>chữa</a:t>
            </a:r>
            <a:r>
              <a:rPr lang="en-US" sz="1600" dirty="0">
                <a:solidFill>
                  <a:schemeClr val="tx1"/>
                </a:solidFill>
              </a:rPr>
              <a:t> </a:t>
            </a:r>
            <a:r>
              <a:rPr lang="en-US" sz="1600" dirty="0" err="1">
                <a:solidFill>
                  <a:schemeClr val="tx1"/>
                </a:solidFill>
              </a:rPr>
              <a:t>một</a:t>
            </a:r>
            <a:r>
              <a:rPr lang="en-US" sz="1600" dirty="0">
                <a:solidFill>
                  <a:schemeClr val="tx1"/>
                </a:solidFill>
              </a:rPr>
              <a:t> </a:t>
            </a:r>
            <a:r>
              <a:rPr lang="en-US" sz="1600" dirty="0" err="1">
                <a:solidFill>
                  <a:schemeClr val="tx1"/>
                </a:solidFill>
              </a:rPr>
              <a:t>số</a:t>
            </a:r>
            <a:r>
              <a:rPr lang="en-US" sz="1600" dirty="0">
                <a:solidFill>
                  <a:schemeClr val="tx1"/>
                </a:solidFill>
              </a:rPr>
              <a:t> </a:t>
            </a:r>
            <a:r>
              <a:rPr lang="en-US" sz="1600" dirty="0" err="1">
                <a:solidFill>
                  <a:schemeClr val="tx1"/>
                </a:solidFill>
              </a:rPr>
              <a:t>bệnh</a:t>
            </a:r>
            <a:r>
              <a:rPr lang="en-US" sz="1600" dirty="0">
                <a:solidFill>
                  <a:schemeClr val="tx1"/>
                </a:solidFill>
              </a:rPr>
              <a:t> </a:t>
            </a:r>
            <a:r>
              <a:rPr lang="en-US" sz="1600" dirty="0" err="1">
                <a:solidFill>
                  <a:schemeClr val="tx1"/>
                </a:solidFill>
              </a:rPr>
              <a:t>về</a:t>
            </a:r>
            <a:r>
              <a:rPr lang="en-US" sz="1600" dirty="0">
                <a:solidFill>
                  <a:schemeClr val="tx1"/>
                </a:solidFill>
              </a:rPr>
              <a:t> tai.</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41" name="TextBox 40">
            <a:extLst>
              <a:ext uri="{FF2B5EF4-FFF2-40B4-BE49-F238E27FC236}">
                <a16:creationId xmlns:a16="http://schemas.microsoft.com/office/drawing/2014/main" id="{1B5F82CE-2BA1-472B-A7FE-40A49888B681}"/>
              </a:ext>
            </a:extLst>
          </p:cNvPr>
          <p:cNvSpPr txBox="1"/>
          <p:nvPr/>
        </p:nvSpPr>
        <p:spPr>
          <a:xfrm>
            <a:off x="651353" y="589943"/>
            <a:ext cx="7841293" cy="958660"/>
          </a:xfrm>
          <a:prstGeom prst="rect">
            <a:avLst/>
          </a:prstGeom>
          <a:solidFill>
            <a:schemeClr val="accent3">
              <a:lumMod val="60000"/>
              <a:lumOff val="40000"/>
            </a:schemeClr>
          </a:solidFill>
        </p:spPr>
        <p:txBody>
          <a:bodyPr wrap="square" anchor="ctr">
            <a:spAutoFit/>
          </a:bodyPr>
          <a:lstStyle/>
          <a:p>
            <a:pPr algn="ctr">
              <a:lnSpc>
                <a:spcPct val="150000"/>
              </a:lnSpc>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1: </a:t>
            </a:r>
            <a:r>
              <a:rPr lang="en-US" sz="2000" dirty="0" err="1">
                <a:effectLst/>
                <a:latin typeface="+mn-lt"/>
                <a:ea typeface="Times New Roman" panose="02020603050405020304" pitchFamily="18" charset="0"/>
              </a:rPr>
              <a:t>Thiết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kế</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tờ</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rơi</a:t>
            </a:r>
            <a:r>
              <a:rPr lang="en-US" sz="2000" dirty="0">
                <a:effectLst/>
                <a:latin typeface="+mn-lt"/>
                <a:ea typeface="Times New Roman" panose="02020603050405020304" pitchFamily="18" charset="0"/>
              </a:rPr>
              <a:t>/</a:t>
            </a:r>
            <a:r>
              <a:rPr lang="en-US" sz="2000" dirty="0" err="1">
                <a:effectLst/>
                <a:latin typeface="+mn-lt"/>
                <a:ea typeface="Times New Roman" panose="02020603050405020304" pitchFamily="18" charset="0"/>
              </a:rPr>
              <a:t>bài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trình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bày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tuyên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truyền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mọi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người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hại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của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sử</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dụng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chất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gây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nghiện</a:t>
            </a:r>
            <a:endParaRPr lang="en-US" sz="20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7773440" y="4243727"/>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id="{0347EC34-52D0-4755-91BF-CB1BD068DBF2}"/>
              </a:ext>
            </a:extLst>
          </p:cNvPr>
          <p:cNvGrpSpPr/>
          <p:nvPr/>
        </p:nvGrpSpPr>
        <p:grpSpPr>
          <a:xfrm>
            <a:off x="994140" y="1517247"/>
            <a:ext cx="7155719" cy="3156706"/>
            <a:chOff x="994140" y="1517247"/>
            <a:chExt cx="7155719" cy="3156706"/>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Freeform 3">
              <a:extLst>
                <a:ext uri="{FF2B5EF4-FFF2-40B4-BE49-F238E27FC236}">
                  <a16:creationId xmlns:a16="http://schemas.microsoft.com/office/drawing/2014/main" id="{B1110095-40A0-49DB-91B3-97723E4E6F61}"/>
                </a:ext>
              </a:extLst>
            </p:cNvPr>
            <p:cNvSpPr/>
            <p:nvPr/>
          </p:nvSpPr>
          <p:spPr>
            <a:xfrm>
              <a:off x="2720147" y="3251882"/>
              <a:ext cx="1128145" cy="991845"/>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Rounded Corners 1">
              <a:extLst>
                <a:ext uri="{FF2B5EF4-FFF2-40B4-BE49-F238E27FC236}">
                  <a16:creationId xmlns:a16="http://schemas.microsoft.com/office/drawing/2014/main" id="{44BB8E13-3352-4AF8-B358-A61AAED71566}"/>
                </a:ext>
              </a:extLst>
            </p:cNvPr>
            <p:cNvSpPr/>
            <p:nvPr/>
          </p:nvSpPr>
          <p:spPr>
            <a:xfrm>
              <a:off x="3284219" y="1588340"/>
              <a:ext cx="2446020" cy="496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err="1">
                  <a:solidFill>
                    <a:schemeClr val="tx1"/>
                  </a:solidFill>
                </a:rPr>
                <a:t>Mẫu</a:t>
              </a:r>
              <a:r>
                <a:rPr lang="en-US" sz="1800" b="1" dirty="0">
                  <a:solidFill>
                    <a:schemeClr val="tx1"/>
                  </a:solidFill>
                </a:rPr>
                <a:t> </a:t>
              </a:r>
              <a:r>
                <a:rPr lang="en-US" sz="1800" b="1" dirty="0" err="1">
                  <a:solidFill>
                    <a:schemeClr val="tx1"/>
                  </a:solidFill>
                </a:rPr>
                <a:t>tham</a:t>
              </a:r>
              <a:r>
                <a:rPr lang="en-US" sz="1800" b="1" dirty="0">
                  <a:solidFill>
                    <a:schemeClr val="tx1"/>
                  </a:solidFill>
                </a:rPr>
                <a:t> </a:t>
              </a:r>
              <a:r>
                <a:rPr lang="en-US" sz="1800" b="1" dirty="0" err="1">
                  <a:solidFill>
                    <a:schemeClr val="tx1"/>
                  </a:solidFill>
                </a:rPr>
                <a:t>khảo</a:t>
              </a:r>
              <a:endParaRPr lang="en-US" sz="1800" b="1" dirty="0">
                <a:solidFill>
                  <a:schemeClr val="tx1"/>
                </a:solidFill>
              </a:endParaRPr>
            </a:p>
          </p:txBody>
        </p:sp>
        <p:sp>
          <p:nvSpPr>
            <p:cNvPr id="14" name="Freeform 11">
              <a:extLst>
                <a:ext uri="{FF2B5EF4-FFF2-40B4-BE49-F238E27FC236}">
                  <a16:creationId xmlns:a16="http://schemas.microsoft.com/office/drawing/2014/main" id="{BC8EA957-078B-4A86-9505-22EF76BD9633}"/>
                </a:ext>
              </a:extLst>
            </p:cNvPr>
            <p:cNvSpPr/>
            <p:nvPr/>
          </p:nvSpPr>
          <p:spPr>
            <a:xfrm>
              <a:off x="994140" y="1517247"/>
              <a:ext cx="7155719" cy="3156706"/>
            </a:xfrm>
            <a:custGeom>
              <a:avLst/>
              <a:gdLst/>
              <a:ahLst/>
              <a:cxnLst/>
              <a:rect l="l" t="t" r="r" b="b"/>
              <a:pathLst>
                <a:path w="4234873" h="2297418">
                  <a:moveTo>
                    <a:pt x="0" y="0"/>
                  </a:moveTo>
                  <a:lnTo>
                    <a:pt x="4234873" y="0"/>
                  </a:lnTo>
                  <a:lnTo>
                    <a:pt x="4234873" y="2297418"/>
                  </a:lnTo>
                  <a:lnTo>
                    <a:pt x="0" y="2297418"/>
                  </a:lnTo>
                  <a:lnTo>
                    <a:pt x="0" y="0"/>
                  </a:lnTo>
                  <a:close/>
                </a:path>
              </a:pathLst>
            </a:custGeom>
            <a:blipFill>
              <a:blip r:embed="rId7"/>
              <a:stretch>
                <a:fillRect/>
              </a:stretch>
            </a:blipFill>
          </p:spPr>
          <p:txBody>
            <a:bodyPr/>
            <a:lstStyle/>
            <a:p>
              <a:endParaRPr lang="en-US" dirty="0"/>
            </a:p>
          </p:txBody>
        </p:sp>
        <p:pic>
          <p:nvPicPr>
            <p:cNvPr id="1028" name="Picture 4" descr="https://thaitrien.com/wp-content/uploads/2019/12/tranh-co-dong-phong-chong-ma-tuy-hiv-aids-mai-dam-tg-thaitrien-12.png">
              <a:extLst>
                <a:ext uri="{FF2B5EF4-FFF2-40B4-BE49-F238E27FC236}">
                  <a16:creationId xmlns:a16="http://schemas.microsoft.com/office/drawing/2014/main" id="{FFA917D1-B81B-42F9-8968-DD028078A6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93" t="4745" r="2493" b="27408"/>
            <a:stretch/>
          </p:blipFill>
          <p:spPr bwMode="auto">
            <a:xfrm rot="20870114">
              <a:off x="5983380" y="2390357"/>
              <a:ext cx="1776180" cy="1704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nhvientgu.com/admin/upload/img/images/image-20200108152111-2.png">
              <a:extLst>
                <a:ext uri="{FF2B5EF4-FFF2-40B4-BE49-F238E27FC236}">
                  <a16:creationId xmlns:a16="http://schemas.microsoft.com/office/drawing/2014/main" id="{4A054C83-5EA2-43AD-8E94-7466DAA751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876"/>
            <a:stretch/>
          </p:blipFill>
          <p:spPr bwMode="auto">
            <a:xfrm>
              <a:off x="3758818" y="2705741"/>
              <a:ext cx="1834262" cy="15980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3549BD-8CE0-40E8-A456-A8BF6340721F}"/>
                </a:ext>
              </a:extLst>
            </p:cNvPr>
            <p:cNvPicPr>
              <a:picLocks noChangeAspect="1"/>
            </p:cNvPicPr>
            <p:nvPr/>
          </p:nvPicPr>
          <p:blipFill rotWithShape="1">
            <a:blip r:embed="rId10"/>
            <a:srcRect l="4903" r="7871"/>
            <a:stretch/>
          </p:blipFill>
          <p:spPr>
            <a:xfrm rot="454136">
              <a:off x="1408411" y="2584400"/>
              <a:ext cx="1828981" cy="1572620"/>
            </a:xfrm>
            <a:prstGeom prst="rect">
              <a:avLst/>
            </a:prstGeom>
          </p:spPr>
        </p:pic>
      </p:grpSp>
      <p:sp>
        <p:nvSpPr>
          <p:cNvPr id="16" name="Freeform 2">
            <a:extLst>
              <a:ext uri="{FF2B5EF4-FFF2-40B4-BE49-F238E27FC236}">
                <a16:creationId xmlns:a16="http://schemas.microsoft.com/office/drawing/2014/main" id="{CAAC5638-CF7F-4313-8B6E-37C71CDDFD45}"/>
              </a:ext>
            </a:extLst>
          </p:cNvPr>
          <p:cNvSpPr/>
          <p:nvPr/>
        </p:nvSpPr>
        <p:spPr>
          <a:xfrm>
            <a:off x="7916820" y="1583196"/>
            <a:ext cx="918106" cy="88521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1B5F82CE-2BA1-472B-A7FE-40A49888B681}"/>
              </a:ext>
            </a:extLst>
          </p:cNvPr>
          <p:cNvSpPr txBox="1"/>
          <p:nvPr/>
        </p:nvSpPr>
        <p:spPr>
          <a:xfrm>
            <a:off x="651353" y="589943"/>
            <a:ext cx="7841293" cy="958660"/>
          </a:xfrm>
          <a:prstGeom prst="rect">
            <a:avLst/>
          </a:prstGeom>
          <a:solidFill>
            <a:schemeClr val="accent3">
              <a:lumMod val="60000"/>
              <a:lumOff val="40000"/>
            </a:schemeClr>
          </a:solidFill>
        </p:spPr>
        <p:txBody>
          <a:bodyPr wrap="square" anchor="ctr">
            <a:spAutoFit/>
          </a:bodyPr>
          <a:lstStyle/>
          <a:p>
            <a:pPr algn="ctr">
              <a:lnSpc>
                <a:spcPct val="150000"/>
              </a:lnSpc>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2: </a:t>
            </a:r>
            <a:r>
              <a:rPr lang="en-US" sz="2000" dirty="0" err="1">
                <a:effectLst/>
                <a:latin typeface="+mn-lt"/>
                <a:ea typeface="Times New Roman" panose="02020603050405020304" pitchFamily="18" charset="0"/>
              </a:rPr>
              <a:t>Trình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bày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về</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nguyên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nhân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phòng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chữa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một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số</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bệnh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về</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mắt</a:t>
            </a:r>
            <a:endParaRPr lang="en-US" sz="20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7773440" y="4243727"/>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a:extLst>
              <a:ext uri="{FF2B5EF4-FFF2-40B4-BE49-F238E27FC236}">
                <a16:creationId xmlns:a16="http://schemas.microsoft.com/office/drawing/2014/main" id="{B88B97F5-7E3F-4556-8AA0-848664340059}"/>
              </a:ext>
            </a:extLst>
          </p:cNvPr>
          <p:cNvSpPr/>
          <p:nvPr/>
        </p:nvSpPr>
        <p:spPr>
          <a:xfrm>
            <a:off x="519830" y="1615499"/>
            <a:ext cx="4113130" cy="3000821"/>
          </a:xfrm>
          <a:prstGeom prst="rect">
            <a:avLst/>
          </a:prstGeom>
        </p:spPr>
        <p:txBody>
          <a:bodyPr wrap="square">
            <a:spAutoFit/>
          </a:bodyPr>
          <a:lstStyle/>
          <a:p>
            <a:pPr algn="just">
              <a:lnSpc>
                <a:spcPct val="150000"/>
              </a:lnSpc>
              <a:spcBef>
                <a:spcPts val="100"/>
              </a:spcBef>
              <a:spcAft>
                <a:spcPts val="100"/>
              </a:spcAft>
            </a:pPr>
            <a:r>
              <a:rPr lang="en-US" sz="1800" b="1" dirty="0" err="1">
                <a:latin typeface="+mn-lt"/>
                <a:ea typeface="Times New Roman" panose="02020603050405020304" pitchFamily="18" charset="0"/>
              </a:rPr>
              <a:t>Ví</a:t>
            </a:r>
            <a:r>
              <a:rPr lang="en-US" sz="1800" b="1" dirty="0">
                <a:latin typeface="+mn-lt"/>
                <a:ea typeface="Times New Roman" panose="02020603050405020304" pitchFamily="18" charset="0"/>
              </a:rPr>
              <a:t> </a:t>
            </a:r>
            <a:r>
              <a:rPr lang="en-US" sz="1800" b="1" dirty="0" err="1">
                <a:latin typeface="+mn-lt"/>
                <a:ea typeface="Times New Roman" panose="02020603050405020304" pitchFamily="18" charset="0"/>
              </a:rPr>
              <a:t>dụ</a:t>
            </a:r>
            <a:r>
              <a:rPr lang="en-US" sz="1800" b="1" dirty="0">
                <a:latin typeface="+mn-lt"/>
                <a:ea typeface="Times New Roman" panose="02020603050405020304" pitchFamily="18" charset="0"/>
              </a:rPr>
              <a:t>: </a:t>
            </a:r>
            <a:r>
              <a:rPr lang="en-US" sz="1800" dirty="0" err="1">
                <a:latin typeface="+mn-lt"/>
                <a:ea typeface="Times New Roman" panose="02020603050405020304" pitchFamily="18" charset="0"/>
              </a:rPr>
              <a:t>Bệnh</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đau</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mắt</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đỏ</a:t>
            </a:r>
            <a:endParaRPr lang="en-US" sz="1800" dirty="0">
              <a:latin typeface="+mn-lt"/>
              <a:ea typeface="Calibri" panose="020F0502020204030204" pitchFamily="34" charset="0"/>
            </a:endParaRPr>
          </a:p>
          <a:p>
            <a:pPr algn="just">
              <a:lnSpc>
                <a:spcPct val="150000"/>
              </a:lnSpc>
              <a:spcBef>
                <a:spcPts val="100"/>
              </a:spcBef>
              <a:spcAft>
                <a:spcPts val="100"/>
              </a:spcAft>
            </a:pP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Nguyên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nhân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chủ</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yếu</a:t>
            </a:r>
            <a:r>
              <a:rPr lang="en-US" sz="1800" dirty="0">
                <a:latin typeface="+mn-lt"/>
                <a:ea typeface="Times New Roman" panose="02020603050405020304" pitchFamily="18" charset="0"/>
              </a:rPr>
              <a:t> do virus, </a:t>
            </a:r>
            <a:r>
              <a:rPr lang="en-US" sz="1800" dirty="0" err="1">
                <a:latin typeface="+mn-lt"/>
                <a:ea typeface="Times New Roman" panose="02020603050405020304" pitchFamily="18" charset="0"/>
              </a:rPr>
              <a:t>thói</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quen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dụi</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mắt</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dị</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ứng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lông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vật</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nuôi</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phấn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hoa</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bụi</a:t>
            </a:r>
            <a:r>
              <a:rPr lang="en-US" sz="1800" dirty="0">
                <a:latin typeface="+mn-lt"/>
                <a:ea typeface="Times New Roman" panose="02020603050405020304" pitchFamily="18" charset="0"/>
              </a:rPr>
              <a:t>…</a:t>
            </a:r>
            <a:endParaRPr lang="en-US" sz="1800" dirty="0">
              <a:latin typeface="+mn-lt"/>
              <a:ea typeface="Calibri" panose="020F0502020204030204" pitchFamily="34" charset="0"/>
            </a:endParaRPr>
          </a:p>
          <a:p>
            <a:pPr algn="just">
              <a:lnSpc>
                <a:spcPct val="150000"/>
              </a:lnSpc>
              <a:spcBef>
                <a:spcPts val="100"/>
              </a:spcBef>
              <a:spcAft>
                <a:spcPts val="100"/>
              </a:spcAft>
            </a:pP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Biện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pháp</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chế</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độ</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ăn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đầy</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đủ</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dinh</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dưỡng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nghỉ</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ngơi</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hợp</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lí</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không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dụi</a:t>
            </a:r>
            <a:r>
              <a:rPr lang="en-US" sz="1800" dirty="0">
                <a:latin typeface="+mn-lt"/>
                <a:ea typeface="Times New Roman" panose="02020603050405020304" pitchFamily="18" charset="0"/>
              </a:rPr>
              <a:t>, day </a:t>
            </a:r>
            <a:r>
              <a:rPr lang="en-US" sz="1800" dirty="0" err="1">
                <a:latin typeface="+mn-lt"/>
                <a:ea typeface="Times New Roman" panose="02020603050405020304" pitchFamily="18" charset="0"/>
              </a:rPr>
              <a:t>mắt</a:t>
            </a:r>
            <a:r>
              <a:rPr lang="en-US" sz="1800" dirty="0">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4" name="Oval 3">
            <a:extLst>
              <a:ext uri="{FF2B5EF4-FFF2-40B4-BE49-F238E27FC236}">
                <a16:creationId xmlns:a16="http://schemas.microsoft.com/office/drawing/2014/main" id="{731DCBCC-018B-481D-924F-584511095B23}"/>
              </a:ext>
            </a:extLst>
          </p:cNvPr>
          <p:cNvSpPr/>
          <p:nvPr/>
        </p:nvSpPr>
        <p:spPr>
          <a:xfrm>
            <a:off x="4789748" y="1860550"/>
            <a:ext cx="3920299" cy="2260160"/>
          </a:xfrm>
          <a:prstGeom prst="ellipse">
            <a:avLst/>
          </a:prstGeom>
          <a:blipFill>
            <a:blip r:embed="rId5">
              <a:extLst>
                <a:ext uri="{837473B0-CC2E-450A-ABE3-18F120FF3D39}">
                  <a1611:picAttrSrcUrl xmlns:a1611="http://schemas.microsoft.com/office/drawing/2016/11/main" r:i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4576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1B5F82CE-2BA1-472B-A7FE-40A49888B681}"/>
              </a:ext>
            </a:extLst>
          </p:cNvPr>
          <p:cNvSpPr txBox="1"/>
          <p:nvPr/>
        </p:nvSpPr>
        <p:spPr>
          <a:xfrm>
            <a:off x="651353" y="589943"/>
            <a:ext cx="7841293" cy="958660"/>
          </a:xfrm>
          <a:prstGeom prst="rect">
            <a:avLst/>
          </a:prstGeom>
          <a:solidFill>
            <a:schemeClr val="accent3">
              <a:lumMod val="60000"/>
              <a:lumOff val="40000"/>
            </a:schemeClr>
          </a:solidFill>
        </p:spPr>
        <p:txBody>
          <a:bodyPr wrap="square" anchor="ctr">
            <a:spAutoFit/>
          </a:bodyPr>
          <a:lstStyle/>
          <a:p>
            <a:pPr algn="ctr">
              <a:lnSpc>
                <a:spcPct val="150000"/>
              </a:lnSpc>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3: </a:t>
            </a:r>
            <a:r>
              <a:rPr lang="vi-VN" sz="2000" dirty="0">
                <a:latin typeface="+mn-lt"/>
                <a:ea typeface="Times New Roman" panose="02020603050405020304" pitchFamily="18" charset="0"/>
              </a:rPr>
              <a:t>Trình bày về nguyên nhân, cách phòng, ch</a:t>
            </a:r>
            <a:r>
              <a:rPr lang="en-US" sz="2000" dirty="0">
                <a:latin typeface="+mn-lt"/>
                <a:ea typeface="Times New Roman" panose="02020603050405020304" pitchFamily="18" charset="0"/>
              </a:rPr>
              <a:t>ữ</a:t>
            </a:r>
            <a:r>
              <a:rPr lang="vi-VN" sz="2000" dirty="0">
                <a:latin typeface="+mn-lt"/>
                <a:ea typeface="Times New Roman" panose="02020603050405020304" pitchFamily="18" charset="0"/>
              </a:rPr>
              <a:t>a một số tật khúc xạ về mắt.</a:t>
            </a:r>
            <a:endParaRPr lang="en-US" sz="20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2256004" y="4120710"/>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a:extLst>
              <a:ext uri="{FF2B5EF4-FFF2-40B4-BE49-F238E27FC236}">
                <a16:creationId xmlns:a16="http://schemas.microsoft.com/office/drawing/2014/main" id="{B88B97F5-7E3F-4556-8AA0-848664340059}"/>
              </a:ext>
            </a:extLst>
          </p:cNvPr>
          <p:cNvSpPr/>
          <p:nvPr/>
        </p:nvSpPr>
        <p:spPr>
          <a:xfrm>
            <a:off x="519830" y="1615499"/>
            <a:ext cx="4113130" cy="3000821"/>
          </a:xfrm>
          <a:prstGeom prst="rect">
            <a:avLst/>
          </a:prstGeom>
        </p:spPr>
        <p:txBody>
          <a:bodyPr wrap="square">
            <a:spAutoFit/>
          </a:bodyPr>
          <a:lstStyle/>
          <a:p>
            <a:pPr algn="just">
              <a:lnSpc>
                <a:spcPct val="150000"/>
              </a:lnSpc>
              <a:spcBef>
                <a:spcPts val="100"/>
              </a:spcBef>
              <a:spcAft>
                <a:spcPts val="100"/>
              </a:spcAft>
            </a:pPr>
            <a:r>
              <a:rPr lang="vi-VN" sz="1800" b="1" dirty="0">
                <a:latin typeface="+mn-lt"/>
                <a:ea typeface="Times New Roman" panose="02020603050405020304" pitchFamily="18" charset="0"/>
              </a:rPr>
              <a:t>Ví dụ: </a:t>
            </a:r>
            <a:r>
              <a:rPr lang="vi-VN" sz="1800" dirty="0">
                <a:latin typeface="+mn-lt"/>
                <a:ea typeface="Times New Roman" panose="02020603050405020304" pitchFamily="18" charset="0"/>
              </a:rPr>
              <a:t>Cận thị</a:t>
            </a:r>
          </a:p>
          <a:p>
            <a:pPr algn="just">
              <a:lnSpc>
                <a:spcPct val="150000"/>
              </a:lnSpc>
              <a:spcBef>
                <a:spcPts val="100"/>
              </a:spcBef>
              <a:spcAft>
                <a:spcPts val="100"/>
              </a:spcAft>
            </a:pPr>
            <a:r>
              <a:rPr lang="en-US" sz="1800" dirty="0">
                <a:latin typeface="+mn-lt"/>
                <a:ea typeface="Times New Roman" panose="02020603050405020304" pitchFamily="18" charset="0"/>
              </a:rPr>
              <a:t>- </a:t>
            </a:r>
            <a:r>
              <a:rPr lang="vi-VN" sz="1800" dirty="0">
                <a:latin typeface="+mn-lt"/>
                <a:ea typeface="Times New Roman" panose="02020603050405020304" pitchFamily="18" charset="0"/>
              </a:rPr>
              <a:t>Nguyên nhân: di truyền, xem nhiều tivi, điện thoại, học tập và sinh hoạt ở nơi thiếu ánh sáng…</a:t>
            </a:r>
          </a:p>
          <a:p>
            <a:pPr algn="just">
              <a:lnSpc>
                <a:spcPct val="150000"/>
              </a:lnSpc>
              <a:spcBef>
                <a:spcPts val="100"/>
              </a:spcBef>
              <a:spcAft>
                <a:spcPts val="100"/>
              </a:spcAft>
            </a:pPr>
            <a:r>
              <a:rPr lang="vi-VN" sz="1800" dirty="0">
                <a:latin typeface="+mn-lt"/>
                <a:ea typeface="Times New Roman" panose="02020603050405020304" pitchFamily="18" charset="0"/>
              </a:rPr>
              <a:t>→ Biện pháp: bổ sung vitamin A, C, calcium, học tập và làm việc ở nơi có đủ ánh sáng…</a:t>
            </a:r>
          </a:p>
        </p:txBody>
      </p:sp>
      <p:pic>
        <p:nvPicPr>
          <p:cNvPr id="11" name="Picture 10" descr="A cartoon of a child wearing glasses&#10;&#10;Description generated with very high confidence">
            <a:extLst>
              <a:ext uri="{FF2B5EF4-FFF2-40B4-BE49-F238E27FC236}">
                <a16:creationId xmlns:a16="http://schemas.microsoft.com/office/drawing/2014/main" id="{294C861C-28CC-46BF-A5FC-73E5C194E2E1}"/>
              </a:ext>
            </a:extLst>
          </p:cNvPr>
          <p:cNvPicPr>
            <a:picLocks noChangeAspect="1"/>
          </p:cNvPicPr>
          <p:nvPr/>
        </p:nvPicPr>
        <p:blipFill>
          <a:blip r:embed="rId5"/>
          <a:stretch>
            <a:fillRect/>
          </a:stretch>
        </p:blipFill>
        <p:spPr>
          <a:xfrm>
            <a:off x="7650780" y="885467"/>
            <a:ext cx="1686283" cy="1686283"/>
          </a:xfrm>
          <a:prstGeom prst="rect">
            <a:avLst/>
          </a:prstGeom>
        </p:spPr>
      </p:pic>
      <p:sp>
        <p:nvSpPr>
          <p:cNvPr id="12" name="Rectangle: Rounded Corners 11">
            <a:extLst>
              <a:ext uri="{FF2B5EF4-FFF2-40B4-BE49-F238E27FC236}">
                <a16:creationId xmlns:a16="http://schemas.microsoft.com/office/drawing/2014/main" id="{18776252-C9AB-4F72-ADFD-72EF2F92C9B9}"/>
              </a:ext>
            </a:extLst>
          </p:cNvPr>
          <p:cNvSpPr/>
          <p:nvPr/>
        </p:nvSpPr>
        <p:spPr>
          <a:xfrm>
            <a:off x="6228443" y="2694546"/>
            <a:ext cx="2519457" cy="1934164"/>
          </a:xfrm>
          <a:prstGeom prst="roundRect">
            <a:avLst/>
          </a:prstGeom>
          <a:blipFill>
            <a:blip r:embed="rId6">
              <a:extLst>
                <a:ext uri="{837473B0-CC2E-450A-ABE3-18F120FF3D39}">
                  <a1611:picAttrSrcUrl xmlns:a1611="http://schemas.microsoft.com/office/drawing/2016/11/main" r:id="rId7"/>
                </a:ext>
              </a:extLst>
            </a:blip>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6B24C08-4A1E-4135-8055-2E5844E81623}"/>
              </a:ext>
            </a:extLst>
          </p:cNvPr>
          <p:cNvSpPr/>
          <p:nvPr/>
        </p:nvSpPr>
        <p:spPr>
          <a:xfrm>
            <a:off x="4712223" y="1615499"/>
            <a:ext cx="2303432" cy="1934164"/>
          </a:xfrm>
          <a:prstGeom prst="ellipse">
            <a:avLst/>
          </a:prstGeom>
          <a:blipFill>
            <a:blip r:embed="rId8">
              <a:extLst>
                <a:ext uri="{837473B0-CC2E-450A-ABE3-18F120FF3D39}">
                  <a1611:picAttrSrcUrl xmlns:a1611="http://schemas.microsoft.com/office/drawing/2016/11/main" r:id="rId9"/>
                </a:ext>
              </a:extLst>
            </a:blip>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5891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pSp>
        <p:nvGrpSpPr>
          <p:cNvPr id="770" name="Google Shape;770;p36"/>
          <p:cNvGrpSpPr/>
          <p:nvPr/>
        </p:nvGrpSpPr>
        <p:grpSpPr>
          <a:xfrm rot="-385157">
            <a:off x="5444387" y="3145216"/>
            <a:ext cx="1273792" cy="1254346"/>
            <a:chOff x="5444627" y="3145162"/>
            <a:chExt cx="1273831" cy="1254384"/>
          </a:xfrm>
        </p:grpSpPr>
        <p:sp>
          <p:nvSpPr>
            <p:cNvPr id="771" name="Google Shape;771;p36"/>
            <p:cNvSpPr/>
            <p:nvPr/>
          </p:nvSpPr>
          <p:spPr>
            <a:xfrm>
              <a:off x="5453128" y="3145162"/>
              <a:ext cx="1256845" cy="1254384"/>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72" name="Google Shape;772;p36"/>
            <p:cNvSpPr/>
            <p:nvPr/>
          </p:nvSpPr>
          <p:spPr>
            <a:xfrm>
              <a:off x="5444627" y="3163506"/>
              <a:ext cx="637371" cy="1217471"/>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6081086" y="3163506"/>
              <a:ext cx="637371" cy="1217471"/>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453128" y="3145162"/>
              <a:ext cx="1045432" cy="1037154"/>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5639927" y="3418537"/>
              <a:ext cx="1070041" cy="98100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586012" y="3555225"/>
              <a:ext cx="320363" cy="341169"/>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6256700" y="3555225"/>
              <a:ext cx="320363" cy="341393"/>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36"/>
          <p:cNvGrpSpPr/>
          <p:nvPr/>
        </p:nvGrpSpPr>
        <p:grpSpPr>
          <a:xfrm rot="785140">
            <a:off x="7227255" y="2686389"/>
            <a:ext cx="1045391" cy="1616397"/>
            <a:chOff x="7227577" y="2686387"/>
            <a:chExt cx="1045426" cy="1616451"/>
          </a:xfrm>
        </p:grpSpPr>
        <p:sp>
          <p:nvSpPr>
            <p:cNvPr id="779" name="Google Shape;779;p36"/>
            <p:cNvSpPr/>
            <p:nvPr/>
          </p:nvSpPr>
          <p:spPr>
            <a:xfrm>
              <a:off x="7227577" y="2686387"/>
              <a:ext cx="1045426" cy="1616451"/>
            </a:xfrm>
            <a:custGeom>
              <a:avLst/>
              <a:gdLst/>
              <a:ahLst/>
              <a:cxnLst/>
              <a:rect l="l" t="t" r="r" b="b"/>
              <a:pathLst>
                <a:path w="8380" h="12957" extrusionOk="0">
                  <a:moveTo>
                    <a:pt x="5815" y="1"/>
                  </a:moveTo>
                  <a:cubicBezTo>
                    <a:pt x="5724" y="1"/>
                    <a:pt x="5645" y="66"/>
                    <a:pt x="5629" y="158"/>
                  </a:cubicBezTo>
                  <a:lnTo>
                    <a:pt x="5554" y="600"/>
                  </a:lnTo>
                  <a:lnTo>
                    <a:pt x="5391" y="763"/>
                  </a:lnTo>
                  <a:lnTo>
                    <a:pt x="5290" y="496"/>
                  </a:lnTo>
                  <a:cubicBezTo>
                    <a:pt x="5261" y="420"/>
                    <a:pt x="5189" y="374"/>
                    <a:pt x="5112" y="374"/>
                  </a:cubicBezTo>
                  <a:cubicBezTo>
                    <a:pt x="5090" y="374"/>
                    <a:pt x="5067" y="378"/>
                    <a:pt x="5045" y="386"/>
                  </a:cubicBezTo>
                  <a:cubicBezTo>
                    <a:pt x="4947" y="424"/>
                    <a:pt x="4898" y="532"/>
                    <a:pt x="4934" y="631"/>
                  </a:cubicBezTo>
                  <a:lnTo>
                    <a:pt x="5109" y="1092"/>
                  </a:lnTo>
                  <a:lnTo>
                    <a:pt x="4877" y="1539"/>
                  </a:lnTo>
                  <a:lnTo>
                    <a:pt x="4352" y="1680"/>
                  </a:lnTo>
                  <a:cubicBezTo>
                    <a:pt x="4251" y="1707"/>
                    <a:pt x="4191" y="1812"/>
                    <a:pt x="4218" y="1912"/>
                  </a:cubicBezTo>
                  <a:lnTo>
                    <a:pt x="3786" y="2028"/>
                  </a:lnTo>
                  <a:cubicBezTo>
                    <a:pt x="3763" y="1943"/>
                    <a:pt x="3686" y="1888"/>
                    <a:pt x="3603" y="1888"/>
                  </a:cubicBezTo>
                  <a:cubicBezTo>
                    <a:pt x="3587" y="1888"/>
                    <a:pt x="3570" y="1890"/>
                    <a:pt x="3554" y="1894"/>
                  </a:cubicBezTo>
                  <a:lnTo>
                    <a:pt x="3116" y="2012"/>
                  </a:lnTo>
                  <a:lnTo>
                    <a:pt x="2568" y="1463"/>
                  </a:lnTo>
                  <a:lnTo>
                    <a:pt x="2702" y="1226"/>
                  </a:lnTo>
                  <a:cubicBezTo>
                    <a:pt x="2719" y="1198"/>
                    <a:pt x="2727" y="1165"/>
                    <a:pt x="2727" y="1133"/>
                  </a:cubicBezTo>
                  <a:lnTo>
                    <a:pt x="2727" y="725"/>
                  </a:lnTo>
                  <a:cubicBezTo>
                    <a:pt x="2727" y="620"/>
                    <a:pt x="2642" y="536"/>
                    <a:pt x="2538" y="536"/>
                  </a:cubicBezTo>
                  <a:cubicBezTo>
                    <a:pt x="2432" y="536"/>
                    <a:pt x="2347" y="620"/>
                    <a:pt x="2347" y="725"/>
                  </a:cubicBezTo>
                  <a:lnTo>
                    <a:pt x="2347" y="1082"/>
                  </a:lnTo>
                  <a:lnTo>
                    <a:pt x="2238" y="1275"/>
                  </a:lnTo>
                  <a:lnTo>
                    <a:pt x="1829" y="1170"/>
                  </a:lnTo>
                  <a:cubicBezTo>
                    <a:pt x="1814" y="1166"/>
                    <a:pt x="1798" y="1164"/>
                    <a:pt x="1782" y="1164"/>
                  </a:cubicBezTo>
                  <a:cubicBezTo>
                    <a:pt x="1697" y="1164"/>
                    <a:pt x="1620" y="1222"/>
                    <a:pt x="1599" y="1308"/>
                  </a:cubicBezTo>
                  <a:cubicBezTo>
                    <a:pt x="1573" y="1409"/>
                    <a:pt x="1633" y="1513"/>
                    <a:pt x="1735" y="1538"/>
                  </a:cubicBezTo>
                  <a:lnTo>
                    <a:pt x="2234" y="1666"/>
                  </a:lnTo>
                  <a:lnTo>
                    <a:pt x="2848" y="2280"/>
                  </a:lnTo>
                  <a:lnTo>
                    <a:pt x="2387" y="4001"/>
                  </a:lnTo>
                  <a:lnTo>
                    <a:pt x="1662" y="4106"/>
                  </a:lnTo>
                  <a:lnTo>
                    <a:pt x="1498" y="3844"/>
                  </a:lnTo>
                  <a:cubicBezTo>
                    <a:pt x="1464" y="3789"/>
                    <a:pt x="1403" y="3755"/>
                    <a:pt x="1338" y="3755"/>
                  </a:cubicBezTo>
                  <a:cubicBezTo>
                    <a:pt x="1332" y="3755"/>
                    <a:pt x="1325" y="3755"/>
                    <a:pt x="1319" y="3756"/>
                  </a:cubicBezTo>
                  <a:lnTo>
                    <a:pt x="885" y="3798"/>
                  </a:lnTo>
                  <a:cubicBezTo>
                    <a:pt x="781" y="3808"/>
                    <a:pt x="704" y="3902"/>
                    <a:pt x="715" y="4005"/>
                  </a:cubicBezTo>
                  <a:cubicBezTo>
                    <a:pt x="725" y="4104"/>
                    <a:pt x="806" y="4177"/>
                    <a:pt x="903" y="4177"/>
                  </a:cubicBezTo>
                  <a:cubicBezTo>
                    <a:pt x="909" y="4177"/>
                    <a:pt x="916" y="4177"/>
                    <a:pt x="922" y="4176"/>
                  </a:cubicBezTo>
                  <a:lnTo>
                    <a:pt x="1238" y="4145"/>
                  </a:lnTo>
                  <a:lnTo>
                    <a:pt x="1325" y="4283"/>
                  </a:lnTo>
                  <a:lnTo>
                    <a:pt x="1101" y="4507"/>
                  </a:lnTo>
                  <a:cubicBezTo>
                    <a:pt x="1027" y="4581"/>
                    <a:pt x="1027" y="4702"/>
                    <a:pt x="1101" y="4775"/>
                  </a:cubicBezTo>
                  <a:cubicBezTo>
                    <a:pt x="1138" y="4813"/>
                    <a:pt x="1187" y="4832"/>
                    <a:pt x="1235" y="4832"/>
                  </a:cubicBezTo>
                  <a:cubicBezTo>
                    <a:pt x="1284" y="4832"/>
                    <a:pt x="1333" y="4813"/>
                    <a:pt x="1369" y="4775"/>
                  </a:cubicBezTo>
                  <a:lnTo>
                    <a:pt x="1655" y="4489"/>
                  </a:lnTo>
                  <a:lnTo>
                    <a:pt x="2470" y="4373"/>
                  </a:lnTo>
                  <a:lnTo>
                    <a:pt x="3745" y="5648"/>
                  </a:lnTo>
                  <a:lnTo>
                    <a:pt x="3387" y="6709"/>
                  </a:lnTo>
                  <a:lnTo>
                    <a:pt x="2787" y="6944"/>
                  </a:lnTo>
                  <a:cubicBezTo>
                    <a:pt x="2688" y="6983"/>
                    <a:pt x="2641" y="7093"/>
                    <a:pt x="2679" y="7190"/>
                  </a:cubicBezTo>
                  <a:cubicBezTo>
                    <a:pt x="2708" y="7264"/>
                    <a:pt x="2779" y="7310"/>
                    <a:pt x="2856" y="7310"/>
                  </a:cubicBezTo>
                  <a:cubicBezTo>
                    <a:pt x="2879" y="7310"/>
                    <a:pt x="2902" y="7306"/>
                    <a:pt x="2925" y="7298"/>
                  </a:cubicBezTo>
                  <a:lnTo>
                    <a:pt x="3414" y="7106"/>
                  </a:lnTo>
                  <a:lnTo>
                    <a:pt x="3531" y="7502"/>
                  </a:lnTo>
                  <a:cubicBezTo>
                    <a:pt x="3555" y="7585"/>
                    <a:pt x="3630" y="7639"/>
                    <a:pt x="3713" y="7639"/>
                  </a:cubicBezTo>
                  <a:cubicBezTo>
                    <a:pt x="3730" y="7639"/>
                    <a:pt x="3749" y="7636"/>
                    <a:pt x="3765" y="7631"/>
                  </a:cubicBezTo>
                  <a:cubicBezTo>
                    <a:pt x="3866" y="7602"/>
                    <a:pt x="3925" y="7497"/>
                    <a:pt x="3895" y="7396"/>
                  </a:cubicBezTo>
                  <a:lnTo>
                    <a:pt x="3737" y="6858"/>
                  </a:lnTo>
                  <a:lnTo>
                    <a:pt x="4110" y="5755"/>
                  </a:lnTo>
                  <a:lnTo>
                    <a:pt x="5424" y="5403"/>
                  </a:lnTo>
                  <a:cubicBezTo>
                    <a:pt x="5445" y="5550"/>
                    <a:pt x="5512" y="5693"/>
                    <a:pt x="5625" y="5807"/>
                  </a:cubicBezTo>
                  <a:lnTo>
                    <a:pt x="6217" y="6399"/>
                  </a:lnTo>
                  <a:cubicBezTo>
                    <a:pt x="6308" y="6489"/>
                    <a:pt x="6418" y="6552"/>
                    <a:pt x="6537" y="6583"/>
                  </a:cubicBezTo>
                  <a:cubicBezTo>
                    <a:pt x="6519" y="6711"/>
                    <a:pt x="6536" y="6845"/>
                    <a:pt x="6593" y="6972"/>
                  </a:cubicBezTo>
                  <a:lnTo>
                    <a:pt x="6935" y="7736"/>
                  </a:lnTo>
                  <a:cubicBezTo>
                    <a:pt x="6972" y="7819"/>
                    <a:pt x="7025" y="7893"/>
                    <a:pt x="7090" y="7956"/>
                  </a:cubicBezTo>
                  <a:cubicBezTo>
                    <a:pt x="7018" y="8045"/>
                    <a:pt x="6966" y="8154"/>
                    <a:pt x="6944" y="8274"/>
                  </a:cubicBezTo>
                  <a:lnTo>
                    <a:pt x="6792" y="9097"/>
                  </a:lnTo>
                  <a:cubicBezTo>
                    <a:pt x="6776" y="9182"/>
                    <a:pt x="6776" y="9268"/>
                    <a:pt x="6792" y="9351"/>
                  </a:cubicBezTo>
                  <a:cubicBezTo>
                    <a:pt x="6712" y="9380"/>
                    <a:pt x="6639" y="9423"/>
                    <a:pt x="6573" y="9479"/>
                  </a:cubicBezTo>
                  <a:lnTo>
                    <a:pt x="5935" y="10022"/>
                  </a:lnTo>
                  <a:cubicBezTo>
                    <a:pt x="5790" y="10144"/>
                    <a:pt x="5702" y="10317"/>
                    <a:pt x="5687" y="10507"/>
                  </a:cubicBezTo>
                  <a:cubicBezTo>
                    <a:pt x="5680" y="10585"/>
                    <a:pt x="5687" y="10662"/>
                    <a:pt x="5705" y="10736"/>
                  </a:cubicBezTo>
                  <a:cubicBezTo>
                    <a:pt x="4957" y="10730"/>
                    <a:pt x="4282" y="10266"/>
                    <a:pt x="4013" y="9563"/>
                  </a:cubicBezTo>
                  <a:cubicBezTo>
                    <a:pt x="4150" y="9467"/>
                    <a:pt x="4241" y="9308"/>
                    <a:pt x="4241" y="9129"/>
                  </a:cubicBezTo>
                  <a:cubicBezTo>
                    <a:pt x="4241" y="8837"/>
                    <a:pt x="4004" y="8600"/>
                    <a:pt x="3713" y="8600"/>
                  </a:cubicBezTo>
                  <a:cubicBezTo>
                    <a:pt x="3421" y="8600"/>
                    <a:pt x="3184" y="8837"/>
                    <a:pt x="3184" y="9129"/>
                  </a:cubicBezTo>
                  <a:cubicBezTo>
                    <a:pt x="3184" y="9395"/>
                    <a:pt x="3383" y="9616"/>
                    <a:pt x="3640" y="9652"/>
                  </a:cubicBezTo>
                  <a:cubicBezTo>
                    <a:pt x="3923" y="10445"/>
                    <a:pt x="4632" y="10997"/>
                    <a:pt x="5448" y="11099"/>
                  </a:cubicBezTo>
                  <a:cubicBezTo>
                    <a:pt x="5092" y="11319"/>
                    <a:pt x="4682" y="11436"/>
                    <a:pt x="4253" y="11436"/>
                  </a:cubicBezTo>
                  <a:lnTo>
                    <a:pt x="3809" y="11436"/>
                  </a:lnTo>
                  <a:lnTo>
                    <a:pt x="3658" y="11226"/>
                  </a:lnTo>
                  <a:cubicBezTo>
                    <a:pt x="3216" y="10614"/>
                    <a:pt x="2502" y="10248"/>
                    <a:pt x="1747" y="10248"/>
                  </a:cubicBezTo>
                  <a:lnTo>
                    <a:pt x="1022" y="10248"/>
                  </a:lnTo>
                  <a:cubicBezTo>
                    <a:pt x="945" y="10050"/>
                    <a:pt x="753" y="9910"/>
                    <a:pt x="528" y="9910"/>
                  </a:cubicBezTo>
                  <a:cubicBezTo>
                    <a:pt x="237" y="9910"/>
                    <a:pt x="0" y="10146"/>
                    <a:pt x="0" y="10438"/>
                  </a:cubicBezTo>
                  <a:cubicBezTo>
                    <a:pt x="0" y="10730"/>
                    <a:pt x="237" y="10967"/>
                    <a:pt x="528" y="10967"/>
                  </a:cubicBezTo>
                  <a:cubicBezTo>
                    <a:pt x="753" y="10967"/>
                    <a:pt x="945" y="10825"/>
                    <a:pt x="1022" y="10628"/>
                  </a:cubicBezTo>
                  <a:lnTo>
                    <a:pt x="1747" y="10628"/>
                  </a:lnTo>
                  <a:cubicBezTo>
                    <a:pt x="2375" y="10628"/>
                    <a:pt x="2970" y="10930"/>
                    <a:pt x="3341" y="11436"/>
                  </a:cubicBezTo>
                  <a:lnTo>
                    <a:pt x="1682" y="11436"/>
                  </a:lnTo>
                  <a:cubicBezTo>
                    <a:pt x="1605" y="11238"/>
                    <a:pt x="1413" y="11098"/>
                    <a:pt x="1189" y="11098"/>
                  </a:cubicBezTo>
                  <a:cubicBezTo>
                    <a:pt x="898" y="11098"/>
                    <a:pt x="661" y="11334"/>
                    <a:pt x="661" y="11627"/>
                  </a:cubicBezTo>
                  <a:cubicBezTo>
                    <a:pt x="661" y="11918"/>
                    <a:pt x="898" y="12155"/>
                    <a:pt x="1189" y="12155"/>
                  </a:cubicBezTo>
                  <a:cubicBezTo>
                    <a:pt x="1413" y="12155"/>
                    <a:pt x="1605" y="12013"/>
                    <a:pt x="1682" y="11816"/>
                  </a:cubicBezTo>
                  <a:lnTo>
                    <a:pt x="4253" y="11816"/>
                  </a:lnTo>
                  <a:cubicBezTo>
                    <a:pt x="4759" y="11816"/>
                    <a:pt x="5243" y="11676"/>
                    <a:pt x="5662" y="11413"/>
                  </a:cubicBezTo>
                  <a:lnTo>
                    <a:pt x="5662" y="11413"/>
                  </a:lnTo>
                  <a:cubicBezTo>
                    <a:pt x="5339" y="11967"/>
                    <a:pt x="4742" y="12320"/>
                    <a:pt x="4084" y="12320"/>
                  </a:cubicBezTo>
                  <a:cubicBezTo>
                    <a:pt x="4075" y="12320"/>
                    <a:pt x="4065" y="12320"/>
                    <a:pt x="4055" y="12320"/>
                  </a:cubicBezTo>
                  <a:cubicBezTo>
                    <a:pt x="4005" y="12080"/>
                    <a:pt x="3793" y="11900"/>
                    <a:pt x="3539" y="11900"/>
                  </a:cubicBezTo>
                  <a:cubicBezTo>
                    <a:pt x="3247" y="11900"/>
                    <a:pt x="3010" y="12138"/>
                    <a:pt x="3010" y="12429"/>
                  </a:cubicBezTo>
                  <a:cubicBezTo>
                    <a:pt x="3010" y="12720"/>
                    <a:pt x="3247" y="12957"/>
                    <a:pt x="3539" y="12957"/>
                  </a:cubicBezTo>
                  <a:cubicBezTo>
                    <a:pt x="3732" y="12957"/>
                    <a:pt x="3900" y="12853"/>
                    <a:pt x="3993" y="12698"/>
                  </a:cubicBezTo>
                  <a:cubicBezTo>
                    <a:pt x="4023" y="12699"/>
                    <a:pt x="4053" y="12700"/>
                    <a:pt x="4084" y="12700"/>
                  </a:cubicBezTo>
                  <a:cubicBezTo>
                    <a:pt x="5015" y="12700"/>
                    <a:pt x="5847" y="12114"/>
                    <a:pt x="6161" y="11237"/>
                  </a:cubicBezTo>
                  <a:cubicBezTo>
                    <a:pt x="6219" y="11257"/>
                    <a:pt x="6278" y="11269"/>
                    <a:pt x="6340" y="11275"/>
                  </a:cubicBezTo>
                  <a:cubicBezTo>
                    <a:pt x="6359" y="11277"/>
                    <a:pt x="6379" y="11277"/>
                    <a:pt x="6398" y="11277"/>
                  </a:cubicBezTo>
                  <a:cubicBezTo>
                    <a:pt x="6568" y="11277"/>
                    <a:pt x="6729" y="11218"/>
                    <a:pt x="6859" y="11107"/>
                  </a:cubicBezTo>
                  <a:lnTo>
                    <a:pt x="6982" y="11002"/>
                  </a:lnTo>
                  <a:cubicBezTo>
                    <a:pt x="7062" y="10934"/>
                    <a:pt x="7072" y="10815"/>
                    <a:pt x="7003" y="10735"/>
                  </a:cubicBezTo>
                  <a:lnTo>
                    <a:pt x="7349" y="10441"/>
                  </a:lnTo>
                  <a:cubicBezTo>
                    <a:pt x="7357" y="10448"/>
                    <a:pt x="7367" y="10455"/>
                    <a:pt x="7376" y="10462"/>
                  </a:cubicBezTo>
                  <a:cubicBezTo>
                    <a:pt x="7408" y="10481"/>
                    <a:pt x="7442" y="10490"/>
                    <a:pt x="7477" y="10490"/>
                  </a:cubicBezTo>
                  <a:cubicBezTo>
                    <a:pt x="7540" y="10490"/>
                    <a:pt x="7602" y="10459"/>
                    <a:pt x="7638" y="10402"/>
                  </a:cubicBezTo>
                  <a:cubicBezTo>
                    <a:pt x="7736" y="10247"/>
                    <a:pt x="7767" y="10067"/>
                    <a:pt x="7737" y="9896"/>
                  </a:cubicBezTo>
                  <a:cubicBezTo>
                    <a:pt x="7969" y="9812"/>
                    <a:pt x="8147" y="9610"/>
                    <a:pt x="8195" y="9356"/>
                  </a:cubicBezTo>
                  <a:lnTo>
                    <a:pt x="8346" y="8533"/>
                  </a:lnTo>
                  <a:cubicBezTo>
                    <a:pt x="8380" y="8345"/>
                    <a:pt x="8340" y="8157"/>
                    <a:pt x="8231" y="8000"/>
                  </a:cubicBezTo>
                  <a:cubicBezTo>
                    <a:pt x="8204" y="7960"/>
                    <a:pt x="8174" y="7923"/>
                    <a:pt x="8140" y="7891"/>
                  </a:cubicBezTo>
                  <a:cubicBezTo>
                    <a:pt x="8305" y="7687"/>
                    <a:pt x="8346" y="7401"/>
                    <a:pt x="8235" y="7152"/>
                  </a:cubicBezTo>
                  <a:lnTo>
                    <a:pt x="7894" y="6389"/>
                  </a:lnTo>
                  <a:cubicBezTo>
                    <a:pt x="7803" y="6185"/>
                    <a:pt x="7627" y="6046"/>
                    <a:pt x="7427" y="5992"/>
                  </a:cubicBezTo>
                  <a:cubicBezTo>
                    <a:pt x="7456" y="5775"/>
                    <a:pt x="7385" y="5552"/>
                    <a:pt x="7224" y="5390"/>
                  </a:cubicBezTo>
                  <a:lnTo>
                    <a:pt x="6633" y="4799"/>
                  </a:lnTo>
                  <a:cubicBezTo>
                    <a:pt x="6520" y="4687"/>
                    <a:pt x="6381" y="4620"/>
                    <a:pt x="6236" y="4598"/>
                  </a:cubicBezTo>
                  <a:lnTo>
                    <a:pt x="6589" y="3280"/>
                  </a:lnTo>
                  <a:lnTo>
                    <a:pt x="7016" y="3159"/>
                  </a:lnTo>
                  <a:lnTo>
                    <a:pt x="7646" y="3700"/>
                  </a:lnTo>
                  <a:cubicBezTo>
                    <a:pt x="7681" y="3731"/>
                    <a:pt x="7725" y="3747"/>
                    <a:pt x="7769" y="3747"/>
                  </a:cubicBezTo>
                  <a:cubicBezTo>
                    <a:pt x="7823" y="3747"/>
                    <a:pt x="7876" y="3723"/>
                    <a:pt x="7914" y="3681"/>
                  </a:cubicBezTo>
                  <a:cubicBezTo>
                    <a:pt x="7982" y="3601"/>
                    <a:pt x="7972" y="3481"/>
                    <a:pt x="7894" y="3412"/>
                  </a:cubicBezTo>
                  <a:lnTo>
                    <a:pt x="7328" y="2926"/>
                  </a:lnTo>
                  <a:lnTo>
                    <a:pt x="7547" y="2663"/>
                  </a:lnTo>
                  <a:lnTo>
                    <a:pt x="7970" y="2786"/>
                  </a:lnTo>
                  <a:cubicBezTo>
                    <a:pt x="7988" y="2791"/>
                    <a:pt x="8006" y="2794"/>
                    <a:pt x="8024" y="2794"/>
                  </a:cubicBezTo>
                  <a:cubicBezTo>
                    <a:pt x="8106" y="2794"/>
                    <a:pt x="8182" y="2740"/>
                    <a:pt x="8206" y="2657"/>
                  </a:cubicBezTo>
                  <a:cubicBezTo>
                    <a:pt x="8235" y="2556"/>
                    <a:pt x="8178" y="2452"/>
                    <a:pt x="8077" y="2422"/>
                  </a:cubicBezTo>
                  <a:lnTo>
                    <a:pt x="7535" y="2264"/>
                  </a:lnTo>
                  <a:cubicBezTo>
                    <a:pt x="7516" y="2259"/>
                    <a:pt x="7498" y="2256"/>
                    <a:pt x="7480" y="2256"/>
                  </a:cubicBezTo>
                  <a:cubicBezTo>
                    <a:pt x="7425" y="2256"/>
                    <a:pt x="7372" y="2281"/>
                    <a:pt x="7335" y="2325"/>
                  </a:cubicBezTo>
                  <a:lnTo>
                    <a:pt x="6954" y="2782"/>
                  </a:lnTo>
                  <a:lnTo>
                    <a:pt x="6489" y="2914"/>
                  </a:lnTo>
                  <a:lnTo>
                    <a:pt x="6168" y="2594"/>
                  </a:lnTo>
                  <a:cubicBezTo>
                    <a:pt x="6131" y="2557"/>
                    <a:pt x="6083" y="2538"/>
                    <a:pt x="6034" y="2538"/>
                  </a:cubicBezTo>
                  <a:cubicBezTo>
                    <a:pt x="5985" y="2538"/>
                    <a:pt x="5937" y="2557"/>
                    <a:pt x="5900" y="2594"/>
                  </a:cubicBezTo>
                  <a:lnTo>
                    <a:pt x="5584" y="2278"/>
                  </a:lnTo>
                  <a:cubicBezTo>
                    <a:pt x="5658" y="2203"/>
                    <a:pt x="5658" y="2084"/>
                    <a:pt x="5584" y="2010"/>
                  </a:cubicBezTo>
                  <a:lnTo>
                    <a:pt x="5239" y="1665"/>
                  </a:lnTo>
                  <a:lnTo>
                    <a:pt x="5472" y="1218"/>
                  </a:lnTo>
                  <a:lnTo>
                    <a:pt x="5865" y="825"/>
                  </a:lnTo>
                  <a:cubicBezTo>
                    <a:pt x="5893" y="798"/>
                    <a:pt x="5912" y="762"/>
                    <a:pt x="5918" y="723"/>
                  </a:cubicBezTo>
                  <a:lnTo>
                    <a:pt x="6003" y="222"/>
                  </a:lnTo>
                  <a:cubicBezTo>
                    <a:pt x="6021" y="119"/>
                    <a:pt x="5952" y="21"/>
                    <a:pt x="5848" y="3"/>
                  </a:cubicBezTo>
                  <a:cubicBezTo>
                    <a:pt x="5837" y="2"/>
                    <a:pt x="5826" y="1"/>
                    <a:pt x="581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7543949" y="2898473"/>
              <a:ext cx="486285" cy="486295"/>
            </a:xfrm>
            <a:custGeom>
              <a:avLst/>
              <a:gdLst/>
              <a:ahLst/>
              <a:cxnLst/>
              <a:rect l="l" t="t" r="r" b="b"/>
              <a:pathLst>
                <a:path w="3898" h="3898" extrusionOk="0">
                  <a:moveTo>
                    <a:pt x="2471" y="1"/>
                  </a:moveTo>
                  <a:lnTo>
                    <a:pt x="523" y="523"/>
                  </a:lnTo>
                  <a:lnTo>
                    <a:pt x="0" y="2471"/>
                  </a:lnTo>
                  <a:lnTo>
                    <a:pt x="1427" y="3898"/>
                  </a:lnTo>
                  <a:lnTo>
                    <a:pt x="3375" y="3375"/>
                  </a:lnTo>
                  <a:lnTo>
                    <a:pt x="3898" y="1427"/>
                  </a:lnTo>
                  <a:lnTo>
                    <a:pt x="2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7599339" y="2955737"/>
              <a:ext cx="375505" cy="371770"/>
            </a:xfrm>
            <a:custGeom>
              <a:avLst/>
              <a:gdLst/>
              <a:ahLst/>
              <a:cxnLst/>
              <a:rect l="l" t="t" r="r" b="b"/>
              <a:pathLst>
                <a:path w="3010" h="2980" extrusionOk="0">
                  <a:moveTo>
                    <a:pt x="1836" y="0"/>
                  </a:moveTo>
                  <a:cubicBezTo>
                    <a:pt x="1814" y="0"/>
                    <a:pt x="1792" y="3"/>
                    <a:pt x="1771" y="9"/>
                  </a:cubicBezTo>
                  <a:lnTo>
                    <a:pt x="534" y="341"/>
                  </a:lnTo>
                  <a:cubicBezTo>
                    <a:pt x="447" y="364"/>
                    <a:pt x="379" y="432"/>
                    <a:pt x="355" y="520"/>
                  </a:cubicBezTo>
                  <a:lnTo>
                    <a:pt x="24" y="1756"/>
                  </a:lnTo>
                  <a:cubicBezTo>
                    <a:pt x="1" y="1843"/>
                    <a:pt x="26" y="1936"/>
                    <a:pt x="90" y="2000"/>
                  </a:cubicBezTo>
                  <a:lnTo>
                    <a:pt x="995" y="2905"/>
                  </a:lnTo>
                  <a:cubicBezTo>
                    <a:pt x="1043" y="2954"/>
                    <a:pt x="1108" y="2980"/>
                    <a:pt x="1174" y="2980"/>
                  </a:cubicBezTo>
                  <a:cubicBezTo>
                    <a:pt x="1196" y="2980"/>
                    <a:pt x="1218" y="2977"/>
                    <a:pt x="1239" y="2971"/>
                  </a:cubicBezTo>
                  <a:lnTo>
                    <a:pt x="2476" y="2640"/>
                  </a:lnTo>
                  <a:cubicBezTo>
                    <a:pt x="2563" y="2616"/>
                    <a:pt x="2631" y="2548"/>
                    <a:pt x="2654" y="2461"/>
                  </a:cubicBezTo>
                  <a:lnTo>
                    <a:pt x="2986" y="1224"/>
                  </a:lnTo>
                  <a:cubicBezTo>
                    <a:pt x="3009" y="1137"/>
                    <a:pt x="2984" y="1044"/>
                    <a:pt x="2920" y="980"/>
                  </a:cubicBezTo>
                  <a:lnTo>
                    <a:pt x="2015" y="75"/>
                  </a:lnTo>
                  <a:cubicBezTo>
                    <a:pt x="1967" y="27"/>
                    <a:pt x="1902" y="0"/>
                    <a:pt x="1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7693153" y="3054669"/>
              <a:ext cx="187877" cy="173908"/>
            </a:xfrm>
            <a:custGeom>
              <a:avLst/>
              <a:gdLst/>
              <a:ahLst/>
              <a:cxnLst/>
              <a:rect l="l" t="t" r="r" b="b"/>
              <a:pathLst>
                <a:path w="1506" h="1394" extrusionOk="0">
                  <a:moveTo>
                    <a:pt x="633" y="1"/>
                  </a:moveTo>
                  <a:cubicBezTo>
                    <a:pt x="485" y="1"/>
                    <a:pt x="338" y="57"/>
                    <a:pt x="225" y="169"/>
                  </a:cubicBezTo>
                  <a:cubicBezTo>
                    <a:pt x="1" y="394"/>
                    <a:pt x="1" y="760"/>
                    <a:pt x="225" y="985"/>
                  </a:cubicBezTo>
                  <a:lnTo>
                    <a:pt x="465" y="1225"/>
                  </a:lnTo>
                  <a:cubicBezTo>
                    <a:pt x="578" y="1338"/>
                    <a:pt x="725" y="1394"/>
                    <a:pt x="873" y="1394"/>
                  </a:cubicBezTo>
                  <a:cubicBezTo>
                    <a:pt x="1021" y="1394"/>
                    <a:pt x="1168" y="1338"/>
                    <a:pt x="1281" y="1225"/>
                  </a:cubicBezTo>
                  <a:cubicBezTo>
                    <a:pt x="1505" y="1000"/>
                    <a:pt x="1505" y="634"/>
                    <a:pt x="1281" y="409"/>
                  </a:cubicBezTo>
                  <a:lnTo>
                    <a:pt x="1041" y="169"/>
                  </a:lnTo>
                  <a:cubicBezTo>
                    <a:pt x="928" y="57"/>
                    <a:pt x="781" y="1"/>
                    <a:pt x="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920452" y="3282724"/>
              <a:ext cx="217194" cy="204349"/>
            </a:xfrm>
            <a:custGeom>
              <a:avLst/>
              <a:gdLst/>
              <a:ahLst/>
              <a:cxnLst/>
              <a:rect l="l" t="t" r="r" b="b"/>
              <a:pathLst>
                <a:path w="1741" h="1638" extrusionOk="0">
                  <a:moveTo>
                    <a:pt x="575" y="0"/>
                  </a:moveTo>
                  <a:cubicBezTo>
                    <a:pt x="441" y="0"/>
                    <a:pt x="307" y="51"/>
                    <a:pt x="205" y="153"/>
                  </a:cubicBezTo>
                  <a:cubicBezTo>
                    <a:pt x="1" y="358"/>
                    <a:pt x="1" y="689"/>
                    <a:pt x="205" y="893"/>
                  </a:cubicBezTo>
                  <a:lnTo>
                    <a:pt x="797" y="1484"/>
                  </a:lnTo>
                  <a:cubicBezTo>
                    <a:pt x="899" y="1586"/>
                    <a:pt x="1033" y="1637"/>
                    <a:pt x="1167" y="1637"/>
                  </a:cubicBezTo>
                  <a:cubicBezTo>
                    <a:pt x="1300" y="1637"/>
                    <a:pt x="1434" y="1586"/>
                    <a:pt x="1536" y="1484"/>
                  </a:cubicBezTo>
                  <a:cubicBezTo>
                    <a:pt x="1741" y="1281"/>
                    <a:pt x="1741" y="950"/>
                    <a:pt x="1536" y="745"/>
                  </a:cubicBezTo>
                  <a:lnTo>
                    <a:pt x="944" y="153"/>
                  </a:lnTo>
                  <a:cubicBezTo>
                    <a:pt x="842" y="51"/>
                    <a:pt x="708"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8056806" y="3454514"/>
              <a:ext cx="191370" cy="225807"/>
            </a:xfrm>
            <a:custGeom>
              <a:avLst/>
              <a:gdLst/>
              <a:ahLst/>
              <a:cxnLst/>
              <a:rect l="l" t="t" r="r" b="b"/>
              <a:pathLst>
                <a:path w="1534" h="1810" extrusionOk="0">
                  <a:moveTo>
                    <a:pt x="596" y="0"/>
                  </a:moveTo>
                  <a:cubicBezTo>
                    <a:pt x="524" y="0"/>
                    <a:pt x="452" y="15"/>
                    <a:pt x="383" y="46"/>
                  </a:cubicBezTo>
                  <a:cubicBezTo>
                    <a:pt x="119" y="165"/>
                    <a:pt x="0" y="474"/>
                    <a:pt x="119" y="736"/>
                  </a:cubicBezTo>
                  <a:lnTo>
                    <a:pt x="461" y="1500"/>
                  </a:lnTo>
                  <a:cubicBezTo>
                    <a:pt x="548" y="1695"/>
                    <a:pt x="739" y="1810"/>
                    <a:pt x="939" y="1810"/>
                  </a:cubicBezTo>
                  <a:cubicBezTo>
                    <a:pt x="1010" y="1810"/>
                    <a:pt x="1082" y="1795"/>
                    <a:pt x="1152" y="1764"/>
                  </a:cubicBezTo>
                  <a:cubicBezTo>
                    <a:pt x="1416" y="1646"/>
                    <a:pt x="1534" y="1337"/>
                    <a:pt x="1416" y="1073"/>
                  </a:cubicBezTo>
                  <a:lnTo>
                    <a:pt x="1073" y="309"/>
                  </a:lnTo>
                  <a:cubicBezTo>
                    <a:pt x="986" y="115"/>
                    <a:pt x="795" y="0"/>
                    <a:pt x="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8091487" y="3669470"/>
              <a:ext cx="160556" cy="233292"/>
            </a:xfrm>
            <a:custGeom>
              <a:avLst/>
              <a:gdLst/>
              <a:ahLst/>
              <a:cxnLst/>
              <a:rect l="l" t="t" r="r" b="b"/>
              <a:pathLst>
                <a:path w="1287" h="1870" extrusionOk="0">
                  <a:moveTo>
                    <a:pt x="719" y="1"/>
                  </a:moveTo>
                  <a:cubicBezTo>
                    <a:pt x="472" y="1"/>
                    <a:pt x="252" y="177"/>
                    <a:pt x="205" y="429"/>
                  </a:cubicBezTo>
                  <a:lnTo>
                    <a:pt x="53" y="1251"/>
                  </a:lnTo>
                  <a:cubicBezTo>
                    <a:pt x="1" y="1535"/>
                    <a:pt x="188" y="1808"/>
                    <a:pt x="472" y="1861"/>
                  </a:cubicBezTo>
                  <a:cubicBezTo>
                    <a:pt x="504" y="1867"/>
                    <a:pt x="536" y="1870"/>
                    <a:pt x="568" y="1870"/>
                  </a:cubicBezTo>
                  <a:cubicBezTo>
                    <a:pt x="815" y="1870"/>
                    <a:pt x="1036" y="1694"/>
                    <a:pt x="1082" y="1442"/>
                  </a:cubicBezTo>
                  <a:lnTo>
                    <a:pt x="1234" y="618"/>
                  </a:lnTo>
                  <a:cubicBezTo>
                    <a:pt x="1286" y="335"/>
                    <a:pt x="1099" y="62"/>
                    <a:pt x="815" y="10"/>
                  </a:cubicBezTo>
                  <a:cubicBezTo>
                    <a:pt x="783" y="4"/>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7952513" y="3871451"/>
              <a:ext cx="225677" cy="198236"/>
            </a:xfrm>
            <a:custGeom>
              <a:avLst/>
              <a:gdLst/>
              <a:ahLst/>
              <a:cxnLst/>
              <a:rect l="l" t="t" r="r" b="b"/>
              <a:pathLst>
                <a:path w="1809" h="1589" extrusionOk="0">
                  <a:moveTo>
                    <a:pt x="1223" y="0"/>
                  </a:moveTo>
                  <a:cubicBezTo>
                    <a:pt x="1103" y="0"/>
                    <a:pt x="983" y="41"/>
                    <a:pt x="884" y="125"/>
                  </a:cubicBezTo>
                  <a:lnTo>
                    <a:pt x="247" y="667"/>
                  </a:lnTo>
                  <a:cubicBezTo>
                    <a:pt x="27" y="855"/>
                    <a:pt x="0" y="1184"/>
                    <a:pt x="188" y="1404"/>
                  </a:cubicBezTo>
                  <a:cubicBezTo>
                    <a:pt x="291" y="1525"/>
                    <a:pt x="438" y="1588"/>
                    <a:pt x="586" y="1588"/>
                  </a:cubicBezTo>
                  <a:cubicBezTo>
                    <a:pt x="706" y="1588"/>
                    <a:pt x="826" y="1547"/>
                    <a:pt x="924" y="1463"/>
                  </a:cubicBezTo>
                  <a:lnTo>
                    <a:pt x="1562" y="922"/>
                  </a:lnTo>
                  <a:cubicBezTo>
                    <a:pt x="1782" y="734"/>
                    <a:pt x="1808" y="404"/>
                    <a:pt x="1621" y="184"/>
                  </a:cubicBezTo>
                  <a:cubicBezTo>
                    <a:pt x="1518" y="63"/>
                    <a:pt x="1371"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251155" y="3946305"/>
              <a:ext cx="84707" cy="84584"/>
            </a:xfrm>
            <a:custGeom>
              <a:avLst/>
              <a:gdLst/>
              <a:ahLst/>
              <a:cxnLst/>
              <a:rect l="l" t="t" r="r" b="b"/>
              <a:pathLst>
                <a:path w="679" h="678" extrusionOk="0">
                  <a:moveTo>
                    <a:pt x="339" y="0"/>
                  </a:moveTo>
                  <a:cubicBezTo>
                    <a:pt x="153" y="0"/>
                    <a:pt x="1" y="152"/>
                    <a:pt x="1" y="340"/>
                  </a:cubicBezTo>
                  <a:cubicBezTo>
                    <a:pt x="1" y="526"/>
                    <a:pt x="153" y="678"/>
                    <a:pt x="339" y="678"/>
                  </a:cubicBezTo>
                  <a:cubicBezTo>
                    <a:pt x="527" y="678"/>
                    <a:pt x="679" y="526"/>
                    <a:pt x="679" y="340"/>
                  </a:cubicBezTo>
                  <a:cubicBezTo>
                    <a:pt x="679" y="152"/>
                    <a:pt x="527"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333616" y="4094516"/>
              <a:ext cx="84582" cy="84584"/>
            </a:xfrm>
            <a:custGeom>
              <a:avLst/>
              <a:gdLst/>
              <a:ahLst/>
              <a:cxnLst/>
              <a:rect l="l" t="t" r="r" b="b"/>
              <a:pathLst>
                <a:path w="678" h="678" extrusionOk="0">
                  <a:moveTo>
                    <a:pt x="339" y="0"/>
                  </a:moveTo>
                  <a:cubicBezTo>
                    <a:pt x="152" y="0"/>
                    <a:pt x="1" y="152"/>
                    <a:pt x="1" y="340"/>
                  </a:cubicBezTo>
                  <a:cubicBezTo>
                    <a:pt x="1" y="526"/>
                    <a:pt x="152" y="678"/>
                    <a:pt x="339" y="678"/>
                  </a:cubicBezTo>
                  <a:cubicBezTo>
                    <a:pt x="526" y="678"/>
                    <a:pt x="678" y="526"/>
                    <a:pt x="678" y="340"/>
                  </a:cubicBezTo>
                  <a:cubicBezTo>
                    <a:pt x="678" y="152"/>
                    <a:pt x="526"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7648367" y="3782873"/>
              <a:ext cx="84707" cy="84709"/>
            </a:xfrm>
            <a:custGeom>
              <a:avLst/>
              <a:gdLst/>
              <a:ahLst/>
              <a:cxnLst/>
              <a:rect l="l" t="t" r="r" b="b"/>
              <a:pathLst>
                <a:path w="679" h="679" extrusionOk="0">
                  <a:moveTo>
                    <a:pt x="340" y="1"/>
                  </a:moveTo>
                  <a:cubicBezTo>
                    <a:pt x="152" y="1"/>
                    <a:pt x="0" y="153"/>
                    <a:pt x="0" y="340"/>
                  </a:cubicBezTo>
                  <a:cubicBezTo>
                    <a:pt x="0" y="527"/>
                    <a:pt x="152" y="678"/>
                    <a:pt x="340" y="678"/>
                  </a:cubicBezTo>
                  <a:cubicBezTo>
                    <a:pt x="526" y="678"/>
                    <a:pt x="678" y="527"/>
                    <a:pt x="678" y="340"/>
                  </a:cubicBezTo>
                  <a:cubicBezTo>
                    <a:pt x="678" y="153"/>
                    <a:pt x="526"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7626660" y="4194571"/>
              <a:ext cx="84707" cy="84709"/>
            </a:xfrm>
            <a:custGeom>
              <a:avLst/>
              <a:gdLst/>
              <a:ahLst/>
              <a:cxnLst/>
              <a:rect l="l" t="t" r="r" b="b"/>
              <a:pathLst>
                <a:path w="679" h="679" extrusionOk="0">
                  <a:moveTo>
                    <a:pt x="339" y="1"/>
                  </a:moveTo>
                  <a:cubicBezTo>
                    <a:pt x="152" y="1"/>
                    <a:pt x="1" y="152"/>
                    <a:pt x="1" y="340"/>
                  </a:cubicBezTo>
                  <a:cubicBezTo>
                    <a:pt x="1" y="526"/>
                    <a:pt x="152" y="678"/>
                    <a:pt x="339" y="678"/>
                  </a:cubicBezTo>
                  <a:cubicBezTo>
                    <a:pt x="526" y="678"/>
                    <a:pt x="678" y="526"/>
                    <a:pt x="678" y="340"/>
                  </a:cubicBezTo>
                  <a:cubicBezTo>
                    <a:pt x="678" y="152"/>
                    <a:pt x="526"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7750289" y="2686387"/>
              <a:ext cx="228422" cy="291178"/>
            </a:xfrm>
            <a:custGeom>
              <a:avLst/>
              <a:gdLst/>
              <a:ahLst/>
              <a:cxnLst/>
              <a:rect l="l" t="t" r="r" b="b"/>
              <a:pathLst>
                <a:path w="1831" h="2334" extrusionOk="0">
                  <a:moveTo>
                    <a:pt x="1625" y="1"/>
                  </a:moveTo>
                  <a:cubicBezTo>
                    <a:pt x="1534" y="1"/>
                    <a:pt x="1455" y="66"/>
                    <a:pt x="1439" y="158"/>
                  </a:cubicBezTo>
                  <a:lnTo>
                    <a:pt x="1364" y="600"/>
                  </a:lnTo>
                  <a:lnTo>
                    <a:pt x="1200" y="763"/>
                  </a:lnTo>
                  <a:lnTo>
                    <a:pt x="1100" y="496"/>
                  </a:lnTo>
                  <a:cubicBezTo>
                    <a:pt x="1071" y="420"/>
                    <a:pt x="999" y="374"/>
                    <a:pt x="921" y="374"/>
                  </a:cubicBezTo>
                  <a:cubicBezTo>
                    <a:pt x="899" y="374"/>
                    <a:pt x="877" y="378"/>
                    <a:pt x="854" y="386"/>
                  </a:cubicBezTo>
                  <a:cubicBezTo>
                    <a:pt x="757" y="424"/>
                    <a:pt x="708" y="532"/>
                    <a:pt x="744" y="631"/>
                  </a:cubicBezTo>
                  <a:lnTo>
                    <a:pt x="919" y="1092"/>
                  </a:lnTo>
                  <a:lnTo>
                    <a:pt x="687" y="1539"/>
                  </a:lnTo>
                  <a:lnTo>
                    <a:pt x="162" y="1680"/>
                  </a:lnTo>
                  <a:cubicBezTo>
                    <a:pt x="60" y="1707"/>
                    <a:pt x="1" y="1812"/>
                    <a:pt x="28" y="1912"/>
                  </a:cubicBezTo>
                  <a:cubicBezTo>
                    <a:pt x="51" y="1997"/>
                    <a:pt x="127" y="2053"/>
                    <a:pt x="211" y="2053"/>
                  </a:cubicBezTo>
                  <a:cubicBezTo>
                    <a:pt x="227" y="2053"/>
                    <a:pt x="244" y="2051"/>
                    <a:pt x="260" y="2046"/>
                  </a:cubicBezTo>
                  <a:lnTo>
                    <a:pt x="760" y="1912"/>
                  </a:lnTo>
                  <a:lnTo>
                    <a:pt x="1125" y="2278"/>
                  </a:lnTo>
                  <a:cubicBezTo>
                    <a:pt x="1162" y="2314"/>
                    <a:pt x="1211" y="2333"/>
                    <a:pt x="1260" y="2333"/>
                  </a:cubicBezTo>
                  <a:cubicBezTo>
                    <a:pt x="1308" y="2333"/>
                    <a:pt x="1356" y="2314"/>
                    <a:pt x="1394" y="2278"/>
                  </a:cubicBezTo>
                  <a:cubicBezTo>
                    <a:pt x="1467" y="2203"/>
                    <a:pt x="1467" y="2084"/>
                    <a:pt x="1394" y="2010"/>
                  </a:cubicBezTo>
                  <a:lnTo>
                    <a:pt x="1049" y="1665"/>
                  </a:lnTo>
                  <a:lnTo>
                    <a:pt x="1282" y="1218"/>
                  </a:lnTo>
                  <a:lnTo>
                    <a:pt x="1675" y="825"/>
                  </a:lnTo>
                  <a:cubicBezTo>
                    <a:pt x="1703" y="798"/>
                    <a:pt x="1721" y="762"/>
                    <a:pt x="1728" y="723"/>
                  </a:cubicBezTo>
                  <a:lnTo>
                    <a:pt x="1813" y="222"/>
                  </a:lnTo>
                  <a:cubicBezTo>
                    <a:pt x="1831" y="119"/>
                    <a:pt x="1761" y="20"/>
                    <a:pt x="1658" y="3"/>
                  </a:cubicBezTo>
                  <a:cubicBezTo>
                    <a:pt x="1647" y="2"/>
                    <a:pt x="1636"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7667204" y="3031090"/>
              <a:ext cx="239774" cy="221191"/>
            </a:xfrm>
            <a:custGeom>
              <a:avLst/>
              <a:gdLst/>
              <a:ahLst/>
              <a:cxnLst/>
              <a:rect l="l" t="t" r="r" b="b"/>
              <a:pathLst>
                <a:path w="1922" h="1773" extrusionOk="0">
                  <a:moveTo>
                    <a:pt x="842" y="380"/>
                  </a:moveTo>
                  <a:cubicBezTo>
                    <a:pt x="940" y="380"/>
                    <a:pt x="1040" y="418"/>
                    <a:pt x="1115" y="493"/>
                  </a:cubicBezTo>
                  <a:lnTo>
                    <a:pt x="1355" y="732"/>
                  </a:lnTo>
                  <a:cubicBezTo>
                    <a:pt x="1427" y="805"/>
                    <a:pt x="1468" y="903"/>
                    <a:pt x="1468" y="1007"/>
                  </a:cubicBezTo>
                  <a:cubicBezTo>
                    <a:pt x="1468" y="1109"/>
                    <a:pt x="1427" y="1207"/>
                    <a:pt x="1355" y="1280"/>
                  </a:cubicBezTo>
                  <a:cubicBezTo>
                    <a:pt x="1279" y="1355"/>
                    <a:pt x="1180" y="1392"/>
                    <a:pt x="1081" y="1392"/>
                  </a:cubicBezTo>
                  <a:cubicBezTo>
                    <a:pt x="982" y="1392"/>
                    <a:pt x="883" y="1355"/>
                    <a:pt x="808" y="1280"/>
                  </a:cubicBezTo>
                  <a:lnTo>
                    <a:pt x="568" y="1040"/>
                  </a:lnTo>
                  <a:cubicBezTo>
                    <a:pt x="417" y="889"/>
                    <a:pt x="417" y="644"/>
                    <a:pt x="568" y="493"/>
                  </a:cubicBezTo>
                  <a:cubicBezTo>
                    <a:pt x="643" y="418"/>
                    <a:pt x="742" y="380"/>
                    <a:pt x="842" y="380"/>
                  </a:cubicBezTo>
                  <a:close/>
                  <a:moveTo>
                    <a:pt x="841" y="0"/>
                  </a:moveTo>
                  <a:cubicBezTo>
                    <a:pt x="645" y="0"/>
                    <a:pt x="448" y="75"/>
                    <a:pt x="299" y="224"/>
                  </a:cubicBezTo>
                  <a:cubicBezTo>
                    <a:pt x="0" y="524"/>
                    <a:pt x="0" y="1010"/>
                    <a:pt x="299" y="1308"/>
                  </a:cubicBezTo>
                  <a:lnTo>
                    <a:pt x="539" y="1548"/>
                  </a:lnTo>
                  <a:cubicBezTo>
                    <a:pt x="689" y="1697"/>
                    <a:pt x="885" y="1772"/>
                    <a:pt x="1080" y="1772"/>
                  </a:cubicBezTo>
                  <a:cubicBezTo>
                    <a:pt x="1277" y="1772"/>
                    <a:pt x="1473" y="1697"/>
                    <a:pt x="1623" y="1548"/>
                  </a:cubicBezTo>
                  <a:cubicBezTo>
                    <a:pt x="1922" y="1250"/>
                    <a:pt x="1922" y="762"/>
                    <a:pt x="1623" y="464"/>
                  </a:cubicBezTo>
                  <a:lnTo>
                    <a:pt x="1383" y="224"/>
                  </a:lnTo>
                  <a:cubicBezTo>
                    <a:pt x="1234" y="75"/>
                    <a:pt x="1037"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7969355" y="3325016"/>
              <a:ext cx="47531" cy="47532"/>
            </a:xfrm>
            <a:custGeom>
              <a:avLst/>
              <a:gdLst/>
              <a:ahLst/>
              <a:cxnLst/>
              <a:rect l="l" t="t" r="r" b="b"/>
              <a:pathLst>
                <a:path w="381" h="381" extrusionOk="0">
                  <a:moveTo>
                    <a:pt x="189" y="1"/>
                  </a:moveTo>
                  <a:cubicBezTo>
                    <a:pt x="84" y="1"/>
                    <a:pt x="0" y="86"/>
                    <a:pt x="0" y="191"/>
                  </a:cubicBezTo>
                  <a:cubicBezTo>
                    <a:pt x="0" y="295"/>
                    <a:pt x="85" y="380"/>
                    <a:pt x="191" y="380"/>
                  </a:cubicBezTo>
                  <a:cubicBezTo>
                    <a:pt x="296" y="380"/>
                    <a:pt x="381" y="295"/>
                    <a:pt x="381" y="191"/>
                  </a:cubicBezTo>
                  <a:cubicBezTo>
                    <a:pt x="381" y="86"/>
                    <a:pt x="29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8104711" y="3497056"/>
              <a:ext cx="53893" cy="47532"/>
            </a:xfrm>
            <a:custGeom>
              <a:avLst/>
              <a:gdLst/>
              <a:ahLst/>
              <a:cxnLst/>
              <a:rect l="l" t="t" r="r" b="b"/>
              <a:pathLst>
                <a:path w="432" h="381" extrusionOk="0">
                  <a:moveTo>
                    <a:pt x="216" y="1"/>
                  </a:moveTo>
                  <a:cubicBezTo>
                    <a:pt x="139" y="1"/>
                    <a:pt x="67" y="48"/>
                    <a:pt x="38" y="124"/>
                  </a:cubicBezTo>
                  <a:cubicBezTo>
                    <a:pt x="1" y="222"/>
                    <a:pt x="51" y="332"/>
                    <a:pt x="149" y="368"/>
                  </a:cubicBezTo>
                  <a:cubicBezTo>
                    <a:pt x="171" y="377"/>
                    <a:pt x="194" y="381"/>
                    <a:pt x="216" y="381"/>
                  </a:cubicBezTo>
                  <a:cubicBezTo>
                    <a:pt x="293" y="381"/>
                    <a:pt x="365" y="335"/>
                    <a:pt x="395" y="258"/>
                  </a:cubicBezTo>
                  <a:cubicBezTo>
                    <a:pt x="431" y="161"/>
                    <a:pt x="382" y="51"/>
                    <a:pt x="284" y="14"/>
                  </a:cubicBezTo>
                  <a:lnTo>
                    <a:pt x="282" y="13"/>
                  </a:lnTo>
                  <a:cubicBezTo>
                    <a:pt x="260" y="5"/>
                    <a:pt x="238"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227577" y="2753132"/>
              <a:ext cx="1045426" cy="1549707"/>
            </a:xfrm>
            <a:custGeom>
              <a:avLst/>
              <a:gdLst/>
              <a:ahLst/>
              <a:cxnLst/>
              <a:rect l="l" t="t" r="r" b="b"/>
              <a:pathLst>
                <a:path w="8380" h="12422" extrusionOk="0">
                  <a:moveTo>
                    <a:pt x="6129" y="4435"/>
                  </a:moveTo>
                  <a:cubicBezTo>
                    <a:pt x="6214" y="4435"/>
                    <a:pt x="6299" y="4468"/>
                    <a:pt x="6364" y="4533"/>
                  </a:cubicBezTo>
                  <a:lnTo>
                    <a:pt x="6956" y="5124"/>
                  </a:lnTo>
                  <a:cubicBezTo>
                    <a:pt x="7045" y="5213"/>
                    <a:pt x="7076" y="5345"/>
                    <a:pt x="7037" y="5463"/>
                  </a:cubicBezTo>
                  <a:cubicBezTo>
                    <a:pt x="7009" y="5471"/>
                    <a:pt x="6979" y="5482"/>
                    <a:pt x="6951" y="5494"/>
                  </a:cubicBezTo>
                  <a:cubicBezTo>
                    <a:pt x="6848" y="5541"/>
                    <a:pt x="6761" y="5609"/>
                    <a:pt x="6693" y="5691"/>
                  </a:cubicBezTo>
                  <a:cubicBezTo>
                    <a:pt x="6615" y="5686"/>
                    <a:pt x="6541" y="5651"/>
                    <a:pt x="6485" y="5595"/>
                  </a:cubicBezTo>
                  <a:lnTo>
                    <a:pt x="5893" y="5003"/>
                  </a:lnTo>
                  <a:cubicBezTo>
                    <a:pt x="5763" y="4874"/>
                    <a:pt x="5763" y="4662"/>
                    <a:pt x="5893" y="4533"/>
                  </a:cubicBezTo>
                  <a:cubicBezTo>
                    <a:pt x="5958" y="4468"/>
                    <a:pt x="6043" y="4435"/>
                    <a:pt x="6129" y="4435"/>
                  </a:cubicBezTo>
                  <a:close/>
                  <a:moveTo>
                    <a:pt x="7243" y="5812"/>
                  </a:moveTo>
                  <a:cubicBezTo>
                    <a:pt x="7370" y="5812"/>
                    <a:pt x="7492" y="5885"/>
                    <a:pt x="7547" y="6009"/>
                  </a:cubicBezTo>
                  <a:lnTo>
                    <a:pt x="7889" y="6772"/>
                  </a:lnTo>
                  <a:cubicBezTo>
                    <a:pt x="7951" y="6913"/>
                    <a:pt x="7910" y="7078"/>
                    <a:pt x="7790" y="7171"/>
                  </a:cubicBezTo>
                  <a:cubicBezTo>
                    <a:pt x="7785" y="7170"/>
                    <a:pt x="7780" y="7169"/>
                    <a:pt x="7774" y="7168"/>
                  </a:cubicBezTo>
                  <a:cubicBezTo>
                    <a:pt x="7730" y="7160"/>
                    <a:pt x="7686" y="7156"/>
                    <a:pt x="7643" y="7156"/>
                  </a:cubicBezTo>
                  <a:cubicBezTo>
                    <a:pt x="7564" y="7156"/>
                    <a:pt x="7487" y="7169"/>
                    <a:pt x="7414" y="7194"/>
                  </a:cubicBezTo>
                  <a:cubicBezTo>
                    <a:pt x="7355" y="7160"/>
                    <a:pt x="7309" y="7109"/>
                    <a:pt x="7281" y="7045"/>
                  </a:cubicBezTo>
                  <a:lnTo>
                    <a:pt x="6938" y="6281"/>
                  </a:lnTo>
                  <a:cubicBezTo>
                    <a:pt x="6864" y="6113"/>
                    <a:pt x="6940" y="5916"/>
                    <a:pt x="7107" y="5841"/>
                  </a:cubicBezTo>
                  <a:cubicBezTo>
                    <a:pt x="7151" y="5821"/>
                    <a:pt x="7197" y="5812"/>
                    <a:pt x="7243" y="5812"/>
                  </a:cubicBezTo>
                  <a:close/>
                  <a:moveTo>
                    <a:pt x="3713" y="8445"/>
                  </a:moveTo>
                  <a:cubicBezTo>
                    <a:pt x="3795" y="8445"/>
                    <a:pt x="3862" y="8511"/>
                    <a:pt x="3862" y="8594"/>
                  </a:cubicBezTo>
                  <a:cubicBezTo>
                    <a:pt x="3862" y="8676"/>
                    <a:pt x="3795" y="8743"/>
                    <a:pt x="3713" y="8743"/>
                  </a:cubicBezTo>
                  <a:cubicBezTo>
                    <a:pt x="3630" y="8743"/>
                    <a:pt x="3563" y="8676"/>
                    <a:pt x="3563" y="8594"/>
                  </a:cubicBezTo>
                  <a:cubicBezTo>
                    <a:pt x="3563" y="8511"/>
                    <a:pt x="3630" y="8445"/>
                    <a:pt x="3713" y="8445"/>
                  </a:cubicBezTo>
                  <a:close/>
                  <a:moveTo>
                    <a:pt x="7644" y="7536"/>
                  </a:moveTo>
                  <a:cubicBezTo>
                    <a:pt x="7665" y="7536"/>
                    <a:pt x="7685" y="7537"/>
                    <a:pt x="7705" y="7541"/>
                  </a:cubicBezTo>
                  <a:cubicBezTo>
                    <a:pt x="7792" y="7557"/>
                    <a:pt x="7869" y="7606"/>
                    <a:pt x="7919" y="7680"/>
                  </a:cubicBezTo>
                  <a:cubicBezTo>
                    <a:pt x="7969" y="7753"/>
                    <a:pt x="7988" y="7842"/>
                    <a:pt x="7972" y="7929"/>
                  </a:cubicBezTo>
                  <a:lnTo>
                    <a:pt x="7821" y="8752"/>
                  </a:lnTo>
                  <a:cubicBezTo>
                    <a:pt x="7796" y="8884"/>
                    <a:pt x="7696" y="8986"/>
                    <a:pt x="7569" y="9016"/>
                  </a:cubicBezTo>
                  <a:cubicBezTo>
                    <a:pt x="7464" y="8898"/>
                    <a:pt x="7327" y="8818"/>
                    <a:pt x="7174" y="8788"/>
                  </a:cubicBezTo>
                  <a:cubicBezTo>
                    <a:pt x="7158" y="8738"/>
                    <a:pt x="7155" y="8684"/>
                    <a:pt x="7165" y="8631"/>
                  </a:cubicBezTo>
                  <a:lnTo>
                    <a:pt x="7317" y="7808"/>
                  </a:lnTo>
                  <a:cubicBezTo>
                    <a:pt x="7346" y="7648"/>
                    <a:pt x="7487" y="7536"/>
                    <a:pt x="7644" y="7536"/>
                  </a:cubicBezTo>
                  <a:close/>
                  <a:moveTo>
                    <a:pt x="528" y="9754"/>
                  </a:moveTo>
                  <a:cubicBezTo>
                    <a:pt x="611" y="9754"/>
                    <a:pt x="677" y="9821"/>
                    <a:pt x="677" y="9904"/>
                  </a:cubicBezTo>
                  <a:cubicBezTo>
                    <a:pt x="677" y="9985"/>
                    <a:pt x="611" y="10052"/>
                    <a:pt x="528" y="10052"/>
                  </a:cubicBezTo>
                  <a:cubicBezTo>
                    <a:pt x="447" y="10052"/>
                    <a:pt x="379" y="9985"/>
                    <a:pt x="379" y="9904"/>
                  </a:cubicBezTo>
                  <a:cubicBezTo>
                    <a:pt x="379" y="9821"/>
                    <a:pt x="447" y="9754"/>
                    <a:pt x="528" y="9754"/>
                  </a:cubicBezTo>
                  <a:close/>
                  <a:moveTo>
                    <a:pt x="1189" y="10942"/>
                  </a:moveTo>
                  <a:cubicBezTo>
                    <a:pt x="1271" y="10942"/>
                    <a:pt x="1338" y="11009"/>
                    <a:pt x="1338" y="11092"/>
                  </a:cubicBezTo>
                  <a:cubicBezTo>
                    <a:pt x="1338" y="11173"/>
                    <a:pt x="1271" y="11240"/>
                    <a:pt x="1189" y="11240"/>
                  </a:cubicBezTo>
                  <a:cubicBezTo>
                    <a:pt x="1106" y="11240"/>
                    <a:pt x="1040" y="11173"/>
                    <a:pt x="1040" y="11092"/>
                  </a:cubicBezTo>
                  <a:cubicBezTo>
                    <a:pt x="1040" y="11009"/>
                    <a:pt x="1106" y="10942"/>
                    <a:pt x="1189" y="10942"/>
                  </a:cubicBezTo>
                  <a:close/>
                  <a:moveTo>
                    <a:pt x="3538" y="11745"/>
                  </a:moveTo>
                  <a:cubicBezTo>
                    <a:pt x="3621" y="11745"/>
                    <a:pt x="3687" y="11811"/>
                    <a:pt x="3687" y="11894"/>
                  </a:cubicBezTo>
                  <a:cubicBezTo>
                    <a:pt x="3687" y="11976"/>
                    <a:pt x="3621" y="12043"/>
                    <a:pt x="3538" y="12043"/>
                  </a:cubicBezTo>
                  <a:cubicBezTo>
                    <a:pt x="3456" y="12043"/>
                    <a:pt x="3389" y="11976"/>
                    <a:pt x="3389" y="11894"/>
                  </a:cubicBezTo>
                  <a:cubicBezTo>
                    <a:pt x="3389" y="11811"/>
                    <a:pt x="3456" y="11745"/>
                    <a:pt x="3538" y="11745"/>
                  </a:cubicBezTo>
                  <a:close/>
                  <a:moveTo>
                    <a:pt x="2536" y="1"/>
                  </a:moveTo>
                  <a:cubicBezTo>
                    <a:pt x="2432" y="1"/>
                    <a:pt x="2347" y="85"/>
                    <a:pt x="2347" y="190"/>
                  </a:cubicBezTo>
                  <a:lnTo>
                    <a:pt x="2347" y="547"/>
                  </a:lnTo>
                  <a:lnTo>
                    <a:pt x="2238" y="740"/>
                  </a:lnTo>
                  <a:lnTo>
                    <a:pt x="1829" y="635"/>
                  </a:lnTo>
                  <a:cubicBezTo>
                    <a:pt x="1814" y="631"/>
                    <a:pt x="1798" y="629"/>
                    <a:pt x="1782" y="629"/>
                  </a:cubicBezTo>
                  <a:cubicBezTo>
                    <a:pt x="1697" y="629"/>
                    <a:pt x="1620" y="687"/>
                    <a:pt x="1598" y="773"/>
                  </a:cubicBezTo>
                  <a:cubicBezTo>
                    <a:pt x="1573" y="874"/>
                    <a:pt x="1633" y="978"/>
                    <a:pt x="1735" y="1003"/>
                  </a:cubicBezTo>
                  <a:lnTo>
                    <a:pt x="2234" y="1131"/>
                  </a:lnTo>
                  <a:lnTo>
                    <a:pt x="2848" y="1745"/>
                  </a:lnTo>
                  <a:lnTo>
                    <a:pt x="2386" y="3466"/>
                  </a:lnTo>
                  <a:lnTo>
                    <a:pt x="1662" y="3571"/>
                  </a:lnTo>
                  <a:lnTo>
                    <a:pt x="1498" y="3309"/>
                  </a:lnTo>
                  <a:cubicBezTo>
                    <a:pt x="1464" y="3254"/>
                    <a:pt x="1403" y="3220"/>
                    <a:pt x="1338" y="3220"/>
                  </a:cubicBezTo>
                  <a:cubicBezTo>
                    <a:pt x="1332" y="3220"/>
                    <a:pt x="1325" y="3220"/>
                    <a:pt x="1319" y="3221"/>
                  </a:cubicBezTo>
                  <a:lnTo>
                    <a:pt x="884" y="3263"/>
                  </a:lnTo>
                  <a:cubicBezTo>
                    <a:pt x="781" y="3273"/>
                    <a:pt x="704" y="3367"/>
                    <a:pt x="715" y="3470"/>
                  </a:cubicBezTo>
                  <a:cubicBezTo>
                    <a:pt x="725" y="3569"/>
                    <a:pt x="806" y="3642"/>
                    <a:pt x="903" y="3642"/>
                  </a:cubicBezTo>
                  <a:cubicBezTo>
                    <a:pt x="909" y="3642"/>
                    <a:pt x="916" y="3642"/>
                    <a:pt x="922" y="3641"/>
                  </a:cubicBezTo>
                  <a:lnTo>
                    <a:pt x="1238" y="3610"/>
                  </a:lnTo>
                  <a:lnTo>
                    <a:pt x="1324" y="3748"/>
                  </a:lnTo>
                  <a:lnTo>
                    <a:pt x="1101" y="3972"/>
                  </a:lnTo>
                  <a:cubicBezTo>
                    <a:pt x="1027" y="4046"/>
                    <a:pt x="1027" y="4167"/>
                    <a:pt x="1101" y="4240"/>
                  </a:cubicBezTo>
                  <a:cubicBezTo>
                    <a:pt x="1138" y="4278"/>
                    <a:pt x="1186" y="4296"/>
                    <a:pt x="1235" y="4296"/>
                  </a:cubicBezTo>
                  <a:cubicBezTo>
                    <a:pt x="1284" y="4296"/>
                    <a:pt x="1332" y="4278"/>
                    <a:pt x="1369" y="4240"/>
                  </a:cubicBezTo>
                  <a:lnTo>
                    <a:pt x="1655" y="3954"/>
                  </a:lnTo>
                  <a:lnTo>
                    <a:pt x="2470" y="3837"/>
                  </a:lnTo>
                  <a:lnTo>
                    <a:pt x="3745" y="5113"/>
                  </a:lnTo>
                  <a:lnTo>
                    <a:pt x="3387" y="6174"/>
                  </a:lnTo>
                  <a:lnTo>
                    <a:pt x="2786" y="6409"/>
                  </a:lnTo>
                  <a:cubicBezTo>
                    <a:pt x="2688" y="6446"/>
                    <a:pt x="2640" y="6558"/>
                    <a:pt x="2679" y="6655"/>
                  </a:cubicBezTo>
                  <a:cubicBezTo>
                    <a:pt x="2708" y="6729"/>
                    <a:pt x="2779" y="6775"/>
                    <a:pt x="2855" y="6775"/>
                  </a:cubicBezTo>
                  <a:cubicBezTo>
                    <a:pt x="2878" y="6775"/>
                    <a:pt x="2902" y="6771"/>
                    <a:pt x="2924" y="6763"/>
                  </a:cubicBezTo>
                  <a:lnTo>
                    <a:pt x="3414" y="6571"/>
                  </a:lnTo>
                  <a:lnTo>
                    <a:pt x="3531" y="6967"/>
                  </a:lnTo>
                  <a:cubicBezTo>
                    <a:pt x="3555" y="7050"/>
                    <a:pt x="3630" y="7104"/>
                    <a:pt x="3712" y="7104"/>
                  </a:cubicBezTo>
                  <a:cubicBezTo>
                    <a:pt x="3730" y="7104"/>
                    <a:pt x="3747" y="7101"/>
                    <a:pt x="3765" y="7096"/>
                  </a:cubicBezTo>
                  <a:cubicBezTo>
                    <a:pt x="3866" y="7067"/>
                    <a:pt x="3923" y="6962"/>
                    <a:pt x="3894" y="6861"/>
                  </a:cubicBezTo>
                  <a:lnTo>
                    <a:pt x="3737" y="6323"/>
                  </a:lnTo>
                  <a:lnTo>
                    <a:pt x="4110" y="5219"/>
                  </a:lnTo>
                  <a:lnTo>
                    <a:pt x="5424" y="4868"/>
                  </a:lnTo>
                  <a:cubicBezTo>
                    <a:pt x="5445" y="5015"/>
                    <a:pt x="5512" y="5158"/>
                    <a:pt x="5625" y="5272"/>
                  </a:cubicBezTo>
                  <a:lnTo>
                    <a:pt x="6217" y="5863"/>
                  </a:lnTo>
                  <a:cubicBezTo>
                    <a:pt x="6307" y="5954"/>
                    <a:pt x="6417" y="6017"/>
                    <a:pt x="6537" y="6048"/>
                  </a:cubicBezTo>
                  <a:cubicBezTo>
                    <a:pt x="6519" y="6176"/>
                    <a:pt x="6536" y="6310"/>
                    <a:pt x="6593" y="6437"/>
                  </a:cubicBezTo>
                  <a:lnTo>
                    <a:pt x="6934" y="7200"/>
                  </a:lnTo>
                  <a:cubicBezTo>
                    <a:pt x="6972" y="7284"/>
                    <a:pt x="7025" y="7358"/>
                    <a:pt x="7090" y="7421"/>
                  </a:cubicBezTo>
                  <a:cubicBezTo>
                    <a:pt x="7018" y="7510"/>
                    <a:pt x="6966" y="7618"/>
                    <a:pt x="6944" y="7739"/>
                  </a:cubicBezTo>
                  <a:lnTo>
                    <a:pt x="6792" y="8562"/>
                  </a:lnTo>
                  <a:cubicBezTo>
                    <a:pt x="6776" y="8647"/>
                    <a:pt x="6776" y="8733"/>
                    <a:pt x="6791" y="8816"/>
                  </a:cubicBezTo>
                  <a:cubicBezTo>
                    <a:pt x="6712" y="8845"/>
                    <a:pt x="6638" y="8887"/>
                    <a:pt x="6573" y="8944"/>
                  </a:cubicBezTo>
                  <a:lnTo>
                    <a:pt x="5935" y="9487"/>
                  </a:lnTo>
                  <a:cubicBezTo>
                    <a:pt x="5790" y="9609"/>
                    <a:pt x="5701" y="9782"/>
                    <a:pt x="5687" y="9972"/>
                  </a:cubicBezTo>
                  <a:cubicBezTo>
                    <a:pt x="5680" y="10050"/>
                    <a:pt x="5687" y="10127"/>
                    <a:pt x="5705" y="10201"/>
                  </a:cubicBezTo>
                  <a:cubicBezTo>
                    <a:pt x="4957" y="10195"/>
                    <a:pt x="4282" y="9731"/>
                    <a:pt x="4013" y="9028"/>
                  </a:cubicBezTo>
                  <a:cubicBezTo>
                    <a:pt x="4150" y="8932"/>
                    <a:pt x="4241" y="8773"/>
                    <a:pt x="4241" y="8593"/>
                  </a:cubicBezTo>
                  <a:cubicBezTo>
                    <a:pt x="4241" y="8302"/>
                    <a:pt x="4004" y="8065"/>
                    <a:pt x="3712" y="8065"/>
                  </a:cubicBezTo>
                  <a:cubicBezTo>
                    <a:pt x="3421" y="8065"/>
                    <a:pt x="3184" y="8302"/>
                    <a:pt x="3184" y="8593"/>
                  </a:cubicBezTo>
                  <a:cubicBezTo>
                    <a:pt x="3184" y="8860"/>
                    <a:pt x="3383" y="9081"/>
                    <a:pt x="3640" y="9117"/>
                  </a:cubicBezTo>
                  <a:cubicBezTo>
                    <a:pt x="3923" y="9910"/>
                    <a:pt x="4632" y="10462"/>
                    <a:pt x="5447" y="10564"/>
                  </a:cubicBezTo>
                  <a:cubicBezTo>
                    <a:pt x="5092" y="10784"/>
                    <a:pt x="4681" y="10901"/>
                    <a:pt x="4253" y="10901"/>
                  </a:cubicBezTo>
                  <a:lnTo>
                    <a:pt x="3809" y="10901"/>
                  </a:lnTo>
                  <a:lnTo>
                    <a:pt x="3657" y="10690"/>
                  </a:lnTo>
                  <a:cubicBezTo>
                    <a:pt x="3216" y="10079"/>
                    <a:pt x="2502" y="9713"/>
                    <a:pt x="1747" y="9713"/>
                  </a:cubicBezTo>
                  <a:lnTo>
                    <a:pt x="1021" y="9713"/>
                  </a:lnTo>
                  <a:cubicBezTo>
                    <a:pt x="944" y="9515"/>
                    <a:pt x="752" y="9375"/>
                    <a:pt x="528" y="9375"/>
                  </a:cubicBezTo>
                  <a:cubicBezTo>
                    <a:pt x="237" y="9375"/>
                    <a:pt x="0" y="9611"/>
                    <a:pt x="0" y="9903"/>
                  </a:cubicBezTo>
                  <a:cubicBezTo>
                    <a:pt x="0" y="10194"/>
                    <a:pt x="237" y="10432"/>
                    <a:pt x="528" y="10432"/>
                  </a:cubicBezTo>
                  <a:cubicBezTo>
                    <a:pt x="752" y="10432"/>
                    <a:pt x="944" y="10290"/>
                    <a:pt x="1021" y="10093"/>
                  </a:cubicBezTo>
                  <a:lnTo>
                    <a:pt x="1747" y="10093"/>
                  </a:lnTo>
                  <a:cubicBezTo>
                    <a:pt x="2375" y="10093"/>
                    <a:pt x="2970" y="10395"/>
                    <a:pt x="3341" y="10901"/>
                  </a:cubicBezTo>
                  <a:lnTo>
                    <a:pt x="1682" y="10901"/>
                  </a:lnTo>
                  <a:cubicBezTo>
                    <a:pt x="1605" y="10703"/>
                    <a:pt x="1413" y="10563"/>
                    <a:pt x="1189" y="10563"/>
                  </a:cubicBezTo>
                  <a:cubicBezTo>
                    <a:pt x="898" y="10563"/>
                    <a:pt x="660" y="10799"/>
                    <a:pt x="660" y="11090"/>
                  </a:cubicBezTo>
                  <a:cubicBezTo>
                    <a:pt x="660" y="11383"/>
                    <a:pt x="898" y="11620"/>
                    <a:pt x="1189" y="11620"/>
                  </a:cubicBezTo>
                  <a:cubicBezTo>
                    <a:pt x="1413" y="11620"/>
                    <a:pt x="1605" y="11478"/>
                    <a:pt x="1682" y="11281"/>
                  </a:cubicBezTo>
                  <a:lnTo>
                    <a:pt x="4253" y="11281"/>
                  </a:lnTo>
                  <a:cubicBezTo>
                    <a:pt x="4759" y="11281"/>
                    <a:pt x="5243" y="11141"/>
                    <a:pt x="5661" y="10878"/>
                  </a:cubicBezTo>
                  <a:lnTo>
                    <a:pt x="5661" y="10878"/>
                  </a:lnTo>
                  <a:cubicBezTo>
                    <a:pt x="5339" y="11431"/>
                    <a:pt x="4741" y="11785"/>
                    <a:pt x="4084" y="11785"/>
                  </a:cubicBezTo>
                  <a:cubicBezTo>
                    <a:pt x="4075" y="11785"/>
                    <a:pt x="4065" y="11785"/>
                    <a:pt x="4055" y="11785"/>
                  </a:cubicBezTo>
                  <a:cubicBezTo>
                    <a:pt x="4005" y="11545"/>
                    <a:pt x="3793" y="11365"/>
                    <a:pt x="3538" y="11365"/>
                  </a:cubicBezTo>
                  <a:cubicBezTo>
                    <a:pt x="3247" y="11365"/>
                    <a:pt x="3010" y="11602"/>
                    <a:pt x="3010" y="11894"/>
                  </a:cubicBezTo>
                  <a:cubicBezTo>
                    <a:pt x="3010" y="12185"/>
                    <a:pt x="3247" y="12422"/>
                    <a:pt x="3538" y="12422"/>
                  </a:cubicBezTo>
                  <a:cubicBezTo>
                    <a:pt x="3731" y="12422"/>
                    <a:pt x="3899" y="12318"/>
                    <a:pt x="3992" y="12163"/>
                  </a:cubicBezTo>
                  <a:cubicBezTo>
                    <a:pt x="4023" y="12164"/>
                    <a:pt x="4053" y="12165"/>
                    <a:pt x="4084" y="12165"/>
                  </a:cubicBezTo>
                  <a:cubicBezTo>
                    <a:pt x="5015" y="12165"/>
                    <a:pt x="5847" y="11579"/>
                    <a:pt x="6161" y="10702"/>
                  </a:cubicBezTo>
                  <a:cubicBezTo>
                    <a:pt x="6218" y="10722"/>
                    <a:pt x="6277" y="10734"/>
                    <a:pt x="6339" y="10740"/>
                  </a:cubicBezTo>
                  <a:cubicBezTo>
                    <a:pt x="6359" y="10742"/>
                    <a:pt x="6379" y="10742"/>
                    <a:pt x="6398" y="10742"/>
                  </a:cubicBezTo>
                  <a:cubicBezTo>
                    <a:pt x="6567" y="10742"/>
                    <a:pt x="6729" y="10683"/>
                    <a:pt x="6859" y="10572"/>
                  </a:cubicBezTo>
                  <a:lnTo>
                    <a:pt x="6982" y="10467"/>
                  </a:lnTo>
                  <a:cubicBezTo>
                    <a:pt x="7062" y="10399"/>
                    <a:pt x="7072" y="10280"/>
                    <a:pt x="7003" y="10200"/>
                  </a:cubicBezTo>
                  <a:cubicBezTo>
                    <a:pt x="6966" y="10155"/>
                    <a:pt x="6912" y="10133"/>
                    <a:pt x="6859" y="10133"/>
                  </a:cubicBezTo>
                  <a:cubicBezTo>
                    <a:pt x="6815" y="10133"/>
                    <a:pt x="6772" y="10148"/>
                    <a:pt x="6736" y="10178"/>
                  </a:cubicBezTo>
                  <a:lnTo>
                    <a:pt x="6613" y="10283"/>
                  </a:lnTo>
                  <a:cubicBezTo>
                    <a:pt x="6550" y="10336"/>
                    <a:pt x="6474" y="10362"/>
                    <a:pt x="6398" y="10362"/>
                  </a:cubicBezTo>
                  <a:cubicBezTo>
                    <a:pt x="6303" y="10362"/>
                    <a:pt x="6209" y="10322"/>
                    <a:pt x="6143" y="10245"/>
                  </a:cubicBezTo>
                  <a:cubicBezTo>
                    <a:pt x="6086" y="10177"/>
                    <a:pt x="6057" y="10091"/>
                    <a:pt x="6065" y="10002"/>
                  </a:cubicBezTo>
                  <a:cubicBezTo>
                    <a:pt x="6072" y="9914"/>
                    <a:pt x="6113" y="9833"/>
                    <a:pt x="6181" y="9776"/>
                  </a:cubicBezTo>
                  <a:lnTo>
                    <a:pt x="6818" y="9233"/>
                  </a:lnTo>
                  <a:cubicBezTo>
                    <a:pt x="6880" y="9181"/>
                    <a:pt x="6957" y="9154"/>
                    <a:pt x="7036" y="9154"/>
                  </a:cubicBezTo>
                  <a:cubicBezTo>
                    <a:pt x="7044" y="9154"/>
                    <a:pt x="7053" y="9154"/>
                    <a:pt x="7061" y="9155"/>
                  </a:cubicBezTo>
                  <a:cubicBezTo>
                    <a:pt x="7150" y="9162"/>
                    <a:pt x="7231" y="9204"/>
                    <a:pt x="7288" y="9271"/>
                  </a:cubicBezTo>
                  <a:cubicBezTo>
                    <a:pt x="7383" y="9383"/>
                    <a:pt x="7394" y="9541"/>
                    <a:pt x="7317" y="9665"/>
                  </a:cubicBezTo>
                  <a:cubicBezTo>
                    <a:pt x="7260" y="9753"/>
                    <a:pt x="7287" y="9870"/>
                    <a:pt x="7375" y="9927"/>
                  </a:cubicBezTo>
                  <a:cubicBezTo>
                    <a:pt x="7407" y="9946"/>
                    <a:pt x="7441" y="9955"/>
                    <a:pt x="7476" y="9955"/>
                  </a:cubicBezTo>
                  <a:cubicBezTo>
                    <a:pt x="7539" y="9955"/>
                    <a:pt x="7601" y="9924"/>
                    <a:pt x="7637" y="9867"/>
                  </a:cubicBezTo>
                  <a:cubicBezTo>
                    <a:pt x="7735" y="9712"/>
                    <a:pt x="7767" y="9532"/>
                    <a:pt x="7736" y="9361"/>
                  </a:cubicBezTo>
                  <a:cubicBezTo>
                    <a:pt x="7969" y="9277"/>
                    <a:pt x="8146" y="9075"/>
                    <a:pt x="8193" y="8821"/>
                  </a:cubicBezTo>
                  <a:lnTo>
                    <a:pt x="8345" y="7998"/>
                  </a:lnTo>
                  <a:cubicBezTo>
                    <a:pt x="8380" y="7810"/>
                    <a:pt x="8340" y="7622"/>
                    <a:pt x="8231" y="7465"/>
                  </a:cubicBezTo>
                  <a:cubicBezTo>
                    <a:pt x="8204" y="7425"/>
                    <a:pt x="8174" y="7388"/>
                    <a:pt x="8140" y="7356"/>
                  </a:cubicBezTo>
                  <a:cubicBezTo>
                    <a:pt x="8305" y="7152"/>
                    <a:pt x="8346" y="6866"/>
                    <a:pt x="8235" y="6617"/>
                  </a:cubicBezTo>
                  <a:lnTo>
                    <a:pt x="7894" y="5854"/>
                  </a:lnTo>
                  <a:cubicBezTo>
                    <a:pt x="7803" y="5650"/>
                    <a:pt x="7627" y="5511"/>
                    <a:pt x="7427" y="5457"/>
                  </a:cubicBezTo>
                  <a:cubicBezTo>
                    <a:pt x="7456" y="5240"/>
                    <a:pt x="7385" y="5017"/>
                    <a:pt x="7224" y="4855"/>
                  </a:cubicBezTo>
                  <a:lnTo>
                    <a:pt x="6633" y="4264"/>
                  </a:lnTo>
                  <a:cubicBezTo>
                    <a:pt x="6520" y="4152"/>
                    <a:pt x="6381" y="4085"/>
                    <a:pt x="6236" y="4063"/>
                  </a:cubicBezTo>
                  <a:lnTo>
                    <a:pt x="6589" y="2745"/>
                  </a:lnTo>
                  <a:lnTo>
                    <a:pt x="7016" y="2624"/>
                  </a:lnTo>
                  <a:lnTo>
                    <a:pt x="7646" y="3165"/>
                  </a:lnTo>
                  <a:cubicBezTo>
                    <a:pt x="7681" y="3196"/>
                    <a:pt x="7725" y="3212"/>
                    <a:pt x="7769" y="3212"/>
                  </a:cubicBezTo>
                  <a:cubicBezTo>
                    <a:pt x="7823" y="3212"/>
                    <a:pt x="7876" y="3188"/>
                    <a:pt x="7914" y="3146"/>
                  </a:cubicBezTo>
                  <a:cubicBezTo>
                    <a:pt x="7982" y="3066"/>
                    <a:pt x="7972" y="2946"/>
                    <a:pt x="7894" y="2877"/>
                  </a:cubicBezTo>
                  <a:lnTo>
                    <a:pt x="7328" y="2391"/>
                  </a:lnTo>
                  <a:lnTo>
                    <a:pt x="7547" y="2128"/>
                  </a:lnTo>
                  <a:lnTo>
                    <a:pt x="7970" y="2251"/>
                  </a:lnTo>
                  <a:cubicBezTo>
                    <a:pt x="7988" y="2256"/>
                    <a:pt x="8006" y="2259"/>
                    <a:pt x="8024" y="2259"/>
                  </a:cubicBezTo>
                  <a:cubicBezTo>
                    <a:pt x="8106" y="2259"/>
                    <a:pt x="8182" y="2205"/>
                    <a:pt x="8206" y="2122"/>
                  </a:cubicBezTo>
                  <a:cubicBezTo>
                    <a:pt x="8235" y="2021"/>
                    <a:pt x="8178" y="1917"/>
                    <a:pt x="8077" y="1887"/>
                  </a:cubicBezTo>
                  <a:lnTo>
                    <a:pt x="7535" y="1729"/>
                  </a:lnTo>
                  <a:cubicBezTo>
                    <a:pt x="7516" y="1724"/>
                    <a:pt x="7498" y="1721"/>
                    <a:pt x="7480" y="1721"/>
                  </a:cubicBezTo>
                  <a:cubicBezTo>
                    <a:pt x="7425" y="1721"/>
                    <a:pt x="7372" y="1746"/>
                    <a:pt x="7335" y="1790"/>
                  </a:cubicBezTo>
                  <a:lnTo>
                    <a:pt x="6954" y="2247"/>
                  </a:lnTo>
                  <a:lnTo>
                    <a:pt x="6489" y="2379"/>
                  </a:lnTo>
                  <a:lnTo>
                    <a:pt x="6168" y="2059"/>
                  </a:lnTo>
                  <a:cubicBezTo>
                    <a:pt x="6131" y="2022"/>
                    <a:pt x="6083" y="2003"/>
                    <a:pt x="6034" y="2003"/>
                  </a:cubicBezTo>
                  <a:cubicBezTo>
                    <a:pt x="5985" y="2003"/>
                    <a:pt x="5937" y="2022"/>
                    <a:pt x="5900" y="2059"/>
                  </a:cubicBezTo>
                  <a:cubicBezTo>
                    <a:pt x="5826" y="2132"/>
                    <a:pt x="5826" y="2253"/>
                    <a:pt x="5900" y="2327"/>
                  </a:cubicBezTo>
                  <a:lnTo>
                    <a:pt x="6222" y="2649"/>
                  </a:lnTo>
                  <a:lnTo>
                    <a:pt x="5827" y="4123"/>
                  </a:lnTo>
                  <a:cubicBezTo>
                    <a:pt x="5754" y="4156"/>
                    <a:pt x="5686" y="4204"/>
                    <a:pt x="5625" y="4264"/>
                  </a:cubicBezTo>
                  <a:cubicBezTo>
                    <a:pt x="5567" y="4322"/>
                    <a:pt x="5521" y="4387"/>
                    <a:pt x="5488" y="4457"/>
                  </a:cubicBezTo>
                  <a:lnTo>
                    <a:pt x="4020" y="4851"/>
                  </a:lnTo>
                  <a:lnTo>
                    <a:pt x="2748" y="3579"/>
                  </a:lnTo>
                  <a:lnTo>
                    <a:pt x="3214" y="1843"/>
                  </a:lnTo>
                  <a:lnTo>
                    <a:pt x="3652" y="1726"/>
                  </a:lnTo>
                  <a:cubicBezTo>
                    <a:pt x="3753" y="1699"/>
                    <a:pt x="3812" y="1595"/>
                    <a:pt x="3786" y="1493"/>
                  </a:cubicBezTo>
                  <a:cubicBezTo>
                    <a:pt x="3763" y="1408"/>
                    <a:pt x="3686" y="1353"/>
                    <a:pt x="3603" y="1353"/>
                  </a:cubicBezTo>
                  <a:cubicBezTo>
                    <a:pt x="3587" y="1353"/>
                    <a:pt x="3570" y="1355"/>
                    <a:pt x="3554" y="1359"/>
                  </a:cubicBezTo>
                  <a:lnTo>
                    <a:pt x="3116" y="1477"/>
                  </a:lnTo>
                  <a:lnTo>
                    <a:pt x="2568" y="928"/>
                  </a:lnTo>
                  <a:lnTo>
                    <a:pt x="2702" y="691"/>
                  </a:lnTo>
                  <a:cubicBezTo>
                    <a:pt x="2718" y="663"/>
                    <a:pt x="2727" y="630"/>
                    <a:pt x="2727" y="598"/>
                  </a:cubicBezTo>
                  <a:lnTo>
                    <a:pt x="2727" y="190"/>
                  </a:lnTo>
                  <a:cubicBezTo>
                    <a:pt x="2727" y="85"/>
                    <a:pt x="2641"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154113" y="3712261"/>
              <a:ext cx="53893" cy="47532"/>
            </a:xfrm>
            <a:custGeom>
              <a:avLst/>
              <a:gdLst/>
              <a:ahLst/>
              <a:cxnLst/>
              <a:rect l="l" t="t" r="r" b="b"/>
              <a:pathLst>
                <a:path w="432" h="381" extrusionOk="0">
                  <a:moveTo>
                    <a:pt x="216" y="0"/>
                  </a:moveTo>
                  <a:cubicBezTo>
                    <a:pt x="178" y="0"/>
                    <a:pt x="140" y="11"/>
                    <a:pt x="106" y="34"/>
                  </a:cubicBezTo>
                  <a:cubicBezTo>
                    <a:pt x="21" y="95"/>
                    <a:pt x="1" y="215"/>
                    <a:pt x="61" y="301"/>
                  </a:cubicBezTo>
                  <a:cubicBezTo>
                    <a:pt x="98" y="353"/>
                    <a:pt x="157" y="380"/>
                    <a:pt x="216" y="380"/>
                  </a:cubicBezTo>
                  <a:cubicBezTo>
                    <a:pt x="254" y="380"/>
                    <a:pt x="292" y="370"/>
                    <a:pt x="325" y="346"/>
                  </a:cubicBezTo>
                  <a:cubicBezTo>
                    <a:pt x="411" y="286"/>
                    <a:pt x="431" y="168"/>
                    <a:pt x="372" y="82"/>
                  </a:cubicBezTo>
                  <a:lnTo>
                    <a:pt x="370" y="81"/>
                  </a:lnTo>
                  <a:cubicBezTo>
                    <a:pt x="334" y="28"/>
                    <a:pt x="275"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8079511" y="3913743"/>
              <a:ext cx="49402" cy="47532"/>
            </a:xfrm>
            <a:custGeom>
              <a:avLst/>
              <a:gdLst/>
              <a:ahLst/>
              <a:cxnLst/>
              <a:rect l="l" t="t" r="r" b="b"/>
              <a:pathLst>
                <a:path w="396" h="381" extrusionOk="0">
                  <a:moveTo>
                    <a:pt x="197" y="1"/>
                  </a:moveTo>
                  <a:cubicBezTo>
                    <a:pt x="99" y="1"/>
                    <a:pt x="16" y="78"/>
                    <a:pt x="9" y="176"/>
                  </a:cubicBezTo>
                  <a:cubicBezTo>
                    <a:pt x="1" y="281"/>
                    <a:pt x="79" y="372"/>
                    <a:pt x="183" y="381"/>
                  </a:cubicBezTo>
                  <a:lnTo>
                    <a:pt x="197" y="381"/>
                  </a:lnTo>
                  <a:cubicBezTo>
                    <a:pt x="296" y="381"/>
                    <a:pt x="379" y="305"/>
                    <a:pt x="387" y="206"/>
                  </a:cubicBezTo>
                  <a:lnTo>
                    <a:pt x="387" y="204"/>
                  </a:lnTo>
                  <a:cubicBezTo>
                    <a:pt x="395" y="100"/>
                    <a:pt x="317" y="9"/>
                    <a:pt x="212" y="1"/>
                  </a:cubicBezTo>
                  <a:cubicBezTo>
                    <a:pt x="207" y="1"/>
                    <a:pt x="20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762141" y="3117920"/>
              <a:ext cx="49901" cy="47656"/>
            </a:xfrm>
            <a:custGeom>
              <a:avLst/>
              <a:gdLst/>
              <a:ahLst/>
              <a:cxnLst/>
              <a:rect l="l" t="t" r="r" b="b"/>
              <a:pathLst>
                <a:path w="400" h="382" extrusionOk="0">
                  <a:moveTo>
                    <a:pt x="201" y="1"/>
                  </a:moveTo>
                  <a:cubicBezTo>
                    <a:pt x="103" y="1"/>
                    <a:pt x="20" y="75"/>
                    <a:pt x="11" y="174"/>
                  </a:cubicBezTo>
                  <a:cubicBezTo>
                    <a:pt x="1" y="279"/>
                    <a:pt x="78" y="371"/>
                    <a:pt x="182" y="381"/>
                  </a:cubicBezTo>
                  <a:cubicBezTo>
                    <a:pt x="188" y="381"/>
                    <a:pt x="195" y="382"/>
                    <a:pt x="200" y="382"/>
                  </a:cubicBezTo>
                  <a:cubicBezTo>
                    <a:pt x="297" y="382"/>
                    <a:pt x="380" y="307"/>
                    <a:pt x="389" y="209"/>
                  </a:cubicBezTo>
                  <a:lnTo>
                    <a:pt x="390" y="208"/>
                  </a:lnTo>
                  <a:cubicBezTo>
                    <a:pt x="399" y="103"/>
                    <a:pt x="322" y="12"/>
                    <a:pt x="218" y="2"/>
                  </a:cubicBezTo>
                  <a:cubicBezTo>
                    <a:pt x="212" y="1"/>
                    <a:pt x="2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36"/>
          <p:cNvSpPr/>
          <p:nvPr/>
        </p:nvSpPr>
        <p:spPr>
          <a:xfrm rot="-8489029">
            <a:off x="1004251" y="1106294"/>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rot="-6299947">
            <a:off x="5548728" y="672313"/>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rot="-4039463">
            <a:off x="8018068" y="2088635"/>
            <a:ext cx="112805" cy="112823"/>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E023B458-7788-41B4-99DF-240663118259}"/>
              </a:ext>
            </a:extLst>
          </p:cNvPr>
          <p:cNvSpPr txBox="1"/>
          <p:nvPr/>
        </p:nvSpPr>
        <p:spPr>
          <a:xfrm>
            <a:off x="1351886" y="856629"/>
            <a:ext cx="6353733" cy="1651671"/>
          </a:xfrm>
          <a:prstGeom prst="rect">
            <a:avLst/>
          </a:prstGeom>
          <a:noFill/>
        </p:spPr>
        <p:txBody>
          <a:bodyPr wrap="square">
            <a:spAutoFit/>
          </a:bodyPr>
          <a:lstStyle/>
          <a:p>
            <a:pPr algn="ctr">
              <a:lnSpc>
                <a:spcPct val="150000"/>
              </a:lnSpc>
            </a:pPr>
            <a:r>
              <a:rPr lang="vi-VN" sz="3600" b="1" dirty="0">
                <a:solidFill>
                  <a:srgbClr val="333333"/>
                </a:solidFill>
                <a:effectLst/>
                <a:latin typeface="+mn-lt"/>
                <a:ea typeface="Times New Roman" panose="02020603050405020304" pitchFamily="18" charset="0"/>
              </a:rPr>
              <a:t>BÀI 3</a:t>
            </a:r>
            <a:r>
              <a:rPr lang="en-US" sz="3600" b="1">
                <a:solidFill>
                  <a:srgbClr val="333333"/>
                </a:solidFill>
                <a:effectLst/>
                <a:latin typeface="+mn-lt"/>
                <a:ea typeface="Times New Roman" panose="02020603050405020304" pitchFamily="18" charset="0"/>
              </a:rPr>
              <a:t>4</a:t>
            </a:r>
            <a:r>
              <a:rPr lang="vi-VN" sz="3600" b="1">
                <a:solidFill>
                  <a:srgbClr val="333333"/>
                </a:solidFill>
                <a:effectLst/>
                <a:latin typeface="+mn-lt"/>
                <a:ea typeface="Times New Roman" panose="02020603050405020304" pitchFamily="18" charset="0"/>
              </a:rPr>
              <a:t>. </a:t>
            </a:r>
            <a:r>
              <a:rPr lang="vi-VN" sz="3600" b="1" dirty="0">
                <a:solidFill>
                  <a:srgbClr val="333333"/>
                </a:solidFill>
                <a:effectLst/>
                <a:latin typeface="+mn-lt"/>
                <a:ea typeface="Times New Roman" panose="02020603050405020304" pitchFamily="18" charset="0"/>
              </a:rPr>
              <a:t>HỆ THẦN KINH VÀ CÁC GIÁC QUAN Ở NGƯỜI </a:t>
            </a:r>
            <a:endParaRPr lang="en-US" sz="3600" dirty="0">
              <a:solidFill>
                <a:srgbClr val="333333"/>
              </a:solidFill>
              <a:latin typeface="+mn-lt"/>
            </a:endParaRPr>
          </a:p>
        </p:txBody>
      </p:sp>
      <p:sp>
        <p:nvSpPr>
          <p:cNvPr id="42" name="Freeform 11">
            <a:extLst>
              <a:ext uri="{FF2B5EF4-FFF2-40B4-BE49-F238E27FC236}">
                <a16:creationId xmlns:a16="http://schemas.microsoft.com/office/drawing/2014/main" id="{22A12241-4697-406C-AF57-6F7935265C25}"/>
              </a:ext>
            </a:extLst>
          </p:cNvPr>
          <p:cNvSpPr/>
          <p:nvPr/>
        </p:nvSpPr>
        <p:spPr>
          <a:xfrm>
            <a:off x="1019127" y="2906155"/>
            <a:ext cx="3299403" cy="2199136"/>
          </a:xfrm>
          <a:custGeom>
            <a:avLst/>
            <a:gdLst/>
            <a:ahLst/>
            <a:cxnLst/>
            <a:rect l="l" t="t" r="r" b="b"/>
            <a:pathLst>
              <a:path w="3919156" h="2601340">
                <a:moveTo>
                  <a:pt x="0" y="0"/>
                </a:moveTo>
                <a:lnTo>
                  <a:pt x="3919157" y="0"/>
                </a:lnTo>
                <a:lnTo>
                  <a:pt x="3919157" y="2601340"/>
                </a:lnTo>
                <a:lnTo>
                  <a:pt x="0" y="2601340"/>
                </a:lnTo>
                <a:lnTo>
                  <a:pt x="0" y="0"/>
                </a:lnTo>
                <a:close/>
              </a:path>
            </a:pathLst>
          </a:custGeom>
          <a:blipFill>
            <a:blip r:embed="rId3"/>
            <a:stretch>
              <a:fillRect/>
            </a:stretch>
          </a:blipFill>
        </p:spPr>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1B5F82CE-2BA1-472B-A7FE-40A49888B681}"/>
              </a:ext>
            </a:extLst>
          </p:cNvPr>
          <p:cNvSpPr txBox="1"/>
          <p:nvPr/>
        </p:nvSpPr>
        <p:spPr>
          <a:xfrm>
            <a:off x="704693" y="578151"/>
            <a:ext cx="7841293" cy="872034"/>
          </a:xfrm>
          <a:prstGeom prst="rect">
            <a:avLst/>
          </a:prstGeom>
          <a:solidFill>
            <a:schemeClr val="accent3">
              <a:lumMod val="60000"/>
              <a:lumOff val="40000"/>
            </a:schemeClr>
          </a:solidFill>
        </p:spPr>
        <p:txBody>
          <a:bodyPr wrap="square" anchor="ctr">
            <a:spAutoFit/>
          </a:bodyPr>
          <a:lstStyle/>
          <a:p>
            <a:pPr algn="ctr">
              <a:lnSpc>
                <a:spcPct val="150000"/>
              </a:lnSpc>
            </a:pPr>
            <a:r>
              <a:rPr lang="en-US" sz="1800" b="1" dirty="0" err="1">
                <a:effectLst/>
                <a:latin typeface="+mn-lt"/>
                <a:ea typeface="Times New Roman" panose="02020603050405020304" pitchFamily="18" charset="0"/>
              </a:rPr>
              <a:t>Nhóm</a:t>
            </a:r>
            <a:r>
              <a:rPr lang="en-US" sz="1800" b="1" dirty="0">
                <a:effectLst/>
                <a:latin typeface="+mn-lt"/>
                <a:ea typeface="Times New Roman" panose="02020603050405020304" pitchFamily="18" charset="0"/>
              </a:rPr>
              <a:t> 4: </a:t>
            </a:r>
            <a:r>
              <a:rPr lang="vi-VN" sz="1800" dirty="0">
                <a:latin typeface="+mn-lt"/>
                <a:ea typeface="Times New Roman" panose="02020603050405020304" pitchFamily="18" charset="0"/>
              </a:rPr>
              <a:t>Trình bày về báo cáo việc thực hiện dự án điều tra tỉ lệ học sinh bị tật khúc xạ (loạn thị, viễn thị, cận thị) ở trường em.</a:t>
            </a:r>
            <a:endParaRPr lang="en-US" sz="18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159536" y="3969786"/>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a:extLst>
              <a:ext uri="{FF2B5EF4-FFF2-40B4-BE49-F238E27FC236}">
                <a16:creationId xmlns:a16="http://schemas.microsoft.com/office/drawing/2014/main" id="{B88B97F5-7E3F-4556-8AA0-848664340059}"/>
              </a:ext>
            </a:extLst>
          </p:cNvPr>
          <p:cNvSpPr/>
          <p:nvPr/>
        </p:nvSpPr>
        <p:spPr>
          <a:xfrm>
            <a:off x="251724" y="1629037"/>
            <a:ext cx="2841996" cy="456535"/>
          </a:xfrm>
          <a:prstGeom prst="rect">
            <a:avLst/>
          </a:prstGeom>
        </p:spPr>
        <p:txBody>
          <a:bodyPr wrap="square">
            <a:spAutoFit/>
          </a:bodyPr>
          <a:lstStyle/>
          <a:p>
            <a:pPr algn="just">
              <a:lnSpc>
                <a:spcPct val="150000"/>
              </a:lnSpc>
              <a:spcBef>
                <a:spcPts val="100"/>
              </a:spcBef>
              <a:spcAft>
                <a:spcPts val="100"/>
              </a:spcAft>
            </a:pPr>
            <a:r>
              <a:rPr lang="vi-VN" sz="1800" b="1" dirty="0">
                <a:latin typeface="+mn-lt"/>
                <a:ea typeface="Times New Roman" panose="02020603050405020304" pitchFamily="18" charset="0"/>
              </a:rPr>
              <a:t>1. Kết quả điều tra</a:t>
            </a:r>
            <a:endParaRPr lang="en-US" sz="1800" b="1" dirty="0">
              <a:latin typeface="+mn-lt"/>
              <a:ea typeface="Times New Roman" panose="02020603050405020304" pitchFamily="18" charset="0"/>
            </a:endParaRPr>
          </a:p>
        </p:txBody>
      </p:sp>
      <p:pic>
        <p:nvPicPr>
          <p:cNvPr id="11" name="Picture 10" descr="A cartoon of a child wearing glasses&#10;&#10;Description generated with very high confidence">
            <a:extLst>
              <a:ext uri="{FF2B5EF4-FFF2-40B4-BE49-F238E27FC236}">
                <a16:creationId xmlns:a16="http://schemas.microsoft.com/office/drawing/2014/main" id="{294C861C-28CC-46BF-A5FC-73E5C194E2E1}"/>
              </a:ext>
            </a:extLst>
          </p:cNvPr>
          <p:cNvPicPr>
            <a:picLocks noChangeAspect="1"/>
          </p:cNvPicPr>
          <p:nvPr/>
        </p:nvPicPr>
        <p:blipFill>
          <a:blip r:embed="rId5"/>
          <a:stretch>
            <a:fillRect/>
          </a:stretch>
        </p:blipFill>
        <p:spPr>
          <a:xfrm>
            <a:off x="3539254" y="3341981"/>
            <a:ext cx="1686283" cy="1686283"/>
          </a:xfrm>
          <a:prstGeom prst="rect">
            <a:avLst/>
          </a:prstGeom>
        </p:spPr>
      </p:pic>
      <p:graphicFrame>
        <p:nvGraphicFramePr>
          <p:cNvPr id="5" name="Table 4">
            <a:extLst>
              <a:ext uri="{FF2B5EF4-FFF2-40B4-BE49-F238E27FC236}">
                <a16:creationId xmlns:a16="http://schemas.microsoft.com/office/drawing/2014/main" id="{18AEFDB5-3068-4647-83B1-4D7C6E3F901D}"/>
              </a:ext>
            </a:extLst>
          </p:cNvPr>
          <p:cNvGraphicFramePr>
            <a:graphicFrameLocks noGrp="1"/>
          </p:cNvGraphicFramePr>
          <p:nvPr>
            <p:extLst>
              <p:ext uri="{D42A27DB-BD31-4B8C-83A1-F6EECF244321}">
                <p14:modId xmlns:p14="http://schemas.microsoft.com/office/powerpoint/2010/main" val="1099825784"/>
              </p:ext>
            </p:extLst>
          </p:nvPr>
        </p:nvGraphicFramePr>
        <p:xfrm>
          <a:off x="304801" y="2236102"/>
          <a:ext cx="4420644" cy="1570228"/>
        </p:xfrm>
        <a:graphic>
          <a:graphicData uri="http://schemas.openxmlformats.org/drawingml/2006/table">
            <a:tbl>
              <a:tblPr firstRow="1" bandRow="1">
                <a:tableStyleId>{A2BC7BDA-E0A0-46C3-BACD-2A0F588C49E9}</a:tableStyleId>
              </a:tblPr>
              <a:tblGrid>
                <a:gridCol w="632459">
                  <a:extLst>
                    <a:ext uri="{9D8B030D-6E8A-4147-A177-3AD203B41FA5}">
                      <a16:colId xmlns:a16="http://schemas.microsoft.com/office/drawing/2014/main" val="2892005708"/>
                    </a:ext>
                  </a:extLst>
                </a:gridCol>
                <a:gridCol w="617220">
                  <a:extLst>
                    <a:ext uri="{9D8B030D-6E8A-4147-A177-3AD203B41FA5}">
                      <a16:colId xmlns:a16="http://schemas.microsoft.com/office/drawing/2014/main" val="942192642"/>
                    </a:ext>
                  </a:extLst>
                </a:gridCol>
                <a:gridCol w="1319413">
                  <a:extLst>
                    <a:ext uri="{9D8B030D-6E8A-4147-A177-3AD203B41FA5}">
                      <a16:colId xmlns:a16="http://schemas.microsoft.com/office/drawing/2014/main" val="124873274"/>
                    </a:ext>
                  </a:extLst>
                </a:gridCol>
                <a:gridCol w="1851552">
                  <a:extLst>
                    <a:ext uri="{9D8B030D-6E8A-4147-A177-3AD203B41FA5}">
                      <a16:colId xmlns:a16="http://schemas.microsoft.com/office/drawing/2014/main" val="2619198193"/>
                    </a:ext>
                  </a:extLst>
                </a:gridCol>
              </a:tblGrid>
              <a:tr h="377418">
                <a:tc>
                  <a:txBody>
                    <a:bodyPr/>
                    <a:lstStyle/>
                    <a:p>
                      <a:pPr algn="ctr">
                        <a:lnSpc>
                          <a:spcPct val="150000"/>
                        </a:lnSpc>
                      </a:pPr>
                      <a:r>
                        <a:rPr lang="en-US" sz="16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1600" dirty="0" err="1"/>
                        <a:t>Lớp</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1600" dirty="0" err="1"/>
                        <a:t>Tổng</a:t>
                      </a:r>
                      <a:r>
                        <a:rPr lang="en-US" sz="1600" dirty="0"/>
                        <a:t> </a:t>
                      </a:r>
                      <a:r>
                        <a:rPr lang="en-US" sz="1600" dirty="0" err="1"/>
                        <a:t>số</a:t>
                      </a:r>
                      <a:r>
                        <a:rPr lang="en-US" sz="1600" dirty="0"/>
                        <a:t> HS </a:t>
                      </a:r>
                      <a:r>
                        <a:rPr lang="en-US" sz="1600" dirty="0" err="1"/>
                        <a:t>trong</a:t>
                      </a:r>
                      <a:r>
                        <a:rPr lang="en-US" sz="1600" dirty="0"/>
                        <a:t> </a:t>
                      </a:r>
                      <a:r>
                        <a:rPr lang="en-US" sz="1600" dirty="0" err="1"/>
                        <a:t>lớp</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1600" dirty="0" err="1"/>
                        <a:t>Số</a:t>
                      </a:r>
                      <a:r>
                        <a:rPr lang="en-US" sz="1600" dirty="0"/>
                        <a:t> ng</a:t>
                      </a:r>
                      <a:r>
                        <a:rPr lang="vi-VN" sz="1600" dirty="0"/>
                        <a:t>ư</a:t>
                      </a:r>
                      <a:r>
                        <a:rPr lang="en-US" sz="1600" dirty="0" err="1"/>
                        <a:t>ời</a:t>
                      </a:r>
                      <a:r>
                        <a:rPr lang="en-US" sz="1600" dirty="0"/>
                        <a:t> </a:t>
                      </a:r>
                      <a:r>
                        <a:rPr lang="en-US" sz="1600" dirty="0" err="1"/>
                        <a:t>bị</a:t>
                      </a:r>
                      <a:r>
                        <a:rPr lang="en-US" sz="1600" dirty="0"/>
                        <a:t> </a:t>
                      </a:r>
                      <a:r>
                        <a:rPr lang="en-US" sz="1600" dirty="0" err="1"/>
                        <a:t>tật</a:t>
                      </a:r>
                      <a:r>
                        <a:rPr lang="en-US" sz="1600" dirty="0"/>
                        <a:t> </a:t>
                      </a:r>
                      <a:r>
                        <a:rPr lang="en-US" sz="1600" dirty="0" err="1"/>
                        <a:t>khúc</a:t>
                      </a:r>
                      <a:r>
                        <a:rPr lang="en-US" sz="1600" dirty="0"/>
                        <a:t> </a:t>
                      </a:r>
                      <a:r>
                        <a:rPr lang="en-US" sz="1600" dirty="0" err="1"/>
                        <a:t>xạ</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910393"/>
                  </a:ext>
                </a:extLst>
              </a:tr>
              <a:tr h="370840">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920648"/>
                  </a:ext>
                </a:extLst>
              </a:tr>
              <a:tr h="370840">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964633"/>
                  </a:ext>
                </a:extLst>
              </a:tr>
            </a:tbl>
          </a:graphicData>
        </a:graphic>
      </p:graphicFrame>
      <p:sp>
        <p:nvSpPr>
          <p:cNvPr id="6" name="Rectangle 5">
            <a:extLst>
              <a:ext uri="{FF2B5EF4-FFF2-40B4-BE49-F238E27FC236}">
                <a16:creationId xmlns:a16="http://schemas.microsoft.com/office/drawing/2014/main" id="{84880004-55BC-46DD-BA2F-B884C7FCFB87}"/>
              </a:ext>
            </a:extLst>
          </p:cNvPr>
          <p:cNvSpPr/>
          <p:nvPr/>
        </p:nvSpPr>
        <p:spPr>
          <a:xfrm>
            <a:off x="4778785" y="1450185"/>
            <a:ext cx="3886200" cy="3209981"/>
          </a:xfrm>
          <a:prstGeom prst="rect">
            <a:avLst/>
          </a:prstGeom>
        </p:spPr>
        <p:txBody>
          <a:bodyPr wrap="square">
            <a:spAutoFit/>
          </a:bodyPr>
          <a:lstStyle/>
          <a:p>
            <a:pPr algn="just">
              <a:lnSpc>
                <a:spcPct val="150000"/>
              </a:lnSpc>
              <a:spcBef>
                <a:spcPts val="100"/>
              </a:spcBef>
              <a:spcAft>
                <a:spcPts val="100"/>
              </a:spcAft>
            </a:pPr>
            <a:r>
              <a:rPr lang="vi-VN" sz="1300" b="1" dirty="0">
                <a:ea typeface="Times New Roman" panose="02020603050405020304" pitchFamily="18" charset="0"/>
              </a:rPr>
              <a:t>2. Xác định tỉ lệ mắc bệnh </a:t>
            </a:r>
          </a:p>
          <a:p>
            <a:pPr algn="just">
              <a:lnSpc>
                <a:spcPct val="150000"/>
              </a:lnSpc>
              <a:spcBef>
                <a:spcPts val="100"/>
              </a:spcBef>
              <a:spcAft>
                <a:spcPts val="100"/>
              </a:spcAft>
            </a:pPr>
            <a:r>
              <a:rPr lang="vi-VN" sz="1300" dirty="0">
                <a:ea typeface="Times New Roman" panose="02020603050405020304" pitchFamily="18" charset="0"/>
              </a:rPr>
              <a:t>- Tỉ lệ học sinh bị tật khúc xạ: Số người bị tật khúc xạ/Tổng số người.</a:t>
            </a:r>
          </a:p>
          <a:p>
            <a:pPr algn="just">
              <a:lnSpc>
                <a:spcPct val="150000"/>
              </a:lnSpc>
              <a:spcBef>
                <a:spcPts val="100"/>
              </a:spcBef>
              <a:spcAft>
                <a:spcPts val="100"/>
              </a:spcAft>
            </a:pPr>
            <a:r>
              <a:rPr lang="vi-VN" sz="1300" dirty="0">
                <a:ea typeface="Times New Roman" panose="02020603050405020304" pitchFamily="18" charset="0"/>
              </a:rPr>
              <a:t>- Nhận xét:</a:t>
            </a:r>
          </a:p>
          <a:p>
            <a:pPr algn="just">
              <a:lnSpc>
                <a:spcPct val="150000"/>
              </a:lnSpc>
              <a:spcBef>
                <a:spcPts val="100"/>
              </a:spcBef>
              <a:spcAft>
                <a:spcPts val="100"/>
              </a:spcAft>
            </a:pPr>
            <a:r>
              <a:rPr lang="vi-VN" sz="1300" b="1" dirty="0">
                <a:ea typeface="Times New Roman" panose="02020603050405020304" pitchFamily="18" charset="0"/>
              </a:rPr>
              <a:t>3. Đề xuất một số cách phòng tránh</a:t>
            </a:r>
          </a:p>
          <a:p>
            <a:pPr algn="just">
              <a:lnSpc>
                <a:spcPct val="150000"/>
              </a:lnSpc>
              <a:spcBef>
                <a:spcPts val="100"/>
              </a:spcBef>
              <a:spcAft>
                <a:spcPts val="100"/>
              </a:spcAft>
            </a:pPr>
            <a:r>
              <a:rPr lang="vi-VN" sz="1300" dirty="0">
                <a:ea typeface="Times New Roman" panose="02020603050405020304" pitchFamily="18" charset="0"/>
              </a:rPr>
              <a:t>Một số biện pháp phòng tránh tật khúc xạ:</a:t>
            </a:r>
          </a:p>
          <a:p>
            <a:pPr algn="just">
              <a:lnSpc>
                <a:spcPct val="150000"/>
              </a:lnSpc>
              <a:spcBef>
                <a:spcPts val="100"/>
              </a:spcBef>
              <a:spcAft>
                <a:spcPts val="100"/>
              </a:spcAft>
            </a:pPr>
            <a:r>
              <a:rPr lang="vi-VN" sz="1300" dirty="0">
                <a:ea typeface="Times New Roman" panose="02020603050405020304" pitchFamily="18" charset="0"/>
              </a:rPr>
              <a:t>- Thực hiện chế độ dinh dưỡng đủ vitamin A,</a:t>
            </a:r>
            <a:r>
              <a:rPr lang="en-US" sz="1300" dirty="0">
                <a:ea typeface="Times New Roman" panose="02020603050405020304" pitchFamily="18" charset="0"/>
              </a:rPr>
              <a:t>…</a:t>
            </a:r>
          </a:p>
          <a:p>
            <a:pPr algn="just">
              <a:lnSpc>
                <a:spcPct val="150000"/>
              </a:lnSpc>
              <a:spcBef>
                <a:spcPts val="100"/>
              </a:spcBef>
              <a:spcAft>
                <a:spcPts val="100"/>
              </a:spcAft>
            </a:pPr>
            <a:r>
              <a:rPr lang="vi-VN" sz="1300" dirty="0">
                <a:ea typeface="Times New Roman" panose="02020603050405020304" pitchFamily="18" charset="0"/>
              </a:rPr>
              <a:t>- Học tập và làm việc trong môi trường ánh sáng thích hợp.</a:t>
            </a:r>
            <a:endParaRPr lang="en-US" sz="1300" dirty="0">
              <a:ea typeface="Times New Roman" panose="02020603050405020304" pitchFamily="18" charset="0"/>
            </a:endParaRPr>
          </a:p>
          <a:p>
            <a:pPr algn="just">
              <a:lnSpc>
                <a:spcPct val="150000"/>
              </a:lnSpc>
              <a:spcBef>
                <a:spcPts val="100"/>
              </a:spcBef>
              <a:spcAft>
                <a:spcPts val="100"/>
              </a:spcAft>
            </a:pPr>
            <a:r>
              <a:rPr lang="en-US" sz="1300" dirty="0">
                <a:ea typeface="Times New Roman" panose="02020603050405020304" pitchFamily="18" charset="0"/>
              </a:rPr>
              <a:t>-…</a:t>
            </a:r>
            <a:endParaRPr lang="vi-VN" sz="1300" dirty="0">
              <a:ea typeface="Times New Roman" panose="02020603050405020304" pitchFamily="18" charset="0"/>
            </a:endParaRPr>
          </a:p>
        </p:txBody>
      </p:sp>
    </p:spTree>
    <p:extLst>
      <p:ext uri="{BB962C8B-B14F-4D97-AF65-F5344CB8AC3E}">
        <p14:creationId xmlns:p14="http://schemas.microsoft.com/office/powerpoint/2010/main" val="3222599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1B5F82CE-2BA1-472B-A7FE-40A49888B681}"/>
              </a:ext>
            </a:extLst>
          </p:cNvPr>
          <p:cNvSpPr txBox="1"/>
          <p:nvPr/>
        </p:nvSpPr>
        <p:spPr>
          <a:xfrm>
            <a:off x="651353" y="589943"/>
            <a:ext cx="7841293" cy="958660"/>
          </a:xfrm>
          <a:prstGeom prst="rect">
            <a:avLst/>
          </a:prstGeom>
          <a:solidFill>
            <a:schemeClr val="accent3">
              <a:lumMod val="60000"/>
              <a:lumOff val="40000"/>
            </a:schemeClr>
          </a:solidFill>
        </p:spPr>
        <p:txBody>
          <a:bodyPr wrap="square" anchor="ctr">
            <a:spAutoFit/>
          </a:bodyPr>
          <a:lstStyle/>
          <a:p>
            <a:pPr algn="just">
              <a:lnSpc>
                <a:spcPct val="150000"/>
              </a:lnSpc>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5</a:t>
            </a:r>
            <a:r>
              <a:rPr lang="en-US" sz="2000" b="1" dirty="0">
                <a:latin typeface="+mn-lt"/>
                <a:ea typeface="Times New Roman" panose="02020603050405020304" pitchFamily="18" charset="0"/>
              </a:rPr>
              <a:t>: </a:t>
            </a:r>
            <a:r>
              <a:rPr lang="en-US" sz="2000" dirty="0" err="1">
                <a:latin typeface="+mn-lt"/>
                <a:ea typeface="Times New Roman" panose="02020603050405020304" pitchFamily="18" charset="0"/>
              </a:rPr>
              <a:t>Trình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bày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về</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nguyên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nhân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cách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phòng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chữa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một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bệnh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về</a:t>
            </a:r>
            <a:r>
              <a:rPr lang="en-US" sz="2000" dirty="0">
                <a:latin typeface="+mn-lt"/>
                <a:ea typeface="Times New Roman" panose="02020603050405020304" pitchFamily="18" charset="0"/>
              </a:rPr>
              <a:t> tai.</a:t>
            </a:r>
            <a:endParaRPr lang="en-US" sz="20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7773440" y="4243727"/>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a:extLst>
              <a:ext uri="{FF2B5EF4-FFF2-40B4-BE49-F238E27FC236}">
                <a16:creationId xmlns:a16="http://schemas.microsoft.com/office/drawing/2014/main" id="{B88B97F5-7E3F-4556-8AA0-848664340059}"/>
              </a:ext>
            </a:extLst>
          </p:cNvPr>
          <p:cNvSpPr/>
          <p:nvPr/>
        </p:nvSpPr>
        <p:spPr>
          <a:xfrm>
            <a:off x="519829" y="1615499"/>
            <a:ext cx="4497319" cy="3000821"/>
          </a:xfrm>
          <a:prstGeom prst="rect">
            <a:avLst/>
          </a:prstGeom>
        </p:spPr>
        <p:txBody>
          <a:bodyPr wrap="square">
            <a:spAutoFit/>
          </a:bodyPr>
          <a:lstStyle/>
          <a:p>
            <a:pPr algn="just">
              <a:lnSpc>
                <a:spcPct val="150000"/>
              </a:lnSpc>
              <a:spcBef>
                <a:spcPts val="100"/>
              </a:spcBef>
              <a:spcAft>
                <a:spcPts val="100"/>
              </a:spcAft>
            </a:pPr>
            <a:r>
              <a:rPr lang="en-US" sz="1800" b="1" dirty="0" err="1">
                <a:latin typeface="+mn-lt"/>
                <a:ea typeface="Times New Roman" panose="02020603050405020304" pitchFamily="18" charset="0"/>
              </a:rPr>
              <a:t>Ví</a:t>
            </a:r>
            <a:r>
              <a:rPr lang="en-US" sz="1800" b="1" dirty="0">
                <a:latin typeface="+mn-lt"/>
                <a:ea typeface="Times New Roman" panose="02020603050405020304" pitchFamily="18" charset="0"/>
              </a:rPr>
              <a:t> </a:t>
            </a:r>
            <a:r>
              <a:rPr lang="en-US" sz="1800" b="1" dirty="0" err="1">
                <a:latin typeface="+mn-lt"/>
                <a:ea typeface="Times New Roman" panose="02020603050405020304" pitchFamily="18" charset="0"/>
              </a:rPr>
              <a:t>dụ</a:t>
            </a:r>
            <a:r>
              <a:rPr lang="en-US" sz="1800" b="1" dirty="0">
                <a:latin typeface="+mn-lt"/>
                <a:ea typeface="Times New Roman" panose="02020603050405020304" pitchFamily="18" charset="0"/>
              </a:rPr>
              <a:t>: </a:t>
            </a:r>
            <a:r>
              <a:rPr lang="en-US" sz="1800" dirty="0" err="1">
                <a:latin typeface="+mn-lt"/>
                <a:ea typeface="Times New Roman" panose="02020603050405020304" pitchFamily="18" charset="0"/>
              </a:rPr>
              <a:t>Viêm</a:t>
            </a:r>
            <a:r>
              <a:rPr lang="en-US" sz="1800" dirty="0">
                <a:latin typeface="+mn-lt"/>
                <a:ea typeface="Times New Roman" panose="02020603050405020304" pitchFamily="18" charset="0"/>
              </a:rPr>
              <a:t> tai </a:t>
            </a:r>
            <a:r>
              <a:rPr lang="en-US" sz="1800" dirty="0" err="1">
                <a:latin typeface="+mn-lt"/>
                <a:ea typeface="Times New Roman" panose="02020603050405020304" pitchFamily="18" charset="0"/>
              </a:rPr>
              <a:t>giữa</a:t>
            </a:r>
            <a:endParaRPr lang="en-US" sz="1800" dirty="0">
              <a:latin typeface="+mn-lt"/>
              <a:ea typeface="Times New Roman" panose="02020603050405020304" pitchFamily="18" charset="0"/>
            </a:endParaRPr>
          </a:p>
          <a:p>
            <a:pPr algn="just">
              <a:lnSpc>
                <a:spcPct val="150000"/>
              </a:lnSpc>
              <a:spcBef>
                <a:spcPts val="100"/>
              </a:spcBef>
              <a:spcAft>
                <a:spcPts val="100"/>
              </a:spcAft>
            </a:pP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Nguyên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nhân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nhiễm</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trùng</a:t>
            </a:r>
            <a:r>
              <a:rPr lang="en-US" sz="1800" dirty="0">
                <a:latin typeface="+mn-lt"/>
                <a:ea typeface="Times New Roman" panose="02020603050405020304" pitchFamily="18" charset="0"/>
              </a:rPr>
              <a:t> tai (vi </a:t>
            </a:r>
            <a:r>
              <a:rPr lang="en-US" sz="1800" dirty="0" err="1">
                <a:latin typeface="+mn-lt"/>
                <a:ea typeface="Times New Roman" panose="02020603050405020304" pitchFamily="18" charset="0"/>
              </a:rPr>
              <a:t>khuẩn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hoặc</a:t>
            </a:r>
            <a:r>
              <a:rPr lang="en-US" sz="1800" dirty="0">
                <a:latin typeface="+mn-lt"/>
                <a:ea typeface="Times New Roman" panose="02020603050405020304" pitchFamily="18" charset="0"/>
              </a:rPr>
              <a:t> virus) do </a:t>
            </a:r>
            <a:r>
              <a:rPr lang="en-US" sz="1800" dirty="0" err="1">
                <a:latin typeface="+mn-lt"/>
                <a:ea typeface="Times New Roman" panose="02020603050405020304" pitchFamily="18" charset="0"/>
              </a:rPr>
              <a:t>cảm</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lạnh</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cúm</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hoặc</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viêm</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amidan</a:t>
            </a:r>
            <a:r>
              <a:rPr lang="en-US" sz="1800" dirty="0">
                <a:latin typeface="+mn-lt"/>
                <a:ea typeface="Times New Roman" panose="02020603050405020304" pitchFamily="18" charset="0"/>
              </a:rPr>
              <a:t>.</a:t>
            </a:r>
          </a:p>
          <a:p>
            <a:pPr algn="just">
              <a:lnSpc>
                <a:spcPct val="150000"/>
              </a:lnSpc>
              <a:spcBef>
                <a:spcPts val="100"/>
              </a:spcBef>
              <a:spcAft>
                <a:spcPts val="100"/>
              </a:spcAft>
            </a:pP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Biện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pháp</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điều</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trị</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bằng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thuốc</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kháng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sinh</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kháng</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histamin</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thuốc</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xịt</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mũi</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vệ</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sinh</a:t>
            </a:r>
            <a:r>
              <a:rPr lang="en-US" sz="1800" dirty="0">
                <a:latin typeface="+mn-lt"/>
                <a:ea typeface="Times New Roman" panose="02020603050405020304" pitchFamily="18" charset="0"/>
              </a:rPr>
              <a:t> tai, </a:t>
            </a:r>
            <a:r>
              <a:rPr lang="en-US" sz="1800" dirty="0" err="1">
                <a:latin typeface="+mn-lt"/>
                <a:ea typeface="Times New Roman" panose="02020603050405020304" pitchFamily="18" charset="0"/>
              </a:rPr>
              <a:t>phẫu</a:t>
            </a:r>
            <a:r>
              <a:rPr lang="en-US" sz="1800" dirty="0">
                <a:latin typeface="+mn-lt"/>
                <a:ea typeface="Times New Roman" panose="02020603050405020304" pitchFamily="18" charset="0"/>
              </a:rPr>
              <a:t> </a:t>
            </a:r>
            <a:r>
              <a:rPr lang="en-US" sz="1800" dirty="0" err="1">
                <a:latin typeface="+mn-lt"/>
                <a:ea typeface="Times New Roman" panose="02020603050405020304" pitchFamily="18" charset="0"/>
              </a:rPr>
              <a:t>thuật</a:t>
            </a:r>
            <a:r>
              <a:rPr lang="en-US" sz="1800" dirty="0">
                <a:latin typeface="+mn-lt"/>
                <a:ea typeface="Times New Roman" panose="02020603050405020304" pitchFamily="18" charset="0"/>
              </a:rPr>
              <a:t>…</a:t>
            </a:r>
          </a:p>
        </p:txBody>
      </p:sp>
      <p:sp>
        <p:nvSpPr>
          <p:cNvPr id="4" name="Oval 3">
            <a:extLst>
              <a:ext uri="{FF2B5EF4-FFF2-40B4-BE49-F238E27FC236}">
                <a16:creationId xmlns:a16="http://schemas.microsoft.com/office/drawing/2014/main" id="{731DCBCC-018B-481D-924F-584511095B23}"/>
              </a:ext>
            </a:extLst>
          </p:cNvPr>
          <p:cNvSpPr/>
          <p:nvPr/>
        </p:nvSpPr>
        <p:spPr>
          <a:xfrm>
            <a:off x="5996940" y="1548603"/>
            <a:ext cx="2912424" cy="1933737"/>
          </a:xfrm>
          <a:prstGeom prst="ellipse">
            <a:avLst/>
          </a:prstGeom>
          <a:blipFill>
            <a:blip r:embed="rId5">
              <a:extLst>
                <a:ext uri="{837473B0-CC2E-450A-ABE3-18F120FF3D39}">
                  <a1611:picAttrSrcUrl xmlns:a1611="http://schemas.microsoft.com/office/drawing/2016/11/main" r:i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9 triệu chứng cảnh báo bé bị viêm tai giữa mà cha mẹ cần lưu tâm">
            <a:extLst>
              <a:ext uri="{FF2B5EF4-FFF2-40B4-BE49-F238E27FC236}">
                <a16:creationId xmlns:a16="http://schemas.microsoft.com/office/drawing/2014/main" id="{3C67C3CB-91F4-443D-8C50-77C4EA3D8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7149" y="3106190"/>
            <a:ext cx="1959582" cy="1510130"/>
          </a:xfrm>
          <a:prstGeom prst="ellipse">
            <a:avLst/>
          </a:prstGeom>
          <a:extLst/>
        </p:spPr>
      </p:pic>
    </p:spTree>
    <p:extLst>
      <p:ext uri="{BB962C8B-B14F-4D97-AF65-F5344CB8AC3E}">
        <p14:creationId xmlns:p14="http://schemas.microsoft.com/office/powerpoint/2010/main" val="37155892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8" name="Freeform 8">
            <a:extLst>
              <a:ext uri="{FF2B5EF4-FFF2-40B4-BE49-F238E27FC236}">
                <a16:creationId xmlns:a16="http://schemas.microsoft.com/office/drawing/2014/main" id="{E41818AB-6EA3-41F5-9A21-E71862E3C488}"/>
              </a:ext>
            </a:extLst>
          </p:cNvPr>
          <p:cNvSpPr/>
          <p:nvPr/>
        </p:nvSpPr>
        <p:spPr>
          <a:xfrm>
            <a:off x="245367" y="721042"/>
            <a:ext cx="8653265" cy="3760936"/>
          </a:xfrm>
          <a:custGeom>
            <a:avLst/>
            <a:gdLst/>
            <a:ahLst/>
            <a:cxnLst/>
            <a:rect l="l" t="t" r="r" b="b"/>
            <a:pathLst>
              <a:path w="3473376" h="1728005">
                <a:moveTo>
                  <a:pt x="0" y="0"/>
                </a:moveTo>
                <a:lnTo>
                  <a:pt x="3473376" y="0"/>
                </a:lnTo>
                <a:lnTo>
                  <a:pt x="3473376" y="1728005"/>
                </a:lnTo>
                <a:lnTo>
                  <a:pt x="0" y="1728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360" name="Google Shape;1360;p54"/>
          <p:cNvSpPr/>
          <p:nvPr/>
        </p:nvSpPr>
        <p:spPr>
          <a:xfrm rot="511152">
            <a:off x="2885092" y="98823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4"/>
          <p:cNvSpPr/>
          <p:nvPr/>
        </p:nvSpPr>
        <p:spPr>
          <a:xfrm rot="511152">
            <a:off x="8310242" y="34523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4"/>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4"/>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4"/>
          <p:cNvSpPr/>
          <p:nvPr/>
        </p:nvSpPr>
        <p:spPr>
          <a:xfrm rot="511152">
            <a:off x="4186742" y="1942226"/>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7ECC22EF-970C-4D8D-A685-CA947B598F10}"/>
              </a:ext>
            </a:extLst>
          </p:cNvPr>
          <p:cNvSpPr txBox="1"/>
          <p:nvPr/>
        </p:nvSpPr>
        <p:spPr>
          <a:xfrm>
            <a:off x="3596746" y="919679"/>
            <a:ext cx="1950506" cy="461665"/>
          </a:xfrm>
          <a:prstGeom prst="rect">
            <a:avLst/>
          </a:prstGeom>
          <a:noFill/>
        </p:spPr>
        <p:txBody>
          <a:bodyPr wrap="square" rtlCol="0">
            <a:spAutoFit/>
          </a:bodyPr>
          <a:lstStyle/>
          <a:p>
            <a:r>
              <a:rPr lang="vi-VN" sz="2400" b="1" dirty="0">
                <a:solidFill>
                  <a:schemeClr val="bg2"/>
                </a:solidFill>
                <a:latin typeface="+mn-lt"/>
              </a:rPr>
              <a:t>KẾT LUẬN</a:t>
            </a:r>
            <a:endParaRPr lang="en-US" sz="2400" b="1" dirty="0">
              <a:solidFill>
                <a:schemeClr val="bg2"/>
              </a:solidFill>
              <a:latin typeface="+mn-lt"/>
            </a:endParaRPr>
          </a:p>
        </p:txBody>
      </p:sp>
      <p:sp>
        <p:nvSpPr>
          <p:cNvPr id="24" name="TextBox 23">
            <a:extLst>
              <a:ext uri="{FF2B5EF4-FFF2-40B4-BE49-F238E27FC236}">
                <a16:creationId xmlns:a16="http://schemas.microsoft.com/office/drawing/2014/main" id="{9D1C0D21-51E5-4270-9E4D-FC907F3140F0}"/>
              </a:ext>
            </a:extLst>
          </p:cNvPr>
          <p:cNvSpPr txBox="1"/>
          <p:nvPr/>
        </p:nvSpPr>
        <p:spPr>
          <a:xfrm>
            <a:off x="898545" y="1289860"/>
            <a:ext cx="7309159"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latin typeface="+mn-lt"/>
                <a:ea typeface="Times New Roman" panose="02020603050405020304" pitchFamily="18" charset="0"/>
              </a:rPr>
              <a:t>Để phòng bệnh, tật về mắt cần thực hiện chế độ dinh dưỡng; thời gian ngủ phù hợp, tránh đọc sách với khoảng cách gần, thiếu ánh sáng; …</a:t>
            </a:r>
          </a:p>
          <a:p>
            <a:pPr marL="342900" indent="-342900" algn="just">
              <a:lnSpc>
                <a:spcPct val="150000"/>
              </a:lnSpc>
              <a:buFont typeface="Wingdings" panose="05000000000000000000" pitchFamily="2" charset="2"/>
              <a:buChar char="§"/>
            </a:pPr>
            <a:r>
              <a:rPr lang="vi-VN" sz="2000" dirty="0">
                <a:latin typeface="+mn-lt"/>
                <a:ea typeface="Times New Roman" panose="02020603050405020304" pitchFamily="18" charset="0"/>
              </a:rPr>
              <a:t>Để phòng bệnh, tật về tai, cần thực hiện vệ sinh tai đúng cách, tránh viêm họng và nhiễm khuẩn, tránh nghe âm thanh có cường độ cao.</a:t>
            </a:r>
          </a:p>
        </p:txBody>
      </p:sp>
      <p:pic>
        <p:nvPicPr>
          <p:cNvPr id="47" name="Picture 19">
            <a:extLst>
              <a:ext uri="{FF2B5EF4-FFF2-40B4-BE49-F238E27FC236}">
                <a16:creationId xmlns:a16="http://schemas.microsoft.com/office/drawing/2014/main" id="{9232404D-E895-4796-85FC-5DDB488CA5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40228">
            <a:off x="32758" y="4187863"/>
            <a:ext cx="1281191" cy="723873"/>
          </a:xfrm>
          <a:prstGeom prst="rect">
            <a:avLst/>
          </a:prstGeom>
        </p:spPr>
      </p:pic>
    </p:spTree>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1989667" y="1925419"/>
            <a:ext cx="5164666" cy="646331"/>
          </a:xfrm>
          <a:prstGeom prst="rect">
            <a:avLst/>
          </a:prstGeom>
          <a:noFill/>
        </p:spPr>
        <p:txBody>
          <a:bodyPr wrap="square" rtlCol="0">
            <a:spAutoFit/>
          </a:bodyPr>
          <a:lstStyle/>
          <a:p>
            <a:pPr algn="ctr"/>
            <a:r>
              <a:rPr lang="en-US" sz="3600" b="1" dirty="0">
                <a:solidFill>
                  <a:srgbClr val="333333"/>
                </a:solidFill>
              </a:rPr>
              <a:t>LUYỆN TẬP</a:t>
            </a:r>
          </a:p>
        </p:txBody>
      </p:sp>
      <p:pic>
        <p:nvPicPr>
          <p:cNvPr id="13" name="Picture 17">
            <a:extLst>
              <a:ext uri="{FF2B5EF4-FFF2-40B4-BE49-F238E27FC236}">
                <a16:creationId xmlns:a16="http://schemas.microsoft.com/office/drawing/2014/main" id="{08A1867C-33B5-4EFC-8EB3-07DBCD88AF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0933" y="2782195"/>
            <a:ext cx="4072467" cy="2041324"/>
          </a:xfrm>
          <a:prstGeom prst="rect">
            <a:avLst/>
          </a:prstGeom>
        </p:spPr>
      </p:pic>
      <p:pic>
        <p:nvPicPr>
          <p:cNvPr id="14" name="Picture 15">
            <a:extLst>
              <a:ext uri="{FF2B5EF4-FFF2-40B4-BE49-F238E27FC236}">
                <a16:creationId xmlns:a16="http://schemas.microsoft.com/office/drawing/2014/main" id="{A4F5B948-00CC-41CD-BCBD-488C9AE6FC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25702" y="730735"/>
            <a:ext cx="1473873" cy="1385440"/>
          </a:xfrm>
          <a:prstGeom prst="rect">
            <a:avLst/>
          </a:prstGeom>
        </p:spPr>
      </p:pic>
    </p:spTree>
    <p:extLst>
      <p:ext uri="{BB962C8B-B14F-4D97-AF65-F5344CB8AC3E}">
        <p14:creationId xmlns:p14="http://schemas.microsoft.com/office/powerpoint/2010/main" val="93881539"/>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878589" y="610183"/>
            <a:ext cx="7386822" cy="994172"/>
          </a:xfrm>
          <a:prstGeom prst="rect">
            <a:avLst/>
          </a:prstGeom>
          <a:noFill/>
          <a:ln>
            <a:noFill/>
          </a:ln>
        </p:spPr>
        <p:txBody>
          <a:bodyPr spcFirstLastPara="1" wrap="square" lIns="68569" tIns="34275" rIns="68569" bIns="34275" anchor="b" anchorCtr="0">
            <a:noAutofit/>
          </a:bodyPr>
          <a:lstStyle/>
          <a:p>
            <a:pPr algn="ctr" defTabSz="685800">
              <a:lnSpc>
                <a:spcPct val="90000"/>
              </a:lnSpc>
              <a:buClr>
                <a:srgbClr val="FFFF66"/>
              </a:buClr>
              <a:buSzPts val="7200"/>
            </a:pPr>
            <a:r>
              <a:rPr lang="vi-VN" sz="5400" b="1">
                <a:solidFill>
                  <a:srgbClr val="FFFF66"/>
                </a:solidFill>
              </a:rPr>
              <a:t>NGÔI SAO MAY MẮN</a:t>
            </a:r>
            <a:endParaRPr sz="5400" b="1">
              <a:solidFill>
                <a:srgbClr val="FFFF66"/>
              </a:solidFill>
            </a:endParaRPr>
          </a:p>
        </p:txBody>
      </p:sp>
      <p:sp>
        <p:nvSpPr>
          <p:cNvPr id="85" name="Google Shape;85;p1"/>
          <p:cNvSpPr/>
          <p:nvPr/>
        </p:nvSpPr>
        <p:spPr>
          <a:xfrm>
            <a:off x="3142241" y="1942547"/>
            <a:ext cx="2859519" cy="259077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sp>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348918" y="2057400"/>
            <a:ext cx="6446162" cy="61722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pic>
        <p:nvPicPr>
          <p:cNvPr id="91" name="Google Shape;91;p2">
            <a:hlinkClick r:id="rId4" action="ppaction://hlinksldjump"/>
          </p:cNvPr>
          <p:cNvPicPr preferRelativeResize="0"/>
          <p:nvPr/>
        </p:nvPicPr>
        <p:blipFill rotWithShape="1">
          <a:blip r:embed="rId5">
            <a:alphaModFix/>
          </a:blip>
          <a:srcRect/>
          <a:stretch/>
        </p:blipFill>
        <p:spPr>
          <a:xfrm>
            <a:off x="39001" y="598805"/>
            <a:ext cx="1399154" cy="1458595"/>
          </a:xfrm>
          <a:prstGeom prst="rect">
            <a:avLst/>
          </a:prstGeom>
          <a:noFill/>
          <a:ln>
            <a:noFill/>
          </a:ln>
        </p:spPr>
      </p:pic>
      <p:pic>
        <p:nvPicPr>
          <p:cNvPr id="92" name="Google Shape;92;p2">
            <a:hlinkClick r:id="rId6" action="ppaction://hlinksldjump"/>
          </p:cNvPr>
          <p:cNvPicPr preferRelativeResize="0"/>
          <p:nvPr/>
        </p:nvPicPr>
        <p:blipFill rotWithShape="1">
          <a:blip r:embed="rId7">
            <a:alphaModFix/>
          </a:blip>
          <a:srcRect/>
          <a:stretch/>
        </p:blipFill>
        <p:spPr>
          <a:xfrm>
            <a:off x="1679707" y="1420416"/>
            <a:ext cx="1399154" cy="1499746"/>
          </a:xfrm>
          <a:prstGeom prst="rect">
            <a:avLst/>
          </a:prstGeom>
          <a:noFill/>
          <a:ln>
            <a:noFill/>
          </a:ln>
        </p:spPr>
      </p:pic>
      <p:pic>
        <p:nvPicPr>
          <p:cNvPr id="93" name="Google Shape;93;p2">
            <a:hlinkClick r:id="rId8" action="ppaction://hlinksldjump"/>
          </p:cNvPr>
          <p:cNvPicPr preferRelativeResize="0"/>
          <p:nvPr/>
        </p:nvPicPr>
        <p:blipFill rotWithShape="1">
          <a:blip r:embed="rId9">
            <a:alphaModFix/>
          </a:blip>
          <a:srcRect/>
          <a:stretch/>
        </p:blipFill>
        <p:spPr>
          <a:xfrm>
            <a:off x="3778438" y="1793598"/>
            <a:ext cx="1399154" cy="1431160"/>
          </a:xfrm>
          <a:prstGeom prst="rect">
            <a:avLst/>
          </a:prstGeom>
          <a:noFill/>
          <a:ln>
            <a:noFill/>
          </a:ln>
        </p:spPr>
      </p:pic>
      <p:pic>
        <p:nvPicPr>
          <p:cNvPr id="94" name="Google Shape;94;p2">
            <a:hlinkClick r:id="rId10" action="ppaction://hlinksldjump"/>
          </p:cNvPr>
          <p:cNvPicPr preferRelativeResize="0"/>
          <p:nvPr/>
        </p:nvPicPr>
        <p:blipFill rotWithShape="1">
          <a:blip r:embed="rId11">
            <a:alphaModFix/>
          </a:blip>
          <a:srcRect/>
          <a:stretch/>
        </p:blipFill>
        <p:spPr>
          <a:xfrm>
            <a:off x="5755071" y="1218633"/>
            <a:ext cx="1399154" cy="1490601"/>
          </a:xfrm>
          <a:prstGeom prst="rect">
            <a:avLst/>
          </a:prstGeom>
          <a:noFill/>
          <a:ln>
            <a:noFill/>
          </a:ln>
        </p:spPr>
      </p:pic>
      <p:pic>
        <p:nvPicPr>
          <p:cNvPr id="95" name="Google Shape;95;p2">
            <a:hlinkClick r:id="rId12" action="ppaction://hlinksldjump"/>
          </p:cNvPr>
          <p:cNvPicPr preferRelativeResize="0"/>
          <p:nvPr/>
        </p:nvPicPr>
        <p:blipFill rotWithShape="1">
          <a:blip r:embed="rId13">
            <a:alphaModFix/>
          </a:blip>
          <a:srcRect/>
          <a:stretch/>
        </p:blipFill>
        <p:spPr>
          <a:xfrm>
            <a:off x="7154225" y="411871"/>
            <a:ext cx="1394581" cy="1458595"/>
          </a:xfrm>
          <a:prstGeom prst="rect">
            <a:avLst/>
          </a:prstGeom>
          <a:noFill/>
          <a:ln>
            <a:noFill/>
          </a:ln>
        </p:spPr>
      </p:pic>
      <p:sp>
        <p:nvSpPr>
          <p:cNvPr id="96" name="Google Shape;96;p2">
            <a:hlinkClick r:id="rId14" action="ppaction://hlinksldjump"/>
          </p:cNvPr>
          <p:cNvSpPr/>
          <p:nvPr/>
        </p:nvSpPr>
        <p:spPr>
          <a:xfrm>
            <a:off x="8458200" y="4457700"/>
            <a:ext cx="685800" cy="6858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
                                        </p:tgtEl>
                                      </p:cBhvr>
                                    </p:animEffect>
                                    <p:set>
                                      <p:cBhvr>
                                        <p:cTn id="12" dur="1" fill="hold">
                                          <p:stCondLst>
                                            <p:cond delay="50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3"/>
                                        </p:tgtEl>
                                      </p:cBhvr>
                                    </p:animEffect>
                                    <p:set>
                                      <p:cBhvr>
                                        <p:cTn id="17" dur="1" fill="hold">
                                          <p:stCondLst>
                                            <p:cond delay="500"/>
                                          </p:stCondLst>
                                        </p:cTn>
                                        <p:tgtEl>
                                          <p:spTgt spid="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4"/>
                                        </p:tgtEl>
                                      </p:cBhvr>
                                    </p:animEffect>
                                    <p:set>
                                      <p:cBhvr>
                                        <p:cTn id="22" dur="1" fill="hold">
                                          <p:stCondLst>
                                            <p:cond delay="50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539496" y="74739"/>
            <a:ext cx="8284464" cy="232462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1700" b="1" dirty="0" err="1"/>
              <a:t>Câu</a:t>
            </a:r>
            <a:r>
              <a:rPr lang="en-US" sz="1700" b="1" dirty="0"/>
              <a:t> 1. </a:t>
            </a:r>
            <a:r>
              <a:rPr lang="en-US" sz="1700" dirty="0"/>
              <a:t>Cho </a:t>
            </a:r>
            <a:r>
              <a:rPr lang="en-US" sz="1700" dirty="0" err="1"/>
              <a:t>các</a:t>
            </a:r>
            <a:r>
              <a:rPr lang="en-US" sz="1700" dirty="0"/>
              <a:t> ý </a:t>
            </a:r>
            <a:r>
              <a:rPr lang="en-US" sz="1700" dirty="0" err="1"/>
              <a:t>sau</a:t>
            </a:r>
            <a:r>
              <a:rPr lang="en-US" sz="1700" dirty="0"/>
              <a:t>:</a:t>
            </a:r>
          </a:p>
          <a:p>
            <a:pPr algn="just" defTabSz="685800"/>
            <a:r>
              <a:rPr lang="en-US" sz="1700" dirty="0" err="1"/>
              <a:t>Hệ</a:t>
            </a:r>
            <a:r>
              <a:rPr lang="en-US" sz="1700" dirty="0"/>
              <a:t> </a:t>
            </a:r>
            <a:r>
              <a:rPr lang="en-US" sz="1700" dirty="0" err="1"/>
              <a:t>thần</a:t>
            </a:r>
            <a:r>
              <a:rPr lang="en-US" sz="1700" dirty="0"/>
              <a:t> </a:t>
            </a:r>
            <a:r>
              <a:rPr lang="en-US" sz="1700" dirty="0" err="1"/>
              <a:t>kinh</a:t>
            </a:r>
            <a:r>
              <a:rPr lang="en-US" sz="1700" dirty="0"/>
              <a:t> </a:t>
            </a:r>
            <a:r>
              <a:rPr lang="en-US" sz="1700" dirty="0" err="1"/>
              <a:t>có</a:t>
            </a:r>
            <a:r>
              <a:rPr lang="en-US" sz="1700" dirty="0"/>
              <a:t> </a:t>
            </a:r>
            <a:r>
              <a:rPr lang="en-US" sz="1700" dirty="0" err="1"/>
              <a:t>vai</a:t>
            </a:r>
            <a:r>
              <a:rPr lang="en-US" sz="1700" dirty="0"/>
              <a:t> </a:t>
            </a:r>
            <a:r>
              <a:rPr lang="en-US" sz="1700" dirty="0" err="1"/>
              <a:t>trò</a:t>
            </a:r>
            <a:r>
              <a:rPr lang="en-US" sz="1700" dirty="0"/>
              <a:t>:</a:t>
            </a:r>
          </a:p>
          <a:p>
            <a:pPr algn="just" defTabSz="685800"/>
            <a:r>
              <a:rPr lang="en-US" sz="1700" dirty="0"/>
              <a:t>1. </a:t>
            </a:r>
            <a:r>
              <a:rPr lang="vi-VN" sz="1700" dirty="0"/>
              <a:t>Điều khiển, điều hoà và phối hợp hoạt động giữa các cơ quan, hệ cơ quan trong cơ thể.</a:t>
            </a:r>
            <a:endParaRPr lang="en-US" sz="1700" dirty="0"/>
          </a:p>
          <a:p>
            <a:pPr algn="just" defTabSz="685800"/>
            <a:r>
              <a:rPr lang="en-US" sz="1700" dirty="0"/>
              <a:t>2. </a:t>
            </a:r>
            <a:r>
              <a:rPr lang="vi-VN" sz="1700" dirty="0"/>
              <a:t>Đảm bảo cơ thể là một khối thống nhất.</a:t>
            </a:r>
            <a:endParaRPr lang="en-US" sz="1700" dirty="0"/>
          </a:p>
          <a:p>
            <a:pPr algn="just" defTabSz="685800"/>
            <a:r>
              <a:rPr lang="en-US" sz="1700" dirty="0"/>
              <a:t>3. </a:t>
            </a:r>
            <a:r>
              <a:rPr lang="vi-VN" sz="1700" dirty="0"/>
              <a:t>Đảm bảo cơ thể thích nghi với môi trường ngoài và môi trường trong cơ thể. </a:t>
            </a:r>
            <a:endParaRPr lang="en-US" sz="1700" dirty="0"/>
          </a:p>
          <a:p>
            <a:pPr algn="just" defTabSz="685800"/>
            <a:r>
              <a:rPr lang="en-US" sz="1700" dirty="0"/>
              <a:t>4. B</a:t>
            </a:r>
            <a:r>
              <a:rPr lang="vi-VN" sz="1700" dirty="0"/>
              <a:t>ài tiết các chất thải, chất độc ra khỏi cơ thể</a:t>
            </a:r>
            <a:endParaRPr lang="en-US" sz="1700" dirty="0"/>
          </a:p>
          <a:p>
            <a:pPr algn="just" defTabSz="685800"/>
            <a:r>
              <a:rPr lang="en-US" sz="1700" dirty="0" err="1"/>
              <a:t>Số</a:t>
            </a:r>
            <a:r>
              <a:rPr lang="en-US" sz="1700" dirty="0"/>
              <a:t> ý </a:t>
            </a:r>
            <a:r>
              <a:rPr lang="en-US" sz="1700" dirty="0" err="1"/>
              <a:t>đúng</a:t>
            </a:r>
            <a:r>
              <a:rPr lang="en-US" sz="1700" dirty="0"/>
              <a:t> </a:t>
            </a:r>
            <a:r>
              <a:rPr lang="en-US" sz="1700" dirty="0" err="1"/>
              <a:t>là</a:t>
            </a:r>
            <a:r>
              <a:rPr lang="en-US" sz="1700" dirty="0"/>
              <a:t>:</a:t>
            </a:r>
            <a:endParaRPr sz="1700" dirty="0"/>
          </a:p>
        </p:txBody>
      </p:sp>
      <p:sp>
        <p:nvSpPr>
          <p:cNvPr id="102" name="Google Shape;102;p3"/>
          <p:cNvSpPr/>
          <p:nvPr/>
        </p:nvSpPr>
        <p:spPr>
          <a:xfrm>
            <a:off x="656641" y="2540258"/>
            <a:ext cx="3778200" cy="113749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a:t>
            </a:r>
            <a:r>
              <a:rPr lang="en-US" sz="2700" dirty="0"/>
              <a:t>1</a:t>
            </a:r>
          </a:p>
        </p:txBody>
      </p:sp>
      <p:sp>
        <p:nvSpPr>
          <p:cNvPr id="103" name="Google Shape;103;p3"/>
          <p:cNvSpPr/>
          <p:nvPr/>
        </p:nvSpPr>
        <p:spPr>
          <a:xfrm>
            <a:off x="656639" y="3849624"/>
            <a:ext cx="3778199" cy="113749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a:t>
            </a:r>
            <a:r>
              <a:rPr lang="en-US" sz="2700" dirty="0"/>
              <a:t>3</a:t>
            </a:r>
            <a:endParaRPr sz="2700" dirty="0"/>
          </a:p>
        </p:txBody>
      </p:sp>
      <p:sp>
        <p:nvSpPr>
          <p:cNvPr id="104" name="Google Shape;104;p3"/>
          <p:cNvSpPr/>
          <p:nvPr/>
        </p:nvSpPr>
        <p:spPr>
          <a:xfrm>
            <a:off x="4679304" y="2555747"/>
            <a:ext cx="3808057" cy="113749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a:t>
            </a:r>
            <a:r>
              <a:rPr lang="en-US" sz="2700" dirty="0"/>
              <a:t>2</a:t>
            </a:r>
            <a:endParaRPr sz="2700" dirty="0"/>
          </a:p>
        </p:txBody>
      </p:sp>
      <p:sp>
        <p:nvSpPr>
          <p:cNvPr id="105" name="Google Shape;105;p3"/>
          <p:cNvSpPr/>
          <p:nvPr/>
        </p:nvSpPr>
        <p:spPr>
          <a:xfrm>
            <a:off x="4679304" y="3849624"/>
            <a:ext cx="3808057" cy="113749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a:t>
            </a:r>
            <a:r>
              <a:rPr lang="en-US" sz="2700" dirty="0"/>
              <a:t>4</a:t>
            </a:r>
            <a:endParaRPr sz="2700" dirty="0"/>
          </a:p>
        </p:txBody>
      </p:sp>
      <p:pic>
        <p:nvPicPr>
          <p:cNvPr id="106" name="Google Shape;106;p3">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07" name="Google Shape;107;p3"/>
          <p:cNvSpPr/>
          <p:nvPr/>
        </p:nvSpPr>
        <p:spPr>
          <a:xfrm>
            <a:off x="656639" y="3849623"/>
            <a:ext cx="3778201" cy="1137496"/>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700" dirty="0"/>
              <a:t>C. 3</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b="1" dirty="0"/>
              <a:t>Câu 2:</a:t>
            </a:r>
            <a:r>
              <a:rPr lang="en-US" sz="2700" b="1" dirty="0"/>
              <a:t> </a:t>
            </a:r>
            <a:r>
              <a:rPr lang="en-US" sz="2700" dirty="0" err="1"/>
              <a:t>Đâu</a:t>
            </a:r>
            <a:r>
              <a:rPr lang="en-US" sz="2700" dirty="0"/>
              <a:t> </a:t>
            </a:r>
            <a:r>
              <a:rPr lang="en-US" sz="2700" dirty="0" err="1"/>
              <a:t>là</a:t>
            </a:r>
            <a:r>
              <a:rPr lang="en-US" sz="2700" dirty="0"/>
              <a:t> </a:t>
            </a:r>
            <a:r>
              <a:rPr lang="en-US" sz="2700" dirty="0" err="1"/>
              <a:t>tên</a:t>
            </a:r>
            <a:r>
              <a:rPr lang="en-US" sz="2700" dirty="0"/>
              <a:t> </a:t>
            </a:r>
            <a:r>
              <a:rPr lang="en-US" sz="2700" dirty="0" err="1"/>
              <a:t>một</a:t>
            </a:r>
            <a:r>
              <a:rPr lang="en-US" sz="2700" dirty="0"/>
              <a:t> </a:t>
            </a:r>
            <a:r>
              <a:rPr lang="en-US" sz="2700" dirty="0" err="1"/>
              <a:t>bệnh</a:t>
            </a:r>
            <a:r>
              <a:rPr lang="en-US" sz="2700" dirty="0"/>
              <a:t> </a:t>
            </a:r>
            <a:r>
              <a:rPr lang="en-US" sz="2700" dirty="0" err="1"/>
              <a:t>về</a:t>
            </a:r>
            <a:r>
              <a:rPr lang="en-US" sz="2700" dirty="0"/>
              <a:t> </a:t>
            </a:r>
            <a:r>
              <a:rPr lang="en-US" sz="2700" dirty="0" err="1"/>
              <a:t>thần</a:t>
            </a:r>
            <a:r>
              <a:rPr lang="en-US" sz="2700" dirty="0"/>
              <a:t> </a:t>
            </a:r>
            <a:r>
              <a:rPr lang="en-US" sz="2700" dirty="0" err="1"/>
              <a:t>kinh</a:t>
            </a:r>
            <a:r>
              <a:rPr lang="en-US" sz="2700" dirty="0"/>
              <a:t>?</a:t>
            </a:r>
            <a:endParaRPr sz="2700" dirty="0"/>
          </a:p>
        </p:txBody>
      </p:sp>
      <p:sp>
        <p:nvSpPr>
          <p:cNvPr id="113" name="Google Shape;113;p4"/>
          <p:cNvSpPr/>
          <p:nvPr/>
        </p:nvSpPr>
        <p:spPr>
          <a:xfrm>
            <a:off x="4692046" y="1953597"/>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700" dirty="0"/>
              <a:t>B. </a:t>
            </a:r>
            <a:r>
              <a:rPr lang="en-US" sz="2700" dirty="0" err="1"/>
              <a:t>Suy</a:t>
            </a:r>
            <a:r>
              <a:rPr lang="en-US" sz="2700" dirty="0"/>
              <a:t> </a:t>
            </a:r>
            <a:r>
              <a:rPr lang="en-US" sz="2700" dirty="0" err="1"/>
              <a:t>thận</a:t>
            </a:r>
            <a:r>
              <a:rPr lang="en-US" sz="2700" dirty="0"/>
              <a:t>.</a:t>
            </a:r>
            <a:endParaRPr sz="2700" dirty="0"/>
          </a:p>
        </p:txBody>
      </p:sp>
      <p:sp>
        <p:nvSpPr>
          <p:cNvPr id="114" name="Google Shape;114;p4"/>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a:t>
            </a:r>
            <a:r>
              <a:rPr lang="en-US" sz="2700" dirty="0" err="1"/>
              <a:t>Rối</a:t>
            </a:r>
            <a:r>
              <a:rPr lang="en-US" sz="2700" dirty="0"/>
              <a:t> </a:t>
            </a:r>
            <a:r>
              <a:rPr lang="en-US" sz="2700" dirty="0" err="1"/>
              <a:t>loạn</a:t>
            </a:r>
            <a:r>
              <a:rPr lang="en-US" sz="2700" dirty="0"/>
              <a:t> </a:t>
            </a:r>
            <a:r>
              <a:rPr lang="en-US" sz="2700" dirty="0" err="1"/>
              <a:t>chuyển</a:t>
            </a:r>
            <a:r>
              <a:rPr lang="en-US" sz="2700" dirty="0"/>
              <a:t> </a:t>
            </a:r>
            <a:r>
              <a:rPr lang="en-US" sz="2700" dirty="0" err="1"/>
              <a:t>hóa</a:t>
            </a:r>
            <a:r>
              <a:rPr lang="en-US" sz="2700" dirty="0"/>
              <a:t>.</a:t>
            </a:r>
            <a:endParaRPr sz="2700" dirty="0"/>
          </a:p>
        </p:txBody>
      </p:sp>
      <p:sp>
        <p:nvSpPr>
          <p:cNvPr id="115" name="Google Shape;115;p4"/>
          <p:cNvSpPr/>
          <p:nvPr/>
        </p:nvSpPr>
        <p:spPr>
          <a:xfrm>
            <a:off x="643897" y="1953597"/>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700" dirty="0"/>
              <a:t>A</a:t>
            </a:r>
            <a:r>
              <a:rPr lang="vi-VN" sz="2700" dirty="0"/>
              <a:t>. </a:t>
            </a:r>
            <a:r>
              <a:rPr lang="en-US" sz="2700" dirty="0"/>
              <a:t>Alzheimer.</a:t>
            </a:r>
            <a:endParaRPr sz="2700" dirty="0"/>
          </a:p>
        </p:txBody>
      </p:sp>
      <p:sp>
        <p:nvSpPr>
          <p:cNvPr id="116" name="Google Shape;116;p4"/>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a:t>
            </a:r>
            <a:r>
              <a:rPr lang="en-US" sz="2700" dirty="0" err="1"/>
              <a:t>Viêm</a:t>
            </a:r>
            <a:r>
              <a:rPr lang="en-US" sz="2700" dirty="0"/>
              <a:t> </a:t>
            </a:r>
            <a:r>
              <a:rPr lang="en-US" sz="2700" dirty="0" err="1"/>
              <a:t>phổi</a:t>
            </a:r>
            <a:endParaRPr sz="2700" dirty="0"/>
          </a:p>
        </p:txBody>
      </p:sp>
      <p:pic>
        <p:nvPicPr>
          <p:cNvPr id="117" name="Google Shape;117;p4">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18" name="Google Shape;118;p4"/>
          <p:cNvSpPr/>
          <p:nvPr/>
        </p:nvSpPr>
        <p:spPr>
          <a:xfrm>
            <a:off x="643896" y="1953597"/>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700" dirty="0"/>
              <a:t>A</a:t>
            </a:r>
            <a:r>
              <a:rPr lang="vi-VN" sz="2700" dirty="0"/>
              <a:t>. Alzheimer.</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b="1" dirty="0"/>
              <a:t>Câu 3:</a:t>
            </a:r>
            <a:r>
              <a:rPr lang="en-US" sz="2700" b="1" dirty="0"/>
              <a:t> </a:t>
            </a:r>
            <a:r>
              <a:rPr lang="vi-VN" sz="2700" dirty="0"/>
              <a:t>Trong cầu mắt người, thành phần nào dưới đây có thể tích lớn nhất ?</a:t>
            </a:r>
            <a:endParaRPr sz="2700" dirty="0"/>
          </a:p>
        </p:txBody>
      </p:sp>
      <p:sp>
        <p:nvSpPr>
          <p:cNvPr id="124" name="Google Shape;124;p5"/>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a:t>
            </a:r>
            <a:r>
              <a:rPr lang="en-US" sz="2700" dirty="0" err="1"/>
              <a:t>Màng</a:t>
            </a:r>
            <a:r>
              <a:rPr lang="en-US" sz="2700" dirty="0"/>
              <a:t> </a:t>
            </a:r>
            <a:r>
              <a:rPr lang="en-US" sz="2700" dirty="0" err="1"/>
              <a:t>giác</a:t>
            </a:r>
            <a:endParaRPr sz="2700" dirty="0"/>
          </a:p>
        </p:txBody>
      </p:sp>
      <p:sp>
        <p:nvSpPr>
          <p:cNvPr id="125" name="Google Shape;125;p5"/>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a:t>
            </a:r>
            <a:r>
              <a:rPr lang="en-US" sz="2700" dirty="0" err="1"/>
              <a:t>Dịch</a:t>
            </a:r>
            <a:r>
              <a:rPr lang="en-US" sz="2700" dirty="0"/>
              <a:t> </a:t>
            </a:r>
            <a:r>
              <a:rPr lang="en-US" sz="2700" dirty="0" err="1"/>
              <a:t>thủy</a:t>
            </a:r>
            <a:r>
              <a:rPr lang="en-US" sz="2700" dirty="0"/>
              <a:t> </a:t>
            </a:r>
            <a:r>
              <a:rPr lang="en-US" sz="2700" dirty="0" err="1"/>
              <a:t>tinh</a:t>
            </a:r>
            <a:endParaRPr sz="2700" dirty="0"/>
          </a:p>
        </p:txBody>
      </p:sp>
      <p:sp>
        <p:nvSpPr>
          <p:cNvPr id="126" name="Google Shape;126;p5"/>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a:t>
            </a:r>
            <a:r>
              <a:rPr lang="en-US" sz="2700" dirty="0" err="1"/>
              <a:t>Thủy</a:t>
            </a:r>
            <a:r>
              <a:rPr lang="en-US" sz="2700" dirty="0"/>
              <a:t> </a:t>
            </a:r>
            <a:r>
              <a:rPr lang="en-US" sz="2700" dirty="0" err="1"/>
              <a:t>dịch</a:t>
            </a:r>
            <a:endParaRPr sz="2700" dirty="0"/>
          </a:p>
        </p:txBody>
      </p:sp>
      <p:sp>
        <p:nvSpPr>
          <p:cNvPr id="127" name="Google Shape;127;p5"/>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a:t>
            </a:r>
            <a:r>
              <a:rPr lang="en-US" sz="2700" dirty="0" err="1"/>
              <a:t>Thể</a:t>
            </a:r>
            <a:r>
              <a:rPr lang="en-US" sz="2700" dirty="0"/>
              <a:t> </a:t>
            </a:r>
            <a:r>
              <a:rPr lang="en-US" sz="2700" dirty="0" err="1"/>
              <a:t>thủy</a:t>
            </a:r>
            <a:r>
              <a:rPr lang="en-US" sz="2700" dirty="0"/>
              <a:t> </a:t>
            </a:r>
            <a:r>
              <a:rPr lang="en-US" sz="2700" dirty="0" err="1"/>
              <a:t>tinh</a:t>
            </a:r>
            <a:endParaRPr sz="2700" dirty="0"/>
          </a:p>
        </p:txBody>
      </p:sp>
      <p:pic>
        <p:nvPicPr>
          <p:cNvPr id="128" name="Google Shape;128;p5">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29" name="Google Shape;129;p5"/>
          <p:cNvSpPr/>
          <p:nvPr/>
        </p:nvSpPr>
        <p:spPr>
          <a:xfrm>
            <a:off x="65664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a:t>
            </a:r>
            <a:r>
              <a:rPr lang="en-US" sz="2700" dirty="0" err="1"/>
              <a:t>Dịch</a:t>
            </a:r>
            <a:r>
              <a:rPr lang="en-US" sz="2700" dirty="0"/>
              <a:t> </a:t>
            </a:r>
            <a:r>
              <a:rPr lang="en-US" sz="2700" dirty="0" err="1"/>
              <a:t>thủy</a:t>
            </a:r>
            <a:r>
              <a:rPr lang="en-US" sz="2700" dirty="0"/>
              <a:t> </a:t>
            </a:r>
            <a:r>
              <a:rPr lang="en-US" sz="2700" dirty="0" err="1"/>
              <a:t>tinh</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b="1" dirty="0"/>
              <a:t>Câu 4:</a:t>
            </a:r>
            <a:r>
              <a:rPr lang="en-US" sz="2700" b="1" dirty="0"/>
              <a:t> </a:t>
            </a:r>
            <a:r>
              <a:rPr lang="en-US" sz="2700" dirty="0"/>
              <a:t>Tai </a:t>
            </a:r>
            <a:r>
              <a:rPr lang="en-US" sz="2700" dirty="0" err="1"/>
              <a:t>được</a:t>
            </a:r>
            <a:r>
              <a:rPr lang="en-US" sz="2700" dirty="0"/>
              <a:t> chia ra </a:t>
            </a:r>
            <a:r>
              <a:rPr lang="en-US" sz="2700" dirty="0" err="1"/>
              <a:t>làm</a:t>
            </a:r>
            <a:r>
              <a:rPr lang="en-US" sz="2700" dirty="0"/>
              <a:t> 3 </a:t>
            </a:r>
            <a:r>
              <a:rPr lang="en-US" sz="2700" dirty="0" err="1"/>
              <a:t>phần</a:t>
            </a:r>
            <a:r>
              <a:rPr lang="en-US" sz="2700" dirty="0"/>
              <a:t>, </a:t>
            </a:r>
            <a:r>
              <a:rPr lang="en-US" sz="2700" dirty="0" err="1"/>
              <a:t>đó</a:t>
            </a:r>
            <a:r>
              <a:rPr lang="en-US" sz="2700" dirty="0"/>
              <a:t> </a:t>
            </a:r>
            <a:r>
              <a:rPr lang="en-US" sz="2700" dirty="0" err="1"/>
              <a:t>là</a:t>
            </a:r>
            <a:r>
              <a:rPr lang="en-US" sz="2700" dirty="0"/>
              <a:t> </a:t>
            </a:r>
            <a:r>
              <a:rPr lang="en-US" sz="2700" dirty="0" err="1"/>
              <a:t>những</a:t>
            </a:r>
            <a:r>
              <a:rPr lang="en-US" sz="2700" dirty="0"/>
              <a:t> </a:t>
            </a:r>
            <a:r>
              <a:rPr lang="en-US" sz="2700" dirty="0" err="1"/>
              <a:t>phần</a:t>
            </a:r>
            <a:r>
              <a:rPr lang="en-US" sz="2700" dirty="0"/>
              <a:t> </a:t>
            </a:r>
            <a:r>
              <a:rPr lang="en-US" sz="2700" dirty="0" err="1"/>
              <a:t>nào</a:t>
            </a:r>
            <a:r>
              <a:rPr lang="en-US" sz="2700" dirty="0"/>
              <a:t>?</a:t>
            </a:r>
            <a:endParaRPr sz="2700" dirty="0"/>
          </a:p>
        </p:txBody>
      </p:sp>
      <p:sp>
        <p:nvSpPr>
          <p:cNvPr id="135" name="Google Shape;135;p6"/>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dirty="0"/>
              <a:t>A. </a:t>
            </a:r>
            <a:r>
              <a:rPr lang="fi-FI" sz="2700" dirty="0"/>
              <a:t>Vành tai, tai giữa, tai trong.	</a:t>
            </a:r>
            <a:endParaRPr sz="2700" dirty="0"/>
          </a:p>
        </p:txBody>
      </p:sp>
      <p:sp>
        <p:nvSpPr>
          <p:cNvPr id="136" name="Google Shape;136;p6"/>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dirty="0"/>
              <a:t>C. </a:t>
            </a:r>
            <a:r>
              <a:rPr lang="fi-FI" sz="2700" dirty="0"/>
              <a:t>Vành tai, ống tai, màng nhĩ.</a:t>
            </a:r>
            <a:endParaRPr sz="2700" dirty="0"/>
          </a:p>
        </p:txBody>
      </p:sp>
      <p:sp>
        <p:nvSpPr>
          <p:cNvPr id="137" name="Google Shape;137;p6"/>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dirty="0"/>
              <a:t>B. </a:t>
            </a:r>
            <a:r>
              <a:rPr lang="fi-FI" sz="2700" dirty="0"/>
              <a:t>Tai ngoài, tai giữa, tai trong.</a:t>
            </a:r>
            <a:endParaRPr sz="2700" dirty="0"/>
          </a:p>
        </p:txBody>
      </p:sp>
      <p:sp>
        <p:nvSpPr>
          <p:cNvPr id="138" name="Google Shape;138;p6"/>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dirty="0"/>
              <a:t>D. </a:t>
            </a:r>
            <a:r>
              <a:rPr lang="fi-FI" sz="2700" dirty="0"/>
              <a:t>Tai ngoài, màng nhĩ, tai trong. </a:t>
            </a:r>
            <a:endParaRPr sz="2700" dirty="0"/>
          </a:p>
        </p:txBody>
      </p:sp>
      <p:pic>
        <p:nvPicPr>
          <p:cNvPr id="139" name="Google Shape;139;p6">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40" name="Google Shape;140;p6"/>
          <p:cNvSpPr/>
          <p:nvPr/>
        </p:nvSpPr>
        <p:spPr>
          <a:xfrm>
            <a:off x="4679304" y="20037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fi-FI" sz="2700" dirty="0"/>
              <a:t>B. Tai ngoài, tai giữa, tai trong.</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38"/>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mj-lt"/>
              </a:rPr>
              <a:t>NỘI DUNG BÀI HỌC</a:t>
            </a:r>
            <a:endParaRPr sz="2800" b="1" dirty="0">
              <a:solidFill>
                <a:schemeClr val="dk1"/>
              </a:solidFill>
              <a:latin typeface="+mj-lt"/>
            </a:endParaRPr>
          </a:p>
        </p:txBody>
      </p:sp>
      <p:sp>
        <p:nvSpPr>
          <p:cNvPr id="829" name="Google Shape;829;p38"/>
          <p:cNvSpPr txBox="1">
            <a:spLocks noGrp="1"/>
          </p:cNvSpPr>
          <p:nvPr>
            <p:ph type="title"/>
          </p:nvPr>
        </p:nvSpPr>
        <p:spPr>
          <a:xfrm rot="1403">
            <a:off x="1505381" y="1813730"/>
            <a:ext cx="735000" cy="44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I.</a:t>
            </a:r>
            <a:endParaRPr b="1" dirty="0">
              <a:latin typeface="+mj-lt"/>
            </a:endParaRPr>
          </a:p>
        </p:txBody>
      </p:sp>
      <p:sp>
        <p:nvSpPr>
          <p:cNvPr id="831" name="Google Shape;831;p38"/>
          <p:cNvSpPr txBox="1">
            <a:spLocks noGrp="1"/>
          </p:cNvSpPr>
          <p:nvPr>
            <p:ph type="title" idx="5"/>
          </p:nvPr>
        </p:nvSpPr>
        <p:spPr>
          <a:xfrm>
            <a:off x="6813416" y="2580026"/>
            <a:ext cx="734700" cy="44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II.</a:t>
            </a:r>
            <a:endParaRPr b="1" dirty="0">
              <a:latin typeface="+mj-lt"/>
            </a:endParaRPr>
          </a:p>
        </p:txBody>
      </p:sp>
      <p:sp>
        <p:nvSpPr>
          <p:cNvPr id="835" name="Google Shape;835;p38"/>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36" name="Google Shape;836;p38"/>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37" name="Google Shape;837;p38"/>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45" name="Google Shape;845;p38"/>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 name="TextBox 17">
            <a:extLst>
              <a:ext uri="{FF2B5EF4-FFF2-40B4-BE49-F238E27FC236}">
                <a16:creationId xmlns:a16="http://schemas.microsoft.com/office/drawing/2014/main" id="{E65A4697-EDB4-4DE8-964C-39D316A20A5D}"/>
              </a:ext>
            </a:extLst>
          </p:cNvPr>
          <p:cNvSpPr txBox="1"/>
          <p:nvPr/>
        </p:nvSpPr>
        <p:spPr>
          <a:xfrm>
            <a:off x="1010706" y="2530789"/>
            <a:ext cx="2152467" cy="461665"/>
          </a:xfrm>
          <a:prstGeom prst="rect">
            <a:avLst/>
          </a:prstGeom>
          <a:noFill/>
        </p:spPr>
        <p:txBody>
          <a:bodyPr wrap="square" rtlCol="0">
            <a:spAutoFit/>
          </a:bodyPr>
          <a:lstStyle/>
          <a:p>
            <a:r>
              <a:rPr lang="en-US" sz="2400" b="1" dirty="0" err="1"/>
              <a:t>Hệ</a:t>
            </a:r>
            <a:r>
              <a:rPr lang="en-US" sz="2400" b="1" dirty="0"/>
              <a:t> </a:t>
            </a:r>
            <a:r>
              <a:rPr lang="en-US" sz="2400" b="1" dirty="0" err="1"/>
              <a:t>thần</a:t>
            </a:r>
            <a:r>
              <a:rPr lang="en-US" sz="2400" b="1" dirty="0"/>
              <a:t> </a:t>
            </a:r>
            <a:r>
              <a:rPr lang="en-US" sz="2400" b="1" dirty="0" err="1"/>
              <a:t>kinh</a:t>
            </a:r>
            <a:endParaRPr lang="en-US" sz="2400" b="1" dirty="0"/>
          </a:p>
        </p:txBody>
      </p:sp>
      <p:sp>
        <p:nvSpPr>
          <p:cNvPr id="40" name="TextBox 39">
            <a:extLst>
              <a:ext uri="{FF2B5EF4-FFF2-40B4-BE49-F238E27FC236}">
                <a16:creationId xmlns:a16="http://schemas.microsoft.com/office/drawing/2014/main" id="{08592876-C3C3-4546-B7CF-BE4DA2F5C6F4}"/>
              </a:ext>
            </a:extLst>
          </p:cNvPr>
          <p:cNvSpPr txBox="1"/>
          <p:nvPr/>
        </p:nvSpPr>
        <p:spPr>
          <a:xfrm>
            <a:off x="5939590" y="3293793"/>
            <a:ext cx="2899800" cy="461665"/>
          </a:xfrm>
          <a:prstGeom prst="rect">
            <a:avLst/>
          </a:prstGeom>
          <a:noFill/>
        </p:spPr>
        <p:txBody>
          <a:bodyPr wrap="square" rtlCol="0">
            <a:spAutoFit/>
          </a:bodyPr>
          <a:lstStyle/>
          <a:p>
            <a:r>
              <a:rPr lang="en-US" sz="2400" b="1" dirty="0" err="1"/>
              <a:t>Cơ</a:t>
            </a:r>
            <a:r>
              <a:rPr lang="en-US" sz="2400" b="1" dirty="0"/>
              <a:t> </a:t>
            </a:r>
            <a:r>
              <a:rPr lang="en-US" sz="2400" b="1" dirty="0" err="1"/>
              <a:t>quan</a:t>
            </a:r>
            <a:r>
              <a:rPr lang="en-US" sz="2400" b="1" dirty="0"/>
              <a:t> </a:t>
            </a:r>
            <a:r>
              <a:rPr lang="en-US" sz="2400" b="1" dirty="0" err="1"/>
              <a:t>cảm</a:t>
            </a:r>
            <a:r>
              <a:rPr lang="en-US" sz="2400" b="1" dirty="0"/>
              <a:t> </a:t>
            </a:r>
            <a:r>
              <a:rPr lang="en-US" sz="2400" b="1" dirty="0" err="1"/>
              <a:t>giác</a:t>
            </a:r>
            <a:endParaRPr lang="en-US" sz="2400" b="1" dirty="0"/>
          </a:p>
        </p:txBody>
      </p:sp>
      <p:sp>
        <p:nvSpPr>
          <p:cNvPr id="43" name="Freeform 12">
            <a:extLst>
              <a:ext uri="{FF2B5EF4-FFF2-40B4-BE49-F238E27FC236}">
                <a16:creationId xmlns:a16="http://schemas.microsoft.com/office/drawing/2014/main" id="{4FAF9005-DD82-4616-A861-B04B4DA11822}"/>
              </a:ext>
            </a:extLst>
          </p:cNvPr>
          <p:cNvSpPr/>
          <p:nvPr/>
        </p:nvSpPr>
        <p:spPr>
          <a:xfrm>
            <a:off x="3387464" y="1490678"/>
            <a:ext cx="2443801" cy="2565671"/>
          </a:xfrm>
          <a:custGeom>
            <a:avLst/>
            <a:gdLst/>
            <a:ahLst/>
            <a:cxnLst/>
            <a:rect l="l" t="t" r="r" b="b"/>
            <a:pathLst>
              <a:path w="2443801" h="2565671">
                <a:moveTo>
                  <a:pt x="0" y="0"/>
                </a:moveTo>
                <a:lnTo>
                  <a:pt x="2443801" y="0"/>
                </a:lnTo>
                <a:lnTo>
                  <a:pt x="2443801" y="2565671"/>
                </a:lnTo>
                <a:lnTo>
                  <a:pt x="0" y="2565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4" name="Freeform 3">
            <a:extLst>
              <a:ext uri="{FF2B5EF4-FFF2-40B4-BE49-F238E27FC236}">
                <a16:creationId xmlns:a16="http://schemas.microsoft.com/office/drawing/2014/main" id="{7E4EEEBE-EAD7-482E-8738-B22F624D08D8}"/>
              </a:ext>
            </a:extLst>
          </p:cNvPr>
          <p:cNvSpPr/>
          <p:nvPr/>
        </p:nvSpPr>
        <p:spPr>
          <a:xfrm>
            <a:off x="526860" y="2990267"/>
            <a:ext cx="1983467" cy="1602695"/>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Freeform 10">
            <a:extLst>
              <a:ext uri="{FF2B5EF4-FFF2-40B4-BE49-F238E27FC236}">
                <a16:creationId xmlns:a16="http://schemas.microsoft.com/office/drawing/2014/main" id="{E340B759-5E67-4EBD-9BCB-269A2DD81CEF}"/>
              </a:ext>
            </a:extLst>
          </p:cNvPr>
          <p:cNvSpPr/>
          <p:nvPr/>
        </p:nvSpPr>
        <p:spPr>
          <a:xfrm>
            <a:off x="7334308" y="936670"/>
            <a:ext cx="1530533" cy="1111815"/>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out)">
                                      <p:cBhvr>
                                        <p:cTn id="7" dur="75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5"/>
                                        </p:tgtEl>
                                        <p:attrNameLst>
                                          <p:attrName>style.visibility</p:attrName>
                                        </p:attrNameLst>
                                      </p:cBhvr>
                                      <p:to>
                                        <p:strVal val="visible"/>
                                      </p:to>
                                    </p:set>
                                    <p:animEffect transition="in" filter="randombar(horizontal)">
                                      <p:cBhvr>
                                        <p:cTn id="10" dur="500"/>
                                        <p:tgtEl>
                                          <p:spTgt spid="8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29"/>
                                        </p:tgtEl>
                                        <p:attrNameLst>
                                          <p:attrName>style.visibility</p:attrName>
                                        </p:attrNameLst>
                                      </p:cBhvr>
                                      <p:to>
                                        <p:strVal val="visible"/>
                                      </p:to>
                                    </p:set>
                                    <p:animEffect transition="in" filter="fade">
                                      <p:cBhvr>
                                        <p:cTn id="15" dur="500"/>
                                        <p:tgtEl>
                                          <p:spTgt spid="829"/>
                                        </p:tgtEl>
                                      </p:cBhvr>
                                    </p:animEffect>
                                    <p:anim calcmode="lin" valueType="num">
                                      <p:cBhvr>
                                        <p:cTn id="16" dur="500" fill="hold"/>
                                        <p:tgtEl>
                                          <p:spTgt spid="829"/>
                                        </p:tgtEl>
                                        <p:attrNameLst>
                                          <p:attrName>ppt_x</p:attrName>
                                        </p:attrNameLst>
                                      </p:cBhvr>
                                      <p:tavLst>
                                        <p:tav tm="0">
                                          <p:val>
                                            <p:strVal val="#ppt_x"/>
                                          </p:val>
                                        </p:tav>
                                        <p:tav tm="100000">
                                          <p:val>
                                            <p:strVal val="#ppt_x"/>
                                          </p:val>
                                        </p:tav>
                                      </p:tavLst>
                                    </p:anim>
                                    <p:anim calcmode="lin" valueType="num">
                                      <p:cBhvr>
                                        <p:cTn id="17" dur="500" fill="hold"/>
                                        <p:tgtEl>
                                          <p:spTgt spid="8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31"/>
                                        </p:tgtEl>
                                        <p:attrNameLst>
                                          <p:attrName>style.visibility</p:attrName>
                                        </p:attrNameLst>
                                      </p:cBhvr>
                                      <p:to>
                                        <p:strVal val="visible"/>
                                      </p:to>
                                    </p:set>
                                    <p:animEffect transition="in" filter="fade">
                                      <p:cBhvr>
                                        <p:cTn id="32" dur="500"/>
                                        <p:tgtEl>
                                          <p:spTgt spid="831"/>
                                        </p:tgtEl>
                                      </p:cBhvr>
                                    </p:animEffect>
                                    <p:anim calcmode="lin" valueType="num">
                                      <p:cBhvr>
                                        <p:cTn id="33" dur="500" fill="hold"/>
                                        <p:tgtEl>
                                          <p:spTgt spid="831"/>
                                        </p:tgtEl>
                                        <p:attrNameLst>
                                          <p:attrName>ppt_x</p:attrName>
                                        </p:attrNameLst>
                                      </p:cBhvr>
                                      <p:tavLst>
                                        <p:tav tm="0">
                                          <p:val>
                                            <p:strVal val="#ppt_x"/>
                                          </p:val>
                                        </p:tav>
                                        <p:tav tm="100000">
                                          <p:val>
                                            <p:strVal val="#ppt_x"/>
                                          </p:val>
                                        </p:tav>
                                      </p:tavLst>
                                    </p:anim>
                                    <p:anim calcmode="lin" valueType="num">
                                      <p:cBhvr>
                                        <p:cTn id="34" dur="500" fill="hold"/>
                                        <p:tgtEl>
                                          <p:spTgt spid="83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anim calcmode="lin" valueType="num">
                                      <p:cBhvr>
                                        <p:cTn id="43" dur="500" fill="hold"/>
                                        <p:tgtEl>
                                          <p:spTgt spid="45"/>
                                        </p:tgtEl>
                                        <p:attrNameLst>
                                          <p:attrName>ppt_x</p:attrName>
                                        </p:attrNameLst>
                                      </p:cBhvr>
                                      <p:tavLst>
                                        <p:tav tm="0">
                                          <p:val>
                                            <p:strVal val="#ppt_x"/>
                                          </p:val>
                                        </p:tav>
                                        <p:tav tm="100000">
                                          <p:val>
                                            <p:strVal val="#ppt_x"/>
                                          </p:val>
                                        </p:tav>
                                      </p:tavLst>
                                    </p:anim>
                                    <p:anim calcmode="lin" valueType="num">
                                      <p:cBhvr>
                                        <p:cTn id="44"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p:bldP spid="829" grpId="0" animBg="1"/>
      <p:bldP spid="831" grpId="0" animBg="1"/>
      <p:bldP spid="18"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656645" y="81643"/>
            <a:ext cx="7830716" cy="184046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b="1" dirty="0"/>
              <a:t>Câu 5:</a:t>
            </a:r>
            <a:r>
              <a:rPr lang="en-US" sz="2700" b="1" dirty="0"/>
              <a:t> </a:t>
            </a:r>
            <a:r>
              <a:rPr lang="vi-VN" sz="2700" dirty="0"/>
              <a:t>Vì sao luật giao thông quy định người uống rượu bia không được điều khiển phương tiện giao thông?</a:t>
            </a:r>
            <a:endParaRPr sz="2700" dirty="0"/>
          </a:p>
        </p:txBody>
      </p:sp>
      <p:sp>
        <p:nvSpPr>
          <p:cNvPr id="146" name="Google Shape;146;p7"/>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700" dirty="0"/>
              <a:t>A.</a:t>
            </a:r>
            <a:r>
              <a:rPr lang="en-US" sz="2700" dirty="0"/>
              <a:t> </a:t>
            </a:r>
            <a:r>
              <a:rPr lang="vi-VN" sz="2700" dirty="0"/>
              <a:t>Rượu có chứa chất gây ức chế đại não. </a:t>
            </a:r>
            <a:endParaRPr sz="2700" dirty="0"/>
          </a:p>
        </p:txBody>
      </p:sp>
      <p:sp>
        <p:nvSpPr>
          <p:cNvPr id="147" name="Google Shape;147;p7"/>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400" dirty="0"/>
              <a:t>C. Rượu có chứa chất ảnh hưởng đến tủy sống.</a:t>
            </a:r>
            <a:endParaRPr sz="2400" dirty="0"/>
          </a:p>
        </p:txBody>
      </p:sp>
      <p:sp>
        <p:nvSpPr>
          <p:cNvPr id="148" name="Google Shape;148;p7"/>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000" dirty="0"/>
              <a:t>B. Rượu có chất ảnh hưởng trực tiếp đến tiểu não.</a:t>
            </a:r>
            <a:endParaRPr sz="2000" dirty="0"/>
          </a:p>
        </p:txBody>
      </p:sp>
      <p:sp>
        <p:nvSpPr>
          <p:cNvPr id="149" name="Google Shape;149;p7"/>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400" dirty="0"/>
              <a:t>D. Rượu có chứa chất kích thích não trung gian. </a:t>
            </a:r>
            <a:endParaRPr sz="2400" dirty="0"/>
          </a:p>
        </p:txBody>
      </p:sp>
      <p:pic>
        <p:nvPicPr>
          <p:cNvPr id="150" name="Google Shape;150;p7">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51" name="Google Shape;151;p7"/>
          <p:cNvSpPr/>
          <p:nvPr/>
        </p:nvSpPr>
        <p:spPr>
          <a:xfrm>
            <a:off x="4679302" y="2010655"/>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lnSpc>
                <a:spcPct val="150000"/>
              </a:lnSpc>
            </a:pPr>
            <a:r>
              <a:rPr lang="vi-VN" sz="2000" dirty="0"/>
              <a:t>B. Rượu có chất ảnh hưởng trực tiếp đến tiểu não.</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par>
                                <p:cTn id="19" presetID="10"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1989667" y="1925419"/>
            <a:ext cx="5164666" cy="646331"/>
          </a:xfrm>
          <a:prstGeom prst="rect">
            <a:avLst/>
          </a:prstGeom>
          <a:noFill/>
        </p:spPr>
        <p:txBody>
          <a:bodyPr wrap="square" rtlCol="0">
            <a:spAutoFit/>
          </a:bodyPr>
          <a:lstStyle/>
          <a:p>
            <a:pPr algn="ctr"/>
            <a:r>
              <a:rPr lang="en-US" sz="3600" b="1" dirty="0">
                <a:solidFill>
                  <a:srgbClr val="333333"/>
                </a:solidFill>
              </a:rPr>
              <a:t>VẬN DỤNG</a:t>
            </a:r>
          </a:p>
        </p:txBody>
      </p:sp>
      <p:pic>
        <p:nvPicPr>
          <p:cNvPr id="9" name="Picture 5">
            <a:extLst>
              <a:ext uri="{FF2B5EF4-FFF2-40B4-BE49-F238E27FC236}">
                <a16:creationId xmlns:a16="http://schemas.microsoft.com/office/drawing/2014/main" id="{970DB58B-B0CF-43B4-A026-871F4695A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6641" y="2820629"/>
            <a:ext cx="2174263" cy="1891609"/>
          </a:xfrm>
          <a:prstGeom prst="rect">
            <a:avLst/>
          </a:prstGeom>
        </p:spPr>
      </p:pic>
      <p:pic>
        <p:nvPicPr>
          <p:cNvPr id="10" name="Picture 12">
            <a:extLst>
              <a:ext uri="{FF2B5EF4-FFF2-40B4-BE49-F238E27FC236}">
                <a16:creationId xmlns:a16="http://schemas.microsoft.com/office/drawing/2014/main" id="{5B6F70B7-67C7-4D13-A311-56D0EDFD8D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37531" y="742032"/>
            <a:ext cx="1398867" cy="2590496"/>
          </a:xfrm>
          <a:prstGeom prst="rect">
            <a:avLst/>
          </a:prstGeom>
        </p:spPr>
      </p:pic>
    </p:spTree>
    <p:extLst>
      <p:ext uri="{BB962C8B-B14F-4D97-AF65-F5344CB8AC3E}">
        <p14:creationId xmlns:p14="http://schemas.microsoft.com/office/powerpoint/2010/main" val="1584110643"/>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642716B4-CB68-43B3-A476-13F0F15CEDD4}"/>
              </a:ext>
            </a:extLst>
          </p:cNvPr>
          <p:cNvPicPr>
            <a:picLocks noChangeAspect="1"/>
          </p:cNvPicPr>
          <p:nvPr/>
        </p:nvPicPr>
        <p:blipFill>
          <a:blip r:embed="rId2"/>
          <a:srcRect/>
          <a:stretch>
            <a:fillRect/>
          </a:stretch>
        </p:blipFill>
        <p:spPr>
          <a:xfrm>
            <a:off x="493775" y="597892"/>
            <a:ext cx="757965" cy="763693"/>
          </a:xfrm>
          <a:prstGeom prst="rect">
            <a:avLst/>
          </a:prstGeom>
        </p:spPr>
      </p:pic>
      <p:sp>
        <p:nvSpPr>
          <p:cNvPr id="2" name="Rectangle: Rounded Corners 1">
            <a:extLst>
              <a:ext uri="{FF2B5EF4-FFF2-40B4-BE49-F238E27FC236}">
                <a16:creationId xmlns:a16="http://schemas.microsoft.com/office/drawing/2014/main" id="{781AE36C-DA1A-4FD7-8813-32612D102D27}"/>
              </a:ext>
            </a:extLst>
          </p:cNvPr>
          <p:cNvSpPr/>
          <p:nvPr/>
        </p:nvSpPr>
        <p:spPr>
          <a:xfrm>
            <a:off x="1325880" y="719622"/>
            <a:ext cx="2569464" cy="5056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solidFill>
                  <a:schemeClr val="tx1"/>
                </a:solidFill>
              </a:rPr>
              <a:t>Thảo</a:t>
            </a:r>
            <a:r>
              <a:rPr lang="en-US" sz="2000" b="1" dirty="0">
                <a:solidFill>
                  <a:schemeClr val="tx1"/>
                </a:solidFill>
              </a:rPr>
              <a:t> </a:t>
            </a:r>
            <a:r>
              <a:rPr lang="en-US" sz="2000" b="1" dirty="0" err="1">
                <a:solidFill>
                  <a:schemeClr val="tx1"/>
                </a:solidFill>
              </a:rPr>
              <a:t>luận</a:t>
            </a:r>
            <a:r>
              <a:rPr lang="en-US" sz="2000" b="1" dirty="0">
                <a:solidFill>
                  <a:schemeClr val="tx1"/>
                </a:solidFill>
              </a:rPr>
              <a:t> </a:t>
            </a:r>
            <a:r>
              <a:rPr lang="en-US" sz="2000" b="1" dirty="0" err="1">
                <a:solidFill>
                  <a:schemeClr val="tx1"/>
                </a:solidFill>
              </a:rPr>
              <a:t>nhóm</a:t>
            </a:r>
            <a:endParaRPr lang="en-US" sz="2000" b="1" dirty="0">
              <a:solidFill>
                <a:schemeClr val="tx1"/>
              </a:solidFill>
            </a:endParaRPr>
          </a:p>
        </p:txBody>
      </p:sp>
      <p:sp>
        <p:nvSpPr>
          <p:cNvPr id="10" name="Freeform 9">
            <a:extLst>
              <a:ext uri="{FF2B5EF4-FFF2-40B4-BE49-F238E27FC236}">
                <a16:creationId xmlns:a16="http://schemas.microsoft.com/office/drawing/2014/main" id="{308E4CC8-ECD6-4EF9-A862-7332B492DCF5}"/>
              </a:ext>
            </a:extLst>
          </p:cNvPr>
          <p:cNvSpPr/>
          <p:nvPr/>
        </p:nvSpPr>
        <p:spPr>
          <a:xfrm>
            <a:off x="318185" y="1540041"/>
            <a:ext cx="4253815" cy="3114255"/>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chor="ctr"/>
          <a:lstStyle/>
          <a:p>
            <a:pPr algn="ctr">
              <a:lnSpc>
                <a:spcPct val="150000"/>
              </a:lnSpc>
            </a:pPr>
            <a:endParaRPr lang="en-US" sz="2000" b="1" dirty="0">
              <a:solidFill>
                <a:schemeClr val="tx1"/>
              </a:solidFill>
            </a:endParaRPr>
          </a:p>
        </p:txBody>
      </p:sp>
      <p:sp>
        <p:nvSpPr>
          <p:cNvPr id="12" name="Freeform 9">
            <a:extLst>
              <a:ext uri="{FF2B5EF4-FFF2-40B4-BE49-F238E27FC236}">
                <a16:creationId xmlns:a16="http://schemas.microsoft.com/office/drawing/2014/main" id="{7D910DC6-E8BC-43AA-A074-AD0EB167E109}"/>
              </a:ext>
            </a:extLst>
          </p:cNvPr>
          <p:cNvSpPr/>
          <p:nvPr/>
        </p:nvSpPr>
        <p:spPr>
          <a:xfrm>
            <a:off x="4572000" y="1540040"/>
            <a:ext cx="4253815" cy="3114255"/>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chor="ctr"/>
          <a:lstStyle/>
          <a:p>
            <a:pPr algn="ctr">
              <a:lnSpc>
                <a:spcPct val="150000"/>
              </a:lnSpc>
            </a:pPr>
            <a:endParaRPr lang="en-US" b="1" dirty="0">
              <a:solidFill>
                <a:schemeClr val="tx1"/>
              </a:solidFill>
            </a:endParaRPr>
          </a:p>
        </p:txBody>
      </p:sp>
      <p:sp>
        <p:nvSpPr>
          <p:cNvPr id="6" name="TextBox 5">
            <a:extLst>
              <a:ext uri="{FF2B5EF4-FFF2-40B4-BE49-F238E27FC236}">
                <a16:creationId xmlns:a16="http://schemas.microsoft.com/office/drawing/2014/main" id="{75827377-C620-491A-9D92-B7F7BB14D735}"/>
              </a:ext>
            </a:extLst>
          </p:cNvPr>
          <p:cNvSpPr txBox="1"/>
          <p:nvPr/>
        </p:nvSpPr>
        <p:spPr>
          <a:xfrm>
            <a:off x="4965455" y="1889851"/>
            <a:ext cx="3339683" cy="2632003"/>
          </a:xfrm>
          <a:prstGeom prst="rect">
            <a:avLst/>
          </a:prstGeom>
          <a:noFill/>
        </p:spPr>
        <p:txBody>
          <a:bodyPr wrap="square" rtlCol="0">
            <a:spAutoFit/>
          </a:bodyPr>
          <a:lstStyle/>
          <a:p>
            <a:pPr algn="just">
              <a:lnSpc>
                <a:spcPct val="150000"/>
              </a:lnSpc>
            </a:pPr>
            <a:r>
              <a:rPr lang="en-US" sz="1600" b="1" dirty="0" err="1">
                <a:solidFill>
                  <a:schemeClr val="tx1"/>
                </a:solidFill>
              </a:rPr>
              <a:t>Nhóm</a:t>
            </a:r>
            <a:r>
              <a:rPr lang="en-US" sz="1600" b="1" dirty="0">
                <a:solidFill>
                  <a:schemeClr val="tx1"/>
                </a:solidFill>
              </a:rPr>
              <a:t> 3,4: </a:t>
            </a:r>
            <a:r>
              <a:rPr lang="en-US" sz="1600" dirty="0" err="1">
                <a:solidFill>
                  <a:schemeClr val="tx1"/>
                </a:solidFill>
              </a:rPr>
              <a:t>Giải</a:t>
            </a:r>
            <a:r>
              <a:rPr lang="en-US" sz="1600" dirty="0">
                <a:solidFill>
                  <a:schemeClr val="tx1"/>
                </a:solidFill>
              </a:rPr>
              <a:t> </a:t>
            </a:r>
            <a:r>
              <a:rPr lang="en-US" sz="1600" dirty="0" err="1">
                <a:solidFill>
                  <a:schemeClr val="tx1"/>
                </a:solidFill>
              </a:rPr>
              <a:t>thích</a:t>
            </a:r>
            <a:r>
              <a:rPr lang="en-US" sz="1600" dirty="0">
                <a:solidFill>
                  <a:schemeClr val="tx1"/>
                </a:solidFill>
              </a:rPr>
              <a:t> </a:t>
            </a:r>
            <a:r>
              <a:rPr lang="en-US" sz="1600" dirty="0" err="1">
                <a:solidFill>
                  <a:schemeClr val="tx1"/>
                </a:solidFill>
              </a:rPr>
              <a:t>tại</a:t>
            </a:r>
            <a:r>
              <a:rPr lang="en-US" sz="1600" dirty="0">
                <a:solidFill>
                  <a:schemeClr val="tx1"/>
                </a:solidFill>
              </a:rPr>
              <a:t> </a:t>
            </a:r>
            <a:r>
              <a:rPr lang="en-US" sz="1600" dirty="0" err="1">
                <a:solidFill>
                  <a:schemeClr val="tx1"/>
                </a:solidFill>
              </a:rPr>
              <a:t>sao</a:t>
            </a:r>
            <a:r>
              <a:rPr lang="en-US" sz="1600" dirty="0">
                <a:solidFill>
                  <a:schemeClr val="tx1"/>
                </a:solidFill>
              </a:rPr>
              <a:t> </a:t>
            </a:r>
            <a:r>
              <a:rPr lang="en-US" sz="1600" dirty="0" err="1">
                <a:solidFill>
                  <a:schemeClr val="tx1"/>
                </a:solidFill>
              </a:rPr>
              <a:t>những</a:t>
            </a:r>
            <a:r>
              <a:rPr lang="en-US" sz="1600" dirty="0">
                <a:solidFill>
                  <a:schemeClr val="tx1"/>
                </a:solidFill>
              </a:rPr>
              <a:t> ng</a:t>
            </a:r>
            <a:r>
              <a:rPr lang="vi-VN" sz="1600" dirty="0">
                <a:solidFill>
                  <a:schemeClr val="tx1"/>
                </a:solidFill>
              </a:rPr>
              <a:t>ư</a:t>
            </a:r>
            <a:r>
              <a:rPr lang="en-US" sz="1600" dirty="0" err="1">
                <a:solidFill>
                  <a:schemeClr val="tx1"/>
                </a:solidFill>
              </a:rPr>
              <a:t>ời</a:t>
            </a:r>
            <a:r>
              <a:rPr lang="en-US" sz="1600" dirty="0">
                <a:solidFill>
                  <a:schemeClr val="tx1"/>
                </a:solidFill>
              </a:rPr>
              <a:t> </a:t>
            </a:r>
            <a:r>
              <a:rPr lang="en-US" sz="1600" dirty="0" err="1">
                <a:solidFill>
                  <a:schemeClr val="tx1"/>
                </a:solidFill>
              </a:rPr>
              <a:t>làm</a:t>
            </a:r>
            <a:r>
              <a:rPr lang="en-US" sz="1600" dirty="0">
                <a:solidFill>
                  <a:schemeClr val="tx1"/>
                </a:solidFill>
              </a:rPr>
              <a:t> </a:t>
            </a:r>
            <a:r>
              <a:rPr lang="en-US" sz="1600" dirty="0" err="1">
                <a:solidFill>
                  <a:schemeClr val="tx1"/>
                </a:solidFill>
              </a:rPr>
              <a:t>việc</a:t>
            </a:r>
            <a:r>
              <a:rPr lang="en-US" sz="1600" dirty="0">
                <a:solidFill>
                  <a:schemeClr val="tx1"/>
                </a:solidFill>
              </a:rPr>
              <a:t> </a:t>
            </a:r>
            <a:r>
              <a:rPr lang="en-US" sz="1600" dirty="0" err="1">
                <a:solidFill>
                  <a:schemeClr val="tx1"/>
                </a:solidFill>
              </a:rPr>
              <a:t>hoặc</a:t>
            </a:r>
            <a:r>
              <a:rPr lang="en-US" sz="1600" dirty="0">
                <a:solidFill>
                  <a:schemeClr val="tx1"/>
                </a:solidFill>
              </a:rPr>
              <a:t> </a:t>
            </a:r>
            <a:r>
              <a:rPr lang="en-US" sz="1600" dirty="0" err="1">
                <a:solidFill>
                  <a:schemeClr val="tx1"/>
                </a:solidFill>
              </a:rPr>
              <a:t>sống</a:t>
            </a:r>
            <a:r>
              <a:rPr lang="en-US" sz="1600" dirty="0">
                <a:solidFill>
                  <a:schemeClr val="tx1"/>
                </a:solidFill>
              </a:rPr>
              <a:t> </a:t>
            </a:r>
            <a:r>
              <a:rPr lang="en-US" sz="1600" dirty="0" err="1">
                <a:solidFill>
                  <a:schemeClr val="tx1"/>
                </a:solidFill>
              </a:rPr>
              <a:t>trong</a:t>
            </a:r>
            <a:r>
              <a:rPr lang="en-US" sz="1600" dirty="0">
                <a:solidFill>
                  <a:schemeClr val="tx1"/>
                </a:solidFill>
              </a:rPr>
              <a:t> </a:t>
            </a:r>
            <a:r>
              <a:rPr lang="en-US" sz="1600" dirty="0" err="1">
                <a:solidFill>
                  <a:schemeClr val="tx1"/>
                </a:solidFill>
              </a:rPr>
              <a:t>môi</a:t>
            </a:r>
            <a:r>
              <a:rPr lang="en-US" sz="1600" dirty="0">
                <a:solidFill>
                  <a:schemeClr val="tx1"/>
                </a:solidFill>
              </a:rPr>
              <a:t> tr</a:t>
            </a:r>
            <a:r>
              <a:rPr lang="vi-VN" sz="1600" dirty="0">
                <a:solidFill>
                  <a:schemeClr val="tx1"/>
                </a:solidFill>
              </a:rPr>
              <a:t>ư</a:t>
            </a:r>
            <a:r>
              <a:rPr lang="en-US" sz="1600" dirty="0" err="1">
                <a:solidFill>
                  <a:schemeClr val="tx1"/>
                </a:solidFill>
              </a:rPr>
              <a:t>ờng</a:t>
            </a:r>
            <a:r>
              <a:rPr lang="en-US" sz="1600" dirty="0">
                <a:solidFill>
                  <a:schemeClr val="tx1"/>
                </a:solidFill>
              </a:rPr>
              <a:t> </a:t>
            </a:r>
            <a:r>
              <a:rPr lang="en-US" sz="1600" dirty="0" err="1">
                <a:solidFill>
                  <a:schemeClr val="tx1"/>
                </a:solidFill>
              </a:rPr>
              <a:t>có</a:t>
            </a:r>
            <a:r>
              <a:rPr lang="en-US" sz="1600" dirty="0">
                <a:solidFill>
                  <a:schemeClr val="tx1"/>
                </a:solidFill>
              </a:rPr>
              <a:t> </a:t>
            </a:r>
            <a:r>
              <a:rPr lang="en-US" sz="1600" dirty="0" err="1">
                <a:solidFill>
                  <a:schemeClr val="tx1"/>
                </a:solidFill>
              </a:rPr>
              <a:t>âm</a:t>
            </a:r>
            <a:r>
              <a:rPr lang="en-US" sz="1600" dirty="0">
                <a:solidFill>
                  <a:schemeClr val="tx1"/>
                </a:solidFill>
              </a:rPr>
              <a:t> </a:t>
            </a:r>
            <a:r>
              <a:rPr lang="en-US" sz="1600" dirty="0" err="1">
                <a:solidFill>
                  <a:schemeClr val="tx1"/>
                </a:solidFill>
              </a:rPr>
              <a:t>thanh</a:t>
            </a:r>
            <a:r>
              <a:rPr lang="en-US" sz="1600" dirty="0">
                <a:solidFill>
                  <a:schemeClr val="tx1"/>
                </a:solidFill>
              </a:rPr>
              <a:t> </a:t>
            </a:r>
            <a:r>
              <a:rPr lang="en-US" sz="1600" dirty="0" err="1">
                <a:solidFill>
                  <a:schemeClr val="tx1"/>
                </a:solidFill>
              </a:rPr>
              <a:t>có</a:t>
            </a:r>
            <a:r>
              <a:rPr lang="en-US" sz="1600" dirty="0">
                <a:solidFill>
                  <a:schemeClr val="tx1"/>
                </a:solidFill>
              </a:rPr>
              <a:t> c</a:t>
            </a:r>
            <a:r>
              <a:rPr lang="vi-VN" sz="1600" dirty="0">
                <a:solidFill>
                  <a:schemeClr val="tx1"/>
                </a:solidFill>
              </a:rPr>
              <a:t>ư</a:t>
            </a:r>
            <a:r>
              <a:rPr lang="en-US" sz="1600" dirty="0" err="1">
                <a:solidFill>
                  <a:schemeClr val="tx1"/>
                </a:solidFill>
              </a:rPr>
              <a:t>ờng</a:t>
            </a:r>
            <a:r>
              <a:rPr lang="en-US" sz="1600" dirty="0">
                <a:solidFill>
                  <a:schemeClr val="tx1"/>
                </a:solidFill>
              </a:rPr>
              <a:t> </a:t>
            </a:r>
            <a:r>
              <a:rPr lang="en-US" sz="1600" dirty="0" err="1">
                <a:solidFill>
                  <a:schemeClr val="tx1"/>
                </a:solidFill>
              </a:rPr>
              <a:t>độ</a:t>
            </a:r>
            <a:r>
              <a:rPr lang="en-US" sz="1600" dirty="0">
                <a:solidFill>
                  <a:schemeClr val="tx1"/>
                </a:solidFill>
              </a:rPr>
              <a:t> </a:t>
            </a:r>
            <a:r>
              <a:rPr lang="en-US" sz="1600" dirty="0" err="1">
                <a:solidFill>
                  <a:schemeClr val="tx1"/>
                </a:solidFill>
              </a:rPr>
              <a:t>cao</a:t>
            </a:r>
            <a:r>
              <a:rPr lang="en-US" sz="1600" dirty="0">
                <a:solidFill>
                  <a:schemeClr val="tx1"/>
                </a:solidFill>
              </a:rPr>
              <a:t> </a:t>
            </a:r>
            <a:r>
              <a:rPr lang="en-US" sz="1600" dirty="0" err="1">
                <a:solidFill>
                  <a:schemeClr val="tx1"/>
                </a:solidFill>
              </a:rPr>
              <a:t>th</a:t>
            </a:r>
            <a:r>
              <a:rPr lang="vi-VN" sz="1600" dirty="0">
                <a:solidFill>
                  <a:schemeClr val="tx1"/>
                </a:solidFill>
              </a:rPr>
              <a:t>ư</a:t>
            </a:r>
            <a:r>
              <a:rPr lang="en-US" sz="1600" dirty="0" err="1">
                <a:solidFill>
                  <a:schemeClr val="tx1"/>
                </a:solidFill>
              </a:rPr>
              <a:t>ờng</a:t>
            </a:r>
            <a:r>
              <a:rPr lang="en-US" sz="1600" dirty="0">
                <a:solidFill>
                  <a:schemeClr val="tx1"/>
                </a:solidFill>
              </a:rPr>
              <a:t> </a:t>
            </a:r>
            <a:r>
              <a:rPr lang="en-US" sz="1600" dirty="0" err="1">
                <a:solidFill>
                  <a:schemeClr val="tx1"/>
                </a:solidFill>
              </a:rPr>
              <a:t>xuyên</a:t>
            </a:r>
            <a:r>
              <a:rPr lang="en-US" sz="1600" dirty="0">
                <a:solidFill>
                  <a:schemeClr val="tx1"/>
                </a:solidFill>
              </a:rPr>
              <a:t> </a:t>
            </a:r>
            <a:r>
              <a:rPr lang="en-US" sz="1600" dirty="0" err="1">
                <a:solidFill>
                  <a:schemeClr val="tx1"/>
                </a:solidFill>
              </a:rPr>
              <a:t>như</a:t>
            </a:r>
            <a:r>
              <a:rPr lang="en-US" sz="1600" dirty="0">
                <a:solidFill>
                  <a:schemeClr val="tx1"/>
                </a:solidFill>
              </a:rPr>
              <a:t> </a:t>
            </a:r>
            <a:r>
              <a:rPr lang="en-US" sz="1600" dirty="0" err="1">
                <a:solidFill>
                  <a:schemeClr val="tx1"/>
                </a:solidFill>
              </a:rPr>
              <a:t>công</a:t>
            </a:r>
            <a:r>
              <a:rPr lang="en-US" sz="1600" dirty="0">
                <a:solidFill>
                  <a:schemeClr val="tx1"/>
                </a:solidFill>
              </a:rPr>
              <a:t> </a:t>
            </a:r>
            <a:r>
              <a:rPr lang="en-US" sz="1600" dirty="0" err="1">
                <a:solidFill>
                  <a:schemeClr val="tx1"/>
                </a:solidFill>
              </a:rPr>
              <a:t>nhân</a:t>
            </a:r>
            <a:r>
              <a:rPr lang="en-US" sz="1600" dirty="0">
                <a:solidFill>
                  <a:schemeClr val="tx1"/>
                </a:solidFill>
              </a:rPr>
              <a:t> </a:t>
            </a:r>
            <a:r>
              <a:rPr lang="en-US" sz="1600" dirty="0" err="1">
                <a:solidFill>
                  <a:schemeClr val="tx1"/>
                </a:solidFill>
              </a:rPr>
              <a:t>nhà</a:t>
            </a:r>
            <a:r>
              <a:rPr lang="en-US" sz="1600" dirty="0">
                <a:solidFill>
                  <a:schemeClr val="tx1"/>
                </a:solidFill>
              </a:rPr>
              <a:t> </a:t>
            </a:r>
            <a:r>
              <a:rPr lang="en-US" sz="1600" dirty="0" err="1">
                <a:solidFill>
                  <a:schemeClr val="tx1"/>
                </a:solidFill>
              </a:rPr>
              <a:t>máy</a:t>
            </a:r>
            <a:r>
              <a:rPr lang="en-US" sz="1600" dirty="0">
                <a:solidFill>
                  <a:schemeClr val="tx1"/>
                </a:solidFill>
              </a:rPr>
              <a:t> </a:t>
            </a:r>
            <a:r>
              <a:rPr lang="en-US" sz="1600" dirty="0" err="1">
                <a:solidFill>
                  <a:schemeClr val="tx1"/>
                </a:solidFill>
              </a:rPr>
              <a:t>dệt</a:t>
            </a:r>
            <a:r>
              <a:rPr lang="en-US" sz="1600" dirty="0">
                <a:solidFill>
                  <a:schemeClr val="tx1"/>
                </a:solidFill>
              </a:rPr>
              <a:t>, ng</a:t>
            </a:r>
            <a:r>
              <a:rPr lang="vi-VN" sz="1600" dirty="0">
                <a:solidFill>
                  <a:schemeClr val="tx1"/>
                </a:solidFill>
              </a:rPr>
              <a:t>ư</a:t>
            </a:r>
            <a:r>
              <a:rPr lang="en-US" sz="1600" dirty="0" err="1">
                <a:solidFill>
                  <a:schemeClr val="tx1"/>
                </a:solidFill>
              </a:rPr>
              <a:t>ời</a:t>
            </a:r>
            <a:r>
              <a:rPr lang="en-US" sz="1600" dirty="0">
                <a:solidFill>
                  <a:schemeClr val="tx1"/>
                </a:solidFill>
              </a:rPr>
              <a:t> </a:t>
            </a:r>
            <a:r>
              <a:rPr lang="en-US" sz="1600" dirty="0" err="1">
                <a:solidFill>
                  <a:schemeClr val="tx1"/>
                </a:solidFill>
              </a:rPr>
              <a:t>sống</a:t>
            </a:r>
            <a:r>
              <a:rPr lang="en-US" sz="1600" dirty="0">
                <a:solidFill>
                  <a:schemeClr val="tx1"/>
                </a:solidFill>
              </a:rPr>
              <a:t> </a:t>
            </a:r>
            <a:r>
              <a:rPr lang="en-US" sz="1600" dirty="0" err="1">
                <a:solidFill>
                  <a:schemeClr val="tx1"/>
                </a:solidFill>
              </a:rPr>
              <a:t>gần</a:t>
            </a:r>
            <a:r>
              <a:rPr lang="en-US" sz="1600" dirty="0">
                <a:solidFill>
                  <a:schemeClr val="tx1"/>
                </a:solidFill>
              </a:rPr>
              <a:t> đ</a:t>
            </a:r>
            <a:r>
              <a:rPr lang="vi-VN" sz="1600" dirty="0">
                <a:solidFill>
                  <a:schemeClr val="tx1"/>
                </a:solidFill>
              </a:rPr>
              <a:t>ư</a:t>
            </a:r>
            <a:r>
              <a:rPr lang="en-US" sz="1600" dirty="0" err="1">
                <a:solidFill>
                  <a:schemeClr val="tx1"/>
                </a:solidFill>
              </a:rPr>
              <a:t>ờng</a:t>
            </a:r>
            <a:r>
              <a:rPr lang="en-US" sz="1600" dirty="0">
                <a:solidFill>
                  <a:schemeClr val="tx1"/>
                </a:solidFill>
              </a:rPr>
              <a:t> </a:t>
            </a:r>
            <a:r>
              <a:rPr lang="en-US" sz="1600" dirty="0" err="1">
                <a:solidFill>
                  <a:schemeClr val="tx1"/>
                </a:solidFill>
              </a:rPr>
              <a:t>tàu</a:t>
            </a:r>
            <a:r>
              <a:rPr lang="en-US" sz="1600" dirty="0">
                <a:solidFill>
                  <a:schemeClr val="tx1"/>
                </a:solidFill>
              </a:rPr>
              <a:t>,… </a:t>
            </a:r>
            <a:r>
              <a:rPr lang="en-US" sz="1600" dirty="0" err="1">
                <a:solidFill>
                  <a:schemeClr val="tx1"/>
                </a:solidFill>
              </a:rPr>
              <a:t>dễ</a:t>
            </a:r>
            <a:r>
              <a:rPr lang="en-US" sz="1600" dirty="0">
                <a:solidFill>
                  <a:schemeClr val="tx1"/>
                </a:solidFill>
              </a:rPr>
              <a:t> </a:t>
            </a:r>
            <a:r>
              <a:rPr lang="en-US" sz="1600" dirty="0" err="1">
                <a:solidFill>
                  <a:schemeClr val="tx1"/>
                </a:solidFill>
              </a:rPr>
              <a:t>bị</a:t>
            </a:r>
            <a:r>
              <a:rPr lang="en-US" sz="1600" dirty="0">
                <a:solidFill>
                  <a:schemeClr val="tx1"/>
                </a:solidFill>
              </a:rPr>
              <a:t> </a:t>
            </a:r>
            <a:r>
              <a:rPr lang="en-US" sz="1600" dirty="0" err="1">
                <a:solidFill>
                  <a:schemeClr val="tx1"/>
                </a:solidFill>
              </a:rPr>
              <a:t>giảm</a:t>
            </a:r>
            <a:r>
              <a:rPr lang="en-US" sz="1600" dirty="0">
                <a:solidFill>
                  <a:schemeClr val="tx1"/>
                </a:solidFill>
              </a:rPr>
              <a:t> </a:t>
            </a:r>
            <a:r>
              <a:rPr lang="en-US" sz="1600" dirty="0" err="1">
                <a:solidFill>
                  <a:schemeClr val="tx1"/>
                </a:solidFill>
              </a:rPr>
              <a:t>thính</a:t>
            </a:r>
            <a:r>
              <a:rPr lang="en-US" sz="1600" dirty="0">
                <a:solidFill>
                  <a:schemeClr val="tx1"/>
                </a:solidFill>
              </a:rPr>
              <a:t> </a:t>
            </a:r>
            <a:r>
              <a:rPr lang="en-US" sz="1600" dirty="0" err="1">
                <a:solidFill>
                  <a:schemeClr val="tx1"/>
                </a:solidFill>
              </a:rPr>
              <a:t>lực</a:t>
            </a:r>
            <a:r>
              <a:rPr lang="en-US" sz="1600" dirty="0">
                <a:solidFill>
                  <a:schemeClr val="tx1"/>
                </a:solidFill>
              </a:rPr>
              <a:t>.</a:t>
            </a:r>
            <a:endParaRPr lang="en-US" sz="1600" b="1" dirty="0">
              <a:solidFill>
                <a:schemeClr val="tx1"/>
              </a:solidFill>
            </a:endParaRPr>
          </a:p>
        </p:txBody>
      </p:sp>
      <p:sp>
        <p:nvSpPr>
          <p:cNvPr id="13" name="TextBox 12">
            <a:extLst>
              <a:ext uri="{FF2B5EF4-FFF2-40B4-BE49-F238E27FC236}">
                <a16:creationId xmlns:a16="http://schemas.microsoft.com/office/drawing/2014/main" id="{C80650FE-9542-4126-9DE3-D93F8CFEF947}"/>
              </a:ext>
            </a:extLst>
          </p:cNvPr>
          <p:cNvSpPr txBox="1"/>
          <p:nvPr/>
        </p:nvSpPr>
        <p:spPr>
          <a:xfrm>
            <a:off x="775251" y="1889851"/>
            <a:ext cx="3057277" cy="2534027"/>
          </a:xfrm>
          <a:prstGeom prst="rect">
            <a:avLst/>
          </a:prstGeom>
          <a:noFill/>
        </p:spPr>
        <p:txBody>
          <a:bodyPr wrap="square" rtlCol="0">
            <a:spAutoFit/>
          </a:bodyPr>
          <a:lstStyle/>
          <a:p>
            <a:pPr algn="just">
              <a:lnSpc>
                <a:spcPct val="150000"/>
              </a:lnSpc>
            </a:pPr>
            <a:r>
              <a:rPr lang="en-US" sz="1800" b="1" dirty="0" err="1">
                <a:solidFill>
                  <a:schemeClr val="tx1"/>
                </a:solidFill>
              </a:rPr>
              <a:t>Nhóm</a:t>
            </a:r>
            <a:r>
              <a:rPr lang="en-US" sz="1800" b="1" dirty="0">
                <a:solidFill>
                  <a:schemeClr val="tx1"/>
                </a:solidFill>
              </a:rPr>
              <a:t> 1,2: </a:t>
            </a:r>
            <a:r>
              <a:rPr lang="en-US" sz="1800" dirty="0" err="1">
                <a:solidFill>
                  <a:schemeClr val="tx1"/>
                </a:solidFill>
              </a:rPr>
              <a:t>Nêu</a:t>
            </a:r>
            <a:r>
              <a:rPr lang="en-US" sz="1800" dirty="0">
                <a:solidFill>
                  <a:schemeClr val="tx1"/>
                </a:solidFill>
              </a:rPr>
              <a:t> ý </a:t>
            </a:r>
            <a:r>
              <a:rPr lang="en-US" sz="1800" dirty="0" err="1">
                <a:solidFill>
                  <a:schemeClr val="tx1"/>
                </a:solidFill>
              </a:rPr>
              <a:t>nghĩa</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việc</a:t>
            </a:r>
            <a:r>
              <a:rPr lang="en-US" sz="1800" dirty="0">
                <a:solidFill>
                  <a:schemeClr val="tx1"/>
                </a:solidFill>
              </a:rPr>
              <a:t> </a:t>
            </a:r>
            <a:r>
              <a:rPr lang="en-US" sz="1800" dirty="0" err="1">
                <a:solidFill>
                  <a:schemeClr val="tx1"/>
                </a:solidFill>
              </a:rPr>
              <a:t>đội</a:t>
            </a:r>
            <a:r>
              <a:rPr lang="en-US" sz="1800" dirty="0">
                <a:solidFill>
                  <a:schemeClr val="tx1"/>
                </a:solidFill>
              </a:rPr>
              <a:t> </a:t>
            </a:r>
            <a:r>
              <a:rPr lang="en-US" sz="1800" dirty="0" err="1">
                <a:solidFill>
                  <a:schemeClr val="tx1"/>
                </a:solidFill>
              </a:rPr>
              <a:t>mũ</a:t>
            </a:r>
            <a:r>
              <a:rPr lang="en-US" sz="1800" dirty="0">
                <a:solidFill>
                  <a:schemeClr val="tx1"/>
                </a:solidFill>
              </a:rPr>
              <a:t> </a:t>
            </a:r>
            <a:r>
              <a:rPr lang="en-US" sz="1800" dirty="0" err="1">
                <a:solidFill>
                  <a:schemeClr val="tx1"/>
                </a:solidFill>
              </a:rPr>
              <a:t>bảo</a:t>
            </a:r>
            <a:r>
              <a:rPr lang="en-US" sz="1800" dirty="0">
                <a:solidFill>
                  <a:schemeClr val="tx1"/>
                </a:solidFill>
              </a:rPr>
              <a:t> </a:t>
            </a:r>
            <a:r>
              <a:rPr lang="en-US" sz="1800" dirty="0" err="1">
                <a:solidFill>
                  <a:schemeClr val="tx1"/>
                </a:solidFill>
              </a:rPr>
              <a:t>hiểm</a:t>
            </a:r>
            <a:r>
              <a:rPr lang="en-US" sz="1800" dirty="0">
                <a:solidFill>
                  <a:schemeClr val="tx1"/>
                </a:solidFill>
              </a:rPr>
              <a:t> </a:t>
            </a:r>
            <a:r>
              <a:rPr lang="en-US" sz="1800" dirty="0" err="1">
                <a:solidFill>
                  <a:schemeClr val="tx1"/>
                </a:solidFill>
              </a:rPr>
              <a:t>khi</a:t>
            </a:r>
            <a:r>
              <a:rPr lang="en-US" sz="1800" dirty="0">
                <a:solidFill>
                  <a:schemeClr val="tx1"/>
                </a:solidFill>
              </a:rPr>
              <a:t> </a:t>
            </a:r>
            <a:r>
              <a:rPr lang="en-US" sz="1800" dirty="0" err="1">
                <a:solidFill>
                  <a:schemeClr val="tx1"/>
                </a:solidFill>
              </a:rPr>
              <a:t>điều</a:t>
            </a:r>
            <a:r>
              <a:rPr lang="en-US" sz="1800" dirty="0">
                <a:solidFill>
                  <a:schemeClr val="tx1"/>
                </a:solidFill>
              </a:rPr>
              <a:t> </a:t>
            </a:r>
            <a:r>
              <a:rPr lang="en-US" sz="1800" dirty="0" err="1">
                <a:solidFill>
                  <a:schemeClr val="tx1"/>
                </a:solidFill>
              </a:rPr>
              <a:t>khiển</a:t>
            </a:r>
            <a:r>
              <a:rPr lang="en-US" sz="1800" dirty="0">
                <a:solidFill>
                  <a:schemeClr val="tx1"/>
                </a:solidFill>
              </a:rPr>
              <a:t> </a:t>
            </a:r>
            <a:r>
              <a:rPr lang="en-US" sz="1800" dirty="0" err="1">
                <a:solidFill>
                  <a:schemeClr val="tx1"/>
                </a:solidFill>
              </a:rPr>
              <a:t>ph</a:t>
            </a:r>
            <a:r>
              <a:rPr lang="vi-VN" sz="1800" dirty="0">
                <a:solidFill>
                  <a:schemeClr val="tx1"/>
                </a:solidFill>
              </a:rPr>
              <a:t>ư</a:t>
            </a:r>
            <a:r>
              <a:rPr lang="en-US" sz="1800" dirty="0" err="1">
                <a:solidFill>
                  <a:schemeClr val="tx1"/>
                </a:solidFill>
              </a:rPr>
              <a:t>ơng</a:t>
            </a:r>
            <a:r>
              <a:rPr lang="en-US" sz="1800" dirty="0">
                <a:solidFill>
                  <a:schemeClr val="tx1"/>
                </a:solidFill>
              </a:rPr>
              <a:t> </a:t>
            </a:r>
            <a:r>
              <a:rPr lang="en-US" sz="1800" dirty="0" err="1">
                <a:solidFill>
                  <a:schemeClr val="tx1"/>
                </a:solidFill>
              </a:rPr>
              <a:t>tiện</a:t>
            </a:r>
            <a:r>
              <a:rPr lang="en-US" sz="1800" dirty="0">
                <a:solidFill>
                  <a:schemeClr val="tx1"/>
                </a:solidFill>
              </a:rPr>
              <a:t> </a:t>
            </a:r>
            <a:r>
              <a:rPr lang="en-US" sz="1800" dirty="0" err="1">
                <a:solidFill>
                  <a:schemeClr val="tx1"/>
                </a:solidFill>
              </a:rPr>
              <a:t>giao</a:t>
            </a:r>
            <a:r>
              <a:rPr lang="en-US" sz="1800" dirty="0">
                <a:solidFill>
                  <a:schemeClr val="tx1"/>
                </a:solidFill>
              </a:rPr>
              <a:t> </a:t>
            </a:r>
            <a:r>
              <a:rPr lang="en-US" sz="1800" dirty="0" err="1">
                <a:solidFill>
                  <a:schemeClr val="tx1"/>
                </a:solidFill>
              </a:rPr>
              <a:t>thông</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mũ</a:t>
            </a:r>
            <a:r>
              <a:rPr lang="en-US" sz="1800" dirty="0">
                <a:solidFill>
                  <a:schemeClr val="tx1"/>
                </a:solidFill>
              </a:rPr>
              <a:t> </a:t>
            </a:r>
            <a:r>
              <a:rPr lang="en-US" sz="1800" dirty="0" err="1">
                <a:solidFill>
                  <a:schemeClr val="tx1"/>
                </a:solidFill>
              </a:rPr>
              <a:t>bảo</a:t>
            </a:r>
            <a:r>
              <a:rPr lang="en-US" sz="1800" dirty="0">
                <a:solidFill>
                  <a:schemeClr val="tx1"/>
                </a:solidFill>
              </a:rPr>
              <a:t> </a:t>
            </a:r>
            <a:r>
              <a:rPr lang="en-US" sz="1800" dirty="0" err="1">
                <a:solidFill>
                  <a:schemeClr val="tx1"/>
                </a:solidFill>
              </a:rPr>
              <a:t>hộ</a:t>
            </a:r>
            <a:r>
              <a:rPr lang="en-US" sz="1800" dirty="0">
                <a:solidFill>
                  <a:schemeClr val="tx1"/>
                </a:solidFill>
              </a:rPr>
              <a:t> </a:t>
            </a:r>
            <a:r>
              <a:rPr lang="en-US" sz="1800" dirty="0" err="1">
                <a:solidFill>
                  <a:schemeClr val="tx1"/>
                </a:solidFill>
              </a:rPr>
              <a:t>khi</a:t>
            </a:r>
            <a:r>
              <a:rPr lang="en-US" sz="1800" dirty="0">
                <a:solidFill>
                  <a:schemeClr val="tx1"/>
                </a:solidFill>
              </a:rPr>
              <a:t> </a:t>
            </a:r>
            <a:r>
              <a:rPr lang="en-US" sz="1800" dirty="0" err="1">
                <a:solidFill>
                  <a:schemeClr val="tx1"/>
                </a:solidFill>
              </a:rPr>
              <a:t>tham</a:t>
            </a:r>
            <a:r>
              <a:rPr lang="en-US" sz="1800" dirty="0">
                <a:solidFill>
                  <a:schemeClr val="tx1"/>
                </a:solidFill>
              </a:rPr>
              <a:t> </a:t>
            </a:r>
            <a:r>
              <a:rPr lang="en-US" sz="1800" dirty="0" err="1">
                <a:solidFill>
                  <a:schemeClr val="tx1"/>
                </a:solidFill>
              </a:rPr>
              <a:t>gia</a:t>
            </a:r>
            <a:r>
              <a:rPr lang="en-US" sz="1800" dirty="0">
                <a:solidFill>
                  <a:schemeClr val="tx1"/>
                </a:solidFill>
              </a:rPr>
              <a:t> lao </a:t>
            </a:r>
            <a:r>
              <a:rPr lang="en-US" sz="1800" dirty="0" err="1">
                <a:solidFill>
                  <a:schemeClr val="tx1"/>
                </a:solidFill>
              </a:rPr>
              <a:t>động</a:t>
            </a:r>
            <a:r>
              <a:rPr lang="en-US" sz="1800" dirty="0">
                <a:solidFill>
                  <a:schemeClr val="tx1"/>
                </a:solidFill>
              </a:rPr>
              <a:t> ở </a:t>
            </a:r>
            <a:r>
              <a:rPr lang="en-US" sz="1800" dirty="0" err="1">
                <a:solidFill>
                  <a:schemeClr val="tx1"/>
                </a:solidFill>
              </a:rPr>
              <a:t>một</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công</a:t>
            </a:r>
            <a:r>
              <a:rPr lang="en-US" sz="1800" dirty="0">
                <a:solidFill>
                  <a:schemeClr val="tx1"/>
                </a:solidFill>
              </a:rPr>
              <a:t> tr</a:t>
            </a:r>
            <a:r>
              <a:rPr lang="vi-VN" sz="1800" dirty="0">
                <a:solidFill>
                  <a:schemeClr val="tx1"/>
                </a:solidFill>
              </a:rPr>
              <a:t>ư</a:t>
            </a:r>
            <a:r>
              <a:rPr lang="en-US" sz="1800" dirty="0" err="1">
                <a:solidFill>
                  <a:schemeClr val="tx1"/>
                </a:solidFill>
              </a:rPr>
              <a:t>ờng</a:t>
            </a:r>
            <a:r>
              <a:rPr lang="en-US" sz="1800" dirty="0">
                <a:solidFill>
                  <a:schemeClr val="tx1"/>
                </a:solidFill>
              </a:rPr>
              <a:t>, </a:t>
            </a:r>
            <a:r>
              <a:rPr lang="en-US" sz="1800" dirty="0" err="1">
                <a:solidFill>
                  <a:schemeClr val="tx1"/>
                </a:solidFill>
              </a:rPr>
              <a:t>nhà</a:t>
            </a:r>
            <a:r>
              <a:rPr lang="en-US" sz="1800" dirty="0">
                <a:solidFill>
                  <a:schemeClr val="tx1"/>
                </a:solidFill>
              </a:rPr>
              <a:t> </a:t>
            </a:r>
            <a:r>
              <a:rPr lang="en-US" sz="1800" dirty="0" err="1">
                <a:solidFill>
                  <a:schemeClr val="tx1"/>
                </a:solidFill>
              </a:rPr>
              <a:t>máy</a:t>
            </a:r>
            <a:r>
              <a:rPr lang="en-US" sz="1800" dirty="0">
                <a:solidFill>
                  <a:schemeClr val="tx1"/>
                </a:solidFill>
              </a:rPr>
              <a:t>.</a:t>
            </a:r>
            <a:endParaRPr lang="en-US" sz="1800" b="1" dirty="0">
              <a:solidFill>
                <a:schemeClr val="tx1"/>
              </a:solidFill>
            </a:endParaRPr>
          </a:p>
        </p:txBody>
      </p:sp>
      <p:sp>
        <p:nvSpPr>
          <p:cNvPr id="14" name="Freeform 3">
            <a:extLst>
              <a:ext uri="{FF2B5EF4-FFF2-40B4-BE49-F238E27FC236}">
                <a16:creationId xmlns:a16="http://schemas.microsoft.com/office/drawing/2014/main" id="{964E85F5-D288-41B1-8A6E-0D5AA3353D70}"/>
              </a:ext>
            </a:extLst>
          </p:cNvPr>
          <p:cNvSpPr/>
          <p:nvPr/>
        </p:nvSpPr>
        <p:spPr>
          <a:xfrm>
            <a:off x="7557401" y="719621"/>
            <a:ext cx="1014105" cy="1274951"/>
          </a:xfrm>
          <a:custGeom>
            <a:avLst/>
            <a:gdLst/>
            <a:ahLst/>
            <a:cxnLst/>
            <a:rect l="l" t="t" r="r" b="b"/>
            <a:pathLst>
              <a:path w="2679764" h="4114800">
                <a:moveTo>
                  <a:pt x="0" y="0"/>
                </a:moveTo>
                <a:lnTo>
                  <a:pt x="2679763" y="0"/>
                </a:lnTo>
                <a:lnTo>
                  <a:pt x="26797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Oval 14">
            <a:extLst>
              <a:ext uri="{FF2B5EF4-FFF2-40B4-BE49-F238E27FC236}">
                <a16:creationId xmlns:a16="http://schemas.microsoft.com/office/drawing/2014/main" id="{4A8C0EFC-DD2C-4C86-B966-1228D42096E8}"/>
              </a:ext>
            </a:extLst>
          </p:cNvPr>
          <p:cNvSpPr/>
          <p:nvPr/>
        </p:nvSpPr>
        <p:spPr>
          <a:xfrm>
            <a:off x="2262302" y="1403752"/>
            <a:ext cx="2107228" cy="5056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dirty="0" err="1">
                <a:solidFill>
                  <a:schemeClr val="tx1"/>
                </a:solidFill>
              </a:rPr>
              <a:t>Vận</a:t>
            </a:r>
            <a:r>
              <a:rPr lang="en-US" sz="1800" b="1" dirty="0">
                <a:solidFill>
                  <a:schemeClr val="tx1"/>
                </a:solidFill>
              </a:rPr>
              <a:t> </a:t>
            </a:r>
            <a:r>
              <a:rPr lang="en-US" sz="1800" b="1" dirty="0" err="1">
                <a:solidFill>
                  <a:schemeClr val="tx1"/>
                </a:solidFill>
              </a:rPr>
              <a:t>dụng</a:t>
            </a:r>
            <a:r>
              <a:rPr lang="en-US" sz="1800" b="1" dirty="0">
                <a:solidFill>
                  <a:schemeClr val="tx1"/>
                </a:solidFill>
              </a:rPr>
              <a:t> 1</a:t>
            </a:r>
          </a:p>
        </p:txBody>
      </p:sp>
      <p:sp>
        <p:nvSpPr>
          <p:cNvPr id="16" name="Oval 15">
            <a:extLst>
              <a:ext uri="{FF2B5EF4-FFF2-40B4-BE49-F238E27FC236}">
                <a16:creationId xmlns:a16="http://schemas.microsoft.com/office/drawing/2014/main" id="{64618D9B-02D0-430F-9570-F3867BD5080C}"/>
              </a:ext>
            </a:extLst>
          </p:cNvPr>
          <p:cNvSpPr/>
          <p:nvPr/>
        </p:nvSpPr>
        <p:spPr>
          <a:xfrm>
            <a:off x="5114520" y="1403752"/>
            <a:ext cx="2107228" cy="5226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dirty="0" err="1">
                <a:solidFill>
                  <a:schemeClr val="tx1"/>
                </a:solidFill>
              </a:rPr>
              <a:t>Vận</a:t>
            </a:r>
            <a:r>
              <a:rPr lang="en-US" sz="1800" b="1" dirty="0">
                <a:solidFill>
                  <a:schemeClr val="tx1"/>
                </a:solidFill>
              </a:rPr>
              <a:t> </a:t>
            </a:r>
            <a:r>
              <a:rPr lang="en-US" sz="1800" b="1" dirty="0" err="1">
                <a:solidFill>
                  <a:schemeClr val="tx1"/>
                </a:solidFill>
              </a:rPr>
              <a:t>dụng</a:t>
            </a:r>
            <a:r>
              <a:rPr lang="en-US" sz="1800" b="1" dirty="0">
                <a:solidFill>
                  <a:schemeClr val="tx1"/>
                </a:solidFill>
              </a:rPr>
              <a:t> 2</a:t>
            </a:r>
          </a:p>
        </p:txBody>
      </p:sp>
      <p:pic>
        <p:nvPicPr>
          <p:cNvPr id="17" name="Picture 16" descr="A person riding a scooter with a baby on it&#10;&#10;Description generated with high confidence">
            <a:extLst>
              <a:ext uri="{FF2B5EF4-FFF2-40B4-BE49-F238E27FC236}">
                <a16:creationId xmlns:a16="http://schemas.microsoft.com/office/drawing/2014/main" id="{080D0004-4914-4D1D-A62B-5F225F149766}"/>
              </a:ext>
            </a:extLst>
          </p:cNvPr>
          <p:cNvPicPr>
            <a:picLocks noChangeAspect="1"/>
          </p:cNvPicPr>
          <p:nvPr/>
        </p:nvPicPr>
        <p:blipFill rotWithShape="1">
          <a:blip r:embed="rId7"/>
          <a:srcRect l="20419" r="25809" b="6020"/>
          <a:stretch/>
        </p:blipFill>
        <p:spPr>
          <a:xfrm>
            <a:off x="3327485" y="3170254"/>
            <a:ext cx="1796995" cy="1768394"/>
          </a:xfrm>
          <a:prstGeom prst="rect">
            <a:avLst/>
          </a:prstGeom>
        </p:spPr>
      </p:pic>
    </p:spTree>
    <p:extLst>
      <p:ext uri="{BB962C8B-B14F-4D97-AF65-F5344CB8AC3E}">
        <p14:creationId xmlns:p14="http://schemas.microsoft.com/office/powerpoint/2010/main" val="1343520583"/>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99291-8A14-4E09-98A4-AEB6DC683C43}"/>
              </a:ext>
            </a:extLst>
          </p:cNvPr>
          <p:cNvSpPr txBox="1"/>
          <p:nvPr/>
        </p:nvSpPr>
        <p:spPr>
          <a:xfrm>
            <a:off x="573931" y="571380"/>
            <a:ext cx="7986408" cy="1030475"/>
          </a:xfrm>
          <a:prstGeom prst="rect">
            <a:avLst/>
          </a:prstGeom>
          <a:noFill/>
        </p:spPr>
        <p:txBody>
          <a:bodyPr wrap="square">
            <a:spAutoFit/>
          </a:bodyPr>
          <a:lstStyle/>
          <a:p>
            <a:pPr algn="ctr">
              <a:lnSpc>
                <a:spcPct val="150000"/>
              </a:lnSpc>
            </a:pPr>
            <a:r>
              <a:rPr lang="vi-VN" sz="2200" b="1" dirty="0">
                <a:effectLst/>
                <a:latin typeface="+mn-lt"/>
                <a:ea typeface="Times New Roman" panose="02020603050405020304" pitchFamily="18" charset="0"/>
              </a:rPr>
              <a:t>Trả lời</a:t>
            </a:r>
          </a:p>
          <a:p>
            <a:pPr algn="just">
              <a:lnSpc>
                <a:spcPct val="150000"/>
              </a:lnSpc>
            </a:pPr>
            <a:r>
              <a:rPr lang="en-US" sz="2000" b="1" dirty="0" err="1">
                <a:solidFill>
                  <a:srgbClr val="C00000"/>
                </a:solidFill>
                <a:effectLst/>
                <a:latin typeface="+mn-lt"/>
                <a:ea typeface="Times New Roman" panose="02020603050405020304" pitchFamily="18" charset="0"/>
              </a:rPr>
              <a:t>Vận</a:t>
            </a:r>
            <a:r>
              <a:rPr lang="en-US" sz="2000" b="1" dirty="0">
                <a:solidFill>
                  <a:srgbClr val="C00000"/>
                </a:solidFill>
                <a:effectLst/>
                <a:latin typeface="+mn-lt"/>
                <a:ea typeface="Times New Roman" panose="02020603050405020304" pitchFamily="18" charset="0"/>
              </a:rPr>
              <a:t> </a:t>
            </a:r>
            <a:r>
              <a:rPr lang="en-US" sz="2000" b="1" dirty="0" err="1">
                <a:solidFill>
                  <a:srgbClr val="C00000"/>
                </a:solidFill>
                <a:effectLst/>
                <a:latin typeface="+mn-lt"/>
                <a:ea typeface="Times New Roman" panose="02020603050405020304" pitchFamily="18" charset="0"/>
              </a:rPr>
              <a:t>dụng</a:t>
            </a:r>
            <a:r>
              <a:rPr lang="en-US" sz="2000" b="1" dirty="0">
                <a:solidFill>
                  <a:srgbClr val="C00000"/>
                </a:solidFill>
                <a:effectLst/>
                <a:latin typeface="+mn-lt"/>
                <a:ea typeface="Times New Roman" panose="02020603050405020304" pitchFamily="18" charset="0"/>
              </a:rPr>
              <a:t> 1</a:t>
            </a:r>
            <a:endParaRPr lang="en-US" sz="2000" b="1" dirty="0">
              <a:solidFill>
                <a:srgbClr val="C00000"/>
              </a:solidFill>
              <a:effectLst/>
              <a:latin typeface="+mn-lt"/>
              <a:ea typeface="Calibri" panose="020F0502020204030204" pitchFamily="34" charset="0"/>
            </a:endParaRPr>
          </a:p>
        </p:txBody>
      </p:sp>
      <p:sp>
        <p:nvSpPr>
          <p:cNvPr id="8" name="TextBox 7">
            <a:extLst>
              <a:ext uri="{FF2B5EF4-FFF2-40B4-BE49-F238E27FC236}">
                <a16:creationId xmlns:a16="http://schemas.microsoft.com/office/drawing/2014/main" id="{0E8F3324-FFCA-434F-BD4E-C38CB6E35AAD}"/>
              </a:ext>
            </a:extLst>
          </p:cNvPr>
          <p:cNvSpPr txBox="1"/>
          <p:nvPr/>
        </p:nvSpPr>
        <p:spPr>
          <a:xfrm>
            <a:off x="573931" y="1601855"/>
            <a:ext cx="7828819" cy="2621356"/>
          </a:xfrm>
          <a:prstGeom prst="roundRect">
            <a:avLst/>
          </a:prstGeom>
          <a:solidFill>
            <a:schemeClr val="bg2">
              <a:lumMod val="20000"/>
              <a:lumOff val="80000"/>
            </a:schemeClr>
          </a:solidFill>
          <a:ln w="19050">
            <a:solidFill>
              <a:schemeClr val="bg2"/>
            </a:solidFill>
            <a:prstDash val="lgDash"/>
          </a:ln>
        </p:spPr>
        <p:txBody>
          <a:bodyPr wrap="square">
            <a:spAutoFit/>
          </a:bodyPr>
          <a:lstStyle/>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Đội mũ bảo hiểm/mũ bảo hộ giúp bảo vệ đầu và não bộ. </a:t>
            </a:r>
            <a:endParaRPr lang="en-US" sz="2000" dirty="0">
              <a:latin typeface="Arial" panose="020B0604020202020204" pitchFamily="34" charset="0"/>
              <a:ea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Nếu không đội mũ bảo hiểm/ mũ bảo hộ thì khi xảy ra tai nạn, não sẽ dễ bị tổn thương từ đó ảnh hưởng đến hoạt động, chức năng của nhiều cơ quan mà não điều khiển như gây liệt một phần hoặc toàn thân, mất trí nhớ…</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pic>
        <p:nvPicPr>
          <p:cNvPr id="3" name="Picture 2" descr="A person riding a scooter with a baby on it&#10;&#10;Description generated with high confidence">
            <a:extLst>
              <a:ext uri="{FF2B5EF4-FFF2-40B4-BE49-F238E27FC236}">
                <a16:creationId xmlns:a16="http://schemas.microsoft.com/office/drawing/2014/main" id="{3B8B3476-15DC-420C-8FDA-CE6CACFB2C62}"/>
              </a:ext>
            </a:extLst>
          </p:cNvPr>
          <p:cNvPicPr>
            <a:picLocks noChangeAspect="1"/>
          </p:cNvPicPr>
          <p:nvPr/>
        </p:nvPicPr>
        <p:blipFill rotWithShape="1">
          <a:blip r:embed="rId2"/>
          <a:srcRect l="20419" r="25809" b="6020"/>
          <a:stretch/>
        </p:blipFill>
        <p:spPr>
          <a:xfrm>
            <a:off x="7337617" y="450022"/>
            <a:ext cx="1796995" cy="1768394"/>
          </a:xfrm>
          <a:prstGeom prst="rect">
            <a:avLst/>
          </a:prstGeom>
        </p:spPr>
      </p:pic>
    </p:spTree>
    <p:extLst>
      <p:ext uri="{BB962C8B-B14F-4D97-AF65-F5344CB8AC3E}">
        <p14:creationId xmlns:p14="http://schemas.microsoft.com/office/powerpoint/2010/main" val="29773310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99291-8A14-4E09-98A4-AEB6DC683C43}"/>
              </a:ext>
            </a:extLst>
          </p:cNvPr>
          <p:cNvSpPr txBox="1"/>
          <p:nvPr/>
        </p:nvSpPr>
        <p:spPr>
          <a:xfrm>
            <a:off x="573931" y="571380"/>
            <a:ext cx="7986408" cy="1030475"/>
          </a:xfrm>
          <a:prstGeom prst="rect">
            <a:avLst/>
          </a:prstGeom>
          <a:noFill/>
        </p:spPr>
        <p:txBody>
          <a:bodyPr wrap="square">
            <a:spAutoFit/>
          </a:bodyPr>
          <a:lstStyle/>
          <a:p>
            <a:pPr algn="ctr">
              <a:lnSpc>
                <a:spcPct val="150000"/>
              </a:lnSpc>
            </a:pPr>
            <a:r>
              <a:rPr lang="vi-VN" sz="2200" b="1" dirty="0">
                <a:effectLst/>
                <a:latin typeface="+mn-lt"/>
                <a:ea typeface="Times New Roman" panose="02020603050405020304" pitchFamily="18" charset="0"/>
              </a:rPr>
              <a:t>Trả lời</a:t>
            </a:r>
          </a:p>
          <a:p>
            <a:pPr algn="just">
              <a:lnSpc>
                <a:spcPct val="150000"/>
              </a:lnSpc>
            </a:pPr>
            <a:r>
              <a:rPr lang="en-US" sz="2000" b="1" dirty="0" err="1">
                <a:solidFill>
                  <a:srgbClr val="C00000"/>
                </a:solidFill>
                <a:effectLst/>
                <a:latin typeface="+mn-lt"/>
                <a:ea typeface="Times New Roman" panose="02020603050405020304" pitchFamily="18" charset="0"/>
              </a:rPr>
              <a:t>Vận</a:t>
            </a:r>
            <a:r>
              <a:rPr lang="en-US" sz="2000" b="1" dirty="0">
                <a:solidFill>
                  <a:srgbClr val="C00000"/>
                </a:solidFill>
                <a:effectLst/>
                <a:latin typeface="+mn-lt"/>
                <a:ea typeface="Times New Roman" panose="02020603050405020304" pitchFamily="18" charset="0"/>
              </a:rPr>
              <a:t> </a:t>
            </a:r>
            <a:r>
              <a:rPr lang="en-US" sz="2000" b="1" dirty="0" err="1">
                <a:solidFill>
                  <a:srgbClr val="C00000"/>
                </a:solidFill>
                <a:effectLst/>
                <a:latin typeface="+mn-lt"/>
                <a:ea typeface="Times New Roman" panose="02020603050405020304" pitchFamily="18" charset="0"/>
              </a:rPr>
              <a:t>dụng</a:t>
            </a:r>
            <a:r>
              <a:rPr lang="en-US" sz="2000" b="1" dirty="0">
                <a:solidFill>
                  <a:srgbClr val="C00000"/>
                </a:solidFill>
                <a:effectLst/>
                <a:latin typeface="+mn-lt"/>
                <a:ea typeface="Times New Roman" panose="02020603050405020304" pitchFamily="18" charset="0"/>
              </a:rPr>
              <a:t> 2</a:t>
            </a:r>
            <a:endParaRPr lang="en-US" sz="2000" b="1" dirty="0">
              <a:solidFill>
                <a:srgbClr val="C00000"/>
              </a:solidFill>
              <a:effectLst/>
              <a:latin typeface="+mn-lt"/>
              <a:ea typeface="Calibri" panose="020F0502020204030204" pitchFamily="34" charset="0"/>
            </a:endParaRPr>
          </a:p>
        </p:txBody>
      </p:sp>
      <p:sp>
        <p:nvSpPr>
          <p:cNvPr id="8" name="TextBox 7">
            <a:extLst>
              <a:ext uri="{FF2B5EF4-FFF2-40B4-BE49-F238E27FC236}">
                <a16:creationId xmlns:a16="http://schemas.microsoft.com/office/drawing/2014/main" id="{0E8F3324-FFCA-434F-BD4E-C38CB6E35AAD}"/>
              </a:ext>
            </a:extLst>
          </p:cNvPr>
          <p:cNvSpPr txBox="1"/>
          <p:nvPr/>
        </p:nvSpPr>
        <p:spPr>
          <a:xfrm>
            <a:off x="1765189" y="1706347"/>
            <a:ext cx="5995284" cy="2592980"/>
          </a:xfrm>
          <a:prstGeom prst="roundRect">
            <a:avLst/>
          </a:prstGeom>
          <a:solidFill>
            <a:schemeClr val="accent4">
              <a:lumMod val="40000"/>
              <a:lumOff val="60000"/>
            </a:schemeClr>
          </a:solidFill>
          <a:ln w="19050">
            <a:solidFill>
              <a:schemeClr val="accent4">
                <a:lumMod val="50000"/>
              </a:schemeClr>
            </a:solidFill>
            <a:prstDash val="lgDash"/>
          </a:ln>
        </p:spPr>
        <p:txBody>
          <a:bodyPr wrap="square">
            <a:spAutoFit/>
          </a:bodyPr>
          <a:lstStyle/>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Vì âm thanh cường độ cao sẽ tác động một lực lớn đến tế bào cảm âm thanh, nếu tình trạng này thường xuyên xảy ra sẽ làm tổn thương các tế bào thụ cảm âm thanh và do đó sẽ giảm khả năng nghe.</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pic>
        <p:nvPicPr>
          <p:cNvPr id="10242" name="Picture 2" descr="Ô Nhiễm Tiếng Ồn Là Gì? Nguyên Nhân Và Cách Phòng Tránh">
            <a:extLst>
              <a:ext uri="{FF2B5EF4-FFF2-40B4-BE49-F238E27FC236}">
                <a16:creationId xmlns:a16="http://schemas.microsoft.com/office/drawing/2014/main" id="{326689E0-2203-4640-866A-B502BBB8A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8" y="422514"/>
            <a:ext cx="1964732" cy="154523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Bệnh ù tai trái: Nguyên nhân, triệu chứng và phương pháp điều trị">
            <a:extLst>
              <a:ext uri="{FF2B5EF4-FFF2-40B4-BE49-F238E27FC236}">
                <a16:creationId xmlns:a16="http://schemas.microsoft.com/office/drawing/2014/main" id="{3BA64741-5981-498E-9822-9AA2B5BBD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2038"/>
            <a:ext cx="2237848" cy="147146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3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fade">
                                      <p:cBhvr>
                                        <p:cTn id="20" dur="500"/>
                                        <p:tgtEl>
                                          <p:spTgt spid="10242"/>
                                        </p:tgtEl>
                                      </p:cBhvr>
                                    </p:animEffect>
                                    <p:anim calcmode="lin" valueType="num">
                                      <p:cBhvr>
                                        <p:cTn id="21" dur="500" fill="hold"/>
                                        <p:tgtEl>
                                          <p:spTgt spid="10242"/>
                                        </p:tgtEl>
                                        <p:attrNameLst>
                                          <p:attrName>ppt_x</p:attrName>
                                        </p:attrNameLst>
                                      </p:cBhvr>
                                      <p:tavLst>
                                        <p:tav tm="0">
                                          <p:val>
                                            <p:strVal val="#ppt_x"/>
                                          </p:val>
                                        </p:tav>
                                        <p:tav tm="100000">
                                          <p:val>
                                            <p:strVal val="#ppt_x"/>
                                          </p:val>
                                        </p:tav>
                                      </p:tavLst>
                                    </p:anim>
                                    <p:anim calcmode="lin" valueType="num">
                                      <p:cBhvr>
                                        <p:cTn id="22" dur="500" fill="hold"/>
                                        <p:tgtEl>
                                          <p:spTgt spid="10242"/>
                                        </p:tgtEl>
                                        <p:attrNameLst>
                                          <p:attrName>ppt_y</p:attrName>
                                        </p:attrNameLst>
                                      </p:cBhvr>
                                      <p:tavLst>
                                        <p:tav tm="0">
                                          <p:val>
                                            <p:strVal val="#ppt_y+.1"/>
                                          </p:val>
                                        </p:tav>
                                        <p:tav tm="100000">
                                          <p:val>
                                            <p:strVal val="#ppt_y"/>
                                          </p:val>
                                        </p:tav>
                                      </p:tavLst>
                                    </p:anim>
                                  </p:childTnLst>
                                </p:cTn>
                              </p:par>
                              <p:par>
                                <p:cTn id="23" presetID="50"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cxnSp>
        <p:nvCxnSpPr>
          <p:cNvPr id="1617" name="Google Shape;1617;p58"/>
          <p:cNvCxnSpPr>
            <a:stCxn id="1610" idx="3"/>
            <a:endCxn id="1612" idx="1"/>
          </p:cNvCxnSpPr>
          <p:nvPr/>
        </p:nvCxnSpPr>
        <p:spPr>
          <a:xfrm>
            <a:off x="1851363" y="3004810"/>
            <a:ext cx="2198287" cy="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cxnSp>
        <p:nvCxnSpPr>
          <p:cNvPr id="1618" name="Google Shape;1618;p58"/>
          <p:cNvCxnSpPr>
            <a:cxnSpLocks/>
            <a:endCxn id="1616" idx="1"/>
          </p:cNvCxnSpPr>
          <p:nvPr/>
        </p:nvCxnSpPr>
        <p:spPr>
          <a:xfrm>
            <a:off x="4208544" y="3004810"/>
            <a:ext cx="2465394" cy="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20" name="Google Shape;1620;p58"/>
          <p:cNvSpPr/>
          <p:nvPr/>
        </p:nvSpPr>
        <p:spPr>
          <a:xfrm rot="511152">
            <a:off x="7542455" y="249574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rot="511152">
            <a:off x="681005" y="236746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rot="2700000">
            <a:off x="8136231" y="11255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rot="4960608">
            <a:off x="2750933" y="131437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rot="511152">
            <a:off x="1017380" y="377646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TextBox 38">
            <a:extLst>
              <a:ext uri="{FF2B5EF4-FFF2-40B4-BE49-F238E27FC236}">
                <a16:creationId xmlns:a16="http://schemas.microsoft.com/office/drawing/2014/main" id="{23C1BC55-D50B-4D0D-83D0-DB1E2F02AA27}"/>
              </a:ext>
            </a:extLst>
          </p:cNvPr>
          <p:cNvSpPr txBox="1"/>
          <p:nvPr/>
        </p:nvSpPr>
        <p:spPr>
          <a:xfrm>
            <a:off x="2672131" y="784430"/>
            <a:ext cx="4171581" cy="523220"/>
          </a:xfrm>
          <a:prstGeom prst="rect">
            <a:avLst/>
          </a:prstGeom>
          <a:noFill/>
        </p:spPr>
        <p:txBody>
          <a:bodyPr wrap="square" rtlCol="0">
            <a:spAutoFit/>
          </a:bodyPr>
          <a:lstStyle/>
          <a:p>
            <a:r>
              <a:rPr lang="vi-VN" sz="2800" b="1" dirty="0">
                <a:solidFill>
                  <a:schemeClr val="bg2"/>
                </a:solidFill>
                <a:latin typeface="+mn-lt"/>
              </a:rPr>
              <a:t>HƯỚNG DẪN VỀ NHÀ</a:t>
            </a:r>
            <a:endParaRPr lang="en-US" sz="2800" b="1" dirty="0">
              <a:solidFill>
                <a:schemeClr val="bg2"/>
              </a:solidFill>
              <a:latin typeface="+mn-lt"/>
            </a:endParaRPr>
          </a:p>
        </p:txBody>
      </p:sp>
      <p:grpSp>
        <p:nvGrpSpPr>
          <p:cNvPr id="4" name="Group 3">
            <a:extLst>
              <a:ext uri="{FF2B5EF4-FFF2-40B4-BE49-F238E27FC236}">
                <a16:creationId xmlns:a16="http://schemas.microsoft.com/office/drawing/2014/main" id="{FCF30BC3-C291-4F7E-A579-F347721307AD}"/>
              </a:ext>
            </a:extLst>
          </p:cNvPr>
          <p:cNvGrpSpPr/>
          <p:nvPr/>
        </p:nvGrpSpPr>
        <p:grpSpPr>
          <a:xfrm>
            <a:off x="5462124" y="1711572"/>
            <a:ext cx="2681469" cy="1398388"/>
            <a:chOff x="5462124" y="1711572"/>
            <a:chExt cx="2681469" cy="1398388"/>
          </a:xfrm>
        </p:grpSpPr>
        <p:sp>
          <p:nvSpPr>
            <p:cNvPr id="51" name="Rectangle 50">
              <a:extLst>
                <a:ext uri="{FF2B5EF4-FFF2-40B4-BE49-F238E27FC236}">
                  <a16:creationId xmlns:a16="http://schemas.microsoft.com/office/drawing/2014/main" id="{C6DDF73B-B320-4B01-B5BA-1AACE30246E9}"/>
                </a:ext>
              </a:extLst>
            </p:cNvPr>
            <p:cNvSpPr/>
            <p:nvPr/>
          </p:nvSpPr>
          <p:spPr>
            <a:xfrm>
              <a:off x="5462124" y="1772463"/>
              <a:ext cx="2681469" cy="819559"/>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5" name="Google Shape;1615;p58"/>
            <p:cNvCxnSpPr>
              <a:cxnSpLocks/>
            </p:cNvCxnSpPr>
            <p:nvPr/>
          </p:nvCxnSpPr>
          <p:spPr>
            <a:xfrm>
              <a:off x="6783613" y="2602510"/>
              <a:ext cx="0" cy="4023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6" name="Google Shape;1616;p58"/>
            <p:cNvSpPr/>
            <p:nvPr/>
          </p:nvSpPr>
          <p:spPr>
            <a:xfrm>
              <a:off x="6673938" y="2899660"/>
              <a:ext cx="213000" cy="210300"/>
            </a:xfrm>
            <a:prstGeom prst="rect">
              <a:avLst/>
            </a:prstGeom>
            <a:solidFill>
              <a:schemeClr val="accent4"/>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36E3847A-65A9-42F9-962C-78F9F6149716}"/>
                </a:ext>
              </a:extLst>
            </p:cNvPr>
            <p:cNvSpPr txBox="1"/>
            <p:nvPr/>
          </p:nvSpPr>
          <p:spPr>
            <a:xfrm>
              <a:off x="5465097" y="1711572"/>
              <a:ext cx="2650331" cy="850939"/>
            </a:xfrm>
            <a:prstGeom prst="rect">
              <a:avLst/>
            </a:prstGeom>
            <a:solidFill>
              <a:schemeClr val="accent2"/>
            </a:solidFill>
          </p:spPr>
          <p:txBody>
            <a:bodyPr wrap="square">
              <a:spAutoFit/>
            </a:bodyPr>
            <a:lstStyle/>
            <a:p>
              <a:pPr algn="ctr">
                <a:lnSpc>
                  <a:spcPct val="130000"/>
                </a:lnSpc>
                <a:tabLst>
                  <a:tab pos="742950" algn="l"/>
                </a:tabLst>
              </a:pPr>
              <a:r>
                <a:rPr lang="vi-VN" sz="2000" dirty="0">
                  <a:effectLst/>
                  <a:latin typeface="+mn-lt"/>
                  <a:ea typeface="Times New Roman" panose="02020603050405020304" pitchFamily="18" charset="0"/>
                </a:rPr>
                <a:t>Chuẩn bị </a:t>
              </a:r>
              <a:r>
                <a:rPr lang="en-US" sz="2000" b="1" dirty="0" err="1">
                  <a:effectLst/>
                  <a:latin typeface="+mn-lt"/>
                  <a:ea typeface="Times New Roman" panose="02020603050405020304" pitchFamily="18" charset="0"/>
                </a:rPr>
                <a:t>B</a:t>
              </a:r>
              <a:r>
                <a:rPr lang="en-US" sz="2000" b="1" dirty="0" err="1">
                  <a:latin typeface="+mn-lt"/>
                  <a:ea typeface="Times New Roman" panose="02020603050405020304" pitchFamily="18" charset="0"/>
                </a:rPr>
                <a:t>à</a:t>
              </a:r>
              <a:r>
                <a:rPr lang="vi-VN" sz="2000" b="1" dirty="0">
                  <a:effectLst/>
                  <a:latin typeface="+mn-lt"/>
                  <a:ea typeface="Times New Roman" panose="02020603050405020304" pitchFamily="18" charset="0"/>
                </a:rPr>
                <a:t>i 3</a:t>
              </a:r>
              <a:r>
                <a:rPr lang="en-US" sz="2000" b="1" dirty="0">
                  <a:effectLst/>
                  <a:latin typeface="+mn-lt"/>
                  <a:ea typeface="Times New Roman" panose="02020603050405020304" pitchFamily="18" charset="0"/>
                </a:rPr>
                <a:t>5</a:t>
              </a:r>
              <a:r>
                <a:rPr lang="vi-VN" sz="2000" b="1" dirty="0">
                  <a:effectLst/>
                  <a:latin typeface="+mn-lt"/>
                  <a:ea typeface="Times New Roman" panose="02020603050405020304" pitchFamily="18" charset="0"/>
                </a:rPr>
                <a:t>. Hệ nội tiết ở người</a:t>
              </a:r>
              <a:endParaRPr lang="en-US" sz="2000" dirty="0">
                <a:effectLst/>
                <a:latin typeface="+mn-lt"/>
                <a:ea typeface="Calibri" panose="020F0502020204030204" pitchFamily="34" charset="0"/>
              </a:endParaRPr>
            </a:p>
          </p:txBody>
        </p:sp>
      </p:grpSp>
      <p:grpSp>
        <p:nvGrpSpPr>
          <p:cNvPr id="2" name="Group 1">
            <a:extLst>
              <a:ext uri="{FF2B5EF4-FFF2-40B4-BE49-F238E27FC236}">
                <a16:creationId xmlns:a16="http://schemas.microsoft.com/office/drawing/2014/main" id="{6B5B3AC0-1C31-4B0B-8756-500284218641}"/>
              </a:ext>
            </a:extLst>
          </p:cNvPr>
          <p:cNvGrpSpPr/>
          <p:nvPr/>
        </p:nvGrpSpPr>
        <p:grpSpPr>
          <a:xfrm>
            <a:off x="642494" y="1656066"/>
            <a:ext cx="2448880" cy="1453894"/>
            <a:chOff x="642494" y="1656066"/>
            <a:chExt cx="2448880" cy="1453894"/>
          </a:xfrm>
        </p:grpSpPr>
        <p:sp>
          <p:nvSpPr>
            <p:cNvPr id="12" name="Rectangle 11">
              <a:extLst>
                <a:ext uri="{FF2B5EF4-FFF2-40B4-BE49-F238E27FC236}">
                  <a16:creationId xmlns:a16="http://schemas.microsoft.com/office/drawing/2014/main" id="{EF25D8DE-2FA7-4634-9EEA-14E7B4D18168}"/>
                </a:ext>
              </a:extLst>
            </p:cNvPr>
            <p:cNvSpPr/>
            <p:nvPr/>
          </p:nvSpPr>
          <p:spPr>
            <a:xfrm>
              <a:off x="662056" y="1657441"/>
              <a:ext cx="2429318" cy="892082"/>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9" name="Google Shape;1609;p58"/>
            <p:cNvCxnSpPr>
              <a:cxnSpLocks/>
              <a:stCxn id="1610" idx="0"/>
            </p:cNvCxnSpPr>
            <p:nvPr/>
          </p:nvCxnSpPr>
          <p:spPr>
            <a:xfrm rot="10800000">
              <a:off x="1744863" y="2527960"/>
              <a:ext cx="0" cy="3717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0" name="Google Shape;1610;p58"/>
            <p:cNvSpPr/>
            <p:nvPr/>
          </p:nvSpPr>
          <p:spPr>
            <a:xfrm>
              <a:off x="1638363" y="2899660"/>
              <a:ext cx="213000" cy="210300"/>
            </a:xfrm>
            <a:prstGeom prst="rect">
              <a:avLst/>
            </a:prstGeom>
            <a:solidFill>
              <a:schemeClr val="accent5"/>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id="{C3774B6A-7482-4529-96DB-3F2C67966D54}"/>
                </a:ext>
              </a:extLst>
            </p:cNvPr>
            <p:cNvSpPr txBox="1"/>
            <p:nvPr/>
          </p:nvSpPr>
          <p:spPr>
            <a:xfrm>
              <a:off x="642494" y="1656066"/>
              <a:ext cx="2417737" cy="850939"/>
            </a:xfrm>
            <a:prstGeom prst="rect">
              <a:avLst/>
            </a:prstGeom>
            <a:solidFill>
              <a:schemeClr val="accent2"/>
            </a:solidFill>
          </p:spPr>
          <p:txBody>
            <a:bodyPr wrap="square">
              <a:spAutoFit/>
            </a:bodyPr>
            <a:lstStyle/>
            <a:p>
              <a:pPr algn="ctr">
                <a:lnSpc>
                  <a:spcPct val="130000"/>
                </a:lnSpc>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Ghi nhớ kiến thức trong bài</a:t>
              </a:r>
              <a:endParaRPr lang="en-US" dirty="0"/>
            </a:p>
          </p:txBody>
        </p:sp>
      </p:grpSp>
      <p:grpSp>
        <p:nvGrpSpPr>
          <p:cNvPr id="3" name="Group 2">
            <a:extLst>
              <a:ext uri="{FF2B5EF4-FFF2-40B4-BE49-F238E27FC236}">
                <a16:creationId xmlns:a16="http://schemas.microsoft.com/office/drawing/2014/main" id="{233BDFD0-523F-408C-BA57-8DB3B6591F8C}"/>
              </a:ext>
            </a:extLst>
          </p:cNvPr>
          <p:cNvGrpSpPr/>
          <p:nvPr/>
        </p:nvGrpSpPr>
        <p:grpSpPr>
          <a:xfrm>
            <a:off x="2963219" y="2899660"/>
            <a:ext cx="2526330" cy="1479456"/>
            <a:chOff x="2963219" y="2899660"/>
            <a:chExt cx="2526330" cy="1479456"/>
          </a:xfrm>
        </p:grpSpPr>
        <p:sp>
          <p:nvSpPr>
            <p:cNvPr id="50" name="Rectangle 49">
              <a:extLst>
                <a:ext uri="{FF2B5EF4-FFF2-40B4-BE49-F238E27FC236}">
                  <a16:creationId xmlns:a16="http://schemas.microsoft.com/office/drawing/2014/main" id="{10FE68B4-2DA2-4B44-B5FD-929281FE30DC}"/>
                </a:ext>
              </a:extLst>
            </p:cNvPr>
            <p:cNvSpPr/>
            <p:nvPr/>
          </p:nvSpPr>
          <p:spPr>
            <a:xfrm>
              <a:off x="2998899" y="3554212"/>
              <a:ext cx="2490650" cy="824904"/>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1" name="Google Shape;1611;p58"/>
            <p:cNvCxnSpPr>
              <a:cxnSpLocks/>
              <a:stCxn id="1612" idx="2"/>
            </p:cNvCxnSpPr>
            <p:nvPr/>
          </p:nvCxnSpPr>
          <p:spPr>
            <a:xfrm>
              <a:off x="4156150" y="3109960"/>
              <a:ext cx="0" cy="4023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2" name="Google Shape;1612;p58"/>
            <p:cNvSpPr/>
            <p:nvPr/>
          </p:nvSpPr>
          <p:spPr>
            <a:xfrm>
              <a:off x="4049650" y="2899660"/>
              <a:ext cx="213000" cy="210300"/>
            </a:xfrm>
            <a:prstGeom prst="rect">
              <a:avLst/>
            </a:prstGeom>
            <a:solidFill>
              <a:schemeClr val="dk2"/>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TextBox 46">
              <a:extLst>
                <a:ext uri="{FF2B5EF4-FFF2-40B4-BE49-F238E27FC236}">
                  <a16:creationId xmlns:a16="http://schemas.microsoft.com/office/drawing/2014/main" id="{95BEE67F-6651-44D6-9F38-3A598ECA628E}"/>
                </a:ext>
              </a:extLst>
            </p:cNvPr>
            <p:cNvSpPr txBox="1"/>
            <p:nvPr/>
          </p:nvSpPr>
          <p:spPr>
            <a:xfrm>
              <a:off x="2963219" y="3491927"/>
              <a:ext cx="2490650" cy="850939"/>
            </a:xfrm>
            <a:prstGeom prst="rect">
              <a:avLst/>
            </a:prstGeom>
            <a:solidFill>
              <a:schemeClr val="accent2"/>
            </a:solidFill>
          </p:spPr>
          <p:txBody>
            <a:bodyPr wrap="square">
              <a:spAutoFit/>
            </a:bodyPr>
            <a:lstStyle/>
            <a:p>
              <a:pPr algn="ctr">
                <a:lnSpc>
                  <a:spcPct val="130000"/>
                </a:lnSpc>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Hoàn thành bài tập trong SBT</a:t>
              </a:r>
              <a:endParaRPr lang="en-US" dirty="0"/>
            </a:p>
          </p:txBody>
        </p:sp>
      </p:grpSp>
      <p:sp>
        <p:nvSpPr>
          <p:cNvPr id="48" name="Freeform 6">
            <a:extLst>
              <a:ext uri="{FF2B5EF4-FFF2-40B4-BE49-F238E27FC236}">
                <a16:creationId xmlns:a16="http://schemas.microsoft.com/office/drawing/2014/main" id="{BDE5E155-1DA6-4DA9-AF79-4E7E1823976B}"/>
              </a:ext>
            </a:extLst>
          </p:cNvPr>
          <p:cNvSpPr/>
          <p:nvPr/>
        </p:nvSpPr>
        <p:spPr>
          <a:xfrm>
            <a:off x="7091131" y="3027325"/>
            <a:ext cx="2048594" cy="2081533"/>
          </a:xfrm>
          <a:custGeom>
            <a:avLst/>
            <a:gdLst/>
            <a:ahLst/>
            <a:cxnLst/>
            <a:rect l="l" t="t" r="r" b="b"/>
            <a:pathLst>
              <a:path w="2989495" h="2664388">
                <a:moveTo>
                  <a:pt x="0" y="0"/>
                </a:moveTo>
                <a:lnTo>
                  <a:pt x="2989495" y="0"/>
                </a:lnTo>
                <a:lnTo>
                  <a:pt x="2989495" y="2664388"/>
                </a:lnTo>
                <a:lnTo>
                  <a:pt x="0" y="2664388"/>
                </a:lnTo>
                <a:lnTo>
                  <a:pt x="0" y="0"/>
                </a:lnTo>
                <a:close/>
              </a:path>
            </a:pathLst>
          </a:custGeom>
          <a:blipFill>
            <a:blip r:embed="rId3"/>
            <a:stretch>
              <a:fillRect/>
            </a:stretch>
          </a:blipFill>
        </p:spPr>
      </p:sp>
      <p:grpSp>
        <p:nvGrpSpPr>
          <p:cNvPr id="60" name="Google Shape;778;p36">
            <a:extLst>
              <a:ext uri="{FF2B5EF4-FFF2-40B4-BE49-F238E27FC236}">
                <a16:creationId xmlns:a16="http://schemas.microsoft.com/office/drawing/2014/main" id="{4F926C06-02D2-4BAA-94F9-9B49331865F4}"/>
              </a:ext>
            </a:extLst>
          </p:cNvPr>
          <p:cNvGrpSpPr/>
          <p:nvPr/>
        </p:nvGrpSpPr>
        <p:grpSpPr>
          <a:xfrm rot="785140">
            <a:off x="182517" y="2728733"/>
            <a:ext cx="1045391" cy="1616397"/>
            <a:chOff x="7227577" y="2686387"/>
            <a:chExt cx="1045426" cy="1616451"/>
          </a:xfrm>
        </p:grpSpPr>
        <p:sp>
          <p:nvSpPr>
            <p:cNvPr id="61" name="Google Shape;779;p36">
              <a:extLst>
                <a:ext uri="{FF2B5EF4-FFF2-40B4-BE49-F238E27FC236}">
                  <a16:creationId xmlns:a16="http://schemas.microsoft.com/office/drawing/2014/main" id="{A43C8AE3-8FE3-470E-AC32-39B0EEA1EF54}"/>
                </a:ext>
              </a:extLst>
            </p:cNvPr>
            <p:cNvSpPr/>
            <p:nvPr/>
          </p:nvSpPr>
          <p:spPr>
            <a:xfrm>
              <a:off x="7227577" y="2686387"/>
              <a:ext cx="1045426" cy="1616451"/>
            </a:xfrm>
            <a:custGeom>
              <a:avLst/>
              <a:gdLst/>
              <a:ahLst/>
              <a:cxnLst/>
              <a:rect l="l" t="t" r="r" b="b"/>
              <a:pathLst>
                <a:path w="8380" h="12957" extrusionOk="0">
                  <a:moveTo>
                    <a:pt x="5815" y="1"/>
                  </a:moveTo>
                  <a:cubicBezTo>
                    <a:pt x="5724" y="1"/>
                    <a:pt x="5645" y="66"/>
                    <a:pt x="5629" y="158"/>
                  </a:cubicBezTo>
                  <a:lnTo>
                    <a:pt x="5554" y="600"/>
                  </a:lnTo>
                  <a:lnTo>
                    <a:pt x="5391" y="763"/>
                  </a:lnTo>
                  <a:lnTo>
                    <a:pt x="5290" y="496"/>
                  </a:lnTo>
                  <a:cubicBezTo>
                    <a:pt x="5261" y="420"/>
                    <a:pt x="5189" y="374"/>
                    <a:pt x="5112" y="374"/>
                  </a:cubicBezTo>
                  <a:cubicBezTo>
                    <a:pt x="5090" y="374"/>
                    <a:pt x="5067" y="378"/>
                    <a:pt x="5045" y="386"/>
                  </a:cubicBezTo>
                  <a:cubicBezTo>
                    <a:pt x="4947" y="424"/>
                    <a:pt x="4898" y="532"/>
                    <a:pt x="4934" y="631"/>
                  </a:cubicBezTo>
                  <a:lnTo>
                    <a:pt x="5109" y="1092"/>
                  </a:lnTo>
                  <a:lnTo>
                    <a:pt x="4877" y="1539"/>
                  </a:lnTo>
                  <a:lnTo>
                    <a:pt x="4352" y="1680"/>
                  </a:lnTo>
                  <a:cubicBezTo>
                    <a:pt x="4251" y="1707"/>
                    <a:pt x="4191" y="1812"/>
                    <a:pt x="4218" y="1912"/>
                  </a:cubicBezTo>
                  <a:lnTo>
                    <a:pt x="3786" y="2028"/>
                  </a:lnTo>
                  <a:cubicBezTo>
                    <a:pt x="3763" y="1943"/>
                    <a:pt x="3686" y="1888"/>
                    <a:pt x="3603" y="1888"/>
                  </a:cubicBezTo>
                  <a:cubicBezTo>
                    <a:pt x="3587" y="1888"/>
                    <a:pt x="3570" y="1890"/>
                    <a:pt x="3554" y="1894"/>
                  </a:cubicBezTo>
                  <a:lnTo>
                    <a:pt x="3116" y="2012"/>
                  </a:lnTo>
                  <a:lnTo>
                    <a:pt x="2568" y="1463"/>
                  </a:lnTo>
                  <a:lnTo>
                    <a:pt x="2702" y="1226"/>
                  </a:lnTo>
                  <a:cubicBezTo>
                    <a:pt x="2719" y="1198"/>
                    <a:pt x="2727" y="1165"/>
                    <a:pt x="2727" y="1133"/>
                  </a:cubicBezTo>
                  <a:lnTo>
                    <a:pt x="2727" y="725"/>
                  </a:lnTo>
                  <a:cubicBezTo>
                    <a:pt x="2727" y="620"/>
                    <a:pt x="2642" y="536"/>
                    <a:pt x="2538" y="536"/>
                  </a:cubicBezTo>
                  <a:cubicBezTo>
                    <a:pt x="2432" y="536"/>
                    <a:pt x="2347" y="620"/>
                    <a:pt x="2347" y="725"/>
                  </a:cubicBezTo>
                  <a:lnTo>
                    <a:pt x="2347" y="1082"/>
                  </a:lnTo>
                  <a:lnTo>
                    <a:pt x="2238" y="1275"/>
                  </a:lnTo>
                  <a:lnTo>
                    <a:pt x="1829" y="1170"/>
                  </a:lnTo>
                  <a:cubicBezTo>
                    <a:pt x="1814" y="1166"/>
                    <a:pt x="1798" y="1164"/>
                    <a:pt x="1782" y="1164"/>
                  </a:cubicBezTo>
                  <a:cubicBezTo>
                    <a:pt x="1697" y="1164"/>
                    <a:pt x="1620" y="1222"/>
                    <a:pt x="1599" y="1308"/>
                  </a:cubicBezTo>
                  <a:cubicBezTo>
                    <a:pt x="1573" y="1409"/>
                    <a:pt x="1633" y="1513"/>
                    <a:pt x="1735" y="1538"/>
                  </a:cubicBezTo>
                  <a:lnTo>
                    <a:pt x="2234" y="1666"/>
                  </a:lnTo>
                  <a:lnTo>
                    <a:pt x="2848" y="2280"/>
                  </a:lnTo>
                  <a:lnTo>
                    <a:pt x="2387" y="4001"/>
                  </a:lnTo>
                  <a:lnTo>
                    <a:pt x="1662" y="4106"/>
                  </a:lnTo>
                  <a:lnTo>
                    <a:pt x="1498" y="3844"/>
                  </a:lnTo>
                  <a:cubicBezTo>
                    <a:pt x="1464" y="3789"/>
                    <a:pt x="1403" y="3755"/>
                    <a:pt x="1338" y="3755"/>
                  </a:cubicBezTo>
                  <a:cubicBezTo>
                    <a:pt x="1332" y="3755"/>
                    <a:pt x="1325" y="3755"/>
                    <a:pt x="1319" y="3756"/>
                  </a:cubicBezTo>
                  <a:lnTo>
                    <a:pt x="885" y="3798"/>
                  </a:lnTo>
                  <a:cubicBezTo>
                    <a:pt x="781" y="3808"/>
                    <a:pt x="704" y="3902"/>
                    <a:pt x="715" y="4005"/>
                  </a:cubicBezTo>
                  <a:cubicBezTo>
                    <a:pt x="725" y="4104"/>
                    <a:pt x="806" y="4177"/>
                    <a:pt x="903" y="4177"/>
                  </a:cubicBezTo>
                  <a:cubicBezTo>
                    <a:pt x="909" y="4177"/>
                    <a:pt x="916" y="4177"/>
                    <a:pt x="922" y="4176"/>
                  </a:cubicBezTo>
                  <a:lnTo>
                    <a:pt x="1238" y="4145"/>
                  </a:lnTo>
                  <a:lnTo>
                    <a:pt x="1325" y="4283"/>
                  </a:lnTo>
                  <a:lnTo>
                    <a:pt x="1101" y="4507"/>
                  </a:lnTo>
                  <a:cubicBezTo>
                    <a:pt x="1027" y="4581"/>
                    <a:pt x="1027" y="4702"/>
                    <a:pt x="1101" y="4775"/>
                  </a:cubicBezTo>
                  <a:cubicBezTo>
                    <a:pt x="1138" y="4813"/>
                    <a:pt x="1187" y="4832"/>
                    <a:pt x="1235" y="4832"/>
                  </a:cubicBezTo>
                  <a:cubicBezTo>
                    <a:pt x="1284" y="4832"/>
                    <a:pt x="1333" y="4813"/>
                    <a:pt x="1369" y="4775"/>
                  </a:cubicBezTo>
                  <a:lnTo>
                    <a:pt x="1655" y="4489"/>
                  </a:lnTo>
                  <a:lnTo>
                    <a:pt x="2470" y="4373"/>
                  </a:lnTo>
                  <a:lnTo>
                    <a:pt x="3745" y="5648"/>
                  </a:lnTo>
                  <a:lnTo>
                    <a:pt x="3387" y="6709"/>
                  </a:lnTo>
                  <a:lnTo>
                    <a:pt x="2787" y="6944"/>
                  </a:lnTo>
                  <a:cubicBezTo>
                    <a:pt x="2688" y="6983"/>
                    <a:pt x="2641" y="7093"/>
                    <a:pt x="2679" y="7190"/>
                  </a:cubicBezTo>
                  <a:cubicBezTo>
                    <a:pt x="2708" y="7264"/>
                    <a:pt x="2779" y="7310"/>
                    <a:pt x="2856" y="7310"/>
                  </a:cubicBezTo>
                  <a:cubicBezTo>
                    <a:pt x="2879" y="7310"/>
                    <a:pt x="2902" y="7306"/>
                    <a:pt x="2925" y="7298"/>
                  </a:cubicBezTo>
                  <a:lnTo>
                    <a:pt x="3414" y="7106"/>
                  </a:lnTo>
                  <a:lnTo>
                    <a:pt x="3531" y="7502"/>
                  </a:lnTo>
                  <a:cubicBezTo>
                    <a:pt x="3555" y="7585"/>
                    <a:pt x="3630" y="7639"/>
                    <a:pt x="3713" y="7639"/>
                  </a:cubicBezTo>
                  <a:cubicBezTo>
                    <a:pt x="3730" y="7639"/>
                    <a:pt x="3749" y="7636"/>
                    <a:pt x="3765" y="7631"/>
                  </a:cubicBezTo>
                  <a:cubicBezTo>
                    <a:pt x="3866" y="7602"/>
                    <a:pt x="3925" y="7497"/>
                    <a:pt x="3895" y="7396"/>
                  </a:cubicBezTo>
                  <a:lnTo>
                    <a:pt x="3737" y="6858"/>
                  </a:lnTo>
                  <a:lnTo>
                    <a:pt x="4110" y="5755"/>
                  </a:lnTo>
                  <a:lnTo>
                    <a:pt x="5424" y="5403"/>
                  </a:lnTo>
                  <a:cubicBezTo>
                    <a:pt x="5445" y="5550"/>
                    <a:pt x="5512" y="5693"/>
                    <a:pt x="5625" y="5807"/>
                  </a:cubicBezTo>
                  <a:lnTo>
                    <a:pt x="6217" y="6399"/>
                  </a:lnTo>
                  <a:cubicBezTo>
                    <a:pt x="6308" y="6489"/>
                    <a:pt x="6418" y="6552"/>
                    <a:pt x="6537" y="6583"/>
                  </a:cubicBezTo>
                  <a:cubicBezTo>
                    <a:pt x="6519" y="6711"/>
                    <a:pt x="6536" y="6845"/>
                    <a:pt x="6593" y="6972"/>
                  </a:cubicBezTo>
                  <a:lnTo>
                    <a:pt x="6935" y="7736"/>
                  </a:lnTo>
                  <a:cubicBezTo>
                    <a:pt x="6972" y="7819"/>
                    <a:pt x="7025" y="7893"/>
                    <a:pt x="7090" y="7956"/>
                  </a:cubicBezTo>
                  <a:cubicBezTo>
                    <a:pt x="7018" y="8045"/>
                    <a:pt x="6966" y="8154"/>
                    <a:pt x="6944" y="8274"/>
                  </a:cubicBezTo>
                  <a:lnTo>
                    <a:pt x="6792" y="9097"/>
                  </a:lnTo>
                  <a:cubicBezTo>
                    <a:pt x="6776" y="9182"/>
                    <a:pt x="6776" y="9268"/>
                    <a:pt x="6792" y="9351"/>
                  </a:cubicBezTo>
                  <a:cubicBezTo>
                    <a:pt x="6712" y="9380"/>
                    <a:pt x="6639" y="9423"/>
                    <a:pt x="6573" y="9479"/>
                  </a:cubicBezTo>
                  <a:lnTo>
                    <a:pt x="5935" y="10022"/>
                  </a:lnTo>
                  <a:cubicBezTo>
                    <a:pt x="5790" y="10144"/>
                    <a:pt x="5702" y="10317"/>
                    <a:pt x="5687" y="10507"/>
                  </a:cubicBezTo>
                  <a:cubicBezTo>
                    <a:pt x="5680" y="10585"/>
                    <a:pt x="5687" y="10662"/>
                    <a:pt x="5705" y="10736"/>
                  </a:cubicBezTo>
                  <a:cubicBezTo>
                    <a:pt x="4957" y="10730"/>
                    <a:pt x="4282" y="10266"/>
                    <a:pt x="4013" y="9563"/>
                  </a:cubicBezTo>
                  <a:cubicBezTo>
                    <a:pt x="4150" y="9467"/>
                    <a:pt x="4241" y="9308"/>
                    <a:pt x="4241" y="9129"/>
                  </a:cubicBezTo>
                  <a:cubicBezTo>
                    <a:pt x="4241" y="8837"/>
                    <a:pt x="4004" y="8600"/>
                    <a:pt x="3713" y="8600"/>
                  </a:cubicBezTo>
                  <a:cubicBezTo>
                    <a:pt x="3421" y="8600"/>
                    <a:pt x="3184" y="8837"/>
                    <a:pt x="3184" y="9129"/>
                  </a:cubicBezTo>
                  <a:cubicBezTo>
                    <a:pt x="3184" y="9395"/>
                    <a:pt x="3383" y="9616"/>
                    <a:pt x="3640" y="9652"/>
                  </a:cubicBezTo>
                  <a:cubicBezTo>
                    <a:pt x="3923" y="10445"/>
                    <a:pt x="4632" y="10997"/>
                    <a:pt x="5448" y="11099"/>
                  </a:cubicBezTo>
                  <a:cubicBezTo>
                    <a:pt x="5092" y="11319"/>
                    <a:pt x="4682" y="11436"/>
                    <a:pt x="4253" y="11436"/>
                  </a:cubicBezTo>
                  <a:lnTo>
                    <a:pt x="3809" y="11436"/>
                  </a:lnTo>
                  <a:lnTo>
                    <a:pt x="3658" y="11226"/>
                  </a:lnTo>
                  <a:cubicBezTo>
                    <a:pt x="3216" y="10614"/>
                    <a:pt x="2502" y="10248"/>
                    <a:pt x="1747" y="10248"/>
                  </a:cubicBezTo>
                  <a:lnTo>
                    <a:pt x="1022" y="10248"/>
                  </a:lnTo>
                  <a:cubicBezTo>
                    <a:pt x="945" y="10050"/>
                    <a:pt x="753" y="9910"/>
                    <a:pt x="528" y="9910"/>
                  </a:cubicBezTo>
                  <a:cubicBezTo>
                    <a:pt x="237" y="9910"/>
                    <a:pt x="0" y="10146"/>
                    <a:pt x="0" y="10438"/>
                  </a:cubicBezTo>
                  <a:cubicBezTo>
                    <a:pt x="0" y="10730"/>
                    <a:pt x="237" y="10967"/>
                    <a:pt x="528" y="10967"/>
                  </a:cubicBezTo>
                  <a:cubicBezTo>
                    <a:pt x="753" y="10967"/>
                    <a:pt x="945" y="10825"/>
                    <a:pt x="1022" y="10628"/>
                  </a:cubicBezTo>
                  <a:lnTo>
                    <a:pt x="1747" y="10628"/>
                  </a:lnTo>
                  <a:cubicBezTo>
                    <a:pt x="2375" y="10628"/>
                    <a:pt x="2970" y="10930"/>
                    <a:pt x="3341" y="11436"/>
                  </a:cubicBezTo>
                  <a:lnTo>
                    <a:pt x="1682" y="11436"/>
                  </a:lnTo>
                  <a:cubicBezTo>
                    <a:pt x="1605" y="11238"/>
                    <a:pt x="1413" y="11098"/>
                    <a:pt x="1189" y="11098"/>
                  </a:cubicBezTo>
                  <a:cubicBezTo>
                    <a:pt x="898" y="11098"/>
                    <a:pt x="661" y="11334"/>
                    <a:pt x="661" y="11627"/>
                  </a:cubicBezTo>
                  <a:cubicBezTo>
                    <a:pt x="661" y="11918"/>
                    <a:pt x="898" y="12155"/>
                    <a:pt x="1189" y="12155"/>
                  </a:cubicBezTo>
                  <a:cubicBezTo>
                    <a:pt x="1413" y="12155"/>
                    <a:pt x="1605" y="12013"/>
                    <a:pt x="1682" y="11816"/>
                  </a:cubicBezTo>
                  <a:lnTo>
                    <a:pt x="4253" y="11816"/>
                  </a:lnTo>
                  <a:cubicBezTo>
                    <a:pt x="4759" y="11816"/>
                    <a:pt x="5243" y="11676"/>
                    <a:pt x="5662" y="11413"/>
                  </a:cubicBezTo>
                  <a:lnTo>
                    <a:pt x="5662" y="11413"/>
                  </a:lnTo>
                  <a:cubicBezTo>
                    <a:pt x="5339" y="11967"/>
                    <a:pt x="4742" y="12320"/>
                    <a:pt x="4084" y="12320"/>
                  </a:cubicBezTo>
                  <a:cubicBezTo>
                    <a:pt x="4075" y="12320"/>
                    <a:pt x="4065" y="12320"/>
                    <a:pt x="4055" y="12320"/>
                  </a:cubicBezTo>
                  <a:cubicBezTo>
                    <a:pt x="4005" y="12080"/>
                    <a:pt x="3793" y="11900"/>
                    <a:pt x="3539" y="11900"/>
                  </a:cubicBezTo>
                  <a:cubicBezTo>
                    <a:pt x="3247" y="11900"/>
                    <a:pt x="3010" y="12138"/>
                    <a:pt x="3010" y="12429"/>
                  </a:cubicBezTo>
                  <a:cubicBezTo>
                    <a:pt x="3010" y="12720"/>
                    <a:pt x="3247" y="12957"/>
                    <a:pt x="3539" y="12957"/>
                  </a:cubicBezTo>
                  <a:cubicBezTo>
                    <a:pt x="3732" y="12957"/>
                    <a:pt x="3900" y="12853"/>
                    <a:pt x="3993" y="12698"/>
                  </a:cubicBezTo>
                  <a:cubicBezTo>
                    <a:pt x="4023" y="12699"/>
                    <a:pt x="4053" y="12700"/>
                    <a:pt x="4084" y="12700"/>
                  </a:cubicBezTo>
                  <a:cubicBezTo>
                    <a:pt x="5015" y="12700"/>
                    <a:pt x="5847" y="12114"/>
                    <a:pt x="6161" y="11237"/>
                  </a:cubicBezTo>
                  <a:cubicBezTo>
                    <a:pt x="6219" y="11257"/>
                    <a:pt x="6278" y="11269"/>
                    <a:pt x="6340" y="11275"/>
                  </a:cubicBezTo>
                  <a:cubicBezTo>
                    <a:pt x="6359" y="11277"/>
                    <a:pt x="6379" y="11277"/>
                    <a:pt x="6398" y="11277"/>
                  </a:cubicBezTo>
                  <a:cubicBezTo>
                    <a:pt x="6568" y="11277"/>
                    <a:pt x="6729" y="11218"/>
                    <a:pt x="6859" y="11107"/>
                  </a:cubicBezTo>
                  <a:lnTo>
                    <a:pt x="6982" y="11002"/>
                  </a:lnTo>
                  <a:cubicBezTo>
                    <a:pt x="7062" y="10934"/>
                    <a:pt x="7072" y="10815"/>
                    <a:pt x="7003" y="10735"/>
                  </a:cubicBezTo>
                  <a:lnTo>
                    <a:pt x="7349" y="10441"/>
                  </a:lnTo>
                  <a:cubicBezTo>
                    <a:pt x="7357" y="10448"/>
                    <a:pt x="7367" y="10455"/>
                    <a:pt x="7376" y="10462"/>
                  </a:cubicBezTo>
                  <a:cubicBezTo>
                    <a:pt x="7408" y="10481"/>
                    <a:pt x="7442" y="10490"/>
                    <a:pt x="7477" y="10490"/>
                  </a:cubicBezTo>
                  <a:cubicBezTo>
                    <a:pt x="7540" y="10490"/>
                    <a:pt x="7602" y="10459"/>
                    <a:pt x="7638" y="10402"/>
                  </a:cubicBezTo>
                  <a:cubicBezTo>
                    <a:pt x="7736" y="10247"/>
                    <a:pt x="7767" y="10067"/>
                    <a:pt x="7737" y="9896"/>
                  </a:cubicBezTo>
                  <a:cubicBezTo>
                    <a:pt x="7969" y="9812"/>
                    <a:pt x="8147" y="9610"/>
                    <a:pt x="8195" y="9356"/>
                  </a:cubicBezTo>
                  <a:lnTo>
                    <a:pt x="8346" y="8533"/>
                  </a:lnTo>
                  <a:cubicBezTo>
                    <a:pt x="8380" y="8345"/>
                    <a:pt x="8340" y="8157"/>
                    <a:pt x="8231" y="8000"/>
                  </a:cubicBezTo>
                  <a:cubicBezTo>
                    <a:pt x="8204" y="7960"/>
                    <a:pt x="8174" y="7923"/>
                    <a:pt x="8140" y="7891"/>
                  </a:cubicBezTo>
                  <a:cubicBezTo>
                    <a:pt x="8305" y="7687"/>
                    <a:pt x="8346" y="7401"/>
                    <a:pt x="8235" y="7152"/>
                  </a:cubicBezTo>
                  <a:lnTo>
                    <a:pt x="7894" y="6389"/>
                  </a:lnTo>
                  <a:cubicBezTo>
                    <a:pt x="7803" y="6185"/>
                    <a:pt x="7627" y="6046"/>
                    <a:pt x="7427" y="5992"/>
                  </a:cubicBezTo>
                  <a:cubicBezTo>
                    <a:pt x="7456" y="5775"/>
                    <a:pt x="7385" y="5552"/>
                    <a:pt x="7224" y="5390"/>
                  </a:cubicBezTo>
                  <a:lnTo>
                    <a:pt x="6633" y="4799"/>
                  </a:lnTo>
                  <a:cubicBezTo>
                    <a:pt x="6520" y="4687"/>
                    <a:pt x="6381" y="4620"/>
                    <a:pt x="6236" y="4598"/>
                  </a:cubicBezTo>
                  <a:lnTo>
                    <a:pt x="6589" y="3280"/>
                  </a:lnTo>
                  <a:lnTo>
                    <a:pt x="7016" y="3159"/>
                  </a:lnTo>
                  <a:lnTo>
                    <a:pt x="7646" y="3700"/>
                  </a:lnTo>
                  <a:cubicBezTo>
                    <a:pt x="7681" y="3731"/>
                    <a:pt x="7725" y="3747"/>
                    <a:pt x="7769" y="3747"/>
                  </a:cubicBezTo>
                  <a:cubicBezTo>
                    <a:pt x="7823" y="3747"/>
                    <a:pt x="7876" y="3723"/>
                    <a:pt x="7914" y="3681"/>
                  </a:cubicBezTo>
                  <a:cubicBezTo>
                    <a:pt x="7982" y="3601"/>
                    <a:pt x="7972" y="3481"/>
                    <a:pt x="7894" y="3412"/>
                  </a:cubicBezTo>
                  <a:lnTo>
                    <a:pt x="7328" y="2926"/>
                  </a:lnTo>
                  <a:lnTo>
                    <a:pt x="7547" y="2663"/>
                  </a:lnTo>
                  <a:lnTo>
                    <a:pt x="7970" y="2786"/>
                  </a:lnTo>
                  <a:cubicBezTo>
                    <a:pt x="7988" y="2791"/>
                    <a:pt x="8006" y="2794"/>
                    <a:pt x="8024" y="2794"/>
                  </a:cubicBezTo>
                  <a:cubicBezTo>
                    <a:pt x="8106" y="2794"/>
                    <a:pt x="8182" y="2740"/>
                    <a:pt x="8206" y="2657"/>
                  </a:cubicBezTo>
                  <a:cubicBezTo>
                    <a:pt x="8235" y="2556"/>
                    <a:pt x="8178" y="2452"/>
                    <a:pt x="8077" y="2422"/>
                  </a:cubicBezTo>
                  <a:lnTo>
                    <a:pt x="7535" y="2264"/>
                  </a:lnTo>
                  <a:cubicBezTo>
                    <a:pt x="7516" y="2259"/>
                    <a:pt x="7498" y="2256"/>
                    <a:pt x="7480" y="2256"/>
                  </a:cubicBezTo>
                  <a:cubicBezTo>
                    <a:pt x="7425" y="2256"/>
                    <a:pt x="7372" y="2281"/>
                    <a:pt x="7335" y="2325"/>
                  </a:cubicBezTo>
                  <a:lnTo>
                    <a:pt x="6954" y="2782"/>
                  </a:lnTo>
                  <a:lnTo>
                    <a:pt x="6489" y="2914"/>
                  </a:lnTo>
                  <a:lnTo>
                    <a:pt x="6168" y="2594"/>
                  </a:lnTo>
                  <a:cubicBezTo>
                    <a:pt x="6131" y="2557"/>
                    <a:pt x="6083" y="2538"/>
                    <a:pt x="6034" y="2538"/>
                  </a:cubicBezTo>
                  <a:cubicBezTo>
                    <a:pt x="5985" y="2538"/>
                    <a:pt x="5937" y="2557"/>
                    <a:pt x="5900" y="2594"/>
                  </a:cubicBezTo>
                  <a:lnTo>
                    <a:pt x="5584" y="2278"/>
                  </a:lnTo>
                  <a:cubicBezTo>
                    <a:pt x="5658" y="2203"/>
                    <a:pt x="5658" y="2084"/>
                    <a:pt x="5584" y="2010"/>
                  </a:cubicBezTo>
                  <a:lnTo>
                    <a:pt x="5239" y="1665"/>
                  </a:lnTo>
                  <a:lnTo>
                    <a:pt x="5472" y="1218"/>
                  </a:lnTo>
                  <a:lnTo>
                    <a:pt x="5865" y="825"/>
                  </a:lnTo>
                  <a:cubicBezTo>
                    <a:pt x="5893" y="798"/>
                    <a:pt x="5912" y="762"/>
                    <a:pt x="5918" y="723"/>
                  </a:cubicBezTo>
                  <a:lnTo>
                    <a:pt x="6003" y="222"/>
                  </a:lnTo>
                  <a:cubicBezTo>
                    <a:pt x="6021" y="119"/>
                    <a:pt x="5952" y="21"/>
                    <a:pt x="5848" y="3"/>
                  </a:cubicBezTo>
                  <a:cubicBezTo>
                    <a:pt x="5837" y="2"/>
                    <a:pt x="5826" y="1"/>
                    <a:pt x="581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80;p36">
              <a:extLst>
                <a:ext uri="{FF2B5EF4-FFF2-40B4-BE49-F238E27FC236}">
                  <a16:creationId xmlns:a16="http://schemas.microsoft.com/office/drawing/2014/main" id="{2FBE5C9F-D546-4862-9A6F-891703B9D2D2}"/>
                </a:ext>
              </a:extLst>
            </p:cNvPr>
            <p:cNvSpPr/>
            <p:nvPr/>
          </p:nvSpPr>
          <p:spPr>
            <a:xfrm>
              <a:off x="7543949" y="2898473"/>
              <a:ext cx="486285" cy="486295"/>
            </a:xfrm>
            <a:custGeom>
              <a:avLst/>
              <a:gdLst/>
              <a:ahLst/>
              <a:cxnLst/>
              <a:rect l="l" t="t" r="r" b="b"/>
              <a:pathLst>
                <a:path w="3898" h="3898" extrusionOk="0">
                  <a:moveTo>
                    <a:pt x="2471" y="1"/>
                  </a:moveTo>
                  <a:lnTo>
                    <a:pt x="523" y="523"/>
                  </a:lnTo>
                  <a:lnTo>
                    <a:pt x="0" y="2471"/>
                  </a:lnTo>
                  <a:lnTo>
                    <a:pt x="1427" y="3898"/>
                  </a:lnTo>
                  <a:lnTo>
                    <a:pt x="3375" y="3375"/>
                  </a:lnTo>
                  <a:lnTo>
                    <a:pt x="3898" y="1427"/>
                  </a:lnTo>
                  <a:lnTo>
                    <a:pt x="2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1;p36">
              <a:extLst>
                <a:ext uri="{FF2B5EF4-FFF2-40B4-BE49-F238E27FC236}">
                  <a16:creationId xmlns:a16="http://schemas.microsoft.com/office/drawing/2014/main" id="{86BC9478-9F15-42EA-A784-68EF758225A1}"/>
                </a:ext>
              </a:extLst>
            </p:cNvPr>
            <p:cNvSpPr/>
            <p:nvPr/>
          </p:nvSpPr>
          <p:spPr>
            <a:xfrm>
              <a:off x="7599339" y="2955737"/>
              <a:ext cx="375505" cy="371770"/>
            </a:xfrm>
            <a:custGeom>
              <a:avLst/>
              <a:gdLst/>
              <a:ahLst/>
              <a:cxnLst/>
              <a:rect l="l" t="t" r="r" b="b"/>
              <a:pathLst>
                <a:path w="3010" h="2980" extrusionOk="0">
                  <a:moveTo>
                    <a:pt x="1836" y="0"/>
                  </a:moveTo>
                  <a:cubicBezTo>
                    <a:pt x="1814" y="0"/>
                    <a:pt x="1792" y="3"/>
                    <a:pt x="1771" y="9"/>
                  </a:cubicBezTo>
                  <a:lnTo>
                    <a:pt x="534" y="341"/>
                  </a:lnTo>
                  <a:cubicBezTo>
                    <a:pt x="447" y="364"/>
                    <a:pt x="379" y="432"/>
                    <a:pt x="355" y="520"/>
                  </a:cubicBezTo>
                  <a:lnTo>
                    <a:pt x="24" y="1756"/>
                  </a:lnTo>
                  <a:cubicBezTo>
                    <a:pt x="1" y="1843"/>
                    <a:pt x="26" y="1936"/>
                    <a:pt x="90" y="2000"/>
                  </a:cubicBezTo>
                  <a:lnTo>
                    <a:pt x="995" y="2905"/>
                  </a:lnTo>
                  <a:cubicBezTo>
                    <a:pt x="1043" y="2954"/>
                    <a:pt x="1108" y="2980"/>
                    <a:pt x="1174" y="2980"/>
                  </a:cubicBezTo>
                  <a:cubicBezTo>
                    <a:pt x="1196" y="2980"/>
                    <a:pt x="1218" y="2977"/>
                    <a:pt x="1239" y="2971"/>
                  </a:cubicBezTo>
                  <a:lnTo>
                    <a:pt x="2476" y="2640"/>
                  </a:lnTo>
                  <a:cubicBezTo>
                    <a:pt x="2563" y="2616"/>
                    <a:pt x="2631" y="2548"/>
                    <a:pt x="2654" y="2461"/>
                  </a:cubicBezTo>
                  <a:lnTo>
                    <a:pt x="2986" y="1224"/>
                  </a:lnTo>
                  <a:cubicBezTo>
                    <a:pt x="3009" y="1137"/>
                    <a:pt x="2984" y="1044"/>
                    <a:pt x="2920" y="980"/>
                  </a:cubicBezTo>
                  <a:lnTo>
                    <a:pt x="2015" y="75"/>
                  </a:lnTo>
                  <a:cubicBezTo>
                    <a:pt x="1967" y="27"/>
                    <a:pt x="1902" y="0"/>
                    <a:pt x="1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82;p36">
              <a:extLst>
                <a:ext uri="{FF2B5EF4-FFF2-40B4-BE49-F238E27FC236}">
                  <a16:creationId xmlns:a16="http://schemas.microsoft.com/office/drawing/2014/main" id="{A8D98D13-8EBA-4D19-988A-EC37BA940F70}"/>
                </a:ext>
              </a:extLst>
            </p:cNvPr>
            <p:cNvSpPr/>
            <p:nvPr/>
          </p:nvSpPr>
          <p:spPr>
            <a:xfrm>
              <a:off x="7693153" y="3054669"/>
              <a:ext cx="187877" cy="173908"/>
            </a:xfrm>
            <a:custGeom>
              <a:avLst/>
              <a:gdLst/>
              <a:ahLst/>
              <a:cxnLst/>
              <a:rect l="l" t="t" r="r" b="b"/>
              <a:pathLst>
                <a:path w="1506" h="1394" extrusionOk="0">
                  <a:moveTo>
                    <a:pt x="633" y="1"/>
                  </a:moveTo>
                  <a:cubicBezTo>
                    <a:pt x="485" y="1"/>
                    <a:pt x="338" y="57"/>
                    <a:pt x="225" y="169"/>
                  </a:cubicBezTo>
                  <a:cubicBezTo>
                    <a:pt x="1" y="394"/>
                    <a:pt x="1" y="760"/>
                    <a:pt x="225" y="985"/>
                  </a:cubicBezTo>
                  <a:lnTo>
                    <a:pt x="465" y="1225"/>
                  </a:lnTo>
                  <a:cubicBezTo>
                    <a:pt x="578" y="1338"/>
                    <a:pt x="725" y="1394"/>
                    <a:pt x="873" y="1394"/>
                  </a:cubicBezTo>
                  <a:cubicBezTo>
                    <a:pt x="1021" y="1394"/>
                    <a:pt x="1168" y="1338"/>
                    <a:pt x="1281" y="1225"/>
                  </a:cubicBezTo>
                  <a:cubicBezTo>
                    <a:pt x="1505" y="1000"/>
                    <a:pt x="1505" y="634"/>
                    <a:pt x="1281" y="409"/>
                  </a:cubicBezTo>
                  <a:lnTo>
                    <a:pt x="1041" y="169"/>
                  </a:lnTo>
                  <a:cubicBezTo>
                    <a:pt x="928" y="57"/>
                    <a:pt x="781" y="1"/>
                    <a:pt x="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83;p36">
              <a:extLst>
                <a:ext uri="{FF2B5EF4-FFF2-40B4-BE49-F238E27FC236}">
                  <a16:creationId xmlns:a16="http://schemas.microsoft.com/office/drawing/2014/main" id="{C5A46162-4898-4CC7-B8F3-8647713C69C1}"/>
                </a:ext>
              </a:extLst>
            </p:cNvPr>
            <p:cNvSpPr/>
            <p:nvPr/>
          </p:nvSpPr>
          <p:spPr>
            <a:xfrm>
              <a:off x="7920452" y="3282724"/>
              <a:ext cx="217194" cy="204349"/>
            </a:xfrm>
            <a:custGeom>
              <a:avLst/>
              <a:gdLst/>
              <a:ahLst/>
              <a:cxnLst/>
              <a:rect l="l" t="t" r="r" b="b"/>
              <a:pathLst>
                <a:path w="1741" h="1638" extrusionOk="0">
                  <a:moveTo>
                    <a:pt x="575" y="0"/>
                  </a:moveTo>
                  <a:cubicBezTo>
                    <a:pt x="441" y="0"/>
                    <a:pt x="307" y="51"/>
                    <a:pt x="205" y="153"/>
                  </a:cubicBezTo>
                  <a:cubicBezTo>
                    <a:pt x="1" y="358"/>
                    <a:pt x="1" y="689"/>
                    <a:pt x="205" y="893"/>
                  </a:cubicBezTo>
                  <a:lnTo>
                    <a:pt x="797" y="1484"/>
                  </a:lnTo>
                  <a:cubicBezTo>
                    <a:pt x="899" y="1586"/>
                    <a:pt x="1033" y="1637"/>
                    <a:pt x="1167" y="1637"/>
                  </a:cubicBezTo>
                  <a:cubicBezTo>
                    <a:pt x="1300" y="1637"/>
                    <a:pt x="1434" y="1586"/>
                    <a:pt x="1536" y="1484"/>
                  </a:cubicBezTo>
                  <a:cubicBezTo>
                    <a:pt x="1741" y="1281"/>
                    <a:pt x="1741" y="950"/>
                    <a:pt x="1536" y="745"/>
                  </a:cubicBezTo>
                  <a:lnTo>
                    <a:pt x="944" y="153"/>
                  </a:lnTo>
                  <a:cubicBezTo>
                    <a:pt x="842" y="51"/>
                    <a:pt x="708"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84;p36">
              <a:extLst>
                <a:ext uri="{FF2B5EF4-FFF2-40B4-BE49-F238E27FC236}">
                  <a16:creationId xmlns:a16="http://schemas.microsoft.com/office/drawing/2014/main" id="{0E8637F5-FA5F-4794-A123-70E56BEA9322}"/>
                </a:ext>
              </a:extLst>
            </p:cNvPr>
            <p:cNvSpPr/>
            <p:nvPr/>
          </p:nvSpPr>
          <p:spPr>
            <a:xfrm>
              <a:off x="8056806" y="3454514"/>
              <a:ext cx="191370" cy="225807"/>
            </a:xfrm>
            <a:custGeom>
              <a:avLst/>
              <a:gdLst/>
              <a:ahLst/>
              <a:cxnLst/>
              <a:rect l="l" t="t" r="r" b="b"/>
              <a:pathLst>
                <a:path w="1534" h="1810" extrusionOk="0">
                  <a:moveTo>
                    <a:pt x="596" y="0"/>
                  </a:moveTo>
                  <a:cubicBezTo>
                    <a:pt x="524" y="0"/>
                    <a:pt x="452" y="15"/>
                    <a:pt x="383" y="46"/>
                  </a:cubicBezTo>
                  <a:cubicBezTo>
                    <a:pt x="119" y="165"/>
                    <a:pt x="0" y="474"/>
                    <a:pt x="119" y="736"/>
                  </a:cubicBezTo>
                  <a:lnTo>
                    <a:pt x="461" y="1500"/>
                  </a:lnTo>
                  <a:cubicBezTo>
                    <a:pt x="548" y="1695"/>
                    <a:pt x="739" y="1810"/>
                    <a:pt x="939" y="1810"/>
                  </a:cubicBezTo>
                  <a:cubicBezTo>
                    <a:pt x="1010" y="1810"/>
                    <a:pt x="1082" y="1795"/>
                    <a:pt x="1152" y="1764"/>
                  </a:cubicBezTo>
                  <a:cubicBezTo>
                    <a:pt x="1416" y="1646"/>
                    <a:pt x="1534" y="1337"/>
                    <a:pt x="1416" y="1073"/>
                  </a:cubicBezTo>
                  <a:lnTo>
                    <a:pt x="1073" y="309"/>
                  </a:lnTo>
                  <a:cubicBezTo>
                    <a:pt x="986" y="115"/>
                    <a:pt x="795" y="0"/>
                    <a:pt x="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85;p36">
              <a:extLst>
                <a:ext uri="{FF2B5EF4-FFF2-40B4-BE49-F238E27FC236}">
                  <a16:creationId xmlns:a16="http://schemas.microsoft.com/office/drawing/2014/main" id="{8700E460-1864-466D-86B8-26B0F6986985}"/>
                </a:ext>
              </a:extLst>
            </p:cNvPr>
            <p:cNvSpPr/>
            <p:nvPr/>
          </p:nvSpPr>
          <p:spPr>
            <a:xfrm>
              <a:off x="8091487" y="3669470"/>
              <a:ext cx="160556" cy="233292"/>
            </a:xfrm>
            <a:custGeom>
              <a:avLst/>
              <a:gdLst/>
              <a:ahLst/>
              <a:cxnLst/>
              <a:rect l="l" t="t" r="r" b="b"/>
              <a:pathLst>
                <a:path w="1287" h="1870" extrusionOk="0">
                  <a:moveTo>
                    <a:pt x="719" y="1"/>
                  </a:moveTo>
                  <a:cubicBezTo>
                    <a:pt x="472" y="1"/>
                    <a:pt x="252" y="177"/>
                    <a:pt x="205" y="429"/>
                  </a:cubicBezTo>
                  <a:lnTo>
                    <a:pt x="53" y="1251"/>
                  </a:lnTo>
                  <a:cubicBezTo>
                    <a:pt x="1" y="1535"/>
                    <a:pt x="188" y="1808"/>
                    <a:pt x="472" y="1861"/>
                  </a:cubicBezTo>
                  <a:cubicBezTo>
                    <a:pt x="504" y="1867"/>
                    <a:pt x="536" y="1870"/>
                    <a:pt x="568" y="1870"/>
                  </a:cubicBezTo>
                  <a:cubicBezTo>
                    <a:pt x="815" y="1870"/>
                    <a:pt x="1036" y="1694"/>
                    <a:pt x="1082" y="1442"/>
                  </a:cubicBezTo>
                  <a:lnTo>
                    <a:pt x="1234" y="618"/>
                  </a:lnTo>
                  <a:cubicBezTo>
                    <a:pt x="1286" y="335"/>
                    <a:pt x="1099" y="62"/>
                    <a:pt x="815" y="10"/>
                  </a:cubicBezTo>
                  <a:cubicBezTo>
                    <a:pt x="783" y="4"/>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86;p36">
              <a:extLst>
                <a:ext uri="{FF2B5EF4-FFF2-40B4-BE49-F238E27FC236}">
                  <a16:creationId xmlns:a16="http://schemas.microsoft.com/office/drawing/2014/main" id="{AE3E0C61-400D-462D-91B8-CDADA41D1175}"/>
                </a:ext>
              </a:extLst>
            </p:cNvPr>
            <p:cNvSpPr/>
            <p:nvPr/>
          </p:nvSpPr>
          <p:spPr>
            <a:xfrm>
              <a:off x="7952513" y="3871451"/>
              <a:ext cx="225677" cy="198236"/>
            </a:xfrm>
            <a:custGeom>
              <a:avLst/>
              <a:gdLst/>
              <a:ahLst/>
              <a:cxnLst/>
              <a:rect l="l" t="t" r="r" b="b"/>
              <a:pathLst>
                <a:path w="1809" h="1589" extrusionOk="0">
                  <a:moveTo>
                    <a:pt x="1223" y="0"/>
                  </a:moveTo>
                  <a:cubicBezTo>
                    <a:pt x="1103" y="0"/>
                    <a:pt x="983" y="41"/>
                    <a:pt x="884" y="125"/>
                  </a:cubicBezTo>
                  <a:lnTo>
                    <a:pt x="247" y="667"/>
                  </a:lnTo>
                  <a:cubicBezTo>
                    <a:pt x="27" y="855"/>
                    <a:pt x="0" y="1184"/>
                    <a:pt x="188" y="1404"/>
                  </a:cubicBezTo>
                  <a:cubicBezTo>
                    <a:pt x="291" y="1525"/>
                    <a:pt x="438" y="1588"/>
                    <a:pt x="586" y="1588"/>
                  </a:cubicBezTo>
                  <a:cubicBezTo>
                    <a:pt x="706" y="1588"/>
                    <a:pt x="826" y="1547"/>
                    <a:pt x="924" y="1463"/>
                  </a:cubicBezTo>
                  <a:lnTo>
                    <a:pt x="1562" y="922"/>
                  </a:lnTo>
                  <a:cubicBezTo>
                    <a:pt x="1782" y="734"/>
                    <a:pt x="1808" y="404"/>
                    <a:pt x="1621" y="184"/>
                  </a:cubicBezTo>
                  <a:cubicBezTo>
                    <a:pt x="1518" y="63"/>
                    <a:pt x="1371"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87;p36">
              <a:extLst>
                <a:ext uri="{FF2B5EF4-FFF2-40B4-BE49-F238E27FC236}">
                  <a16:creationId xmlns:a16="http://schemas.microsoft.com/office/drawing/2014/main" id="{F33EC82B-BD3C-44B8-B7D8-B4252C93DABE}"/>
                </a:ext>
              </a:extLst>
            </p:cNvPr>
            <p:cNvSpPr/>
            <p:nvPr/>
          </p:nvSpPr>
          <p:spPr>
            <a:xfrm>
              <a:off x="7251155" y="3946305"/>
              <a:ext cx="84707" cy="84584"/>
            </a:xfrm>
            <a:custGeom>
              <a:avLst/>
              <a:gdLst/>
              <a:ahLst/>
              <a:cxnLst/>
              <a:rect l="l" t="t" r="r" b="b"/>
              <a:pathLst>
                <a:path w="679" h="678" extrusionOk="0">
                  <a:moveTo>
                    <a:pt x="339" y="0"/>
                  </a:moveTo>
                  <a:cubicBezTo>
                    <a:pt x="153" y="0"/>
                    <a:pt x="1" y="152"/>
                    <a:pt x="1" y="340"/>
                  </a:cubicBezTo>
                  <a:cubicBezTo>
                    <a:pt x="1" y="526"/>
                    <a:pt x="153" y="678"/>
                    <a:pt x="339" y="678"/>
                  </a:cubicBezTo>
                  <a:cubicBezTo>
                    <a:pt x="527" y="678"/>
                    <a:pt x="679" y="526"/>
                    <a:pt x="679" y="340"/>
                  </a:cubicBezTo>
                  <a:cubicBezTo>
                    <a:pt x="679" y="152"/>
                    <a:pt x="527"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88;p36">
              <a:extLst>
                <a:ext uri="{FF2B5EF4-FFF2-40B4-BE49-F238E27FC236}">
                  <a16:creationId xmlns:a16="http://schemas.microsoft.com/office/drawing/2014/main" id="{489597A4-8782-4EF0-8101-926A10284536}"/>
                </a:ext>
              </a:extLst>
            </p:cNvPr>
            <p:cNvSpPr/>
            <p:nvPr/>
          </p:nvSpPr>
          <p:spPr>
            <a:xfrm>
              <a:off x="7333616" y="4094516"/>
              <a:ext cx="84582" cy="84584"/>
            </a:xfrm>
            <a:custGeom>
              <a:avLst/>
              <a:gdLst/>
              <a:ahLst/>
              <a:cxnLst/>
              <a:rect l="l" t="t" r="r" b="b"/>
              <a:pathLst>
                <a:path w="678" h="678" extrusionOk="0">
                  <a:moveTo>
                    <a:pt x="339" y="0"/>
                  </a:moveTo>
                  <a:cubicBezTo>
                    <a:pt x="152" y="0"/>
                    <a:pt x="1" y="152"/>
                    <a:pt x="1" y="340"/>
                  </a:cubicBezTo>
                  <a:cubicBezTo>
                    <a:pt x="1" y="526"/>
                    <a:pt x="152" y="678"/>
                    <a:pt x="339" y="678"/>
                  </a:cubicBezTo>
                  <a:cubicBezTo>
                    <a:pt x="526" y="678"/>
                    <a:pt x="678" y="526"/>
                    <a:pt x="678" y="340"/>
                  </a:cubicBezTo>
                  <a:cubicBezTo>
                    <a:pt x="678" y="152"/>
                    <a:pt x="526"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9;p36">
              <a:extLst>
                <a:ext uri="{FF2B5EF4-FFF2-40B4-BE49-F238E27FC236}">
                  <a16:creationId xmlns:a16="http://schemas.microsoft.com/office/drawing/2014/main" id="{B034A374-8AD2-4752-AD82-DEC19B6D8346}"/>
                </a:ext>
              </a:extLst>
            </p:cNvPr>
            <p:cNvSpPr/>
            <p:nvPr/>
          </p:nvSpPr>
          <p:spPr>
            <a:xfrm>
              <a:off x="7648367" y="3782873"/>
              <a:ext cx="84707" cy="84709"/>
            </a:xfrm>
            <a:custGeom>
              <a:avLst/>
              <a:gdLst/>
              <a:ahLst/>
              <a:cxnLst/>
              <a:rect l="l" t="t" r="r" b="b"/>
              <a:pathLst>
                <a:path w="679" h="679" extrusionOk="0">
                  <a:moveTo>
                    <a:pt x="340" y="1"/>
                  </a:moveTo>
                  <a:cubicBezTo>
                    <a:pt x="152" y="1"/>
                    <a:pt x="0" y="153"/>
                    <a:pt x="0" y="340"/>
                  </a:cubicBezTo>
                  <a:cubicBezTo>
                    <a:pt x="0" y="527"/>
                    <a:pt x="152" y="678"/>
                    <a:pt x="340" y="678"/>
                  </a:cubicBezTo>
                  <a:cubicBezTo>
                    <a:pt x="526" y="678"/>
                    <a:pt x="678" y="527"/>
                    <a:pt x="678" y="340"/>
                  </a:cubicBezTo>
                  <a:cubicBezTo>
                    <a:pt x="678" y="153"/>
                    <a:pt x="526"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90;p36">
              <a:extLst>
                <a:ext uri="{FF2B5EF4-FFF2-40B4-BE49-F238E27FC236}">
                  <a16:creationId xmlns:a16="http://schemas.microsoft.com/office/drawing/2014/main" id="{52BA20A1-C68A-46F0-862C-2850379F2EFE}"/>
                </a:ext>
              </a:extLst>
            </p:cNvPr>
            <p:cNvSpPr/>
            <p:nvPr/>
          </p:nvSpPr>
          <p:spPr>
            <a:xfrm>
              <a:off x="7626660" y="4194571"/>
              <a:ext cx="84707" cy="84709"/>
            </a:xfrm>
            <a:custGeom>
              <a:avLst/>
              <a:gdLst/>
              <a:ahLst/>
              <a:cxnLst/>
              <a:rect l="l" t="t" r="r" b="b"/>
              <a:pathLst>
                <a:path w="679" h="679" extrusionOk="0">
                  <a:moveTo>
                    <a:pt x="339" y="1"/>
                  </a:moveTo>
                  <a:cubicBezTo>
                    <a:pt x="152" y="1"/>
                    <a:pt x="1" y="152"/>
                    <a:pt x="1" y="340"/>
                  </a:cubicBezTo>
                  <a:cubicBezTo>
                    <a:pt x="1" y="526"/>
                    <a:pt x="152" y="678"/>
                    <a:pt x="339" y="678"/>
                  </a:cubicBezTo>
                  <a:cubicBezTo>
                    <a:pt x="526" y="678"/>
                    <a:pt x="678" y="526"/>
                    <a:pt x="678" y="340"/>
                  </a:cubicBezTo>
                  <a:cubicBezTo>
                    <a:pt x="678" y="152"/>
                    <a:pt x="526"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1;p36">
              <a:extLst>
                <a:ext uri="{FF2B5EF4-FFF2-40B4-BE49-F238E27FC236}">
                  <a16:creationId xmlns:a16="http://schemas.microsoft.com/office/drawing/2014/main" id="{8312F263-301B-403C-A770-BA88D7DEC4AB}"/>
                </a:ext>
              </a:extLst>
            </p:cNvPr>
            <p:cNvSpPr/>
            <p:nvPr/>
          </p:nvSpPr>
          <p:spPr>
            <a:xfrm>
              <a:off x="7750289" y="2686387"/>
              <a:ext cx="228422" cy="291178"/>
            </a:xfrm>
            <a:custGeom>
              <a:avLst/>
              <a:gdLst/>
              <a:ahLst/>
              <a:cxnLst/>
              <a:rect l="l" t="t" r="r" b="b"/>
              <a:pathLst>
                <a:path w="1831" h="2334" extrusionOk="0">
                  <a:moveTo>
                    <a:pt x="1625" y="1"/>
                  </a:moveTo>
                  <a:cubicBezTo>
                    <a:pt x="1534" y="1"/>
                    <a:pt x="1455" y="66"/>
                    <a:pt x="1439" y="158"/>
                  </a:cubicBezTo>
                  <a:lnTo>
                    <a:pt x="1364" y="600"/>
                  </a:lnTo>
                  <a:lnTo>
                    <a:pt x="1200" y="763"/>
                  </a:lnTo>
                  <a:lnTo>
                    <a:pt x="1100" y="496"/>
                  </a:lnTo>
                  <a:cubicBezTo>
                    <a:pt x="1071" y="420"/>
                    <a:pt x="999" y="374"/>
                    <a:pt x="921" y="374"/>
                  </a:cubicBezTo>
                  <a:cubicBezTo>
                    <a:pt x="899" y="374"/>
                    <a:pt x="877" y="378"/>
                    <a:pt x="854" y="386"/>
                  </a:cubicBezTo>
                  <a:cubicBezTo>
                    <a:pt x="757" y="424"/>
                    <a:pt x="708" y="532"/>
                    <a:pt x="744" y="631"/>
                  </a:cubicBezTo>
                  <a:lnTo>
                    <a:pt x="919" y="1092"/>
                  </a:lnTo>
                  <a:lnTo>
                    <a:pt x="687" y="1539"/>
                  </a:lnTo>
                  <a:lnTo>
                    <a:pt x="162" y="1680"/>
                  </a:lnTo>
                  <a:cubicBezTo>
                    <a:pt x="60" y="1707"/>
                    <a:pt x="1" y="1812"/>
                    <a:pt x="28" y="1912"/>
                  </a:cubicBezTo>
                  <a:cubicBezTo>
                    <a:pt x="51" y="1997"/>
                    <a:pt x="127" y="2053"/>
                    <a:pt x="211" y="2053"/>
                  </a:cubicBezTo>
                  <a:cubicBezTo>
                    <a:pt x="227" y="2053"/>
                    <a:pt x="244" y="2051"/>
                    <a:pt x="260" y="2046"/>
                  </a:cubicBezTo>
                  <a:lnTo>
                    <a:pt x="760" y="1912"/>
                  </a:lnTo>
                  <a:lnTo>
                    <a:pt x="1125" y="2278"/>
                  </a:lnTo>
                  <a:cubicBezTo>
                    <a:pt x="1162" y="2314"/>
                    <a:pt x="1211" y="2333"/>
                    <a:pt x="1260" y="2333"/>
                  </a:cubicBezTo>
                  <a:cubicBezTo>
                    <a:pt x="1308" y="2333"/>
                    <a:pt x="1356" y="2314"/>
                    <a:pt x="1394" y="2278"/>
                  </a:cubicBezTo>
                  <a:cubicBezTo>
                    <a:pt x="1467" y="2203"/>
                    <a:pt x="1467" y="2084"/>
                    <a:pt x="1394" y="2010"/>
                  </a:cubicBezTo>
                  <a:lnTo>
                    <a:pt x="1049" y="1665"/>
                  </a:lnTo>
                  <a:lnTo>
                    <a:pt x="1282" y="1218"/>
                  </a:lnTo>
                  <a:lnTo>
                    <a:pt x="1675" y="825"/>
                  </a:lnTo>
                  <a:cubicBezTo>
                    <a:pt x="1703" y="798"/>
                    <a:pt x="1721" y="762"/>
                    <a:pt x="1728" y="723"/>
                  </a:cubicBezTo>
                  <a:lnTo>
                    <a:pt x="1813" y="222"/>
                  </a:lnTo>
                  <a:cubicBezTo>
                    <a:pt x="1831" y="119"/>
                    <a:pt x="1761" y="20"/>
                    <a:pt x="1658" y="3"/>
                  </a:cubicBezTo>
                  <a:cubicBezTo>
                    <a:pt x="1647" y="2"/>
                    <a:pt x="1636"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2;p36">
              <a:extLst>
                <a:ext uri="{FF2B5EF4-FFF2-40B4-BE49-F238E27FC236}">
                  <a16:creationId xmlns:a16="http://schemas.microsoft.com/office/drawing/2014/main" id="{484EBA7F-BAFB-4DD0-8606-143F3B63BB79}"/>
                </a:ext>
              </a:extLst>
            </p:cNvPr>
            <p:cNvSpPr/>
            <p:nvPr/>
          </p:nvSpPr>
          <p:spPr>
            <a:xfrm>
              <a:off x="7667204" y="3031090"/>
              <a:ext cx="239774" cy="221191"/>
            </a:xfrm>
            <a:custGeom>
              <a:avLst/>
              <a:gdLst/>
              <a:ahLst/>
              <a:cxnLst/>
              <a:rect l="l" t="t" r="r" b="b"/>
              <a:pathLst>
                <a:path w="1922" h="1773" extrusionOk="0">
                  <a:moveTo>
                    <a:pt x="842" y="380"/>
                  </a:moveTo>
                  <a:cubicBezTo>
                    <a:pt x="940" y="380"/>
                    <a:pt x="1040" y="418"/>
                    <a:pt x="1115" y="493"/>
                  </a:cubicBezTo>
                  <a:lnTo>
                    <a:pt x="1355" y="732"/>
                  </a:lnTo>
                  <a:cubicBezTo>
                    <a:pt x="1427" y="805"/>
                    <a:pt x="1468" y="903"/>
                    <a:pt x="1468" y="1007"/>
                  </a:cubicBezTo>
                  <a:cubicBezTo>
                    <a:pt x="1468" y="1109"/>
                    <a:pt x="1427" y="1207"/>
                    <a:pt x="1355" y="1280"/>
                  </a:cubicBezTo>
                  <a:cubicBezTo>
                    <a:pt x="1279" y="1355"/>
                    <a:pt x="1180" y="1392"/>
                    <a:pt x="1081" y="1392"/>
                  </a:cubicBezTo>
                  <a:cubicBezTo>
                    <a:pt x="982" y="1392"/>
                    <a:pt x="883" y="1355"/>
                    <a:pt x="808" y="1280"/>
                  </a:cubicBezTo>
                  <a:lnTo>
                    <a:pt x="568" y="1040"/>
                  </a:lnTo>
                  <a:cubicBezTo>
                    <a:pt x="417" y="889"/>
                    <a:pt x="417" y="644"/>
                    <a:pt x="568" y="493"/>
                  </a:cubicBezTo>
                  <a:cubicBezTo>
                    <a:pt x="643" y="418"/>
                    <a:pt x="742" y="380"/>
                    <a:pt x="842" y="380"/>
                  </a:cubicBezTo>
                  <a:close/>
                  <a:moveTo>
                    <a:pt x="841" y="0"/>
                  </a:moveTo>
                  <a:cubicBezTo>
                    <a:pt x="645" y="0"/>
                    <a:pt x="448" y="75"/>
                    <a:pt x="299" y="224"/>
                  </a:cubicBezTo>
                  <a:cubicBezTo>
                    <a:pt x="0" y="524"/>
                    <a:pt x="0" y="1010"/>
                    <a:pt x="299" y="1308"/>
                  </a:cubicBezTo>
                  <a:lnTo>
                    <a:pt x="539" y="1548"/>
                  </a:lnTo>
                  <a:cubicBezTo>
                    <a:pt x="689" y="1697"/>
                    <a:pt x="885" y="1772"/>
                    <a:pt x="1080" y="1772"/>
                  </a:cubicBezTo>
                  <a:cubicBezTo>
                    <a:pt x="1277" y="1772"/>
                    <a:pt x="1473" y="1697"/>
                    <a:pt x="1623" y="1548"/>
                  </a:cubicBezTo>
                  <a:cubicBezTo>
                    <a:pt x="1922" y="1250"/>
                    <a:pt x="1922" y="762"/>
                    <a:pt x="1623" y="464"/>
                  </a:cubicBezTo>
                  <a:lnTo>
                    <a:pt x="1383" y="224"/>
                  </a:lnTo>
                  <a:cubicBezTo>
                    <a:pt x="1234" y="75"/>
                    <a:pt x="1037"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3;p36">
              <a:extLst>
                <a:ext uri="{FF2B5EF4-FFF2-40B4-BE49-F238E27FC236}">
                  <a16:creationId xmlns:a16="http://schemas.microsoft.com/office/drawing/2014/main" id="{E1C71DD2-3BD7-4037-8679-33FC211CC4E8}"/>
                </a:ext>
              </a:extLst>
            </p:cNvPr>
            <p:cNvSpPr/>
            <p:nvPr/>
          </p:nvSpPr>
          <p:spPr>
            <a:xfrm>
              <a:off x="7969355" y="3325016"/>
              <a:ext cx="47531" cy="47532"/>
            </a:xfrm>
            <a:custGeom>
              <a:avLst/>
              <a:gdLst/>
              <a:ahLst/>
              <a:cxnLst/>
              <a:rect l="l" t="t" r="r" b="b"/>
              <a:pathLst>
                <a:path w="381" h="381" extrusionOk="0">
                  <a:moveTo>
                    <a:pt x="189" y="1"/>
                  </a:moveTo>
                  <a:cubicBezTo>
                    <a:pt x="84" y="1"/>
                    <a:pt x="0" y="86"/>
                    <a:pt x="0" y="191"/>
                  </a:cubicBezTo>
                  <a:cubicBezTo>
                    <a:pt x="0" y="295"/>
                    <a:pt x="85" y="380"/>
                    <a:pt x="191" y="380"/>
                  </a:cubicBezTo>
                  <a:cubicBezTo>
                    <a:pt x="296" y="380"/>
                    <a:pt x="381" y="295"/>
                    <a:pt x="381" y="191"/>
                  </a:cubicBezTo>
                  <a:cubicBezTo>
                    <a:pt x="381" y="86"/>
                    <a:pt x="29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4;p36">
              <a:extLst>
                <a:ext uri="{FF2B5EF4-FFF2-40B4-BE49-F238E27FC236}">
                  <a16:creationId xmlns:a16="http://schemas.microsoft.com/office/drawing/2014/main" id="{ED81E983-73BD-454C-8624-E174AAA124BF}"/>
                </a:ext>
              </a:extLst>
            </p:cNvPr>
            <p:cNvSpPr/>
            <p:nvPr/>
          </p:nvSpPr>
          <p:spPr>
            <a:xfrm>
              <a:off x="8104711" y="3497056"/>
              <a:ext cx="53893" cy="47532"/>
            </a:xfrm>
            <a:custGeom>
              <a:avLst/>
              <a:gdLst/>
              <a:ahLst/>
              <a:cxnLst/>
              <a:rect l="l" t="t" r="r" b="b"/>
              <a:pathLst>
                <a:path w="432" h="381" extrusionOk="0">
                  <a:moveTo>
                    <a:pt x="216" y="1"/>
                  </a:moveTo>
                  <a:cubicBezTo>
                    <a:pt x="139" y="1"/>
                    <a:pt x="67" y="48"/>
                    <a:pt x="38" y="124"/>
                  </a:cubicBezTo>
                  <a:cubicBezTo>
                    <a:pt x="1" y="222"/>
                    <a:pt x="51" y="332"/>
                    <a:pt x="149" y="368"/>
                  </a:cubicBezTo>
                  <a:cubicBezTo>
                    <a:pt x="171" y="377"/>
                    <a:pt x="194" y="381"/>
                    <a:pt x="216" y="381"/>
                  </a:cubicBezTo>
                  <a:cubicBezTo>
                    <a:pt x="293" y="381"/>
                    <a:pt x="365" y="335"/>
                    <a:pt x="395" y="258"/>
                  </a:cubicBezTo>
                  <a:cubicBezTo>
                    <a:pt x="431" y="161"/>
                    <a:pt x="382" y="51"/>
                    <a:pt x="284" y="14"/>
                  </a:cubicBezTo>
                  <a:lnTo>
                    <a:pt x="282" y="13"/>
                  </a:lnTo>
                  <a:cubicBezTo>
                    <a:pt x="260" y="5"/>
                    <a:pt x="238"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5;p36">
              <a:extLst>
                <a:ext uri="{FF2B5EF4-FFF2-40B4-BE49-F238E27FC236}">
                  <a16:creationId xmlns:a16="http://schemas.microsoft.com/office/drawing/2014/main" id="{8C0ACA00-00C6-418F-AAFC-35E1739DC0FD}"/>
                </a:ext>
              </a:extLst>
            </p:cNvPr>
            <p:cNvSpPr/>
            <p:nvPr/>
          </p:nvSpPr>
          <p:spPr>
            <a:xfrm>
              <a:off x="7227577" y="2753132"/>
              <a:ext cx="1045426" cy="1549707"/>
            </a:xfrm>
            <a:custGeom>
              <a:avLst/>
              <a:gdLst/>
              <a:ahLst/>
              <a:cxnLst/>
              <a:rect l="l" t="t" r="r" b="b"/>
              <a:pathLst>
                <a:path w="8380" h="12422" extrusionOk="0">
                  <a:moveTo>
                    <a:pt x="6129" y="4435"/>
                  </a:moveTo>
                  <a:cubicBezTo>
                    <a:pt x="6214" y="4435"/>
                    <a:pt x="6299" y="4468"/>
                    <a:pt x="6364" y="4533"/>
                  </a:cubicBezTo>
                  <a:lnTo>
                    <a:pt x="6956" y="5124"/>
                  </a:lnTo>
                  <a:cubicBezTo>
                    <a:pt x="7045" y="5213"/>
                    <a:pt x="7076" y="5345"/>
                    <a:pt x="7037" y="5463"/>
                  </a:cubicBezTo>
                  <a:cubicBezTo>
                    <a:pt x="7009" y="5471"/>
                    <a:pt x="6979" y="5482"/>
                    <a:pt x="6951" y="5494"/>
                  </a:cubicBezTo>
                  <a:cubicBezTo>
                    <a:pt x="6848" y="5541"/>
                    <a:pt x="6761" y="5609"/>
                    <a:pt x="6693" y="5691"/>
                  </a:cubicBezTo>
                  <a:cubicBezTo>
                    <a:pt x="6615" y="5686"/>
                    <a:pt x="6541" y="5651"/>
                    <a:pt x="6485" y="5595"/>
                  </a:cubicBezTo>
                  <a:lnTo>
                    <a:pt x="5893" y="5003"/>
                  </a:lnTo>
                  <a:cubicBezTo>
                    <a:pt x="5763" y="4874"/>
                    <a:pt x="5763" y="4662"/>
                    <a:pt x="5893" y="4533"/>
                  </a:cubicBezTo>
                  <a:cubicBezTo>
                    <a:pt x="5958" y="4468"/>
                    <a:pt x="6043" y="4435"/>
                    <a:pt x="6129" y="4435"/>
                  </a:cubicBezTo>
                  <a:close/>
                  <a:moveTo>
                    <a:pt x="7243" y="5812"/>
                  </a:moveTo>
                  <a:cubicBezTo>
                    <a:pt x="7370" y="5812"/>
                    <a:pt x="7492" y="5885"/>
                    <a:pt x="7547" y="6009"/>
                  </a:cubicBezTo>
                  <a:lnTo>
                    <a:pt x="7889" y="6772"/>
                  </a:lnTo>
                  <a:cubicBezTo>
                    <a:pt x="7951" y="6913"/>
                    <a:pt x="7910" y="7078"/>
                    <a:pt x="7790" y="7171"/>
                  </a:cubicBezTo>
                  <a:cubicBezTo>
                    <a:pt x="7785" y="7170"/>
                    <a:pt x="7780" y="7169"/>
                    <a:pt x="7774" y="7168"/>
                  </a:cubicBezTo>
                  <a:cubicBezTo>
                    <a:pt x="7730" y="7160"/>
                    <a:pt x="7686" y="7156"/>
                    <a:pt x="7643" y="7156"/>
                  </a:cubicBezTo>
                  <a:cubicBezTo>
                    <a:pt x="7564" y="7156"/>
                    <a:pt x="7487" y="7169"/>
                    <a:pt x="7414" y="7194"/>
                  </a:cubicBezTo>
                  <a:cubicBezTo>
                    <a:pt x="7355" y="7160"/>
                    <a:pt x="7309" y="7109"/>
                    <a:pt x="7281" y="7045"/>
                  </a:cubicBezTo>
                  <a:lnTo>
                    <a:pt x="6938" y="6281"/>
                  </a:lnTo>
                  <a:cubicBezTo>
                    <a:pt x="6864" y="6113"/>
                    <a:pt x="6940" y="5916"/>
                    <a:pt x="7107" y="5841"/>
                  </a:cubicBezTo>
                  <a:cubicBezTo>
                    <a:pt x="7151" y="5821"/>
                    <a:pt x="7197" y="5812"/>
                    <a:pt x="7243" y="5812"/>
                  </a:cubicBezTo>
                  <a:close/>
                  <a:moveTo>
                    <a:pt x="3713" y="8445"/>
                  </a:moveTo>
                  <a:cubicBezTo>
                    <a:pt x="3795" y="8445"/>
                    <a:pt x="3862" y="8511"/>
                    <a:pt x="3862" y="8594"/>
                  </a:cubicBezTo>
                  <a:cubicBezTo>
                    <a:pt x="3862" y="8676"/>
                    <a:pt x="3795" y="8743"/>
                    <a:pt x="3713" y="8743"/>
                  </a:cubicBezTo>
                  <a:cubicBezTo>
                    <a:pt x="3630" y="8743"/>
                    <a:pt x="3563" y="8676"/>
                    <a:pt x="3563" y="8594"/>
                  </a:cubicBezTo>
                  <a:cubicBezTo>
                    <a:pt x="3563" y="8511"/>
                    <a:pt x="3630" y="8445"/>
                    <a:pt x="3713" y="8445"/>
                  </a:cubicBezTo>
                  <a:close/>
                  <a:moveTo>
                    <a:pt x="7644" y="7536"/>
                  </a:moveTo>
                  <a:cubicBezTo>
                    <a:pt x="7665" y="7536"/>
                    <a:pt x="7685" y="7537"/>
                    <a:pt x="7705" y="7541"/>
                  </a:cubicBezTo>
                  <a:cubicBezTo>
                    <a:pt x="7792" y="7557"/>
                    <a:pt x="7869" y="7606"/>
                    <a:pt x="7919" y="7680"/>
                  </a:cubicBezTo>
                  <a:cubicBezTo>
                    <a:pt x="7969" y="7753"/>
                    <a:pt x="7988" y="7842"/>
                    <a:pt x="7972" y="7929"/>
                  </a:cubicBezTo>
                  <a:lnTo>
                    <a:pt x="7821" y="8752"/>
                  </a:lnTo>
                  <a:cubicBezTo>
                    <a:pt x="7796" y="8884"/>
                    <a:pt x="7696" y="8986"/>
                    <a:pt x="7569" y="9016"/>
                  </a:cubicBezTo>
                  <a:cubicBezTo>
                    <a:pt x="7464" y="8898"/>
                    <a:pt x="7327" y="8818"/>
                    <a:pt x="7174" y="8788"/>
                  </a:cubicBezTo>
                  <a:cubicBezTo>
                    <a:pt x="7158" y="8738"/>
                    <a:pt x="7155" y="8684"/>
                    <a:pt x="7165" y="8631"/>
                  </a:cubicBezTo>
                  <a:lnTo>
                    <a:pt x="7317" y="7808"/>
                  </a:lnTo>
                  <a:cubicBezTo>
                    <a:pt x="7346" y="7648"/>
                    <a:pt x="7487" y="7536"/>
                    <a:pt x="7644" y="7536"/>
                  </a:cubicBezTo>
                  <a:close/>
                  <a:moveTo>
                    <a:pt x="528" y="9754"/>
                  </a:moveTo>
                  <a:cubicBezTo>
                    <a:pt x="611" y="9754"/>
                    <a:pt x="677" y="9821"/>
                    <a:pt x="677" y="9904"/>
                  </a:cubicBezTo>
                  <a:cubicBezTo>
                    <a:pt x="677" y="9985"/>
                    <a:pt x="611" y="10052"/>
                    <a:pt x="528" y="10052"/>
                  </a:cubicBezTo>
                  <a:cubicBezTo>
                    <a:pt x="447" y="10052"/>
                    <a:pt x="379" y="9985"/>
                    <a:pt x="379" y="9904"/>
                  </a:cubicBezTo>
                  <a:cubicBezTo>
                    <a:pt x="379" y="9821"/>
                    <a:pt x="447" y="9754"/>
                    <a:pt x="528" y="9754"/>
                  </a:cubicBezTo>
                  <a:close/>
                  <a:moveTo>
                    <a:pt x="1189" y="10942"/>
                  </a:moveTo>
                  <a:cubicBezTo>
                    <a:pt x="1271" y="10942"/>
                    <a:pt x="1338" y="11009"/>
                    <a:pt x="1338" y="11092"/>
                  </a:cubicBezTo>
                  <a:cubicBezTo>
                    <a:pt x="1338" y="11173"/>
                    <a:pt x="1271" y="11240"/>
                    <a:pt x="1189" y="11240"/>
                  </a:cubicBezTo>
                  <a:cubicBezTo>
                    <a:pt x="1106" y="11240"/>
                    <a:pt x="1040" y="11173"/>
                    <a:pt x="1040" y="11092"/>
                  </a:cubicBezTo>
                  <a:cubicBezTo>
                    <a:pt x="1040" y="11009"/>
                    <a:pt x="1106" y="10942"/>
                    <a:pt x="1189" y="10942"/>
                  </a:cubicBezTo>
                  <a:close/>
                  <a:moveTo>
                    <a:pt x="3538" y="11745"/>
                  </a:moveTo>
                  <a:cubicBezTo>
                    <a:pt x="3621" y="11745"/>
                    <a:pt x="3687" y="11811"/>
                    <a:pt x="3687" y="11894"/>
                  </a:cubicBezTo>
                  <a:cubicBezTo>
                    <a:pt x="3687" y="11976"/>
                    <a:pt x="3621" y="12043"/>
                    <a:pt x="3538" y="12043"/>
                  </a:cubicBezTo>
                  <a:cubicBezTo>
                    <a:pt x="3456" y="12043"/>
                    <a:pt x="3389" y="11976"/>
                    <a:pt x="3389" y="11894"/>
                  </a:cubicBezTo>
                  <a:cubicBezTo>
                    <a:pt x="3389" y="11811"/>
                    <a:pt x="3456" y="11745"/>
                    <a:pt x="3538" y="11745"/>
                  </a:cubicBezTo>
                  <a:close/>
                  <a:moveTo>
                    <a:pt x="2536" y="1"/>
                  </a:moveTo>
                  <a:cubicBezTo>
                    <a:pt x="2432" y="1"/>
                    <a:pt x="2347" y="85"/>
                    <a:pt x="2347" y="190"/>
                  </a:cubicBezTo>
                  <a:lnTo>
                    <a:pt x="2347" y="547"/>
                  </a:lnTo>
                  <a:lnTo>
                    <a:pt x="2238" y="740"/>
                  </a:lnTo>
                  <a:lnTo>
                    <a:pt x="1829" y="635"/>
                  </a:lnTo>
                  <a:cubicBezTo>
                    <a:pt x="1814" y="631"/>
                    <a:pt x="1798" y="629"/>
                    <a:pt x="1782" y="629"/>
                  </a:cubicBezTo>
                  <a:cubicBezTo>
                    <a:pt x="1697" y="629"/>
                    <a:pt x="1620" y="687"/>
                    <a:pt x="1598" y="773"/>
                  </a:cubicBezTo>
                  <a:cubicBezTo>
                    <a:pt x="1573" y="874"/>
                    <a:pt x="1633" y="978"/>
                    <a:pt x="1735" y="1003"/>
                  </a:cubicBezTo>
                  <a:lnTo>
                    <a:pt x="2234" y="1131"/>
                  </a:lnTo>
                  <a:lnTo>
                    <a:pt x="2848" y="1745"/>
                  </a:lnTo>
                  <a:lnTo>
                    <a:pt x="2386" y="3466"/>
                  </a:lnTo>
                  <a:lnTo>
                    <a:pt x="1662" y="3571"/>
                  </a:lnTo>
                  <a:lnTo>
                    <a:pt x="1498" y="3309"/>
                  </a:lnTo>
                  <a:cubicBezTo>
                    <a:pt x="1464" y="3254"/>
                    <a:pt x="1403" y="3220"/>
                    <a:pt x="1338" y="3220"/>
                  </a:cubicBezTo>
                  <a:cubicBezTo>
                    <a:pt x="1332" y="3220"/>
                    <a:pt x="1325" y="3220"/>
                    <a:pt x="1319" y="3221"/>
                  </a:cubicBezTo>
                  <a:lnTo>
                    <a:pt x="884" y="3263"/>
                  </a:lnTo>
                  <a:cubicBezTo>
                    <a:pt x="781" y="3273"/>
                    <a:pt x="704" y="3367"/>
                    <a:pt x="715" y="3470"/>
                  </a:cubicBezTo>
                  <a:cubicBezTo>
                    <a:pt x="725" y="3569"/>
                    <a:pt x="806" y="3642"/>
                    <a:pt x="903" y="3642"/>
                  </a:cubicBezTo>
                  <a:cubicBezTo>
                    <a:pt x="909" y="3642"/>
                    <a:pt x="916" y="3642"/>
                    <a:pt x="922" y="3641"/>
                  </a:cubicBezTo>
                  <a:lnTo>
                    <a:pt x="1238" y="3610"/>
                  </a:lnTo>
                  <a:lnTo>
                    <a:pt x="1324" y="3748"/>
                  </a:lnTo>
                  <a:lnTo>
                    <a:pt x="1101" y="3972"/>
                  </a:lnTo>
                  <a:cubicBezTo>
                    <a:pt x="1027" y="4046"/>
                    <a:pt x="1027" y="4167"/>
                    <a:pt x="1101" y="4240"/>
                  </a:cubicBezTo>
                  <a:cubicBezTo>
                    <a:pt x="1138" y="4278"/>
                    <a:pt x="1186" y="4296"/>
                    <a:pt x="1235" y="4296"/>
                  </a:cubicBezTo>
                  <a:cubicBezTo>
                    <a:pt x="1284" y="4296"/>
                    <a:pt x="1332" y="4278"/>
                    <a:pt x="1369" y="4240"/>
                  </a:cubicBezTo>
                  <a:lnTo>
                    <a:pt x="1655" y="3954"/>
                  </a:lnTo>
                  <a:lnTo>
                    <a:pt x="2470" y="3837"/>
                  </a:lnTo>
                  <a:lnTo>
                    <a:pt x="3745" y="5113"/>
                  </a:lnTo>
                  <a:lnTo>
                    <a:pt x="3387" y="6174"/>
                  </a:lnTo>
                  <a:lnTo>
                    <a:pt x="2786" y="6409"/>
                  </a:lnTo>
                  <a:cubicBezTo>
                    <a:pt x="2688" y="6446"/>
                    <a:pt x="2640" y="6558"/>
                    <a:pt x="2679" y="6655"/>
                  </a:cubicBezTo>
                  <a:cubicBezTo>
                    <a:pt x="2708" y="6729"/>
                    <a:pt x="2779" y="6775"/>
                    <a:pt x="2855" y="6775"/>
                  </a:cubicBezTo>
                  <a:cubicBezTo>
                    <a:pt x="2878" y="6775"/>
                    <a:pt x="2902" y="6771"/>
                    <a:pt x="2924" y="6763"/>
                  </a:cubicBezTo>
                  <a:lnTo>
                    <a:pt x="3414" y="6571"/>
                  </a:lnTo>
                  <a:lnTo>
                    <a:pt x="3531" y="6967"/>
                  </a:lnTo>
                  <a:cubicBezTo>
                    <a:pt x="3555" y="7050"/>
                    <a:pt x="3630" y="7104"/>
                    <a:pt x="3712" y="7104"/>
                  </a:cubicBezTo>
                  <a:cubicBezTo>
                    <a:pt x="3730" y="7104"/>
                    <a:pt x="3747" y="7101"/>
                    <a:pt x="3765" y="7096"/>
                  </a:cubicBezTo>
                  <a:cubicBezTo>
                    <a:pt x="3866" y="7067"/>
                    <a:pt x="3923" y="6962"/>
                    <a:pt x="3894" y="6861"/>
                  </a:cubicBezTo>
                  <a:lnTo>
                    <a:pt x="3737" y="6323"/>
                  </a:lnTo>
                  <a:lnTo>
                    <a:pt x="4110" y="5219"/>
                  </a:lnTo>
                  <a:lnTo>
                    <a:pt x="5424" y="4868"/>
                  </a:lnTo>
                  <a:cubicBezTo>
                    <a:pt x="5445" y="5015"/>
                    <a:pt x="5512" y="5158"/>
                    <a:pt x="5625" y="5272"/>
                  </a:cubicBezTo>
                  <a:lnTo>
                    <a:pt x="6217" y="5863"/>
                  </a:lnTo>
                  <a:cubicBezTo>
                    <a:pt x="6307" y="5954"/>
                    <a:pt x="6417" y="6017"/>
                    <a:pt x="6537" y="6048"/>
                  </a:cubicBezTo>
                  <a:cubicBezTo>
                    <a:pt x="6519" y="6176"/>
                    <a:pt x="6536" y="6310"/>
                    <a:pt x="6593" y="6437"/>
                  </a:cubicBezTo>
                  <a:lnTo>
                    <a:pt x="6934" y="7200"/>
                  </a:lnTo>
                  <a:cubicBezTo>
                    <a:pt x="6972" y="7284"/>
                    <a:pt x="7025" y="7358"/>
                    <a:pt x="7090" y="7421"/>
                  </a:cubicBezTo>
                  <a:cubicBezTo>
                    <a:pt x="7018" y="7510"/>
                    <a:pt x="6966" y="7618"/>
                    <a:pt x="6944" y="7739"/>
                  </a:cubicBezTo>
                  <a:lnTo>
                    <a:pt x="6792" y="8562"/>
                  </a:lnTo>
                  <a:cubicBezTo>
                    <a:pt x="6776" y="8647"/>
                    <a:pt x="6776" y="8733"/>
                    <a:pt x="6791" y="8816"/>
                  </a:cubicBezTo>
                  <a:cubicBezTo>
                    <a:pt x="6712" y="8845"/>
                    <a:pt x="6638" y="8887"/>
                    <a:pt x="6573" y="8944"/>
                  </a:cubicBezTo>
                  <a:lnTo>
                    <a:pt x="5935" y="9487"/>
                  </a:lnTo>
                  <a:cubicBezTo>
                    <a:pt x="5790" y="9609"/>
                    <a:pt x="5701" y="9782"/>
                    <a:pt x="5687" y="9972"/>
                  </a:cubicBezTo>
                  <a:cubicBezTo>
                    <a:pt x="5680" y="10050"/>
                    <a:pt x="5687" y="10127"/>
                    <a:pt x="5705" y="10201"/>
                  </a:cubicBezTo>
                  <a:cubicBezTo>
                    <a:pt x="4957" y="10195"/>
                    <a:pt x="4282" y="9731"/>
                    <a:pt x="4013" y="9028"/>
                  </a:cubicBezTo>
                  <a:cubicBezTo>
                    <a:pt x="4150" y="8932"/>
                    <a:pt x="4241" y="8773"/>
                    <a:pt x="4241" y="8593"/>
                  </a:cubicBezTo>
                  <a:cubicBezTo>
                    <a:pt x="4241" y="8302"/>
                    <a:pt x="4004" y="8065"/>
                    <a:pt x="3712" y="8065"/>
                  </a:cubicBezTo>
                  <a:cubicBezTo>
                    <a:pt x="3421" y="8065"/>
                    <a:pt x="3184" y="8302"/>
                    <a:pt x="3184" y="8593"/>
                  </a:cubicBezTo>
                  <a:cubicBezTo>
                    <a:pt x="3184" y="8860"/>
                    <a:pt x="3383" y="9081"/>
                    <a:pt x="3640" y="9117"/>
                  </a:cubicBezTo>
                  <a:cubicBezTo>
                    <a:pt x="3923" y="9910"/>
                    <a:pt x="4632" y="10462"/>
                    <a:pt x="5447" y="10564"/>
                  </a:cubicBezTo>
                  <a:cubicBezTo>
                    <a:pt x="5092" y="10784"/>
                    <a:pt x="4681" y="10901"/>
                    <a:pt x="4253" y="10901"/>
                  </a:cubicBezTo>
                  <a:lnTo>
                    <a:pt x="3809" y="10901"/>
                  </a:lnTo>
                  <a:lnTo>
                    <a:pt x="3657" y="10690"/>
                  </a:lnTo>
                  <a:cubicBezTo>
                    <a:pt x="3216" y="10079"/>
                    <a:pt x="2502" y="9713"/>
                    <a:pt x="1747" y="9713"/>
                  </a:cubicBezTo>
                  <a:lnTo>
                    <a:pt x="1021" y="9713"/>
                  </a:lnTo>
                  <a:cubicBezTo>
                    <a:pt x="944" y="9515"/>
                    <a:pt x="752" y="9375"/>
                    <a:pt x="528" y="9375"/>
                  </a:cubicBezTo>
                  <a:cubicBezTo>
                    <a:pt x="237" y="9375"/>
                    <a:pt x="0" y="9611"/>
                    <a:pt x="0" y="9903"/>
                  </a:cubicBezTo>
                  <a:cubicBezTo>
                    <a:pt x="0" y="10194"/>
                    <a:pt x="237" y="10432"/>
                    <a:pt x="528" y="10432"/>
                  </a:cubicBezTo>
                  <a:cubicBezTo>
                    <a:pt x="752" y="10432"/>
                    <a:pt x="944" y="10290"/>
                    <a:pt x="1021" y="10093"/>
                  </a:cubicBezTo>
                  <a:lnTo>
                    <a:pt x="1747" y="10093"/>
                  </a:lnTo>
                  <a:cubicBezTo>
                    <a:pt x="2375" y="10093"/>
                    <a:pt x="2970" y="10395"/>
                    <a:pt x="3341" y="10901"/>
                  </a:cubicBezTo>
                  <a:lnTo>
                    <a:pt x="1682" y="10901"/>
                  </a:lnTo>
                  <a:cubicBezTo>
                    <a:pt x="1605" y="10703"/>
                    <a:pt x="1413" y="10563"/>
                    <a:pt x="1189" y="10563"/>
                  </a:cubicBezTo>
                  <a:cubicBezTo>
                    <a:pt x="898" y="10563"/>
                    <a:pt x="660" y="10799"/>
                    <a:pt x="660" y="11090"/>
                  </a:cubicBezTo>
                  <a:cubicBezTo>
                    <a:pt x="660" y="11383"/>
                    <a:pt x="898" y="11620"/>
                    <a:pt x="1189" y="11620"/>
                  </a:cubicBezTo>
                  <a:cubicBezTo>
                    <a:pt x="1413" y="11620"/>
                    <a:pt x="1605" y="11478"/>
                    <a:pt x="1682" y="11281"/>
                  </a:cubicBezTo>
                  <a:lnTo>
                    <a:pt x="4253" y="11281"/>
                  </a:lnTo>
                  <a:cubicBezTo>
                    <a:pt x="4759" y="11281"/>
                    <a:pt x="5243" y="11141"/>
                    <a:pt x="5661" y="10878"/>
                  </a:cubicBezTo>
                  <a:lnTo>
                    <a:pt x="5661" y="10878"/>
                  </a:lnTo>
                  <a:cubicBezTo>
                    <a:pt x="5339" y="11431"/>
                    <a:pt x="4741" y="11785"/>
                    <a:pt x="4084" y="11785"/>
                  </a:cubicBezTo>
                  <a:cubicBezTo>
                    <a:pt x="4075" y="11785"/>
                    <a:pt x="4065" y="11785"/>
                    <a:pt x="4055" y="11785"/>
                  </a:cubicBezTo>
                  <a:cubicBezTo>
                    <a:pt x="4005" y="11545"/>
                    <a:pt x="3793" y="11365"/>
                    <a:pt x="3538" y="11365"/>
                  </a:cubicBezTo>
                  <a:cubicBezTo>
                    <a:pt x="3247" y="11365"/>
                    <a:pt x="3010" y="11602"/>
                    <a:pt x="3010" y="11894"/>
                  </a:cubicBezTo>
                  <a:cubicBezTo>
                    <a:pt x="3010" y="12185"/>
                    <a:pt x="3247" y="12422"/>
                    <a:pt x="3538" y="12422"/>
                  </a:cubicBezTo>
                  <a:cubicBezTo>
                    <a:pt x="3731" y="12422"/>
                    <a:pt x="3899" y="12318"/>
                    <a:pt x="3992" y="12163"/>
                  </a:cubicBezTo>
                  <a:cubicBezTo>
                    <a:pt x="4023" y="12164"/>
                    <a:pt x="4053" y="12165"/>
                    <a:pt x="4084" y="12165"/>
                  </a:cubicBezTo>
                  <a:cubicBezTo>
                    <a:pt x="5015" y="12165"/>
                    <a:pt x="5847" y="11579"/>
                    <a:pt x="6161" y="10702"/>
                  </a:cubicBezTo>
                  <a:cubicBezTo>
                    <a:pt x="6218" y="10722"/>
                    <a:pt x="6277" y="10734"/>
                    <a:pt x="6339" y="10740"/>
                  </a:cubicBezTo>
                  <a:cubicBezTo>
                    <a:pt x="6359" y="10742"/>
                    <a:pt x="6379" y="10742"/>
                    <a:pt x="6398" y="10742"/>
                  </a:cubicBezTo>
                  <a:cubicBezTo>
                    <a:pt x="6567" y="10742"/>
                    <a:pt x="6729" y="10683"/>
                    <a:pt x="6859" y="10572"/>
                  </a:cubicBezTo>
                  <a:lnTo>
                    <a:pt x="6982" y="10467"/>
                  </a:lnTo>
                  <a:cubicBezTo>
                    <a:pt x="7062" y="10399"/>
                    <a:pt x="7072" y="10280"/>
                    <a:pt x="7003" y="10200"/>
                  </a:cubicBezTo>
                  <a:cubicBezTo>
                    <a:pt x="6966" y="10155"/>
                    <a:pt x="6912" y="10133"/>
                    <a:pt x="6859" y="10133"/>
                  </a:cubicBezTo>
                  <a:cubicBezTo>
                    <a:pt x="6815" y="10133"/>
                    <a:pt x="6772" y="10148"/>
                    <a:pt x="6736" y="10178"/>
                  </a:cubicBezTo>
                  <a:lnTo>
                    <a:pt x="6613" y="10283"/>
                  </a:lnTo>
                  <a:cubicBezTo>
                    <a:pt x="6550" y="10336"/>
                    <a:pt x="6474" y="10362"/>
                    <a:pt x="6398" y="10362"/>
                  </a:cubicBezTo>
                  <a:cubicBezTo>
                    <a:pt x="6303" y="10362"/>
                    <a:pt x="6209" y="10322"/>
                    <a:pt x="6143" y="10245"/>
                  </a:cubicBezTo>
                  <a:cubicBezTo>
                    <a:pt x="6086" y="10177"/>
                    <a:pt x="6057" y="10091"/>
                    <a:pt x="6065" y="10002"/>
                  </a:cubicBezTo>
                  <a:cubicBezTo>
                    <a:pt x="6072" y="9914"/>
                    <a:pt x="6113" y="9833"/>
                    <a:pt x="6181" y="9776"/>
                  </a:cubicBezTo>
                  <a:lnTo>
                    <a:pt x="6818" y="9233"/>
                  </a:lnTo>
                  <a:cubicBezTo>
                    <a:pt x="6880" y="9181"/>
                    <a:pt x="6957" y="9154"/>
                    <a:pt x="7036" y="9154"/>
                  </a:cubicBezTo>
                  <a:cubicBezTo>
                    <a:pt x="7044" y="9154"/>
                    <a:pt x="7053" y="9154"/>
                    <a:pt x="7061" y="9155"/>
                  </a:cubicBezTo>
                  <a:cubicBezTo>
                    <a:pt x="7150" y="9162"/>
                    <a:pt x="7231" y="9204"/>
                    <a:pt x="7288" y="9271"/>
                  </a:cubicBezTo>
                  <a:cubicBezTo>
                    <a:pt x="7383" y="9383"/>
                    <a:pt x="7394" y="9541"/>
                    <a:pt x="7317" y="9665"/>
                  </a:cubicBezTo>
                  <a:cubicBezTo>
                    <a:pt x="7260" y="9753"/>
                    <a:pt x="7287" y="9870"/>
                    <a:pt x="7375" y="9927"/>
                  </a:cubicBezTo>
                  <a:cubicBezTo>
                    <a:pt x="7407" y="9946"/>
                    <a:pt x="7441" y="9955"/>
                    <a:pt x="7476" y="9955"/>
                  </a:cubicBezTo>
                  <a:cubicBezTo>
                    <a:pt x="7539" y="9955"/>
                    <a:pt x="7601" y="9924"/>
                    <a:pt x="7637" y="9867"/>
                  </a:cubicBezTo>
                  <a:cubicBezTo>
                    <a:pt x="7735" y="9712"/>
                    <a:pt x="7767" y="9532"/>
                    <a:pt x="7736" y="9361"/>
                  </a:cubicBezTo>
                  <a:cubicBezTo>
                    <a:pt x="7969" y="9277"/>
                    <a:pt x="8146" y="9075"/>
                    <a:pt x="8193" y="8821"/>
                  </a:cubicBezTo>
                  <a:lnTo>
                    <a:pt x="8345" y="7998"/>
                  </a:lnTo>
                  <a:cubicBezTo>
                    <a:pt x="8380" y="7810"/>
                    <a:pt x="8340" y="7622"/>
                    <a:pt x="8231" y="7465"/>
                  </a:cubicBezTo>
                  <a:cubicBezTo>
                    <a:pt x="8204" y="7425"/>
                    <a:pt x="8174" y="7388"/>
                    <a:pt x="8140" y="7356"/>
                  </a:cubicBezTo>
                  <a:cubicBezTo>
                    <a:pt x="8305" y="7152"/>
                    <a:pt x="8346" y="6866"/>
                    <a:pt x="8235" y="6617"/>
                  </a:cubicBezTo>
                  <a:lnTo>
                    <a:pt x="7894" y="5854"/>
                  </a:lnTo>
                  <a:cubicBezTo>
                    <a:pt x="7803" y="5650"/>
                    <a:pt x="7627" y="5511"/>
                    <a:pt x="7427" y="5457"/>
                  </a:cubicBezTo>
                  <a:cubicBezTo>
                    <a:pt x="7456" y="5240"/>
                    <a:pt x="7385" y="5017"/>
                    <a:pt x="7224" y="4855"/>
                  </a:cubicBezTo>
                  <a:lnTo>
                    <a:pt x="6633" y="4264"/>
                  </a:lnTo>
                  <a:cubicBezTo>
                    <a:pt x="6520" y="4152"/>
                    <a:pt x="6381" y="4085"/>
                    <a:pt x="6236" y="4063"/>
                  </a:cubicBezTo>
                  <a:lnTo>
                    <a:pt x="6589" y="2745"/>
                  </a:lnTo>
                  <a:lnTo>
                    <a:pt x="7016" y="2624"/>
                  </a:lnTo>
                  <a:lnTo>
                    <a:pt x="7646" y="3165"/>
                  </a:lnTo>
                  <a:cubicBezTo>
                    <a:pt x="7681" y="3196"/>
                    <a:pt x="7725" y="3212"/>
                    <a:pt x="7769" y="3212"/>
                  </a:cubicBezTo>
                  <a:cubicBezTo>
                    <a:pt x="7823" y="3212"/>
                    <a:pt x="7876" y="3188"/>
                    <a:pt x="7914" y="3146"/>
                  </a:cubicBezTo>
                  <a:cubicBezTo>
                    <a:pt x="7982" y="3066"/>
                    <a:pt x="7972" y="2946"/>
                    <a:pt x="7894" y="2877"/>
                  </a:cubicBezTo>
                  <a:lnTo>
                    <a:pt x="7328" y="2391"/>
                  </a:lnTo>
                  <a:lnTo>
                    <a:pt x="7547" y="2128"/>
                  </a:lnTo>
                  <a:lnTo>
                    <a:pt x="7970" y="2251"/>
                  </a:lnTo>
                  <a:cubicBezTo>
                    <a:pt x="7988" y="2256"/>
                    <a:pt x="8006" y="2259"/>
                    <a:pt x="8024" y="2259"/>
                  </a:cubicBezTo>
                  <a:cubicBezTo>
                    <a:pt x="8106" y="2259"/>
                    <a:pt x="8182" y="2205"/>
                    <a:pt x="8206" y="2122"/>
                  </a:cubicBezTo>
                  <a:cubicBezTo>
                    <a:pt x="8235" y="2021"/>
                    <a:pt x="8178" y="1917"/>
                    <a:pt x="8077" y="1887"/>
                  </a:cubicBezTo>
                  <a:lnTo>
                    <a:pt x="7535" y="1729"/>
                  </a:lnTo>
                  <a:cubicBezTo>
                    <a:pt x="7516" y="1724"/>
                    <a:pt x="7498" y="1721"/>
                    <a:pt x="7480" y="1721"/>
                  </a:cubicBezTo>
                  <a:cubicBezTo>
                    <a:pt x="7425" y="1721"/>
                    <a:pt x="7372" y="1746"/>
                    <a:pt x="7335" y="1790"/>
                  </a:cubicBezTo>
                  <a:lnTo>
                    <a:pt x="6954" y="2247"/>
                  </a:lnTo>
                  <a:lnTo>
                    <a:pt x="6489" y="2379"/>
                  </a:lnTo>
                  <a:lnTo>
                    <a:pt x="6168" y="2059"/>
                  </a:lnTo>
                  <a:cubicBezTo>
                    <a:pt x="6131" y="2022"/>
                    <a:pt x="6083" y="2003"/>
                    <a:pt x="6034" y="2003"/>
                  </a:cubicBezTo>
                  <a:cubicBezTo>
                    <a:pt x="5985" y="2003"/>
                    <a:pt x="5937" y="2022"/>
                    <a:pt x="5900" y="2059"/>
                  </a:cubicBezTo>
                  <a:cubicBezTo>
                    <a:pt x="5826" y="2132"/>
                    <a:pt x="5826" y="2253"/>
                    <a:pt x="5900" y="2327"/>
                  </a:cubicBezTo>
                  <a:lnTo>
                    <a:pt x="6222" y="2649"/>
                  </a:lnTo>
                  <a:lnTo>
                    <a:pt x="5827" y="4123"/>
                  </a:lnTo>
                  <a:cubicBezTo>
                    <a:pt x="5754" y="4156"/>
                    <a:pt x="5686" y="4204"/>
                    <a:pt x="5625" y="4264"/>
                  </a:cubicBezTo>
                  <a:cubicBezTo>
                    <a:pt x="5567" y="4322"/>
                    <a:pt x="5521" y="4387"/>
                    <a:pt x="5488" y="4457"/>
                  </a:cubicBezTo>
                  <a:lnTo>
                    <a:pt x="4020" y="4851"/>
                  </a:lnTo>
                  <a:lnTo>
                    <a:pt x="2748" y="3579"/>
                  </a:lnTo>
                  <a:lnTo>
                    <a:pt x="3214" y="1843"/>
                  </a:lnTo>
                  <a:lnTo>
                    <a:pt x="3652" y="1726"/>
                  </a:lnTo>
                  <a:cubicBezTo>
                    <a:pt x="3753" y="1699"/>
                    <a:pt x="3812" y="1595"/>
                    <a:pt x="3786" y="1493"/>
                  </a:cubicBezTo>
                  <a:cubicBezTo>
                    <a:pt x="3763" y="1408"/>
                    <a:pt x="3686" y="1353"/>
                    <a:pt x="3603" y="1353"/>
                  </a:cubicBezTo>
                  <a:cubicBezTo>
                    <a:pt x="3587" y="1353"/>
                    <a:pt x="3570" y="1355"/>
                    <a:pt x="3554" y="1359"/>
                  </a:cubicBezTo>
                  <a:lnTo>
                    <a:pt x="3116" y="1477"/>
                  </a:lnTo>
                  <a:lnTo>
                    <a:pt x="2568" y="928"/>
                  </a:lnTo>
                  <a:lnTo>
                    <a:pt x="2702" y="691"/>
                  </a:lnTo>
                  <a:cubicBezTo>
                    <a:pt x="2718" y="663"/>
                    <a:pt x="2727" y="630"/>
                    <a:pt x="2727" y="598"/>
                  </a:cubicBezTo>
                  <a:lnTo>
                    <a:pt x="2727" y="190"/>
                  </a:lnTo>
                  <a:cubicBezTo>
                    <a:pt x="2727" y="85"/>
                    <a:pt x="2641"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6;p36">
              <a:extLst>
                <a:ext uri="{FF2B5EF4-FFF2-40B4-BE49-F238E27FC236}">
                  <a16:creationId xmlns:a16="http://schemas.microsoft.com/office/drawing/2014/main" id="{CD31B535-D11E-41E6-AC06-C14AB4E1DE50}"/>
                </a:ext>
              </a:extLst>
            </p:cNvPr>
            <p:cNvSpPr/>
            <p:nvPr/>
          </p:nvSpPr>
          <p:spPr>
            <a:xfrm>
              <a:off x="8154113" y="3712261"/>
              <a:ext cx="53893" cy="47532"/>
            </a:xfrm>
            <a:custGeom>
              <a:avLst/>
              <a:gdLst/>
              <a:ahLst/>
              <a:cxnLst/>
              <a:rect l="l" t="t" r="r" b="b"/>
              <a:pathLst>
                <a:path w="432" h="381" extrusionOk="0">
                  <a:moveTo>
                    <a:pt x="216" y="0"/>
                  </a:moveTo>
                  <a:cubicBezTo>
                    <a:pt x="178" y="0"/>
                    <a:pt x="140" y="11"/>
                    <a:pt x="106" y="34"/>
                  </a:cubicBezTo>
                  <a:cubicBezTo>
                    <a:pt x="21" y="95"/>
                    <a:pt x="1" y="215"/>
                    <a:pt x="61" y="301"/>
                  </a:cubicBezTo>
                  <a:cubicBezTo>
                    <a:pt x="98" y="353"/>
                    <a:pt x="157" y="380"/>
                    <a:pt x="216" y="380"/>
                  </a:cubicBezTo>
                  <a:cubicBezTo>
                    <a:pt x="254" y="380"/>
                    <a:pt x="292" y="370"/>
                    <a:pt x="325" y="346"/>
                  </a:cubicBezTo>
                  <a:cubicBezTo>
                    <a:pt x="411" y="286"/>
                    <a:pt x="431" y="168"/>
                    <a:pt x="372" y="82"/>
                  </a:cubicBezTo>
                  <a:lnTo>
                    <a:pt x="370" y="81"/>
                  </a:lnTo>
                  <a:cubicBezTo>
                    <a:pt x="334" y="28"/>
                    <a:pt x="275"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7;p36">
              <a:extLst>
                <a:ext uri="{FF2B5EF4-FFF2-40B4-BE49-F238E27FC236}">
                  <a16:creationId xmlns:a16="http://schemas.microsoft.com/office/drawing/2014/main" id="{013D2B50-00C1-437E-833F-222BD6901198}"/>
                </a:ext>
              </a:extLst>
            </p:cNvPr>
            <p:cNvSpPr/>
            <p:nvPr/>
          </p:nvSpPr>
          <p:spPr>
            <a:xfrm>
              <a:off x="8079511" y="3913743"/>
              <a:ext cx="49402" cy="47532"/>
            </a:xfrm>
            <a:custGeom>
              <a:avLst/>
              <a:gdLst/>
              <a:ahLst/>
              <a:cxnLst/>
              <a:rect l="l" t="t" r="r" b="b"/>
              <a:pathLst>
                <a:path w="396" h="381" extrusionOk="0">
                  <a:moveTo>
                    <a:pt x="197" y="1"/>
                  </a:moveTo>
                  <a:cubicBezTo>
                    <a:pt x="99" y="1"/>
                    <a:pt x="16" y="78"/>
                    <a:pt x="9" y="176"/>
                  </a:cubicBezTo>
                  <a:cubicBezTo>
                    <a:pt x="1" y="281"/>
                    <a:pt x="79" y="372"/>
                    <a:pt x="183" y="381"/>
                  </a:cubicBezTo>
                  <a:lnTo>
                    <a:pt x="197" y="381"/>
                  </a:lnTo>
                  <a:cubicBezTo>
                    <a:pt x="296" y="381"/>
                    <a:pt x="379" y="305"/>
                    <a:pt x="387" y="206"/>
                  </a:cubicBezTo>
                  <a:lnTo>
                    <a:pt x="387" y="204"/>
                  </a:lnTo>
                  <a:cubicBezTo>
                    <a:pt x="395" y="100"/>
                    <a:pt x="317" y="9"/>
                    <a:pt x="212" y="1"/>
                  </a:cubicBezTo>
                  <a:cubicBezTo>
                    <a:pt x="207" y="1"/>
                    <a:pt x="20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8;p36">
              <a:extLst>
                <a:ext uri="{FF2B5EF4-FFF2-40B4-BE49-F238E27FC236}">
                  <a16:creationId xmlns:a16="http://schemas.microsoft.com/office/drawing/2014/main" id="{16081E67-088F-4668-B7F2-1854CD345730}"/>
                </a:ext>
              </a:extLst>
            </p:cNvPr>
            <p:cNvSpPr/>
            <p:nvPr/>
          </p:nvSpPr>
          <p:spPr>
            <a:xfrm>
              <a:off x="7762141" y="3117920"/>
              <a:ext cx="49901" cy="47656"/>
            </a:xfrm>
            <a:custGeom>
              <a:avLst/>
              <a:gdLst/>
              <a:ahLst/>
              <a:cxnLst/>
              <a:rect l="l" t="t" r="r" b="b"/>
              <a:pathLst>
                <a:path w="400" h="382" extrusionOk="0">
                  <a:moveTo>
                    <a:pt x="201" y="1"/>
                  </a:moveTo>
                  <a:cubicBezTo>
                    <a:pt x="103" y="1"/>
                    <a:pt x="20" y="75"/>
                    <a:pt x="11" y="174"/>
                  </a:cubicBezTo>
                  <a:cubicBezTo>
                    <a:pt x="1" y="279"/>
                    <a:pt x="78" y="371"/>
                    <a:pt x="182" y="381"/>
                  </a:cubicBezTo>
                  <a:cubicBezTo>
                    <a:pt x="188" y="381"/>
                    <a:pt x="195" y="382"/>
                    <a:pt x="200" y="382"/>
                  </a:cubicBezTo>
                  <a:cubicBezTo>
                    <a:pt x="297" y="382"/>
                    <a:pt x="380" y="307"/>
                    <a:pt x="389" y="209"/>
                  </a:cubicBezTo>
                  <a:lnTo>
                    <a:pt x="390" y="208"/>
                  </a:lnTo>
                  <a:cubicBezTo>
                    <a:pt x="399" y="103"/>
                    <a:pt x="322" y="12"/>
                    <a:pt x="218" y="2"/>
                  </a:cubicBezTo>
                  <a:cubicBezTo>
                    <a:pt x="212" y="1"/>
                    <a:pt x="2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17"/>
                                        </p:tgtEl>
                                        <p:attrNameLst>
                                          <p:attrName>style.visibility</p:attrName>
                                        </p:attrNameLst>
                                      </p:cBhvr>
                                      <p:to>
                                        <p:strVal val="visible"/>
                                      </p:to>
                                    </p:set>
                                    <p:animEffect transition="in" filter="wipe(left)">
                                      <p:cBhvr>
                                        <p:cTn id="19" dur="500"/>
                                        <p:tgtEl>
                                          <p:spTgt spid="161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18"/>
                                        </p:tgtEl>
                                        <p:attrNameLst>
                                          <p:attrName>style.visibility</p:attrName>
                                        </p:attrNameLst>
                                      </p:cBhvr>
                                      <p:to>
                                        <p:strVal val="visible"/>
                                      </p:to>
                                    </p:set>
                                    <p:animEffect transition="in" filter="wipe(left)">
                                      <p:cBhvr>
                                        <p:cTn id="31" dur="500"/>
                                        <p:tgtEl>
                                          <p:spTgt spid="16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2" name="Google Shape;852;p39"/>
          <p:cNvSpPr/>
          <p:nvPr/>
        </p:nvSpPr>
        <p:spPr>
          <a:xfrm rot="3211094">
            <a:off x="1721322" y="287952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rot="5400000">
            <a:off x="4482996" y="727140"/>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rot="7660645">
            <a:off x="6094481" y="1398247"/>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rot="5400000">
            <a:off x="7697296" y="10263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rot="-7588906">
            <a:off x="1299130" y="3842141"/>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910562B1-4935-4DDD-99E7-7240F37C9D6F}"/>
              </a:ext>
            </a:extLst>
          </p:cNvPr>
          <p:cNvSpPr txBox="1"/>
          <p:nvPr/>
        </p:nvSpPr>
        <p:spPr>
          <a:xfrm>
            <a:off x="1345428" y="1076590"/>
            <a:ext cx="6512640" cy="3334459"/>
          </a:xfrm>
          <a:prstGeom prst="roundRect">
            <a:avLst/>
          </a:prstGeom>
          <a:solidFill>
            <a:schemeClr val="accent2"/>
          </a:solidFill>
          <a:ln w="28575">
            <a:solidFill>
              <a:schemeClr val="tx2"/>
            </a:solidFill>
          </a:ln>
        </p:spPr>
        <p:txBody>
          <a:bodyPr wrap="square" rtlCol="0">
            <a:spAutoFit/>
          </a:bodyPr>
          <a:lstStyle/>
          <a:p>
            <a:pPr algn="ctr">
              <a:lnSpc>
                <a:spcPct val="150000"/>
              </a:lnSpc>
            </a:pPr>
            <a:r>
              <a:rPr lang="vi-VN" sz="4400" b="1" dirty="0">
                <a:solidFill>
                  <a:srgbClr val="F6A96C"/>
                </a:solidFill>
              </a:rPr>
              <a:t>BÀI HỌC KẾT THÚC, CẢM ƠN CÁC EM ĐÃ LẮNG NGHE!</a:t>
            </a:r>
            <a:endParaRPr lang="en-US" sz="4400" b="1" dirty="0">
              <a:solidFill>
                <a:srgbClr val="F6A96C"/>
              </a:solidFill>
            </a:endParaRPr>
          </a:p>
        </p:txBody>
      </p:sp>
      <p:sp>
        <p:nvSpPr>
          <p:cNvPr id="38" name="Freeform 7">
            <a:extLst>
              <a:ext uri="{FF2B5EF4-FFF2-40B4-BE49-F238E27FC236}">
                <a16:creationId xmlns:a16="http://schemas.microsoft.com/office/drawing/2014/main" id="{3DF981E1-EF46-4F1C-9F03-95343F03EFDD}"/>
              </a:ext>
            </a:extLst>
          </p:cNvPr>
          <p:cNvSpPr/>
          <p:nvPr/>
        </p:nvSpPr>
        <p:spPr>
          <a:xfrm>
            <a:off x="6789920" y="3061505"/>
            <a:ext cx="2015653" cy="2010809"/>
          </a:xfrm>
          <a:custGeom>
            <a:avLst/>
            <a:gdLst/>
            <a:ahLst/>
            <a:cxnLst/>
            <a:rect l="l" t="t" r="r" b="b"/>
            <a:pathLst>
              <a:path w="2312833" h="2431362">
                <a:moveTo>
                  <a:pt x="0" y="0"/>
                </a:moveTo>
                <a:lnTo>
                  <a:pt x="2312833" y="0"/>
                </a:lnTo>
                <a:lnTo>
                  <a:pt x="2312833" y="2431362"/>
                </a:lnTo>
                <a:lnTo>
                  <a:pt x="0" y="2431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oogle Shape;770;p36">
            <a:extLst>
              <a:ext uri="{FF2B5EF4-FFF2-40B4-BE49-F238E27FC236}">
                <a16:creationId xmlns:a16="http://schemas.microsoft.com/office/drawing/2014/main" id="{B8316802-DC3B-4FDD-B9E4-C3198F4FAE13}"/>
              </a:ext>
            </a:extLst>
          </p:cNvPr>
          <p:cNvGrpSpPr/>
          <p:nvPr/>
        </p:nvGrpSpPr>
        <p:grpSpPr>
          <a:xfrm rot="-385157">
            <a:off x="94513" y="1965715"/>
            <a:ext cx="1273792" cy="1254346"/>
            <a:chOff x="5444627" y="3145162"/>
            <a:chExt cx="1273831" cy="1254384"/>
          </a:xfrm>
        </p:grpSpPr>
        <p:sp>
          <p:nvSpPr>
            <p:cNvPr id="40" name="Google Shape;771;p36">
              <a:extLst>
                <a:ext uri="{FF2B5EF4-FFF2-40B4-BE49-F238E27FC236}">
                  <a16:creationId xmlns:a16="http://schemas.microsoft.com/office/drawing/2014/main" id="{3A366469-B8D3-4793-8649-021EAEF7384C}"/>
                </a:ext>
              </a:extLst>
            </p:cNvPr>
            <p:cNvSpPr/>
            <p:nvPr/>
          </p:nvSpPr>
          <p:spPr>
            <a:xfrm>
              <a:off x="5453128" y="3145162"/>
              <a:ext cx="1256845" cy="1254384"/>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772;p36">
              <a:extLst>
                <a:ext uri="{FF2B5EF4-FFF2-40B4-BE49-F238E27FC236}">
                  <a16:creationId xmlns:a16="http://schemas.microsoft.com/office/drawing/2014/main" id="{34E08B8C-B745-477B-938A-D7F68B984F66}"/>
                </a:ext>
              </a:extLst>
            </p:cNvPr>
            <p:cNvSpPr/>
            <p:nvPr/>
          </p:nvSpPr>
          <p:spPr>
            <a:xfrm>
              <a:off x="5444627" y="3163506"/>
              <a:ext cx="637371" cy="1217471"/>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73;p36">
              <a:extLst>
                <a:ext uri="{FF2B5EF4-FFF2-40B4-BE49-F238E27FC236}">
                  <a16:creationId xmlns:a16="http://schemas.microsoft.com/office/drawing/2014/main" id="{56450CBA-60EC-4EE4-BB33-2F01762EDB1A}"/>
                </a:ext>
              </a:extLst>
            </p:cNvPr>
            <p:cNvSpPr/>
            <p:nvPr/>
          </p:nvSpPr>
          <p:spPr>
            <a:xfrm>
              <a:off x="6081086" y="3163506"/>
              <a:ext cx="637371" cy="1217471"/>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74;p36">
              <a:extLst>
                <a:ext uri="{FF2B5EF4-FFF2-40B4-BE49-F238E27FC236}">
                  <a16:creationId xmlns:a16="http://schemas.microsoft.com/office/drawing/2014/main" id="{56AB2FD4-E080-4515-84C2-E0B844710F3C}"/>
                </a:ext>
              </a:extLst>
            </p:cNvPr>
            <p:cNvSpPr/>
            <p:nvPr/>
          </p:nvSpPr>
          <p:spPr>
            <a:xfrm>
              <a:off x="5453128" y="3145162"/>
              <a:ext cx="1045432" cy="1037154"/>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75;p36">
              <a:extLst>
                <a:ext uri="{FF2B5EF4-FFF2-40B4-BE49-F238E27FC236}">
                  <a16:creationId xmlns:a16="http://schemas.microsoft.com/office/drawing/2014/main" id="{6C25EE41-61A3-467F-8CDC-367C4B087571}"/>
                </a:ext>
              </a:extLst>
            </p:cNvPr>
            <p:cNvSpPr/>
            <p:nvPr/>
          </p:nvSpPr>
          <p:spPr>
            <a:xfrm>
              <a:off x="5639927" y="3418537"/>
              <a:ext cx="1070041" cy="98100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76;p36">
              <a:extLst>
                <a:ext uri="{FF2B5EF4-FFF2-40B4-BE49-F238E27FC236}">
                  <a16:creationId xmlns:a16="http://schemas.microsoft.com/office/drawing/2014/main" id="{52CA04A5-3CD9-4757-8623-49218C4EC194}"/>
                </a:ext>
              </a:extLst>
            </p:cNvPr>
            <p:cNvSpPr/>
            <p:nvPr/>
          </p:nvSpPr>
          <p:spPr>
            <a:xfrm>
              <a:off x="5586012" y="3555225"/>
              <a:ext cx="320363" cy="341169"/>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77;p36">
              <a:extLst>
                <a:ext uri="{FF2B5EF4-FFF2-40B4-BE49-F238E27FC236}">
                  <a16:creationId xmlns:a16="http://schemas.microsoft.com/office/drawing/2014/main" id="{0A9DE73D-1F84-4ED0-98A3-446DFB482FD9}"/>
                </a:ext>
              </a:extLst>
            </p:cNvPr>
            <p:cNvSpPr/>
            <p:nvPr/>
          </p:nvSpPr>
          <p:spPr>
            <a:xfrm>
              <a:off x="6256700" y="3555225"/>
              <a:ext cx="320363" cy="341393"/>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Freeform 10">
            <a:extLst>
              <a:ext uri="{FF2B5EF4-FFF2-40B4-BE49-F238E27FC236}">
                <a16:creationId xmlns:a16="http://schemas.microsoft.com/office/drawing/2014/main" id="{7DEB90E8-0A0C-41CA-8112-2E2F9D690B8A}"/>
              </a:ext>
            </a:extLst>
          </p:cNvPr>
          <p:cNvSpPr/>
          <p:nvPr/>
        </p:nvSpPr>
        <p:spPr>
          <a:xfrm rot="853459">
            <a:off x="1837951" y="3787726"/>
            <a:ext cx="1776926" cy="1354079"/>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12498333"/>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0"/>
          <p:cNvSpPr txBox="1">
            <a:spLocks noGrp="1"/>
          </p:cNvSpPr>
          <p:nvPr>
            <p:ph type="title" idx="2"/>
          </p:nvPr>
        </p:nvSpPr>
        <p:spPr>
          <a:xfrm rot="1028">
            <a:off x="4070437" y="1513818"/>
            <a:ext cx="1002900" cy="5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mj-lt"/>
              </a:rPr>
              <a:t>I.</a:t>
            </a:r>
            <a:endParaRPr sz="4800" b="1" dirty="0">
              <a:latin typeface="+mj-lt"/>
            </a:endParaRPr>
          </a:p>
        </p:txBody>
      </p:sp>
      <p:grpSp>
        <p:nvGrpSpPr>
          <p:cNvPr id="894" name="Google Shape;894;p40"/>
          <p:cNvGrpSpPr/>
          <p:nvPr/>
        </p:nvGrpSpPr>
        <p:grpSpPr>
          <a:xfrm rot="1023687">
            <a:off x="6375454" y="1169301"/>
            <a:ext cx="1741756" cy="1430513"/>
            <a:chOff x="7402250" y="1381800"/>
            <a:chExt cx="1741739" cy="1430499"/>
          </a:xfrm>
        </p:grpSpPr>
        <p:sp>
          <p:nvSpPr>
            <p:cNvPr id="895" name="Google Shape;895;p40"/>
            <p:cNvSpPr/>
            <p:nvPr/>
          </p:nvSpPr>
          <p:spPr>
            <a:xfrm>
              <a:off x="7402250" y="1381969"/>
              <a:ext cx="1741739" cy="1430330"/>
            </a:xfrm>
            <a:custGeom>
              <a:avLst/>
              <a:gdLst/>
              <a:ahLst/>
              <a:cxnLst/>
              <a:rect l="l" t="t" r="r" b="b"/>
              <a:pathLst>
                <a:path w="10285" h="8446" extrusionOk="0">
                  <a:moveTo>
                    <a:pt x="3749" y="1"/>
                  </a:moveTo>
                  <a:cubicBezTo>
                    <a:pt x="3350" y="1"/>
                    <a:pt x="3028" y="323"/>
                    <a:pt x="3028" y="721"/>
                  </a:cubicBezTo>
                  <a:cubicBezTo>
                    <a:pt x="3028" y="797"/>
                    <a:pt x="3039" y="869"/>
                    <a:pt x="3060" y="937"/>
                  </a:cubicBezTo>
                  <a:lnTo>
                    <a:pt x="1245" y="1986"/>
                  </a:lnTo>
                  <a:cubicBezTo>
                    <a:pt x="1113" y="1846"/>
                    <a:pt x="927" y="1760"/>
                    <a:pt x="721" y="1760"/>
                  </a:cubicBezTo>
                  <a:cubicBezTo>
                    <a:pt x="324" y="1760"/>
                    <a:pt x="0" y="2083"/>
                    <a:pt x="0" y="2480"/>
                  </a:cubicBezTo>
                  <a:cubicBezTo>
                    <a:pt x="0" y="2823"/>
                    <a:pt x="240" y="3110"/>
                    <a:pt x="561" y="3183"/>
                  </a:cubicBezTo>
                  <a:lnTo>
                    <a:pt x="561" y="5282"/>
                  </a:lnTo>
                  <a:cubicBezTo>
                    <a:pt x="240" y="5355"/>
                    <a:pt x="0" y="5642"/>
                    <a:pt x="0" y="5984"/>
                  </a:cubicBezTo>
                  <a:cubicBezTo>
                    <a:pt x="0" y="6382"/>
                    <a:pt x="324" y="6705"/>
                    <a:pt x="721" y="6705"/>
                  </a:cubicBezTo>
                  <a:cubicBezTo>
                    <a:pt x="935" y="6705"/>
                    <a:pt x="1126" y="6612"/>
                    <a:pt x="1258" y="6464"/>
                  </a:cubicBezTo>
                  <a:lnTo>
                    <a:pt x="3061" y="7506"/>
                  </a:lnTo>
                  <a:cubicBezTo>
                    <a:pt x="3039" y="7575"/>
                    <a:pt x="3028" y="7648"/>
                    <a:pt x="3028" y="7725"/>
                  </a:cubicBezTo>
                  <a:cubicBezTo>
                    <a:pt x="3028" y="8122"/>
                    <a:pt x="3350" y="8445"/>
                    <a:pt x="3749" y="8445"/>
                  </a:cubicBezTo>
                  <a:cubicBezTo>
                    <a:pt x="4146" y="8445"/>
                    <a:pt x="4469" y="8123"/>
                    <a:pt x="4469" y="7725"/>
                  </a:cubicBezTo>
                  <a:cubicBezTo>
                    <a:pt x="4469" y="7648"/>
                    <a:pt x="4457" y="7575"/>
                    <a:pt x="4435" y="7506"/>
                  </a:cubicBezTo>
                  <a:lnTo>
                    <a:pt x="5060" y="7145"/>
                  </a:lnTo>
                  <a:cubicBezTo>
                    <a:pt x="5132" y="7103"/>
                    <a:pt x="5156" y="7011"/>
                    <a:pt x="5116" y="6939"/>
                  </a:cubicBezTo>
                  <a:lnTo>
                    <a:pt x="5466" y="6737"/>
                  </a:lnTo>
                  <a:cubicBezTo>
                    <a:pt x="5494" y="6785"/>
                    <a:pt x="5544" y="6812"/>
                    <a:pt x="5596" y="6812"/>
                  </a:cubicBezTo>
                  <a:cubicBezTo>
                    <a:pt x="5622" y="6812"/>
                    <a:pt x="5647" y="6806"/>
                    <a:pt x="5671" y="6792"/>
                  </a:cubicBezTo>
                  <a:lnTo>
                    <a:pt x="6239" y="6464"/>
                  </a:lnTo>
                  <a:cubicBezTo>
                    <a:pt x="6371" y="6612"/>
                    <a:pt x="6562" y="6705"/>
                    <a:pt x="6775" y="6705"/>
                  </a:cubicBezTo>
                  <a:cubicBezTo>
                    <a:pt x="7173" y="6705"/>
                    <a:pt x="7496" y="6382"/>
                    <a:pt x="7496" y="5984"/>
                  </a:cubicBezTo>
                  <a:cubicBezTo>
                    <a:pt x="7496" y="5642"/>
                    <a:pt x="7257" y="5355"/>
                    <a:pt x="6936" y="5282"/>
                  </a:cubicBezTo>
                  <a:lnTo>
                    <a:pt x="6936" y="4843"/>
                  </a:lnTo>
                  <a:cubicBezTo>
                    <a:pt x="7167" y="4786"/>
                    <a:pt x="7348" y="4604"/>
                    <a:pt x="7405" y="4373"/>
                  </a:cubicBezTo>
                  <a:lnTo>
                    <a:pt x="7611" y="4373"/>
                  </a:lnTo>
                  <a:cubicBezTo>
                    <a:pt x="7683" y="4823"/>
                    <a:pt x="8074" y="5166"/>
                    <a:pt x="8542" y="5166"/>
                  </a:cubicBezTo>
                  <a:cubicBezTo>
                    <a:pt x="8642" y="5166"/>
                    <a:pt x="8739" y="5151"/>
                    <a:pt x="8831" y="5120"/>
                  </a:cubicBezTo>
                  <a:lnTo>
                    <a:pt x="9101" y="5390"/>
                  </a:lnTo>
                  <a:cubicBezTo>
                    <a:pt x="9040" y="5490"/>
                    <a:pt x="9007" y="5603"/>
                    <a:pt x="9007" y="5723"/>
                  </a:cubicBezTo>
                  <a:cubicBezTo>
                    <a:pt x="9007" y="5893"/>
                    <a:pt x="9074" y="6054"/>
                    <a:pt x="9195" y="6174"/>
                  </a:cubicBezTo>
                  <a:cubicBezTo>
                    <a:pt x="9315" y="6295"/>
                    <a:pt x="9476" y="6362"/>
                    <a:pt x="9646" y="6362"/>
                  </a:cubicBezTo>
                  <a:cubicBezTo>
                    <a:pt x="9817" y="6362"/>
                    <a:pt x="9978" y="6295"/>
                    <a:pt x="10098" y="6174"/>
                  </a:cubicBezTo>
                  <a:cubicBezTo>
                    <a:pt x="10218" y="6054"/>
                    <a:pt x="10284" y="5893"/>
                    <a:pt x="10284" y="5723"/>
                  </a:cubicBezTo>
                  <a:cubicBezTo>
                    <a:pt x="10284" y="5552"/>
                    <a:pt x="10218" y="5392"/>
                    <a:pt x="10098" y="5271"/>
                  </a:cubicBezTo>
                  <a:cubicBezTo>
                    <a:pt x="9978" y="5151"/>
                    <a:pt x="9817" y="5085"/>
                    <a:pt x="9646" y="5085"/>
                  </a:cubicBezTo>
                  <a:cubicBezTo>
                    <a:pt x="9527" y="5085"/>
                    <a:pt x="9413" y="5117"/>
                    <a:pt x="9314" y="5178"/>
                  </a:cubicBezTo>
                  <a:lnTo>
                    <a:pt x="9111" y="4975"/>
                  </a:lnTo>
                  <a:cubicBezTo>
                    <a:pt x="9216" y="4896"/>
                    <a:pt x="9304" y="4795"/>
                    <a:pt x="9370" y="4677"/>
                  </a:cubicBezTo>
                  <a:cubicBezTo>
                    <a:pt x="9410" y="4604"/>
                    <a:pt x="9384" y="4513"/>
                    <a:pt x="9310" y="4472"/>
                  </a:cubicBezTo>
                  <a:cubicBezTo>
                    <a:pt x="9306" y="4470"/>
                    <a:pt x="9302" y="4468"/>
                    <a:pt x="9298" y="4467"/>
                  </a:cubicBezTo>
                  <a:cubicBezTo>
                    <a:pt x="9322" y="4389"/>
                    <a:pt x="9335" y="4307"/>
                    <a:pt x="9335" y="4222"/>
                  </a:cubicBezTo>
                  <a:cubicBezTo>
                    <a:pt x="9335" y="4162"/>
                    <a:pt x="9328" y="4102"/>
                    <a:pt x="9315" y="4044"/>
                  </a:cubicBezTo>
                  <a:cubicBezTo>
                    <a:pt x="9320" y="4042"/>
                    <a:pt x="9324" y="4041"/>
                    <a:pt x="9329" y="4039"/>
                  </a:cubicBezTo>
                  <a:cubicBezTo>
                    <a:pt x="9404" y="4006"/>
                    <a:pt x="9439" y="3917"/>
                    <a:pt x="9406" y="3840"/>
                  </a:cubicBezTo>
                  <a:cubicBezTo>
                    <a:pt x="9340" y="3691"/>
                    <a:pt x="9237" y="3565"/>
                    <a:pt x="9112" y="3470"/>
                  </a:cubicBezTo>
                  <a:lnTo>
                    <a:pt x="9314" y="3268"/>
                  </a:lnTo>
                  <a:cubicBezTo>
                    <a:pt x="9413" y="3329"/>
                    <a:pt x="9527" y="3361"/>
                    <a:pt x="9646" y="3361"/>
                  </a:cubicBezTo>
                  <a:cubicBezTo>
                    <a:pt x="9817" y="3361"/>
                    <a:pt x="9978" y="3295"/>
                    <a:pt x="10098" y="3174"/>
                  </a:cubicBezTo>
                  <a:cubicBezTo>
                    <a:pt x="10218" y="3053"/>
                    <a:pt x="10284" y="2893"/>
                    <a:pt x="10284" y="2722"/>
                  </a:cubicBezTo>
                  <a:cubicBezTo>
                    <a:pt x="10284" y="2553"/>
                    <a:pt x="10218" y="2392"/>
                    <a:pt x="10098" y="2271"/>
                  </a:cubicBezTo>
                  <a:cubicBezTo>
                    <a:pt x="9978" y="2150"/>
                    <a:pt x="9817" y="2084"/>
                    <a:pt x="9646" y="2084"/>
                  </a:cubicBezTo>
                  <a:cubicBezTo>
                    <a:pt x="9476" y="2084"/>
                    <a:pt x="9315" y="2150"/>
                    <a:pt x="9195" y="2271"/>
                  </a:cubicBezTo>
                  <a:cubicBezTo>
                    <a:pt x="9074" y="2392"/>
                    <a:pt x="9007" y="2553"/>
                    <a:pt x="9007" y="2722"/>
                  </a:cubicBezTo>
                  <a:cubicBezTo>
                    <a:pt x="9007" y="2842"/>
                    <a:pt x="9040" y="2956"/>
                    <a:pt x="9101" y="3055"/>
                  </a:cubicBezTo>
                  <a:lnTo>
                    <a:pt x="8831" y="3325"/>
                  </a:lnTo>
                  <a:cubicBezTo>
                    <a:pt x="8739" y="3295"/>
                    <a:pt x="8642" y="3280"/>
                    <a:pt x="8542" y="3280"/>
                  </a:cubicBezTo>
                  <a:cubicBezTo>
                    <a:pt x="8073" y="3280"/>
                    <a:pt x="7683" y="3623"/>
                    <a:pt x="7611" y="4073"/>
                  </a:cubicBezTo>
                  <a:lnTo>
                    <a:pt x="7405" y="4073"/>
                  </a:lnTo>
                  <a:cubicBezTo>
                    <a:pt x="7348" y="3841"/>
                    <a:pt x="7167" y="3659"/>
                    <a:pt x="6936" y="3602"/>
                  </a:cubicBezTo>
                  <a:lnTo>
                    <a:pt x="6936" y="3183"/>
                  </a:lnTo>
                  <a:cubicBezTo>
                    <a:pt x="7256" y="3110"/>
                    <a:pt x="7496" y="2823"/>
                    <a:pt x="7496" y="2480"/>
                  </a:cubicBezTo>
                  <a:cubicBezTo>
                    <a:pt x="7496" y="2083"/>
                    <a:pt x="7173" y="1760"/>
                    <a:pt x="6775" y="1760"/>
                  </a:cubicBezTo>
                  <a:cubicBezTo>
                    <a:pt x="6570" y="1760"/>
                    <a:pt x="6383" y="1846"/>
                    <a:pt x="6252" y="1986"/>
                  </a:cubicBezTo>
                  <a:lnTo>
                    <a:pt x="4436" y="937"/>
                  </a:lnTo>
                  <a:cubicBezTo>
                    <a:pt x="4458" y="869"/>
                    <a:pt x="4469" y="797"/>
                    <a:pt x="4469" y="721"/>
                  </a:cubicBezTo>
                  <a:cubicBezTo>
                    <a:pt x="4469" y="323"/>
                    <a:pt x="4146" y="1"/>
                    <a:pt x="3749"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6" name="Google Shape;896;p40"/>
            <p:cNvSpPr/>
            <p:nvPr/>
          </p:nvSpPr>
          <p:spPr>
            <a:xfrm>
              <a:off x="7522655" y="1551488"/>
              <a:ext cx="1028786" cy="1090783"/>
            </a:xfrm>
            <a:custGeom>
              <a:avLst/>
              <a:gdLst/>
              <a:ahLst/>
              <a:cxnLst/>
              <a:rect l="l" t="t" r="r" b="b"/>
              <a:pathLst>
                <a:path w="6075" h="6441" extrusionOk="0">
                  <a:moveTo>
                    <a:pt x="2541" y="0"/>
                  </a:moveTo>
                  <a:lnTo>
                    <a:pt x="496" y="1181"/>
                  </a:lnTo>
                  <a:cubicBezTo>
                    <a:pt x="549" y="1268"/>
                    <a:pt x="581" y="1370"/>
                    <a:pt x="581" y="1479"/>
                  </a:cubicBezTo>
                  <a:cubicBezTo>
                    <a:pt x="581" y="1795"/>
                    <a:pt x="325" y="2050"/>
                    <a:pt x="10" y="2050"/>
                  </a:cubicBezTo>
                  <a:cubicBezTo>
                    <a:pt x="7" y="2050"/>
                    <a:pt x="4" y="2049"/>
                    <a:pt x="1" y="2049"/>
                  </a:cubicBezTo>
                  <a:lnTo>
                    <a:pt x="1" y="4414"/>
                  </a:lnTo>
                  <a:lnTo>
                    <a:pt x="10" y="4414"/>
                  </a:lnTo>
                  <a:cubicBezTo>
                    <a:pt x="325" y="4414"/>
                    <a:pt x="581" y="4668"/>
                    <a:pt x="581" y="4983"/>
                  </a:cubicBezTo>
                  <a:cubicBezTo>
                    <a:pt x="581" y="5086"/>
                    <a:pt x="554" y="5183"/>
                    <a:pt x="505" y="5265"/>
                  </a:cubicBezTo>
                  <a:lnTo>
                    <a:pt x="2542" y="6441"/>
                  </a:lnTo>
                  <a:cubicBezTo>
                    <a:pt x="2640" y="6269"/>
                    <a:pt x="2825" y="6154"/>
                    <a:pt x="3038" y="6154"/>
                  </a:cubicBezTo>
                  <a:cubicBezTo>
                    <a:pt x="3249" y="6154"/>
                    <a:pt x="3435" y="6269"/>
                    <a:pt x="3533" y="6441"/>
                  </a:cubicBezTo>
                  <a:lnTo>
                    <a:pt x="5569" y="5265"/>
                  </a:lnTo>
                  <a:cubicBezTo>
                    <a:pt x="5521" y="5183"/>
                    <a:pt x="5494" y="5086"/>
                    <a:pt x="5494" y="4983"/>
                  </a:cubicBezTo>
                  <a:cubicBezTo>
                    <a:pt x="5494" y="4668"/>
                    <a:pt x="5750" y="4414"/>
                    <a:pt x="6064" y="4414"/>
                  </a:cubicBezTo>
                  <a:lnTo>
                    <a:pt x="6074" y="4414"/>
                  </a:lnTo>
                  <a:lnTo>
                    <a:pt x="6074" y="3710"/>
                  </a:lnTo>
                  <a:lnTo>
                    <a:pt x="6073" y="3710"/>
                  </a:lnTo>
                  <a:cubicBezTo>
                    <a:pt x="5803" y="3710"/>
                    <a:pt x="5585" y="3492"/>
                    <a:pt x="5585" y="3221"/>
                  </a:cubicBezTo>
                  <a:cubicBezTo>
                    <a:pt x="5585" y="2952"/>
                    <a:pt x="5803" y="2734"/>
                    <a:pt x="6073" y="2734"/>
                  </a:cubicBezTo>
                  <a:lnTo>
                    <a:pt x="6074" y="2734"/>
                  </a:lnTo>
                  <a:lnTo>
                    <a:pt x="6074" y="2049"/>
                  </a:lnTo>
                  <a:cubicBezTo>
                    <a:pt x="6071" y="2049"/>
                    <a:pt x="6068" y="2050"/>
                    <a:pt x="6064" y="2050"/>
                  </a:cubicBezTo>
                  <a:cubicBezTo>
                    <a:pt x="5750" y="2050"/>
                    <a:pt x="5494" y="1795"/>
                    <a:pt x="5494" y="1479"/>
                  </a:cubicBezTo>
                  <a:cubicBezTo>
                    <a:pt x="5494" y="1370"/>
                    <a:pt x="5526" y="1268"/>
                    <a:pt x="5579" y="1181"/>
                  </a:cubicBezTo>
                  <a:lnTo>
                    <a:pt x="3534" y="0"/>
                  </a:lnTo>
                  <a:cubicBezTo>
                    <a:pt x="3437" y="173"/>
                    <a:pt x="3250" y="290"/>
                    <a:pt x="3038" y="290"/>
                  </a:cubicBezTo>
                  <a:cubicBezTo>
                    <a:pt x="2824" y="290"/>
                    <a:pt x="2638" y="173"/>
                    <a:pt x="2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7427821" y="1705427"/>
              <a:ext cx="193225" cy="193398"/>
            </a:xfrm>
            <a:custGeom>
              <a:avLst/>
              <a:gdLst/>
              <a:ahLst/>
              <a:cxnLst/>
              <a:rect l="l" t="t" r="r" b="b"/>
              <a:pathLst>
                <a:path w="1141" h="1142" extrusionOk="0">
                  <a:moveTo>
                    <a:pt x="570" y="0"/>
                  </a:moveTo>
                  <a:cubicBezTo>
                    <a:pt x="256" y="0"/>
                    <a:pt x="0" y="256"/>
                    <a:pt x="0" y="570"/>
                  </a:cubicBezTo>
                  <a:cubicBezTo>
                    <a:pt x="0" y="886"/>
                    <a:pt x="256" y="1141"/>
                    <a:pt x="570" y="1141"/>
                  </a:cubicBezTo>
                  <a:cubicBezTo>
                    <a:pt x="885" y="1141"/>
                    <a:pt x="1141" y="886"/>
                    <a:pt x="1141" y="570"/>
                  </a:cubicBezTo>
                  <a:cubicBezTo>
                    <a:pt x="1141" y="256"/>
                    <a:pt x="885" y="0"/>
                    <a:pt x="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8453043" y="1705427"/>
              <a:ext cx="193225" cy="193398"/>
            </a:xfrm>
            <a:custGeom>
              <a:avLst/>
              <a:gdLst/>
              <a:ahLst/>
              <a:cxnLst/>
              <a:rect l="l" t="t" r="r" b="b"/>
              <a:pathLst>
                <a:path w="1141" h="1142" extrusionOk="0">
                  <a:moveTo>
                    <a:pt x="570" y="0"/>
                  </a:moveTo>
                  <a:cubicBezTo>
                    <a:pt x="256" y="0"/>
                    <a:pt x="0" y="256"/>
                    <a:pt x="0" y="570"/>
                  </a:cubicBezTo>
                  <a:cubicBezTo>
                    <a:pt x="0" y="886"/>
                    <a:pt x="256" y="1141"/>
                    <a:pt x="570" y="1141"/>
                  </a:cubicBezTo>
                  <a:cubicBezTo>
                    <a:pt x="885" y="1141"/>
                    <a:pt x="1141" y="886"/>
                    <a:pt x="1141" y="570"/>
                  </a:cubicBezTo>
                  <a:cubicBezTo>
                    <a:pt x="1141" y="256"/>
                    <a:pt x="885" y="0"/>
                    <a:pt x="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7426975" y="2298321"/>
              <a:ext cx="195596" cy="193228"/>
            </a:xfrm>
            <a:custGeom>
              <a:avLst/>
              <a:gdLst/>
              <a:ahLst/>
              <a:cxnLst/>
              <a:rect l="l" t="t" r="r" b="b"/>
              <a:pathLst>
                <a:path w="1155" h="1141" extrusionOk="0">
                  <a:moveTo>
                    <a:pt x="578" y="0"/>
                  </a:moveTo>
                  <a:cubicBezTo>
                    <a:pt x="269" y="0"/>
                    <a:pt x="14" y="247"/>
                    <a:pt x="7" y="558"/>
                  </a:cubicBezTo>
                  <a:cubicBezTo>
                    <a:pt x="1" y="873"/>
                    <a:pt x="250" y="1134"/>
                    <a:pt x="564" y="1140"/>
                  </a:cubicBezTo>
                  <a:cubicBezTo>
                    <a:pt x="569" y="1140"/>
                    <a:pt x="574" y="1140"/>
                    <a:pt x="578" y="1140"/>
                  </a:cubicBezTo>
                  <a:cubicBezTo>
                    <a:pt x="887" y="1140"/>
                    <a:pt x="1141" y="894"/>
                    <a:pt x="1147" y="583"/>
                  </a:cubicBezTo>
                  <a:cubicBezTo>
                    <a:pt x="1154" y="268"/>
                    <a:pt x="905" y="8"/>
                    <a:pt x="590" y="0"/>
                  </a:cubicBezTo>
                  <a:cubicBezTo>
                    <a:pt x="586" y="0"/>
                    <a:pt x="582"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8453043" y="2298829"/>
              <a:ext cx="193225" cy="193228"/>
            </a:xfrm>
            <a:custGeom>
              <a:avLst/>
              <a:gdLst/>
              <a:ahLst/>
              <a:cxnLst/>
              <a:rect l="l" t="t" r="r" b="b"/>
              <a:pathLst>
                <a:path w="1141" h="1141" extrusionOk="0">
                  <a:moveTo>
                    <a:pt x="570" y="1"/>
                  </a:moveTo>
                  <a:cubicBezTo>
                    <a:pt x="256" y="1"/>
                    <a:pt x="0" y="255"/>
                    <a:pt x="0" y="570"/>
                  </a:cubicBezTo>
                  <a:cubicBezTo>
                    <a:pt x="0" y="885"/>
                    <a:pt x="256" y="1140"/>
                    <a:pt x="570" y="1140"/>
                  </a:cubicBezTo>
                  <a:cubicBezTo>
                    <a:pt x="885" y="1140"/>
                    <a:pt x="1141" y="885"/>
                    <a:pt x="1141" y="570"/>
                  </a:cubicBezTo>
                  <a:cubicBezTo>
                    <a:pt x="1141" y="255"/>
                    <a:pt x="885" y="1"/>
                    <a:pt x="5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7940263" y="2593497"/>
              <a:ext cx="193395" cy="193228"/>
            </a:xfrm>
            <a:custGeom>
              <a:avLst/>
              <a:gdLst/>
              <a:ahLst/>
              <a:cxnLst/>
              <a:rect l="l" t="t" r="r" b="b"/>
              <a:pathLst>
                <a:path w="1142" h="1141" extrusionOk="0">
                  <a:moveTo>
                    <a:pt x="572" y="1"/>
                  </a:moveTo>
                  <a:cubicBezTo>
                    <a:pt x="256" y="1"/>
                    <a:pt x="1" y="255"/>
                    <a:pt x="1" y="571"/>
                  </a:cubicBezTo>
                  <a:cubicBezTo>
                    <a:pt x="1" y="885"/>
                    <a:pt x="256" y="1140"/>
                    <a:pt x="572" y="1140"/>
                  </a:cubicBezTo>
                  <a:cubicBezTo>
                    <a:pt x="886" y="1140"/>
                    <a:pt x="1141" y="885"/>
                    <a:pt x="1141" y="571"/>
                  </a:cubicBezTo>
                  <a:cubicBezTo>
                    <a:pt x="1141" y="255"/>
                    <a:pt x="886" y="1"/>
                    <a:pt x="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7940263" y="1407372"/>
              <a:ext cx="193395" cy="193398"/>
            </a:xfrm>
            <a:custGeom>
              <a:avLst/>
              <a:gdLst/>
              <a:ahLst/>
              <a:cxnLst/>
              <a:rect l="l" t="t" r="r" b="b"/>
              <a:pathLst>
                <a:path w="1142" h="1142" extrusionOk="0">
                  <a:moveTo>
                    <a:pt x="572" y="0"/>
                  </a:moveTo>
                  <a:cubicBezTo>
                    <a:pt x="256" y="0"/>
                    <a:pt x="1" y="256"/>
                    <a:pt x="1" y="571"/>
                  </a:cubicBezTo>
                  <a:cubicBezTo>
                    <a:pt x="1" y="886"/>
                    <a:pt x="256" y="1141"/>
                    <a:pt x="572" y="1141"/>
                  </a:cubicBezTo>
                  <a:cubicBezTo>
                    <a:pt x="886" y="1141"/>
                    <a:pt x="1141" y="886"/>
                    <a:pt x="1141" y="571"/>
                  </a:cubicBezTo>
                  <a:cubicBezTo>
                    <a:pt x="1141" y="256"/>
                    <a:pt x="886" y="0"/>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8468454" y="2014490"/>
              <a:ext cx="165283" cy="165286"/>
            </a:xfrm>
            <a:custGeom>
              <a:avLst/>
              <a:gdLst/>
              <a:ahLst/>
              <a:cxnLst/>
              <a:rect l="l" t="t" r="r" b="b"/>
              <a:pathLst>
                <a:path w="976" h="976" extrusionOk="0">
                  <a:moveTo>
                    <a:pt x="487" y="0"/>
                  </a:moveTo>
                  <a:cubicBezTo>
                    <a:pt x="218" y="0"/>
                    <a:pt x="0" y="218"/>
                    <a:pt x="0" y="487"/>
                  </a:cubicBezTo>
                  <a:cubicBezTo>
                    <a:pt x="0" y="757"/>
                    <a:pt x="218" y="976"/>
                    <a:pt x="487" y="976"/>
                  </a:cubicBezTo>
                  <a:cubicBezTo>
                    <a:pt x="758" y="976"/>
                    <a:pt x="976" y="757"/>
                    <a:pt x="976" y="487"/>
                  </a:cubicBezTo>
                  <a:cubicBezTo>
                    <a:pt x="976" y="218"/>
                    <a:pt x="758"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8953123" y="1760466"/>
              <a:ext cx="165453" cy="165286"/>
            </a:xfrm>
            <a:custGeom>
              <a:avLst/>
              <a:gdLst/>
              <a:ahLst/>
              <a:cxnLst/>
              <a:rect l="l" t="t" r="r" b="b"/>
              <a:pathLst>
                <a:path w="977" h="976" extrusionOk="0">
                  <a:moveTo>
                    <a:pt x="488" y="0"/>
                  </a:moveTo>
                  <a:cubicBezTo>
                    <a:pt x="219" y="0"/>
                    <a:pt x="0" y="218"/>
                    <a:pt x="0" y="487"/>
                  </a:cubicBezTo>
                  <a:cubicBezTo>
                    <a:pt x="0" y="756"/>
                    <a:pt x="219" y="975"/>
                    <a:pt x="488" y="975"/>
                  </a:cubicBezTo>
                  <a:cubicBezTo>
                    <a:pt x="758" y="975"/>
                    <a:pt x="977" y="756"/>
                    <a:pt x="977" y="487"/>
                  </a:cubicBezTo>
                  <a:cubicBezTo>
                    <a:pt x="977" y="218"/>
                    <a:pt x="758" y="0"/>
                    <a:pt x="4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8953123" y="2268346"/>
              <a:ext cx="165453" cy="165455"/>
            </a:xfrm>
            <a:custGeom>
              <a:avLst/>
              <a:gdLst/>
              <a:ahLst/>
              <a:cxnLst/>
              <a:rect l="l" t="t" r="r" b="b"/>
              <a:pathLst>
                <a:path w="977" h="977" extrusionOk="0">
                  <a:moveTo>
                    <a:pt x="488" y="0"/>
                  </a:moveTo>
                  <a:cubicBezTo>
                    <a:pt x="219" y="0"/>
                    <a:pt x="0" y="219"/>
                    <a:pt x="0" y="489"/>
                  </a:cubicBezTo>
                  <a:cubicBezTo>
                    <a:pt x="0" y="758"/>
                    <a:pt x="219" y="977"/>
                    <a:pt x="488" y="977"/>
                  </a:cubicBezTo>
                  <a:cubicBezTo>
                    <a:pt x="758" y="977"/>
                    <a:pt x="977" y="758"/>
                    <a:pt x="977" y="489"/>
                  </a:cubicBezTo>
                  <a:cubicBezTo>
                    <a:pt x="977" y="219"/>
                    <a:pt x="758" y="0"/>
                    <a:pt x="4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8714514" y="1962669"/>
              <a:ext cx="268754" cy="268758"/>
            </a:xfrm>
            <a:custGeom>
              <a:avLst/>
              <a:gdLst/>
              <a:ahLst/>
              <a:cxnLst/>
              <a:rect l="l" t="t" r="r" b="b"/>
              <a:pathLst>
                <a:path w="1587" h="1587" extrusionOk="0">
                  <a:moveTo>
                    <a:pt x="793" y="0"/>
                  </a:moveTo>
                  <a:cubicBezTo>
                    <a:pt x="355" y="0"/>
                    <a:pt x="0" y="356"/>
                    <a:pt x="0" y="793"/>
                  </a:cubicBezTo>
                  <a:cubicBezTo>
                    <a:pt x="0" y="1231"/>
                    <a:pt x="355" y="1586"/>
                    <a:pt x="793" y="1586"/>
                  </a:cubicBezTo>
                  <a:cubicBezTo>
                    <a:pt x="1231" y="1586"/>
                    <a:pt x="1586" y="1231"/>
                    <a:pt x="1586" y="793"/>
                  </a:cubicBezTo>
                  <a:cubicBezTo>
                    <a:pt x="1586" y="356"/>
                    <a:pt x="1231" y="0"/>
                    <a:pt x="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7402250" y="1381800"/>
              <a:ext cx="1741739" cy="1430499"/>
            </a:xfrm>
            <a:custGeom>
              <a:avLst/>
              <a:gdLst/>
              <a:ahLst/>
              <a:cxnLst/>
              <a:rect l="l" t="t" r="r" b="b"/>
              <a:pathLst>
                <a:path w="10285" h="8447" extrusionOk="0">
                  <a:moveTo>
                    <a:pt x="3749" y="302"/>
                  </a:moveTo>
                  <a:cubicBezTo>
                    <a:pt x="3979" y="302"/>
                    <a:pt x="4168" y="491"/>
                    <a:pt x="4168" y="722"/>
                  </a:cubicBezTo>
                  <a:cubicBezTo>
                    <a:pt x="4168" y="954"/>
                    <a:pt x="3980" y="1141"/>
                    <a:pt x="3749" y="1141"/>
                  </a:cubicBezTo>
                  <a:cubicBezTo>
                    <a:pt x="3517" y="1141"/>
                    <a:pt x="3328" y="954"/>
                    <a:pt x="3328" y="722"/>
                  </a:cubicBezTo>
                  <a:cubicBezTo>
                    <a:pt x="3328" y="491"/>
                    <a:pt x="3517" y="302"/>
                    <a:pt x="3749" y="302"/>
                  </a:cubicBezTo>
                  <a:close/>
                  <a:moveTo>
                    <a:pt x="721" y="2062"/>
                  </a:moveTo>
                  <a:cubicBezTo>
                    <a:pt x="952" y="2062"/>
                    <a:pt x="1141" y="2250"/>
                    <a:pt x="1141" y="2481"/>
                  </a:cubicBezTo>
                  <a:cubicBezTo>
                    <a:pt x="1141" y="2713"/>
                    <a:pt x="952" y="2901"/>
                    <a:pt x="721" y="2901"/>
                  </a:cubicBezTo>
                  <a:cubicBezTo>
                    <a:pt x="490" y="2901"/>
                    <a:pt x="302" y="2713"/>
                    <a:pt x="302" y="2481"/>
                  </a:cubicBezTo>
                  <a:cubicBezTo>
                    <a:pt x="302" y="2250"/>
                    <a:pt x="489" y="2062"/>
                    <a:pt x="721" y="2062"/>
                  </a:cubicBezTo>
                  <a:close/>
                  <a:moveTo>
                    <a:pt x="6775" y="2062"/>
                  </a:moveTo>
                  <a:cubicBezTo>
                    <a:pt x="7007" y="2062"/>
                    <a:pt x="7195" y="2250"/>
                    <a:pt x="7195" y="2481"/>
                  </a:cubicBezTo>
                  <a:cubicBezTo>
                    <a:pt x="7195" y="2713"/>
                    <a:pt x="7007" y="2901"/>
                    <a:pt x="6775" y="2901"/>
                  </a:cubicBezTo>
                  <a:cubicBezTo>
                    <a:pt x="6545" y="2901"/>
                    <a:pt x="6356" y="2713"/>
                    <a:pt x="6356" y="2481"/>
                  </a:cubicBezTo>
                  <a:cubicBezTo>
                    <a:pt x="6356" y="2250"/>
                    <a:pt x="6545" y="2062"/>
                    <a:pt x="6775" y="2062"/>
                  </a:cubicBezTo>
                  <a:close/>
                  <a:moveTo>
                    <a:pt x="9646" y="2386"/>
                  </a:moveTo>
                  <a:cubicBezTo>
                    <a:pt x="9737" y="2386"/>
                    <a:pt x="9821" y="2422"/>
                    <a:pt x="9884" y="2485"/>
                  </a:cubicBezTo>
                  <a:cubicBezTo>
                    <a:pt x="9948" y="2548"/>
                    <a:pt x="9984" y="2633"/>
                    <a:pt x="9984" y="2723"/>
                  </a:cubicBezTo>
                  <a:cubicBezTo>
                    <a:pt x="9984" y="2813"/>
                    <a:pt x="9948" y="2898"/>
                    <a:pt x="9884" y="2962"/>
                  </a:cubicBezTo>
                  <a:cubicBezTo>
                    <a:pt x="9821" y="3026"/>
                    <a:pt x="9737" y="3061"/>
                    <a:pt x="9646" y="3061"/>
                  </a:cubicBezTo>
                  <a:cubicBezTo>
                    <a:pt x="9556" y="3061"/>
                    <a:pt x="9472" y="3026"/>
                    <a:pt x="9408" y="2962"/>
                  </a:cubicBezTo>
                  <a:cubicBezTo>
                    <a:pt x="9344" y="2898"/>
                    <a:pt x="9309" y="2813"/>
                    <a:pt x="9309" y="2723"/>
                  </a:cubicBezTo>
                  <a:cubicBezTo>
                    <a:pt x="9309" y="2633"/>
                    <a:pt x="9344" y="2548"/>
                    <a:pt x="9408" y="2485"/>
                  </a:cubicBezTo>
                  <a:cubicBezTo>
                    <a:pt x="9472" y="2422"/>
                    <a:pt x="9556" y="2386"/>
                    <a:pt x="9646" y="2386"/>
                  </a:cubicBezTo>
                  <a:close/>
                  <a:moveTo>
                    <a:pt x="6784" y="3886"/>
                  </a:moveTo>
                  <a:cubicBezTo>
                    <a:pt x="6970" y="3886"/>
                    <a:pt x="7122" y="4038"/>
                    <a:pt x="7122" y="4223"/>
                  </a:cubicBezTo>
                  <a:cubicBezTo>
                    <a:pt x="7122" y="4410"/>
                    <a:pt x="6970" y="4561"/>
                    <a:pt x="6784" y="4561"/>
                  </a:cubicBezTo>
                  <a:cubicBezTo>
                    <a:pt x="6598" y="4561"/>
                    <a:pt x="6446" y="4410"/>
                    <a:pt x="6446" y="4223"/>
                  </a:cubicBezTo>
                  <a:cubicBezTo>
                    <a:pt x="6446" y="4038"/>
                    <a:pt x="6598" y="3886"/>
                    <a:pt x="6784" y="3886"/>
                  </a:cubicBezTo>
                  <a:close/>
                  <a:moveTo>
                    <a:pt x="9646" y="5386"/>
                  </a:moveTo>
                  <a:cubicBezTo>
                    <a:pt x="9737" y="5386"/>
                    <a:pt x="9821" y="5422"/>
                    <a:pt x="9885" y="5486"/>
                  </a:cubicBezTo>
                  <a:cubicBezTo>
                    <a:pt x="9948" y="5549"/>
                    <a:pt x="9984" y="5633"/>
                    <a:pt x="9984" y="5724"/>
                  </a:cubicBezTo>
                  <a:cubicBezTo>
                    <a:pt x="9984" y="5814"/>
                    <a:pt x="9948" y="5899"/>
                    <a:pt x="9884" y="5962"/>
                  </a:cubicBezTo>
                  <a:cubicBezTo>
                    <a:pt x="9821" y="6026"/>
                    <a:pt x="9737" y="6061"/>
                    <a:pt x="9646" y="6061"/>
                  </a:cubicBezTo>
                  <a:cubicBezTo>
                    <a:pt x="9556" y="6061"/>
                    <a:pt x="9472" y="6026"/>
                    <a:pt x="9408" y="5962"/>
                  </a:cubicBezTo>
                  <a:cubicBezTo>
                    <a:pt x="9344" y="5899"/>
                    <a:pt x="9309" y="5814"/>
                    <a:pt x="9309" y="5724"/>
                  </a:cubicBezTo>
                  <a:cubicBezTo>
                    <a:pt x="9309" y="5633"/>
                    <a:pt x="9344" y="5549"/>
                    <a:pt x="9408" y="5486"/>
                  </a:cubicBezTo>
                  <a:cubicBezTo>
                    <a:pt x="9472" y="5422"/>
                    <a:pt x="9556" y="5386"/>
                    <a:pt x="9646" y="5386"/>
                  </a:cubicBezTo>
                  <a:close/>
                  <a:moveTo>
                    <a:pt x="721" y="5565"/>
                  </a:moveTo>
                  <a:cubicBezTo>
                    <a:pt x="952" y="5565"/>
                    <a:pt x="1141" y="5754"/>
                    <a:pt x="1141" y="5985"/>
                  </a:cubicBezTo>
                  <a:cubicBezTo>
                    <a:pt x="1141" y="6217"/>
                    <a:pt x="952" y="6405"/>
                    <a:pt x="721" y="6405"/>
                  </a:cubicBezTo>
                  <a:cubicBezTo>
                    <a:pt x="489" y="6405"/>
                    <a:pt x="302" y="6217"/>
                    <a:pt x="302" y="5985"/>
                  </a:cubicBezTo>
                  <a:cubicBezTo>
                    <a:pt x="302" y="5754"/>
                    <a:pt x="489" y="5565"/>
                    <a:pt x="721" y="5565"/>
                  </a:cubicBezTo>
                  <a:close/>
                  <a:moveTo>
                    <a:pt x="6775" y="5565"/>
                  </a:moveTo>
                  <a:cubicBezTo>
                    <a:pt x="7007" y="5565"/>
                    <a:pt x="7195" y="5754"/>
                    <a:pt x="7195" y="5985"/>
                  </a:cubicBezTo>
                  <a:cubicBezTo>
                    <a:pt x="7195" y="6217"/>
                    <a:pt x="7007" y="6405"/>
                    <a:pt x="6775" y="6405"/>
                  </a:cubicBezTo>
                  <a:cubicBezTo>
                    <a:pt x="6544" y="6405"/>
                    <a:pt x="6356" y="6217"/>
                    <a:pt x="6356" y="5985"/>
                  </a:cubicBezTo>
                  <a:cubicBezTo>
                    <a:pt x="6356" y="5754"/>
                    <a:pt x="6544" y="5565"/>
                    <a:pt x="6775" y="5565"/>
                  </a:cubicBezTo>
                  <a:close/>
                  <a:moveTo>
                    <a:pt x="3749" y="7305"/>
                  </a:moveTo>
                  <a:cubicBezTo>
                    <a:pt x="3979" y="7305"/>
                    <a:pt x="4168" y="7494"/>
                    <a:pt x="4168" y="7726"/>
                  </a:cubicBezTo>
                  <a:cubicBezTo>
                    <a:pt x="4168" y="7957"/>
                    <a:pt x="3980" y="8145"/>
                    <a:pt x="3749" y="8145"/>
                  </a:cubicBezTo>
                  <a:cubicBezTo>
                    <a:pt x="3517" y="8145"/>
                    <a:pt x="3328" y="7957"/>
                    <a:pt x="3328" y="7726"/>
                  </a:cubicBezTo>
                  <a:cubicBezTo>
                    <a:pt x="3328" y="7494"/>
                    <a:pt x="3517" y="7305"/>
                    <a:pt x="3749" y="7305"/>
                  </a:cubicBezTo>
                  <a:close/>
                  <a:moveTo>
                    <a:pt x="3747" y="1"/>
                  </a:moveTo>
                  <a:cubicBezTo>
                    <a:pt x="3350" y="1"/>
                    <a:pt x="3027" y="324"/>
                    <a:pt x="3027" y="722"/>
                  </a:cubicBezTo>
                  <a:cubicBezTo>
                    <a:pt x="3027" y="797"/>
                    <a:pt x="3039" y="870"/>
                    <a:pt x="3060" y="938"/>
                  </a:cubicBezTo>
                  <a:lnTo>
                    <a:pt x="1244" y="1987"/>
                  </a:lnTo>
                  <a:cubicBezTo>
                    <a:pt x="1113" y="1847"/>
                    <a:pt x="926" y="1761"/>
                    <a:pt x="721" y="1761"/>
                  </a:cubicBezTo>
                  <a:cubicBezTo>
                    <a:pt x="324" y="1761"/>
                    <a:pt x="0" y="2084"/>
                    <a:pt x="0" y="2481"/>
                  </a:cubicBezTo>
                  <a:cubicBezTo>
                    <a:pt x="0" y="2824"/>
                    <a:pt x="240" y="3111"/>
                    <a:pt x="561" y="3184"/>
                  </a:cubicBezTo>
                  <a:lnTo>
                    <a:pt x="561" y="5283"/>
                  </a:lnTo>
                  <a:cubicBezTo>
                    <a:pt x="240" y="5356"/>
                    <a:pt x="0" y="5643"/>
                    <a:pt x="0" y="5985"/>
                  </a:cubicBezTo>
                  <a:cubicBezTo>
                    <a:pt x="0" y="6383"/>
                    <a:pt x="323" y="6706"/>
                    <a:pt x="721" y="6706"/>
                  </a:cubicBezTo>
                  <a:cubicBezTo>
                    <a:pt x="935" y="6706"/>
                    <a:pt x="1126" y="6613"/>
                    <a:pt x="1258" y="6465"/>
                  </a:cubicBezTo>
                  <a:lnTo>
                    <a:pt x="3061" y="7507"/>
                  </a:lnTo>
                  <a:cubicBezTo>
                    <a:pt x="3039" y="7576"/>
                    <a:pt x="3027" y="7649"/>
                    <a:pt x="3027" y="7726"/>
                  </a:cubicBezTo>
                  <a:cubicBezTo>
                    <a:pt x="3027" y="8123"/>
                    <a:pt x="3350" y="8446"/>
                    <a:pt x="3749" y="8446"/>
                  </a:cubicBezTo>
                  <a:cubicBezTo>
                    <a:pt x="4146" y="8446"/>
                    <a:pt x="4469" y="8123"/>
                    <a:pt x="4469" y="7726"/>
                  </a:cubicBezTo>
                  <a:cubicBezTo>
                    <a:pt x="4469" y="7649"/>
                    <a:pt x="4457" y="7576"/>
                    <a:pt x="4435" y="7507"/>
                  </a:cubicBezTo>
                  <a:lnTo>
                    <a:pt x="5060" y="7145"/>
                  </a:lnTo>
                  <a:cubicBezTo>
                    <a:pt x="5132" y="7103"/>
                    <a:pt x="5156" y="7012"/>
                    <a:pt x="5116" y="6940"/>
                  </a:cubicBezTo>
                  <a:cubicBezTo>
                    <a:pt x="5087" y="6891"/>
                    <a:pt x="5037" y="6864"/>
                    <a:pt x="4984" y="6864"/>
                  </a:cubicBezTo>
                  <a:cubicBezTo>
                    <a:pt x="4959" y="6864"/>
                    <a:pt x="4933" y="6871"/>
                    <a:pt x="4909" y="6884"/>
                  </a:cubicBezTo>
                  <a:lnTo>
                    <a:pt x="4285" y="7245"/>
                  </a:lnTo>
                  <a:cubicBezTo>
                    <a:pt x="4153" y="7097"/>
                    <a:pt x="3961" y="7005"/>
                    <a:pt x="3749" y="7005"/>
                  </a:cubicBezTo>
                  <a:cubicBezTo>
                    <a:pt x="3535" y="7005"/>
                    <a:pt x="3343" y="7098"/>
                    <a:pt x="3211" y="7245"/>
                  </a:cubicBezTo>
                  <a:lnTo>
                    <a:pt x="1408" y="6203"/>
                  </a:lnTo>
                  <a:cubicBezTo>
                    <a:pt x="1430" y="6134"/>
                    <a:pt x="1442" y="6061"/>
                    <a:pt x="1442" y="5985"/>
                  </a:cubicBezTo>
                  <a:cubicBezTo>
                    <a:pt x="1442" y="5636"/>
                    <a:pt x="1192" y="5344"/>
                    <a:pt x="861" y="5278"/>
                  </a:cubicBezTo>
                  <a:lnTo>
                    <a:pt x="861" y="3188"/>
                  </a:lnTo>
                  <a:cubicBezTo>
                    <a:pt x="1192" y="3122"/>
                    <a:pt x="1442" y="2831"/>
                    <a:pt x="1442" y="2481"/>
                  </a:cubicBezTo>
                  <a:cubicBezTo>
                    <a:pt x="1442" y="2399"/>
                    <a:pt x="1427" y="2318"/>
                    <a:pt x="1402" y="2243"/>
                  </a:cubicBezTo>
                  <a:lnTo>
                    <a:pt x="3209" y="1200"/>
                  </a:lnTo>
                  <a:cubicBezTo>
                    <a:pt x="3341" y="1349"/>
                    <a:pt x="3534" y="1443"/>
                    <a:pt x="3749" y="1443"/>
                  </a:cubicBezTo>
                  <a:cubicBezTo>
                    <a:pt x="3962" y="1443"/>
                    <a:pt x="4155" y="1349"/>
                    <a:pt x="4287" y="1200"/>
                  </a:cubicBezTo>
                  <a:lnTo>
                    <a:pt x="6095" y="2243"/>
                  </a:lnTo>
                  <a:cubicBezTo>
                    <a:pt x="6069" y="2318"/>
                    <a:pt x="6054" y="2399"/>
                    <a:pt x="6054" y="2481"/>
                  </a:cubicBezTo>
                  <a:cubicBezTo>
                    <a:pt x="6054" y="2831"/>
                    <a:pt x="6305" y="3122"/>
                    <a:pt x="6635" y="3188"/>
                  </a:cubicBezTo>
                  <a:lnTo>
                    <a:pt x="6635" y="3603"/>
                  </a:lnTo>
                  <a:cubicBezTo>
                    <a:pt x="6354" y="3670"/>
                    <a:pt x="6145" y="3923"/>
                    <a:pt x="6145" y="4223"/>
                  </a:cubicBezTo>
                  <a:cubicBezTo>
                    <a:pt x="6145" y="4524"/>
                    <a:pt x="6354" y="4778"/>
                    <a:pt x="6635" y="4845"/>
                  </a:cubicBezTo>
                  <a:lnTo>
                    <a:pt x="6635" y="5278"/>
                  </a:lnTo>
                  <a:cubicBezTo>
                    <a:pt x="6305" y="5344"/>
                    <a:pt x="6054" y="5636"/>
                    <a:pt x="6054" y="5985"/>
                  </a:cubicBezTo>
                  <a:cubicBezTo>
                    <a:pt x="6054" y="6062"/>
                    <a:pt x="6067" y="6135"/>
                    <a:pt x="6089" y="6203"/>
                  </a:cubicBezTo>
                  <a:lnTo>
                    <a:pt x="5520" y="6531"/>
                  </a:lnTo>
                  <a:cubicBezTo>
                    <a:pt x="5449" y="6573"/>
                    <a:pt x="5424" y="6665"/>
                    <a:pt x="5466" y="6738"/>
                  </a:cubicBezTo>
                  <a:cubicBezTo>
                    <a:pt x="5494" y="6786"/>
                    <a:pt x="5544" y="6813"/>
                    <a:pt x="5595" y="6813"/>
                  </a:cubicBezTo>
                  <a:cubicBezTo>
                    <a:pt x="5621" y="6813"/>
                    <a:pt x="5647" y="6806"/>
                    <a:pt x="5671" y="6792"/>
                  </a:cubicBezTo>
                  <a:lnTo>
                    <a:pt x="6239" y="6465"/>
                  </a:lnTo>
                  <a:cubicBezTo>
                    <a:pt x="6371" y="6613"/>
                    <a:pt x="6562" y="6706"/>
                    <a:pt x="6775" y="6706"/>
                  </a:cubicBezTo>
                  <a:cubicBezTo>
                    <a:pt x="7173" y="6706"/>
                    <a:pt x="7496" y="6383"/>
                    <a:pt x="7496" y="5985"/>
                  </a:cubicBezTo>
                  <a:cubicBezTo>
                    <a:pt x="7496" y="5643"/>
                    <a:pt x="7256" y="5356"/>
                    <a:pt x="6936" y="5283"/>
                  </a:cubicBezTo>
                  <a:lnTo>
                    <a:pt x="6936" y="4844"/>
                  </a:lnTo>
                  <a:cubicBezTo>
                    <a:pt x="7167" y="4787"/>
                    <a:pt x="7348" y="4605"/>
                    <a:pt x="7405" y="4374"/>
                  </a:cubicBezTo>
                  <a:lnTo>
                    <a:pt x="7611" y="4374"/>
                  </a:lnTo>
                  <a:cubicBezTo>
                    <a:pt x="7683" y="4823"/>
                    <a:pt x="8073" y="5167"/>
                    <a:pt x="8542" y="5167"/>
                  </a:cubicBezTo>
                  <a:cubicBezTo>
                    <a:pt x="8642" y="5167"/>
                    <a:pt x="8739" y="5152"/>
                    <a:pt x="8830" y="5121"/>
                  </a:cubicBezTo>
                  <a:lnTo>
                    <a:pt x="9101" y="5391"/>
                  </a:lnTo>
                  <a:cubicBezTo>
                    <a:pt x="9040" y="5490"/>
                    <a:pt x="9007" y="5604"/>
                    <a:pt x="9007" y="5724"/>
                  </a:cubicBezTo>
                  <a:cubicBezTo>
                    <a:pt x="9007" y="5894"/>
                    <a:pt x="9073" y="6055"/>
                    <a:pt x="9195" y="6175"/>
                  </a:cubicBezTo>
                  <a:cubicBezTo>
                    <a:pt x="9315" y="6296"/>
                    <a:pt x="9476" y="6362"/>
                    <a:pt x="9646" y="6362"/>
                  </a:cubicBezTo>
                  <a:cubicBezTo>
                    <a:pt x="9816" y="6362"/>
                    <a:pt x="9976" y="6296"/>
                    <a:pt x="10098" y="6175"/>
                  </a:cubicBezTo>
                  <a:cubicBezTo>
                    <a:pt x="10218" y="6055"/>
                    <a:pt x="10284" y="5894"/>
                    <a:pt x="10284" y="5724"/>
                  </a:cubicBezTo>
                  <a:cubicBezTo>
                    <a:pt x="10284" y="5553"/>
                    <a:pt x="10218" y="5393"/>
                    <a:pt x="10098" y="5272"/>
                  </a:cubicBezTo>
                  <a:cubicBezTo>
                    <a:pt x="9978" y="5152"/>
                    <a:pt x="9817" y="5086"/>
                    <a:pt x="9646" y="5086"/>
                  </a:cubicBezTo>
                  <a:cubicBezTo>
                    <a:pt x="9527" y="5086"/>
                    <a:pt x="9413" y="5117"/>
                    <a:pt x="9314" y="5178"/>
                  </a:cubicBezTo>
                  <a:lnTo>
                    <a:pt x="9111" y="4976"/>
                  </a:lnTo>
                  <a:cubicBezTo>
                    <a:pt x="9216" y="4897"/>
                    <a:pt x="9304" y="4796"/>
                    <a:pt x="9370" y="4678"/>
                  </a:cubicBezTo>
                  <a:cubicBezTo>
                    <a:pt x="9410" y="4605"/>
                    <a:pt x="9384" y="4514"/>
                    <a:pt x="9310" y="4473"/>
                  </a:cubicBezTo>
                  <a:cubicBezTo>
                    <a:pt x="9287" y="4460"/>
                    <a:pt x="9262" y="4454"/>
                    <a:pt x="9238" y="4454"/>
                  </a:cubicBezTo>
                  <a:cubicBezTo>
                    <a:pt x="9184" y="4454"/>
                    <a:pt x="9133" y="4482"/>
                    <a:pt x="9106" y="4532"/>
                  </a:cubicBezTo>
                  <a:cubicBezTo>
                    <a:pt x="8993" y="4738"/>
                    <a:pt x="8777" y="4866"/>
                    <a:pt x="8542" y="4866"/>
                  </a:cubicBezTo>
                  <a:cubicBezTo>
                    <a:pt x="8188" y="4866"/>
                    <a:pt x="7900" y="4578"/>
                    <a:pt x="7900" y="4223"/>
                  </a:cubicBezTo>
                  <a:cubicBezTo>
                    <a:pt x="7900" y="3869"/>
                    <a:pt x="8188" y="3581"/>
                    <a:pt x="8542" y="3581"/>
                  </a:cubicBezTo>
                  <a:cubicBezTo>
                    <a:pt x="8796" y="3581"/>
                    <a:pt x="9026" y="3731"/>
                    <a:pt x="9130" y="3963"/>
                  </a:cubicBezTo>
                  <a:cubicBezTo>
                    <a:pt x="9155" y="4019"/>
                    <a:pt x="9210" y="4053"/>
                    <a:pt x="9268" y="4053"/>
                  </a:cubicBezTo>
                  <a:cubicBezTo>
                    <a:pt x="9288" y="4053"/>
                    <a:pt x="9308" y="4049"/>
                    <a:pt x="9328" y="4040"/>
                  </a:cubicBezTo>
                  <a:cubicBezTo>
                    <a:pt x="9404" y="4006"/>
                    <a:pt x="9439" y="3916"/>
                    <a:pt x="9406" y="3841"/>
                  </a:cubicBezTo>
                  <a:cubicBezTo>
                    <a:pt x="9338" y="3691"/>
                    <a:pt x="9237" y="3566"/>
                    <a:pt x="9111" y="3471"/>
                  </a:cubicBezTo>
                  <a:lnTo>
                    <a:pt x="9313" y="3269"/>
                  </a:lnTo>
                  <a:cubicBezTo>
                    <a:pt x="9413" y="3330"/>
                    <a:pt x="9527" y="3362"/>
                    <a:pt x="9646" y="3362"/>
                  </a:cubicBezTo>
                  <a:cubicBezTo>
                    <a:pt x="9816" y="3362"/>
                    <a:pt x="9976" y="3295"/>
                    <a:pt x="10098" y="3175"/>
                  </a:cubicBezTo>
                  <a:cubicBezTo>
                    <a:pt x="10218" y="3054"/>
                    <a:pt x="10284" y="2894"/>
                    <a:pt x="10284" y="2723"/>
                  </a:cubicBezTo>
                  <a:cubicBezTo>
                    <a:pt x="10284" y="2553"/>
                    <a:pt x="10218" y="2392"/>
                    <a:pt x="10098" y="2272"/>
                  </a:cubicBezTo>
                  <a:cubicBezTo>
                    <a:pt x="9978" y="2151"/>
                    <a:pt x="9816" y="2085"/>
                    <a:pt x="9646" y="2085"/>
                  </a:cubicBezTo>
                  <a:cubicBezTo>
                    <a:pt x="9476" y="2085"/>
                    <a:pt x="9315" y="2151"/>
                    <a:pt x="9195" y="2272"/>
                  </a:cubicBezTo>
                  <a:cubicBezTo>
                    <a:pt x="9074" y="2392"/>
                    <a:pt x="9007" y="2553"/>
                    <a:pt x="9007" y="2723"/>
                  </a:cubicBezTo>
                  <a:cubicBezTo>
                    <a:pt x="9007" y="2843"/>
                    <a:pt x="9040" y="2957"/>
                    <a:pt x="9101" y="3055"/>
                  </a:cubicBezTo>
                  <a:lnTo>
                    <a:pt x="8831" y="3326"/>
                  </a:lnTo>
                  <a:cubicBezTo>
                    <a:pt x="8739" y="3295"/>
                    <a:pt x="8642" y="3280"/>
                    <a:pt x="8542" y="3280"/>
                  </a:cubicBezTo>
                  <a:cubicBezTo>
                    <a:pt x="8073" y="3280"/>
                    <a:pt x="7683" y="3624"/>
                    <a:pt x="7611" y="4073"/>
                  </a:cubicBezTo>
                  <a:lnTo>
                    <a:pt x="7405" y="4073"/>
                  </a:lnTo>
                  <a:cubicBezTo>
                    <a:pt x="7348" y="3842"/>
                    <a:pt x="7167" y="3660"/>
                    <a:pt x="6935" y="3603"/>
                  </a:cubicBezTo>
                  <a:lnTo>
                    <a:pt x="6935" y="3184"/>
                  </a:lnTo>
                  <a:cubicBezTo>
                    <a:pt x="7256" y="3111"/>
                    <a:pt x="7496" y="2824"/>
                    <a:pt x="7496" y="2481"/>
                  </a:cubicBezTo>
                  <a:cubicBezTo>
                    <a:pt x="7496" y="2084"/>
                    <a:pt x="7173" y="1761"/>
                    <a:pt x="6775" y="1761"/>
                  </a:cubicBezTo>
                  <a:cubicBezTo>
                    <a:pt x="6569" y="1761"/>
                    <a:pt x="6383" y="1847"/>
                    <a:pt x="6252" y="1987"/>
                  </a:cubicBezTo>
                  <a:lnTo>
                    <a:pt x="4436" y="938"/>
                  </a:lnTo>
                  <a:cubicBezTo>
                    <a:pt x="4457" y="870"/>
                    <a:pt x="4469" y="797"/>
                    <a:pt x="4469" y="722"/>
                  </a:cubicBezTo>
                  <a:cubicBezTo>
                    <a:pt x="4469" y="324"/>
                    <a:pt x="4146"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0"/>
            <p:cNvGrpSpPr/>
            <p:nvPr/>
          </p:nvGrpSpPr>
          <p:grpSpPr>
            <a:xfrm>
              <a:off x="7615027" y="1688181"/>
              <a:ext cx="576310" cy="818321"/>
              <a:chOff x="897007" y="2953347"/>
              <a:chExt cx="250842" cy="356179"/>
            </a:xfrm>
          </p:grpSpPr>
          <p:sp>
            <p:nvSpPr>
              <p:cNvPr id="909" name="Google Shape;909;p40"/>
              <p:cNvSpPr/>
              <p:nvPr/>
            </p:nvSpPr>
            <p:spPr>
              <a:xfrm>
                <a:off x="1022833" y="2953347"/>
                <a:ext cx="125016" cy="356179"/>
              </a:xfrm>
              <a:custGeom>
                <a:avLst/>
                <a:gdLst/>
                <a:ahLst/>
                <a:cxnLst/>
                <a:rect l="l" t="t" r="r" b="b"/>
                <a:pathLst>
                  <a:path w="1696" h="4832" extrusionOk="0">
                    <a:moveTo>
                      <a:pt x="1394" y="672"/>
                    </a:moveTo>
                    <a:lnTo>
                      <a:pt x="1394" y="1002"/>
                    </a:lnTo>
                    <a:lnTo>
                      <a:pt x="1256" y="1002"/>
                    </a:lnTo>
                    <a:cubicBezTo>
                      <a:pt x="1172" y="1002"/>
                      <a:pt x="1105" y="1069"/>
                      <a:pt x="1105" y="1153"/>
                    </a:cubicBezTo>
                    <a:cubicBezTo>
                      <a:pt x="1105" y="1236"/>
                      <a:pt x="1172" y="1303"/>
                      <a:pt x="1256" y="1303"/>
                    </a:cubicBezTo>
                    <a:lnTo>
                      <a:pt x="1394" y="1303"/>
                    </a:lnTo>
                    <a:lnTo>
                      <a:pt x="1394" y="1528"/>
                    </a:lnTo>
                    <a:cubicBezTo>
                      <a:pt x="1394" y="1564"/>
                      <a:pt x="1391" y="1599"/>
                      <a:pt x="1385" y="1634"/>
                    </a:cubicBezTo>
                    <a:lnTo>
                      <a:pt x="312" y="1634"/>
                    </a:lnTo>
                    <a:cubicBezTo>
                      <a:pt x="306" y="1599"/>
                      <a:pt x="303" y="1564"/>
                      <a:pt x="303" y="1528"/>
                    </a:cubicBezTo>
                    <a:lnTo>
                      <a:pt x="303" y="1303"/>
                    </a:lnTo>
                    <a:lnTo>
                      <a:pt x="553" y="1303"/>
                    </a:lnTo>
                    <a:cubicBezTo>
                      <a:pt x="636" y="1303"/>
                      <a:pt x="703" y="1236"/>
                      <a:pt x="703" y="1153"/>
                    </a:cubicBezTo>
                    <a:cubicBezTo>
                      <a:pt x="703" y="1069"/>
                      <a:pt x="636" y="1002"/>
                      <a:pt x="553" y="1002"/>
                    </a:cubicBezTo>
                    <a:lnTo>
                      <a:pt x="303" y="1002"/>
                    </a:lnTo>
                    <a:lnTo>
                      <a:pt x="303" y="672"/>
                    </a:lnTo>
                    <a:close/>
                    <a:moveTo>
                      <a:pt x="1228" y="1935"/>
                    </a:moveTo>
                    <a:cubicBezTo>
                      <a:pt x="1208" y="1956"/>
                      <a:pt x="1186" y="1974"/>
                      <a:pt x="1163" y="1991"/>
                    </a:cubicBezTo>
                    <a:lnTo>
                      <a:pt x="848" y="2227"/>
                    </a:lnTo>
                    <a:lnTo>
                      <a:pt x="534" y="1991"/>
                    </a:lnTo>
                    <a:cubicBezTo>
                      <a:pt x="511" y="1974"/>
                      <a:pt x="489" y="1956"/>
                      <a:pt x="469" y="1935"/>
                    </a:cubicBezTo>
                    <a:close/>
                    <a:moveTo>
                      <a:pt x="848" y="2604"/>
                    </a:moveTo>
                    <a:lnTo>
                      <a:pt x="1163" y="2840"/>
                    </a:lnTo>
                    <a:cubicBezTo>
                      <a:pt x="1186" y="2858"/>
                      <a:pt x="1208" y="2876"/>
                      <a:pt x="1228" y="2896"/>
                    </a:cubicBezTo>
                    <a:lnTo>
                      <a:pt x="469" y="2896"/>
                    </a:lnTo>
                    <a:cubicBezTo>
                      <a:pt x="490" y="2876"/>
                      <a:pt x="511" y="2858"/>
                      <a:pt x="534" y="2840"/>
                    </a:cubicBezTo>
                    <a:lnTo>
                      <a:pt x="848" y="2604"/>
                    </a:lnTo>
                    <a:close/>
                    <a:moveTo>
                      <a:pt x="1385" y="3198"/>
                    </a:moveTo>
                    <a:cubicBezTo>
                      <a:pt x="1391" y="3233"/>
                      <a:pt x="1394" y="3268"/>
                      <a:pt x="1394" y="3304"/>
                    </a:cubicBezTo>
                    <a:lnTo>
                      <a:pt x="1394" y="3528"/>
                    </a:lnTo>
                    <a:lnTo>
                      <a:pt x="303" y="3528"/>
                    </a:lnTo>
                    <a:lnTo>
                      <a:pt x="303" y="3304"/>
                    </a:lnTo>
                    <a:cubicBezTo>
                      <a:pt x="303" y="3267"/>
                      <a:pt x="306" y="3233"/>
                      <a:pt x="312" y="3198"/>
                    </a:cubicBezTo>
                    <a:close/>
                    <a:moveTo>
                      <a:pt x="1394" y="3830"/>
                    </a:moveTo>
                    <a:lnTo>
                      <a:pt x="1394" y="4160"/>
                    </a:lnTo>
                    <a:lnTo>
                      <a:pt x="303" y="4160"/>
                    </a:lnTo>
                    <a:lnTo>
                      <a:pt x="303" y="3830"/>
                    </a:lnTo>
                    <a:close/>
                    <a:moveTo>
                      <a:pt x="152" y="1"/>
                    </a:moveTo>
                    <a:cubicBezTo>
                      <a:pt x="69" y="1"/>
                      <a:pt x="1" y="68"/>
                      <a:pt x="1" y="152"/>
                    </a:cubicBezTo>
                    <a:lnTo>
                      <a:pt x="1" y="1528"/>
                    </a:lnTo>
                    <a:cubicBezTo>
                      <a:pt x="1" y="1804"/>
                      <a:pt x="133" y="2068"/>
                      <a:pt x="354" y="2233"/>
                    </a:cubicBezTo>
                    <a:lnTo>
                      <a:pt x="598" y="2415"/>
                    </a:lnTo>
                    <a:lnTo>
                      <a:pt x="354" y="2599"/>
                    </a:lnTo>
                    <a:cubicBezTo>
                      <a:pt x="133" y="2764"/>
                      <a:pt x="1" y="3027"/>
                      <a:pt x="1" y="3304"/>
                    </a:cubicBezTo>
                    <a:lnTo>
                      <a:pt x="1" y="4680"/>
                    </a:lnTo>
                    <a:cubicBezTo>
                      <a:pt x="1" y="4763"/>
                      <a:pt x="69" y="4831"/>
                      <a:pt x="152" y="4831"/>
                    </a:cubicBezTo>
                    <a:cubicBezTo>
                      <a:pt x="236" y="4831"/>
                      <a:pt x="303" y="4763"/>
                      <a:pt x="303" y="4680"/>
                    </a:cubicBezTo>
                    <a:lnTo>
                      <a:pt x="303" y="4460"/>
                    </a:lnTo>
                    <a:lnTo>
                      <a:pt x="1394" y="4460"/>
                    </a:lnTo>
                    <a:lnTo>
                      <a:pt x="1394" y="4680"/>
                    </a:lnTo>
                    <a:cubicBezTo>
                      <a:pt x="1394" y="4763"/>
                      <a:pt x="1462" y="4831"/>
                      <a:pt x="1545" y="4831"/>
                    </a:cubicBezTo>
                    <a:cubicBezTo>
                      <a:pt x="1629" y="4831"/>
                      <a:pt x="1696" y="4763"/>
                      <a:pt x="1696" y="4680"/>
                    </a:cubicBezTo>
                    <a:lnTo>
                      <a:pt x="1696" y="3304"/>
                    </a:lnTo>
                    <a:cubicBezTo>
                      <a:pt x="1696" y="3027"/>
                      <a:pt x="1564" y="2764"/>
                      <a:pt x="1344" y="2599"/>
                    </a:cubicBezTo>
                    <a:lnTo>
                      <a:pt x="1100" y="2415"/>
                    </a:lnTo>
                    <a:lnTo>
                      <a:pt x="1344" y="2233"/>
                    </a:lnTo>
                    <a:cubicBezTo>
                      <a:pt x="1564" y="2068"/>
                      <a:pt x="1696" y="1804"/>
                      <a:pt x="1696" y="1528"/>
                    </a:cubicBezTo>
                    <a:lnTo>
                      <a:pt x="1696" y="152"/>
                    </a:lnTo>
                    <a:cubicBezTo>
                      <a:pt x="1696" y="68"/>
                      <a:pt x="1629" y="1"/>
                      <a:pt x="1545" y="1"/>
                    </a:cubicBezTo>
                    <a:cubicBezTo>
                      <a:pt x="1462" y="1"/>
                      <a:pt x="1394" y="68"/>
                      <a:pt x="1394" y="152"/>
                    </a:cubicBezTo>
                    <a:lnTo>
                      <a:pt x="1394" y="371"/>
                    </a:lnTo>
                    <a:lnTo>
                      <a:pt x="303" y="371"/>
                    </a:lnTo>
                    <a:lnTo>
                      <a:pt x="303" y="152"/>
                    </a:lnTo>
                    <a:cubicBezTo>
                      <a:pt x="303" y="68"/>
                      <a:pt x="236"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897007" y="3095170"/>
                <a:ext cx="111085" cy="22187"/>
              </a:xfrm>
              <a:custGeom>
                <a:avLst/>
                <a:gdLst/>
                <a:ahLst/>
                <a:cxnLst/>
                <a:rect l="l" t="t" r="r" b="b"/>
                <a:pathLst>
                  <a:path w="1507" h="301" extrusionOk="0">
                    <a:moveTo>
                      <a:pt x="150" y="0"/>
                    </a:moveTo>
                    <a:cubicBezTo>
                      <a:pt x="67" y="0"/>
                      <a:pt x="0" y="67"/>
                      <a:pt x="0" y="150"/>
                    </a:cubicBezTo>
                    <a:cubicBezTo>
                      <a:pt x="0" y="234"/>
                      <a:pt x="67" y="301"/>
                      <a:pt x="150" y="301"/>
                    </a:cubicBezTo>
                    <a:lnTo>
                      <a:pt x="1356" y="301"/>
                    </a:lnTo>
                    <a:cubicBezTo>
                      <a:pt x="1439" y="301"/>
                      <a:pt x="1507" y="234"/>
                      <a:pt x="1507" y="150"/>
                    </a:cubicBezTo>
                    <a:cubicBezTo>
                      <a:pt x="1507" y="67"/>
                      <a:pt x="1439" y="0"/>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897007" y="3133575"/>
                <a:ext cx="111085" cy="22335"/>
              </a:xfrm>
              <a:custGeom>
                <a:avLst/>
                <a:gdLst/>
                <a:ahLst/>
                <a:cxnLst/>
                <a:rect l="l" t="t" r="r" b="b"/>
                <a:pathLst>
                  <a:path w="1507" h="303" extrusionOk="0">
                    <a:moveTo>
                      <a:pt x="150" y="1"/>
                    </a:moveTo>
                    <a:cubicBezTo>
                      <a:pt x="67" y="1"/>
                      <a:pt x="0" y="68"/>
                      <a:pt x="0" y="152"/>
                    </a:cubicBezTo>
                    <a:cubicBezTo>
                      <a:pt x="0" y="234"/>
                      <a:pt x="67" y="303"/>
                      <a:pt x="150" y="303"/>
                    </a:cubicBezTo>
                    <a:lnTo>
                      <a:pt x="1356" y="303"/>
                    </a:lnTo>
                    <a:cubicBezTo>
                      <a:pt x="1439" y="303"/>
                      <a:pt x="1507" y="234"/>
                      <a:pt x="1507" y="152"/>
                    </a:cubicBezTo>
                    <a:cubicBezTo>
                      <a:pt x="1507" y="68"/>
                      <a:pt x="1439"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897007" y="3172126"/>
                <a:ext cx="72681" cy="22261"/>
              </a:xfrm>
              <a:custGeom>
                <a:avLst/>
                <a:gdLst/>
                <a:ahLst/>
                <a:cxnLst/>
                <a:rect l="l" t="t" r="r" b="b"/>
                <a:pathLst>
                  <a:path w="986" h="302" extrusionOk="0">
                    <a:moveTo>
                      <a:pt x="150" y="1"/>
                    </a:moveTo>
                    <a:cubicBezTo>
                      <a:pt x="67" y="1"/>
                      <a:pt x="0" y="68"/>
                      <a:pt x="0" y="150"/>
                    </a:cubicBezTo>
                    <a:cubicBezTo>
                      <a:pt x="0" y="234"/>
                      <a:pt x="67" y="301"/>
                      <a:pt x="150" y="301"/>
                    </a:cubicBezTo>
                    <a:lnTo>
                      <a:pt x="834" y="301"/>
                    </a:lnTo>
                    <a:cubicBezTo>
                      <a:pt x="918" y="301"/>
                      <a:pt x="985" y="234"/>
                      <a:pt x="985" y="150"/>
                    </a:cubicBezTo>
                    <a:cubicBezTo>
                      <a:pt x="985" y="68"/>
                      <a:pt x="918"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2779250" y="2794303"/>
            <a:ext cx="3795425" cy="646331"/>
          </a:xfrm>
          <a:prstGeom prst="rect">
            <a:avLst/>
          </a:prstGeom>
          <a:noFill/>
        </p:spPr>
        <p:txBody>
          <a:bodyPr wrap="square" rtlCol="0">
            <a:spAutoFit/>
          </a:bodyPr>
          <a:lstStyle/>
          <a:p>
            <a:r>
              <a:rPr lang="en-US" sz="3600" b="1" dirty="0">
                <a:solidFill>
                  <a:srgbClr val="333333"/>
                </a:solidFill>
              </a:rPr>
              <a:t>HỆ THẦN KINH</a:t>
            </a:r>
          </a:p>
        </p:txBody>
      </p:sp>
      <p:sp>
        <p:nvSpPr>
          <p:cNvPr id="41" name="Freeform 5">
            <a:extLst>
              <a:ext uri="{FF2B5EF4-FFF2-40B4-BE49-F238E27FC236}">
                <a16:creationId xmlns:a16="http://schemas.microsoft.com/office/drawing/2014/main" id="{C806E2A2-C57C-4F8B-AFF2-0E61F8FEEB37}"/>
              </a:ext>
            </a:extLst>
          </p:cNvPr>
          <p:cNvSpPr/>
          <p:nvPr/>
        </p:nvSpPr>
        <p:spPr>
          <a:xfrm>
            <a:off x="6371969" y="2406985"/>
            <a:ext cx="2280166" cy="2271615"/>
          </a:xfrm>
          <a:custGeom>
            <a:avLst/>
            <a:gdLst/>
            <a:ahLst/>
            <a:cxnLst/>
            <a:rect l="l" t="t" r="r" b="b"/>
            <a:pathLst>
              <a:path w="2280166" h="2271615">
                <a:moveTo>
                  <a:pt x="0" y="0"/>
                </a:moveTo>
                <a:lnTo>
                  <a:pt x="2280166" y="0"/>
                </a:lnTo>
                <a:lnTo>
                  <a:pt x="2280166" y="2271615"/>
                </a:lnTo>
                <a:lnTo>
                  <a:pt x="0" y="2271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2" name="Freeform 8">
            <a:extLst>
              <a:ext uri="{FF2B5EF4-FFF2-40B4-BE49-F238E27FC236}">
                <a16:creationId xmlns:a16="http://schemas.microsoft.com/office/drawing/2014/main" id="{787267F6-F1A1-42E1-B336-D2D9B1CCB005}"/>
              </a:ext>
            </a:extLst>
          </p:cNvPr>
          <p:cNvSpPr/>
          <p:nvPr/>
        </p:nvSpPr>
        <p:spPr>
          <a:xfrm>
            <a:off x="683300" y="1127565"/>
            <a:ext cx="2200428" cy="2057400"/>
          </a:xfrm>
          <a:custGeom>
            <a:avLst/>
            <a:gdLst/>
            <a:ahLst/>
            <a:cxnLst/>
            <a:rect l="l" t="t" r="r" b="b"/>
            <a:pathLst>
              <a:path w="2200428" h="2057400">
                <a:moveTo>
                  <a:pt x="0" y="0"/>
                </a:moveTo>
                <a:lnTo>
                  <a:pt x="2200428" y="0"/>
                </a:lnTo>
                <a:lnTo>
                  <a:pt x="2200428"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1"/>
          <p:cNvGrpSpPr/>
          <p:nvPr/>
        </p:nvGrpSpPr>
        <p:grpSpPr>
          <a:xfrm>
            <a:off x="72279" y="-45733"/>
            <a:ext cx="891400" cy="929200"/>
            <a:chOff x="4126300" y="1119425"/>
            <a:chExt cx="891400" cy="929200"/>
          </a:xfrm>
        </p:grpSpPr>
        <p:sp>
          <p:nvSpPr>
            <p:cNvPr id="929" name="Google Shape;929;p41"/>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90228DB6-97ED-4CDD-A4EF-640B4C095ACF}"/>
              </a:ext>
            </a:extLst>
          </p:cNvPr>
          <p:cNvGrpSpPr/>
          <p:nvPr/>
        </p:nvGrpSpPr>
        <p:grpSpPr>
          <a:xfrm>
            <a:off x="327329" y="595120"/>
            <a:ext cx="8451317" cy="1342714"/>
            <a:chOff x="327329" y="1463487"/>
            <a:chExt cx="4650864" cy="2899815"/>
          </a:xfrm>
        </p:grpSpPr>
        <p:sp>
          <p:nvSpPr>
            <p:cNvPr id="36" name="Freeform 9">
              <a:extLst>
                <a:ext uri="{FF2B5EF4-FFF2-40B4-BE49-F238E27FC236}">
                  <a16:creationId xmlns:a16="http://schemas.microsoft.com/office/drawing/2014/main" id="{3D1A371A-AAF8-44E4-8478-AFE19F185186}"/>
                </a:ext>
              </a:extLst>
            </p:cNvPr>
            <p:cNvSpPr/>
            <p:nvPr/>
          </p:nvSpPr>
          <p:spPr>
            <a:xfrm>
              <a:off x="327329" y="1463487"/>
              <a:ext cx="4650864" cy="2899815"/>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3" name="TextBox 32">
              <a:extLst>
                <a:ext uri="{FF2B5EF4-FFF2-40B4-BE49-F238E27FC236}">
                  <a16:creationId xmlns:a16="http://schemas.microsoft.com/office/drawing/2014/main" id="{6DC31502-A455-4731-A8EA-B1BCB08DD08C}"/>
                </a:ext>
              </a:extLst>
            </p:cNvPr>
            <p:cNvSpPr txBox="1"/>
            <p:nvPr/>
          </p:nvSpPr>
          <p:spPr>
            <a:xfrm>
              <a:off x="822113" y="1779222"/>
              <a:ext cx="3531766" cy="1310241"/>
            </a:xfrm>
            <a:prstGeom prst="rect">
              <a:avLst/>
            </a:prstGeom>
            <a:noFill/>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Đọc thông tin </a:t>
              </a:r>
              <a:r>
                <a:rPr lang="en-US" sz="2000" dirty="0" err="1">
                  <a:effectLst/>
                  <a:latin typeface="+mn-lt"/>
                  <a:ea typeface="Times New Roman" panose="02020603050405020304" pitchFamily="18" charset="0"/>
                </a:rPr>
                <a:t>mục</a:t>
              </a:r>
              <a:r>
                <a:rPr lang="en-US" sz="2000" dirty="0">
                  <a:effectLst/>
                  <a:latin typeface="+mn-lt"/>
                  <a:ea typeface="Times New Roman" panose="02020603050405020304" pitchFamily="18" charset="0"/>
                </a:rPr>
                <a:t> I, </a:t>
              </a:r>
              <a:r>
                <a:rPr lang="en-US" sz="2000" dirty="0" err="1">
                  <a:effectLst/>
                  <a:latin typeface="+mn-lt"/>
                  <a:ea typeface="Times New Roman" panose="02020603050405020304" pitchFamily="18" charset="0"/>
                </a:rPr>
                <a:t>quan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sát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hình</a:t>
              </a:r>
              <a:r>
                <a:rPr lang="en-US" sz="2000" dirty="0">
                  <a:effectLst/>
                  <a:latin typeface="+mn-lt"/>
                  <a:ea typeface="Times New Roman" panose="02020603050405020304" pitchFamily="18" charset="0"/>
                </a:rPr>
                <a:t> 34.1 </a:t>
              </a:r>
              <a:r>
                <a:rPr lang="en-US" sz="2000" dirty="0" err="1">
                  <a:effectLst/>
                  <a:latin typeface="+mn-lt"/>
                  <a:ea typeface="Times New Roman" panose="02020603050405020304" pitchFamily="18" charset="0"/>
                </a:rPr>
                <a:t>trang</a:t>
              </a:r>
              <a:r>
                <a:rPr lang="en-US" sz="2000" dirty="0">
                  <a:effectLst/>
                  <a:latin typeface="+mn-lt"/>
                  <a:ea typeface="Times New Roman" panose="02020603050405020304" pitchFamily="18" charset="0"/>
                </a:rPr>
                <a:t> 162 SGK </a:t>
              </a:r>
              <a:r>
                <a:rPr lang="en-US" sz="2000" dirty="0" err="1">
                  <a:effectLst/>
                  <a:latin typeface="+mn-lt"/>
                  <a:ea typeface="Times New Roman" panose="02020603050405020304" pitchFamily="18" charset="0"/>
                </a:rPr>
                <a:t>và</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hoàn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thành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nhiệm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vụ</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trong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Phiếu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học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tập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số</a:t>
              </a:r>
              <a:r>
                <a:rPr lang="en-US" sz="2000" dirty="0">
                  <a:effectLst/>
                  <a:latin typeface="+mn-lt"/>
                  <a:ea typeface="Times New Roman" panose="02020603050405020304" pitchFamily="18" charset="0"/>
                </a:rPr>
                <a:t> 1 </a:t>
              </a:r>
              <a:endParaRPr lang="en-US" sz="2000" dirty="0">
                <a:effectLst/>
                <a:latin typeface="+mn-lt"/>
                <a:ea typeface="Calibri" panose="020F0502020204030204" pitchFamily="34" charset="0"/>
              </a:endParaRPr>
            </a:p>
          </p:txBody>
        </p:sp>
      </p:grpSp>
      <p:pic>
        <p:nvPicPr>
          <p:cNvPr id="4" name="Picture 3" descr="A diagram of the back of a person&#10;&#10;Description generated with high confidence">
            <a:extLst>
              <a:ext uri="{FF2B5EF4-FFF2-40B4-BE49-F238E27FC236}">
                <a16:creationId xmlns:a16="http://schemas.microsoft.com/office/drawing/2014/main" id="{EA3CADAB-DB74-4F94-A23E-6D33DA57D4A4}"/>
              </a:ext>
            </a:extLst>
          </p:cNvPr>
          <p:cNvPicPr>
            <a:picLocks noChangeAspect="1"/>
          </p:cNvPicPr>
          <p:nvPr/>
        </p:nvPicPr>
        <p:blipFill>
          <a:blip r:embed="rId5"/>
          <a:stretch>
            <a:fillRect/>
          </a:stretch>
        </p:blipFill>
        <p:spPr>
          <a:xfrm>
            <a:off x="2713793" y="1910623"/>
            <a:ext cx="4044816" cy="2815840"/>
          </a:xfrm>
          <a:prstGeom prst="rect">
            <a:avLst/>
          </a:prstGeom>
        </p:spPr>
      </p:pic>
    </p:spTree>
    <p:extLst>
      <p:ext uri="{BB962C8B-B14F-4D97-AF65-F5344CB8AC3E}">
        <p14:creationId xmlns:p14="http://schemas.microsoft.com/office/powerpoint/2010/main" val="6581274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1"/>
          <p:cNvGrpSpPr/>
          <p:nvPr/>
        </p:nvGrpSpPr>
        <p:grpSpPr>
          <a:xfrm>
            <a:off x="72279" y="-45733"/>
            <a:ext cx="891400" cy="929200"/>
            <a:chOff x="4126300" y="1119425"/>
            <a:chExt cx="891400" cy="929200"/>
          </a:xfrm>
        </p:grpSpPr>
        <p:sp>
          <p:nvSpPr>
            <p:cNvPr id="929" name="Google Shape;929;p41"/>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4D4CEC2D-6495-49E4-B52A-F4F40F21EE88}"/>
              </a:ext>
            </a:extLst>
          </p:cNvPr>
          <p:cNvSpPr txBox="1"/>
          <p:nvPr/>
        </p:nvSpPr>
        <p:spPr>
          <a:xfrm>
            <a:off x="1523441" y="558339"/>
            <a:ext cx="5865447" cy="577850"/>
          </a:xfrm>
          <a:prstGeom prst="rect">
            <a:avLst/>
          </a:prstGeom>
          <a:noFill/>
        </p:spPr>
        <p:txBody>
          <a:bodyPr wrap="square">
            <a:spAutoFit/>
          </a:bodyPr>
          <a:lstStyle/>
          <a:p>
            <a:pPr algn="ctr">
              <a:lnSpc>
                <a:spcPct val="150000"/>
              </a:lnSpc>
              <a:spcBef>
                <a:spcPts val="100"/>
              </a:spcBef>
              <a:spcAft>
                <a:spcPts val="100"/>
              </a:spcAft>
            </a:pPr>
            <a:r>
              <a:rPr lang="en-US" sz="2400" b="1" dirty="0" err="1">
                <a:latin typeface="+mn-lt"/>
                <a:ea typeface="Calibri" panose="020F0502020204030204" pitchFamily="34" charset="0"/>
              </a:rPr>
              <a:t>Phiếu</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học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tập</a:t>
            </a:r>
            <a:endParaRPr lang="en-US" sz="2400" dirty="0">
              <a:effectLst/>
              <a:latin typeface="+mn-lt"/>
              <a:ea typeface="Calibri" panose="020F0502020204030204" pitchFamily="34" charset="0"/>
            </a:endParaRPr>
          </a:p>
        </p:txBody>
      </p:sp>
      <p:pic>
        <p:nvPicPr>
          <p:cNvPr id="22" name="Picture 21" descr="A diagram of the back of a person&#10;&#10;Description generated with high confidence">
            <a:extLst>
              <a:ext uri="{FF2B5EF4-FFF2-40B4-BE49-F238E27FC236}">
                <a16:creationId xmlns:a16="http://schemas.microsoft.com/office/drawing/2014/main" id="{F7534F91-0CEF-4297-83B1-B93E7C1923A8}"/>
              </a:ext>
            </a:extLst>
          </p:cNvPr>
          <p:cNvPicPr>
            <a:picLocks noChangeAspect="1"/>
          </p:cNvPicPr>
          <p:nvPr/>
        </p:nvPicPr>
        <p:blipFill>
          <a:blip r:embed="rId3"/>
          <a:stretch>
            <a:fillRect/>
          </a:stretch>
        </p:blipFill>
        <p:spPr>
          <a:xfrm>
            <a:off x="397379" y="1757815"/>
            <a:ext cx="3965302" cy="2760486"/>
          </a:xfrm>
          <a:prstGeom prst="rect">
            <a:avLst/>
          </a:prstGeom>
        </p:spPr>
      </p:pic>
      <p:sp>
        <p:nvSpPr>
          <p:cNvPr id="3" name="Rectangle: Rounded Corners 2">
            <a:extLst>
              <a:ext uri="{FF2B5EF4-FFF2-40B4-BE49-F238E27FC236}">
                <a16:creationId xmlns:a16="http://schemas.microsoft.com/office/drawing/2014/main" id="{71B21036-25B4-43EA-8924-B16D1A3502D1}"/>
              </a:ext>
            </a:extLst>
          </p:cNvPr>
          <p:cNvSpPr/>
          <p:nvPr/>
        </p:nvSpPr>
        <p:spPr>
          <a:xfrm>
            <a:off x="4224868" y="2140093"/>
            <a:ext cx="4413830" cy="1983174"/>
          </a:xfrm>
          <a:prstGeom prst="roundRect">
            <a:avLst/>
          </a:prstGeom>
          <a:solidFill>
            <a:schemeClr val="accent1">
              <a:lumMod val="75000"/>
            </a:schemeClr>
          </a:solidFill>
          <a:ln>
            <a:solidFill>
              <a:schemeClr val="accent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800" dirty="0">
                <a:solidFill>
                  <a:schemeClr val="tx1"/>
                </a:solidFill>
              </a:rPr>
              <a:t>- </a:t>
            </a:r>
            <a:r>
              <a:rPr lang="vi-VN" sz="1800" dirty="0">
                <a:solidFill>
                  <a:schemeClr val="tx1"/>
                </a:solidFill>
              </a:rPr>
              <a:t>Hệ thần kinh gồm hai bộ phận: thần kinh trung ương (não bộ, tủy sống) và thần kinh ngoại biên (các dây thần kinh)</a:t>
            </a:r>
            <a:r>
              <a:rPr lang="en-US" sz="1800" dirty="0">
                <a:solidFill>
                  <a:schemeClr val="tx1"/>
                </a:solidFill>
              </a:rPr>
              <a:t>.</a:t>
            </a:r>
          </a:p>
        </p:txBody>
      </p:sp>
      <p:sp>
        <p:nvSpPr>
          <p:cNvPr id="4" name="Rectangle 3">
            <a:extLst>
              <a:ext uri="{FF2B5EF4-FFF2-40B4-BE49-F238E27FC236}">
                <a16:creationId xmlns:a16="http://schemas.microsoft.com/office/drawing/2014/main" id="{3280F419-DEF7-4C5C-9502-3F1ED9866C7B}"/>
              </a:ext>
            </a:extLst>
          </p:cNvPr>
          <p:cNvSpPr/>
          <p:nvPr/>
        </p:nvSpPr>
        <p:spPr>
          <a:xfrm>
            <a:off x="2988733" y="1195447"/>
            <a:ext cx="5698067" cy="872034"/>
          </a:xfrm>
          <a:prstGeom prst="rect">
            <a:avLst/>
          </a:prstGeom>
        </p:spPr>
        <p:txBody>
          <a:bodyPr wrap="square">
            <a:spAutoFit/>
          </a:bodyPr>
          <a:lstStyle/>
          <a:p>
            <a:pPr algn="just">
              <a:lnSpc>
                <a:spcPct val="150000"/>
              </a:lnSpc>
            </a:pPr>
            <a:r>
              <a:rPr lang="vi-VN" sz="1800" b="1" dirty="0">
                <a:solidFill>
                  <a:schemeClr val="tx1"/>
                </a:solidFill>
              </a:rPr>
              <a:t>Câu 1: </a:t>
            </a:r>
            <a:r>
              <a:rPr lang="vi-VN" sz="1800" dirty="0">
                <a:solidFill>
                  <a:schemeClr val="tx1"/>
                </a:solidFill>
              </a:rPr>
              <a:t>Nêu tên các bộ phận cấu tạo nên hệ thần kinh. Mỗi bộ phận đó gồm những cơ quan nào?</a:t>
            </a:r>
            <a:endParaRPr lang="en-US" sz="1800" dirty="0">
              <a:solidFill>
                <a:schemeClr val="tx1"/>
              </a:solidFill>
            </a:endParaRPr>
          </a:p>
        </p:txBody>
      </p:sp>
      <p:pic>
        <p:nvPicPr>
          <p:cNvPr id="25" name="Picture 8">
            <a:extLst>
              <a:ext uri="{FF2B5EF4-FFF2-40B4-BE49-F238E27FC236}">
                <a16:creationId xmlns:a16="http://schemas.microsoft.com/office/drawing/2014/main" id="{43524392-42C2-441C-8049-2DD9E96595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6688" y="928393"/>
            <a:ext cx="1178778" cy="6665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1"/>
          <p:cNvGrpSpPr/>
          <p:nvPr/>
        </p:nvGrpSpPr>
        <p:grpSpPr>
          <a:xfrm>
            <a:off x="72279" y="-45733"/>
            <a:ext cx="891400" cy="929200"/>
            <a:chOff x="4126300" y="1119425"/>
            <a:chExt cx="891400" cy="929200"/>
          </a:xfrm>
        </p:grpSpPr>
        <p:sp>
          <p:nvSpPr>
            <p:cNvPr id="929" name="Google Shape;929;p41"/>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4D4CEC2D-6495-49E4-B52A-F4F40F21EE88}"/>
              </a:ext>
            </a:extLst>
          </p:cNvPr>
          <p:cNvSpPr txBox="1"/>
          <p:nvPr/>
        </p:nvSpPr>
        <p:spPr>
          <a:xfrm>
            <a:off x="1523441" y="558339"/>
            <a:ext cx="5865447" cy="577850"/>
          </a:xfrm>
          <a:prstGeom prst="rect">
            <a:avLst/>
          </a:prstGeom>
          <a:noFill/>
        </p:spPr>
        <p:txBody>
          <a:bodyPr wrap="square">
            <a:spAutoFit/>
          </a:bodyPr>
          <a:lstStyle/>
          <a:p>
            <a:pPr algn="ctr">
              <a:lnSpc>
                <a:spcPct val="150000"/>
              </a:lnSpc>
              <a:spcBef>
                <a:spcPts val="100"/>
              </a:spcBef>
              <a:spcAft>
                <a:spcPts val="100"/>
              </a:spcAft>
            </a:pPr>
            <a:r>
              <a:rPr lang="en-US" sz="2400" b="1" dirty="0" err="1">
                <a:latin typeface="+mn-lt"/>
                <a:ea typeface="Calibri" panose="020F0502020204030204" pitchFamily="34" charset="0"/>
              </a:rPr>
              <a:t>Phiếu</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học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tập</a:t>
            </a:r>
            <a:endParaRPr lang="en-US" sz="2400" dirty="0">
              <a:effectLst/>
              <a:latin typeface="+mn-lt"/>
              <a:ea typeface="Calibri" panose="020F0502020204030204" pitchFamily="34" charset="0"/>
            </a:endParaRPr>
          </a:p>
        </p:txBody>
      </p:sp>
      <p:sp>
        <p:nvSpPr>
          <p:cNvPr id="3" name="Rectangle: Rounded Corners 2">
            <a:extLst>
              <a:ext uri="{FF2B5EF4-FFF2-40B4-BE49-F238E27FC236}">
                <a16:creationId xmlns:a16="http://schemas.microsoft.com/office/drawing/2014/main" id="{71B21036-25B4-43EA-8924-B16D1A3502D1}"/>
              </a:ext>
            </a:extLst>
          </p:cNvPr>
          <p:cNvSpPr/>
          <p:nvPr/>
        </p:nvSpPr>
        <p:spPr>
          <a:xfrm>
            <a:off x="655289" y="2129596"/>
            <a:ext cx="7904511" cy="2455565"/>
          </a:xfrm>
          <a:prstGeom prst="roundRect">
            <a:avLst/>
          </a:prstGeom>
          <a:solidFill>
            <a:schemeClr val="tx2">
              <a:lumMod val="60000"/>
              <a:lumOff val="40000"/>
            </a:schemeClr>
          </a:solidFill>
          <a:ln>
            <a:solidFill>
              <a:schemeClr val="accent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700" dirty="0">
                <a:solidFill>
                  <a:schemeClr val="tx1"/>
                </a:solidFill>
              </a:rPr>
              <a:t>- </a:t>
            </a:r>
            <a:r>
              <a:rPr lang="en-US" sz="1700" dirty="0" err="1">
                <a:solidFill>
                  <a:schemeClr val="tx1"/>
                </a:solidFill>
              </a:rPr>
              <a:t>Chức</a:t>
            </a:r>
            <a:r>
              <a:rPr lang="en-US" sz="1700" dirty="0">
                <a:solidFill>
                  <a:schemeClr val="tx1"/>
                </a:solidFill>
              </a:rPr>
              <a:t> </a:t>
            </a:r>
            <a:r>
              <a:rPr lang="en-US" sz="1700" dirty="0" err="1">
                <a:solidFill>
                  <a:schemeClr val="tx1"/>
                </a:solidFill>
              </a:rPr>
              <a:t>năng</a:t>
            </a:r>
            <a:r>
              <a:rPr lang="en-US" sz="1700" dirty="0">
                <a:solidFill>
                  <a:schemeClr val="tx1"/>
                </a:solidFill>
              </a:rPr>
              <a:t>: </a:t>
            </a:r>
            <a:r>
              <a:rPr lang="vi-VN" sz="1700" dirty="0">
                <a:solidFill>
                  <a:schemeClr val="tx1"/>
                </a:solidFill>
              </a:rPr>
              <a:t>Điều khiển, điều hòa và phối hợp hoạt động của các cơ quan, hệ cơ quan trong cơ thể</a:t>
            </a:r>
          </a:p>
          <a:p>
            <a:pPr algn="just">
              <a:lnSpc>
                <a:spcPct val="150000"/>
              </a:lnSpc>
            </a:pPr>
            <a:r>
              <a:rPr lang="vi-VN" sz="1700" b="1" dirty="0">
                <a:solidFill>
                  <a:schemeClr val="tx1"/>
                </a:solidFill>
              </a:rPr>
              <a:t>Ví dụ: </a:t>
            </a:r>
            <a:r>
              <a:rPr lang="vi-VN" sz="1700" dirty="0">
                <a:solidFill>
                  <a:schemeClr val="tx1"/>
                </a:solidFill>
              </a:rPr>
              <a:t>Khi bị tổn thương vùng vận động ở não hoặc tổn thương dây thần kinh vận động, bệnh nhân bị giảm hoặc mất đi khả năng vận động của cơ thể. Chứng tỏ hệ thần kinh có vai trò điều khiển hoạt động có ý thức của cơ thể.</a:t>
            </a:r>
          </a:p>
        </p:txBody>
      </p:sp>
      <p:sp>
        <p:nvSpPr>
          <p:cNvPr id="4" name="Rectangle 3">
            <a:extLst>
              <a:ext uri="{FF2B5EF4-FFF2-40B4-BE49-F238E27FC236}">
                <a16:creationId xmlns:a16="http://schemas.microsoft.com/office/drawing/2014/main" id="{3280F419-DEF7-4C5C-9502-3F1ED9866C7B}"/>
              </a:ext>
            </a:extLst>
          </p:cNvPr>
          <p:cNvSpPr/>
          <p:nvPr/>
        </p:nvSpPr>
        <p:spPr>
          <a:xfrm>
            <a:off x="698629" y="1195447"/>
            <a:ext cx="7988171" cy="872034"/>
          </a:xfrm>
          <a:prstGeom prst="rect">
            <a:avLst/>
          </a:prstGeom>
        </p:spPr>
        <p:txBody>
          <a:bodyPr wrap="square">
            <a:spAutoFit/>
          </a:bodyPr>
          <a:lstStyle/>
          <a:p>
            <a:pPr algn="just">
              <a:lnSpc>
                <a:spcPct val="150000"/>
              </a:lnSpc>
            </a:pPr>
            <a:r>
              <a:rPr lang="vi-VN" sz="1800" b="1" dirty="0">
                <a:solidFill>
                  <a:schemeClr val="tx1"/>
                </a:solidFill>
              </a:rPr>
              <a:t>Câu </a:t>
            </a:r>
            <a:r>
              <a:rPr lang="en-US" sz="1800" b="1" dirty="0">
                <a:solidFill>
                  <a:schemeClr val="tx1"/>
                </a:solidFill>
              </a:rPr>
              <a:t>2</a:t>
            </a:r>
            <a:r>
              <a:rPr lang="vi-VN" sz="1800" b="1" dirty="0">
                <a:solidFill>
                  <a:schemeClr val="tx1"/>
                </a:solidFill>
              </a:rPr>
              <a:t>: </a:t>
            </a:r>
            <a:r>
              <a:rPr lang="vi-VN" sz="1800" dirty="0">
                <a:solidFill>
                  <a:schemeClr val="tx1"/>
                </a:solidFill>
              </a:rPr>
              <a:t>Nêu chức năng của hệ thần kinh. Lấy ví dụ thể hiện vai trò của hệ thần kinh đối với cơ thể người.</a:t>
            </a:r>
            <a:endParaRPr lang="en-US" sz="1800" dirty="0">
              <a:solidFill>
                <a:schemeClr val="tx1"/>
              </a:solidFill>
            </a:endParaRPr>
          </a:p>
        </p:txBody>
      </p:sp>
      <p:pic>
        <p:nvPicPr>
          <p:cNvPr id="25" name="Picture 8">
            <a:extLst>
              <a:ext uri="{FF2B5EF4-FFF2-40B4-BE49-F238E27FC236}">
                <a16:creationId xmlns:a16="http://schemas.microsoft.com/office/drawing/2014/main" id="{43524392-42C2-441C-8049-2DD9E965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4842" y="760348"/>
            <a:ext cx="1178778" cy="666546"/>
          </a:xfrm>
          <a:prstGeom prst="rect">
            <a:avLst/>
          </a:prstGeom>
        </p:spPr>
      </p:pic>
    </p:spTree>
    <p:extLst>
      <p:ext uri="{BB962C8B-B14F-4D97-AF65-F5344CB8AC3E}">
        <p14:creationId xmlns:p14="http://schemas.microsoft.com/office/powerpoint/2010/main" val="35018291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1"/>
          <p:cNvGrpSpPr/>
          <p:nvPr/>
        </p:nvGrpSpPr>
        <p:grpSpPr>
          <a:xfrm>
            <a:off x="72279" y="-45733"/>
            <a:ext cx="891400" cy="929200"/>
            <a:chOff x="4126300" y="1119425"/>
            <a:chExt cx="891400" cy="929200"/>
          </a:xfrm>
        </p:grpSpPr>
        <p:sp>
          <p:nvSpPr>
            <p:cNvPr id="929" name="Google Shape;929;p41"/>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4D4CEC2D-6495-49E4-B52A-F4F40F21EE88}"/>
              </a:ext>
            </a:extLst>
          </p:cNvPr>
          <p:cNvSpPr txBox="1"/>
          <p:nvPr/>
        </p:nvSpPr>
        <p:spPr>
          <a:xfrm>
            <a:off x="1523441" y="558339"/>
            <a:ext cx="5865447" cy="577850"/>
          </a:xfrm>
          <a:prstGeom prst="rect">
            <a:avLst/>
          </a:prstGeom>
          <a:noFill/>
        </p:spPr>
        <p:txBody>
          <a:bodyPr wrap="square">
            <a:spAutoFit/>
          </a:bodyPr>
          <a:lstStyle/>
          <a:p>
            <a:pPr algn="ctr">
              <a:lnSpc>
                <a:spcPct val="150000"/>
              </a:lnSpc>
              <a:spcBef>
                <a:spcPts val="100"/>
              </a:spcBef>
              <a:spcAft>
                <a:spcPts val="100"/>
              </a:spcAft>
            </a:pPr>
            <a:r>
              <a:rPr lang="en-US" sz="2400" b="1" dirty="0" err="1">
                <a:latin typeface="+mn-lt"/>
                <a:ea typeface="Calibri" panose="020F0502020204030204" pitchFamily="34" charset="0"/>
              </a:rPr>
              <a:t>Phiếu</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học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tập</a:t>
            </a:r>
            <a:endParaRPr lang="en-US" sz="2400" dirty="0">
              <a:effectLst/>
              <a:latin typeface="+mn-lt"/>
              <a:ea typeface="Calibri" panose="020F0502020204030204" pitchFamily="34" charset="0"/>
            </a:endParaRPr>
          </a:p>
        </p:txBody>
      </p:sp>
      <p:sp>
        <p:nvSpPr>
          <p:cNvPr id="3" name="Rectangle: Rounded Corners 2">
            <a:extLst>
              <a:ext uri="{FF2B5EF4-FFF2-40B4-BE49-F238E27FC236}">
                <a16:creationId xmlns:a16="http://schemas.microsoft.com/office/drawing/2014/main" id="{71B21036-25B4-43EA-8924-B16D1A3502D1}"/>
              </a:ext>
            </a:extLst>
          </p:cNvPr>
          <p:cNvSpPr/>
          <p:nvPr/>
        </p:nvSpPr>
        <p:spPr>
          <a:xfrm>
            <a:off x="446979" y="1688521"/>
            <a:ext cx="4998304" cy="2836978"/>
          </a:xfrm>
          <a:prstGeom prst="roundRect">
            <a:avLst/>
          </a:prstGeom>
          <a:solidFill>
            <a:schemeClr val="accent5">
              <a:lumMod val="40000"/>
              <a:lumOff val="60000"/>
            </a:schemeClr>
          </a:solidFill>
          <a:ln>
            <a:solidFill>
              <a:schemeClr val="accent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700" dirty="0">
                <a:solidFill>
                  <a:schemeClr val="tx1"/>
                </a:solidFill>
              </a:rPr>
              <a:t>- Một số bệnh về hệ thần kinh: Tai biến mạch máu não, Parkinson, Alzheimer, động kinh…</a:t>
            </a:r>
          </a:p>
          <a:p>
            <a:pPr algn="just">
              <a:lnSpc>
                <a:spcPct val="150000"/>
              </a:lnSpc>
            </a:pPr>
            <a:r>
              <a:rPr lang="vi-VN" sz="1700" dirty="0">
                <a:solidFill>
                  <a:schemeClr val="tx1"/>
                </a:solidFill>
              </a:rPr>
              <a:t>- Cách phòng bệnh về hệ thần kinh:</a:t>
            </a:r>
          </a:p>
          <a:p>
            <a:pPr algn="just">
              <a:lnSpc>
                <a:spcPct val="150000"/>
              </a:lnSpc>
            </a:pPr>
            <a:r>
              <a:rPr lang="vi-VN" sz="1700" dirty="0">
                <a:solidFill>
                  <a:schemeClr val="tx1"/>
                </a:solidFill>
              </a:rPr>
              <a:t>+ Có chế độ dinh dưỡng hợp lí.</a:t>
            </a:r>
          </a:p>
          <a:p>
            <a:pPr algn="just">
              <a:lnSpc>
                <a:spcPct val="150000"/>
              </a:lnSpc>
            </a:pPr>
            <a:r>
              <a:rPr lang="vi-VN" sz="1700" dirty="0">
                <a:solidFill>
                  <a:schemeClr val="tx1"/>
                </a:solidFill>
              </a:rPr>
              <a:t>+ Thường xuyên luyện tập thể dục, thể thao.</a:t>
            </a:r>
          </a:p>
          <a:p>
            <a:pPr algn="just">
              <a:lnSpc>
                <a:spcPct val="150000"/>
              </a:lnSpc>
            </a:pPr>
            <a:r>
              <a:rPr lang="vi-VN" sz="1700" dirty="0">
                <a:solidFill>
                  <a:schemeClr val="tx1"/>
                </a:solidFill>
              </a:rPr>
              <a:t>+ Suy nghĩ tích cực, tránh căng thẳng…</a:t>
            </a:r>
          </a:p>
        </p:txBody>
      </p:sp>
      <p:sp>
        <p:nvSpPr>
          <p:cNvPr id="4" name="Rectangle 3">
            <a:extLst>
              <a:ext uri="{FF2B5EF4-FFF2-40B4-BE49-F238E27FC236}">
                <a16:creationId xmlns:a16="http://schemas.microsoft.com/office/drawing/2014/main" id="{3280F419-DEF7-4C5C-9502-3F1ED9866C7B}"/>
              </a:ext>
            </a:extLst>
          </p:cNvPr>
          <p:cNvSpPr/>
          <p:nvPr/>
        </p:nvSpPr>
        <p:spPr>
          <a:xfrm>
            <a:off x="698629" y="1195447"/>
            <a:ext cx="7988171" cy="456535"/>
          </a:xfrm>
          <a:prstGeom prst="rect">
            <a:avLst/>
          </a:prstGeom>
        </p:spPr>
        <p:txBody>
          <a:bodyPr wrap="square">
            <a:spAutoFit/>
          </a:bodyPr>
          <a:lstStyle/>
          <a:p>
            <a:pPr algn="just">
              <a:lnSpc>
                <a:spcPct val="150000"/>
              </a:lnSpc>
            </a:pPr>
            <a:r>
              <a:rPr lang="vi-VN" sz="1800" b="1" dirty="0">
                <a:solidFill>
                  <a:schemeClr val="tx1"/>
                </a:solidFill>
              </a:rPr>
              <a:t>Câu </a:t>
            </a:r>
            <a:r>
              <a:rPr lang="en-US" sz="1800" b="1" dirty="0">
                <a:solidFill>
                  <a:schemeClr val="tx1"/>
                </a:solidFill>
              </a:rPr>
              <a:t>3: </a:t>
            </a:r>
            <a:r>
              <a:rPr lang="en-US" sz="1800" dirty="0" err="1">
                <a:solidFill>
                  <a:schemeClr val="tx1"/>
                </a:solidFill>
              </a:rPr>
              <a:t>Nêu</a:t>
            </a:r>
            <a:r>
              <a:rPr lang="en-US" sz="1800" dirty="0">
                <a:solidFill>
                  <a:schemeClr val="tx1"/>
                </a:solidFill>
              </a:rPr>
              <a:t> </a:t>
            </a:r>
            <a:r>
              <a:rPr lang="en-US" sz="1800" dirty="0" err="1">
                <a:solidFill>
                  <a:schemeClr val="tx1"/>
                </a:solidFill>
              </a:rPr>
              <a:t>tên</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cách</a:t>
            </a:r>
            <a:r>
              <a:rPr lang="en-US" sz="1800" dirty="0">
                <a:solidFill>
                  <a:schemeClr val="tx1"/>
                </a:solidFill>
              </a:rPr>
              <a:t> </a:t>
            </a:r>
            <a:r>
              <a:rPr lang="en-US" sz="1800" dirty="0" err="1">
                <a:solidFill>
                  <a:schemeClr val="tx1"/>
                </a:solidFill>
              </a:rPr>
              <a:t>phòng</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bệnh</a:t>
            </a:r>
            <a:r>
              <a:rPr lang="en-US" sz="1800" dirty="0">
                <a:solidFill>
                  <a:schemeClr val="tx1"/>
                </a:solidFill>
              </a:rPr>
              <a:t> </a:t>
            </a:r>
            <a:r>
              <a:rPr lang="en-US" sz="1800" dirty="0" err="1">
                <a:solidFill>
                  <a:schemeClr val="tx1"/>
                </a:solidFill>
              </a:rPr>
              <a:t>về</a:t>
            </a:r>
            <a:r>
              <a:rPr lang="en-US" sz="1800" dirty="0">
                <a:solidFill>
                  <a:schemeClr val="tx1"/>
                </a:solidFill>
              </a:rPr>
              <a:t> </a:t>
            </a:r>
            <a:r>
              <a:rPr lang="en-US" sz="1800" dirty="0" err="1">
                <a:solidFill>
                  <a:schemeClr val="tx1"/>
                </a:solidFill>
              </a:rPr>
              <a:t>hệ</a:t>
            </a:r>
            <a:r>
              <a:rPr lang="en-US" sz="1800" dirty="0">
                <a:solidFill>
                  <a:schemeClr val="tx1"/>
                </a:solidFill>
              </a:rPr>
              <a:t> </a:t>
            </a:r>
            <a:r>
              <a:rPr lang="en-US" sz="1800" dirty="0" err="1">
                <a:solidFill>
                  <a:schemeClr val="tx1"/>
                </a:solidFill>
              </a:rPr>
              <a:t>thần</a:t>
            </a:r>
            <a:r>
              <a:rPr lang="en-US" sz="1800" dirty="0">
                <a:solidFill>
                  <a:schemeClr val="tx1"/>
                </a:solidFill>
              </a:rPr>
              <a:t> </a:t>
            </a:r>
            <a:r>
              <a:rPr lang="en-US" sz="1800" dirty="0" err="1">
                <a:solidFill>
                  <a:schemeClr val="tx1"/>
                </a:solidFill>
              </a:rPr>
              <a:t>kinh</a:t>
            </a:r>
            <a:r>
              <a:rPr lang="en-US" sz="1800" dirty="0">
                <a:solidFill>
                  <a:schemeClr val="tx1"/>
                </a:solidFill>
              </a:rPr>
              <a:t>.</a:t>
            </a:r>
          </a:p>
        </p:txBody>
      </p:sp>
      <p:pic>
        <p:nvPicPr>
          <p:cNvPr id="25" name="Picture 8">
            <a:extLst>
              <a:ext uri="{FF2B5EF4-FFF2-40B4-BE49-F238E27FC236}">
                <a16:creationId xmlns:a16="http://schemas.microsoft.com/office/drawing/2014/main" id="{43524392-42C2-441C-8049-2DD9E965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4842" y="760348"/>
            <a:ext cx="1178778" cy="666546"/>
          </a:xfrm>
          <a:prstGeom prst="rect">
            <a:avLst/>
          </a:prstGeom>
        </p:spPr>
      </p:pic>
      <p:pic>
        <p:nvPicPr>
          <p:cNvPr id="1030" name="Picture 6" descr="https://www.trungtamphuchoichucnang.com/wp-content/uploads/2019/10/tai-bien-mach-mau-nao-2-e1563514208298.jpg">
            <a:extLst>
              <a:ext uri="{FF2B5EF4-FFF2-40B4-BE49-F238E27FC236}">
                <a16:creationId xmlns:a16="http://schemas.microsoft.com/office/drawing/2014/main" id="{4FC2C736-CE3F-4719-8206-1E5F238D2E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04"/>
          <a:stretch/>
        </p:blipFill>
        <p:spPr bwMode="auto">
          <a:xfrm>
            <a:off x="5517369" y="2894225"/>
            <a:ext cx="2753714" cy="15282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2EDC55B-2463-48EC-89E8-0378663C8B94}"/>
              </a:ext>
            </a:extLst>
          </p:cNvPr>
          <p:cNvSpPr/>
          <p:nvPr/>
        </p:nvSpPr>
        <p:spPr>
          <a:xfrm>
            <a:off x="5517369" y="2894224"/>
            <a:ext cx="2441298" cy="37890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Tai </a:t>
            </a:r>
            <a:r>
              <a:rPr lang="en-US" sz="1600" b="1" dirty="0" err="1">
                <a:solidFill>
                  <a:schemeClr val="tx1"/>
                </a:solidFill>
              </a:rPr>
              <a:t>biến</a:t>
            </a:r>
            <a:r>
              <a:rPr lang="en-US" sz="1600" b="1" dirty="0">
                <a:solidFill>
                  <a:schemeClr val="tx1"/>
                </a:solidFill>
              </a:rPr>
              <a:t> </a:t>
            </a:r>
            <a:r>
              <a:rPr lang="en-US" sz="1600" b="1" dirty="0" err="1">
                <a:solidFill>
                  <a:schemeClr val="tx1"/>
                </a:solidFill>
              </a:rPr>
              <a:t>mạch</a:t>
            </a:r>
            <a:r>
              <a:rPr lang="en-US" sz="1600" b="1" dirty="0">
                <a:solidFill>
                  <a:schemeClr val="tx1"/>
                </a:solidFill>
              </a:rPr>
              <a:t> </a:t>
            </a:r>
            <a:r>
              <a:rPr lang="en-US" sz="1600" b="1" dirty="0" err="1">
                <a:solidFill>
                  <a:schemeClr val="tx1"/>
                </a:solidFill>
              </a:rPr>
              <a:t>máu</a:t>
            </a:r>
            <a:r>
              <a:rPr lang="en-US" sz="1600" b="1" dirty="0">
                <a:solidFill>
                  <a:schemeClr val="tx1"/>
                </a:solidFill>
              </a:rPr>
              <a:t> </a:t>
            </a:r>
            <a:r>
              <a:rPr lang="en-US" sz="1600" b="1" dirty="0" err="1">
                <a:solidFill>
                  <a:schemeClr val="tx1"/>
                </a:solidFill>
              </a:rPr>
              <a:t>não</a:t>
            </a:r>
            <a:endParaRPr lang="en-US" sz="1600" b="1" dirty="0">
              <a:solidFill>
                <a:schemeClr val="tx1"/>
              </a:solidFill>
            </a:endParaRPr>
          </a:p>
        </p:txBody>
      </p:sp>
      <p:pic>
        <p:nvPicPr>
          <p:cNvPr id="27" name="Picture 2" descr="Bí quyết phòng ngừa hội chứng Alzheimer (bệnh Alzheimer) | TCI Hospital">
            <a:extLst>
              <a:ext uri="{FF2B5EF4-FFF2-40B4-BE49-F238E27FC236}">
                <a16:creationId xmlns:a16="http://schemas.microsoft.com/office/drawing/2014/main" id="{B48E4DC1-6607-4B66-BE90-B834853CA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6919" y="1429780"/>
            <a:ext cx="2312436" cy="1464443"/>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3C64-3ACC-4AD2-A03F-42356F1A3B91}"/>
              </a:ext>
            </a:extLst>
          </p:cNvPr>
          <p:cNvSpPr txBox="1"/>
          <p:nvPr/>
        </p:nvSpPr>
        <p:spPr>
          <a:xfrm>
            <a:off x="7363743" y="1406340"/>
            <a:ext cx="1295400" cy="338554"/>
          </a:xfrm>
          <a:prstGeom prst="rect">
            <a:avLst/>
          </a:prstGeom>
          <a:solidFill>
            <a:schemeClr val="accent2"/>
          </a:solidFill>
        </p:spPr>
        <p:txBody>
          <a:bodyPr wrap="square" rtlCol="0">
            <a:spAutoFit/>
          </a:bodyPr>
          <a:lstStyle/>
          <a:p>
            <a:r>
              <a:rPr lang="en-US" sz="1600" b="1" dirty="0"/>
              <a:t>Parkinson</a:t>
            </a:r>
          </a:p>
        </p:txBody>
      </p:sp>
    </p:spTree>
    <p:extLst>
      <p:ext uri="{BB962C8B-B14F-4D97-AF65-F5344CB8AC3E}">
        <p14:creationId xmlns:p14="http://schemas.microsoft.com/office/powerpoint/2010/main" val="19949482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out)">
                                      <p:cBhvr>
                                        <p:cTn id="15" dur="500"/>
                                        <p:tgtEl>
                                          <p:spTgt spid="2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Lst>
  </p:timing>
</p:sld>
</file>

<file path=ppt/theme/theme1.xml><?xml version="1.0" encoding="utf-8"?>
<a:theme xmlns:a="http://schemas.openxmlformats.org/drawingml/2006/main" name="Biology Subject for Elementary: Nervous System by Slidesgo">
  <a:themeElements>
    <a:clrScheme name="Simple Light">
      <a:dk1>
        <a:srgbClr val="333333"/>
      </a:dk1>
      <a:lt1>
        <a:srgbClr val="FFF3DE"/>
      </a:lt1>
      <a:dk2>
        <a:srgbClr val="EF4424"/>
      </a:dk2>
      <a:lt2>
        <a:srgbClr val="F6A96C"/>
      </a:lt2>
      <a:accent1>
        <a:srgbClr val="FFE5C2"/>
      </a:accent1>
      <a:accent2>
        <a:srgbClr val="FFFFFF"/>
      </a:accent2>
      <a:accent3>
        <a:srgbClr val="FAC600"/>
      </a:accent3>
      <a:accent4>
        <a:srgbClr val="1EE6A6"/>
      </a:accent4>
      <a:accent5>
        <a:srgbClr val="60B7FF"/>
      </a:accent5>
      <a:accent6>
        <a:srgbClr val="6354B1"/>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2584</Words>
  <Application>Microsoft Office PowerPoint</Application>
  <PresentationFormat>On-screen Show (16:9)</PresentationFormat>
  <Paragraphs>184</Paragraphs>
  <Slides>46</Slides>
  <Notes>41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Arial</vt:lpstr>
      <vt:lpstr>Wingdings</vt:lpstr>
      <vt:lpstr>Nunito</vt:lpstr>
      <vt:lpstr>Fredoka One</vt:lpstr>
      <vt:lpstr>Times New Roman</vt:lpstr>
      <vt:lpstr>PT Sans</vt:lpstr>
      <vt:lpstr>Calibri</vt:lpstr>
      <vt:lpstr>Bebas Neue</vt:lpstr>
      <vt:lpstr>Nunito Light</vt:lpstr>
      <vt:lpstr>Anaheim</vt:lpstr>
      <vt:lpstr>Biology Subject for Elementary: Nervous System by Slidesgo</vt:lpstr>
      <vt:lpstr>Office Theme</vt:lpstr>
      <vt:lpstr>PowerPoint Presentation</vt:lpstr>
      <vt:lpstr>PowerPoint Presentation</vt:lpstr>
      <vt:lpstr>PowerPoint Presentation</vt:lpstr>
      <vt:lpstr>NỘI DUNG BÀI HỌC</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Cơ chế nghe của tai </vt:lpstr>
      <vt:lpstr>Cơ chế của thị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cp:lastModifiedBy>
  <cp:revision>124</cp:revision>
  <dcterms:modified xsi:type="dcterms:W3CDTF">2023-10-19T02:45:16Z</dcterms:modified>
</cp:coreProperties>
</file>