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Lst>
  <p:notesMasterIdLst>
    <p:notesMasterId r:id="rId50"/>
  </p:notesMasterIdLst>
  <p:sldIdLst>
    <p:sldId id="256" r:id="rId3"/>
    <p:sldId id="358" r:id="rId4"/>
    <p:sldId id="314" r:id="rId5"/>
    <p:sldId id="258" r:id="rId6"/>
    <p:sldId id="261" r:id="rId7"/>
    <p:sldId id="355" r:id="rId8"/>
    <p:sldId id="387" r:id="rId9"/>
    <p:sldId id="409" r:id="rId10"/>
    <p:sldId id="388" r:id="rId11"/>
    <p:sldId id="390" r:id="rId12"/>
    <p:sldId id="410" r:id="rId13"/>
    <p:sldId id="391" r:id="rId14"/>
    <p:sldId id="392" r:id="rId15"/>
    <p:sldId id="393" r:id="rId16"/>
    <p:sldId id="394" r:id="rId17"/>
    <p:sldId id="318" r:id="rId18"/>
    <p:sldId id="411" r:id="rId19"/>
    <p:sldId id="398" r:id="rId20"/>
    <p:sldId id="396" r:id="rId21"/>
    <p:sldId id="399" r:id="rId22"/>
    <p:sldId id="401" r:id="rId23"/>
    <p:sldId id="400" r:id="rId24"/>
    <p:sldId id="402" r:id="rId25"/>
    <p:sldId id="403" r:id="rId26"/>
    <p:sldId id="404" r:id="rId27"/>
    <p:sldId id="405" r:id="rId28"/>
    <p:sldId id="406" r:id="rId29"/>
    <p:sldId id="412" r:id="rId30"/>
    <p:sldId id="315" r:id="rId31"/>
    <p:sldId id="323" r:id="rId32"/>
    <p:sldId id="407" r:id="rId33"/>
    <p:sldId id="316" r:id="rId34"/>
    <p:sldId id="408" r:id="rId35"/>
    <p:sldId id="259" r:id="rId36"/>
    <p:sldId id="385" r:id="rId37"/>
    <p:sldId id="382" r:id="rId38"/>
    <p:sldId id="330" r:id="rId39"/>
    <p:sldId id="335" r:id="rId40"/>
    <p:sldId id="351" r:id="rId41"/>
    <p:sldId id="352" r:id="rId42"/>
    <p:sldId id="329" r:id="rId43"/>
    <p:sldId id="386" r:id="rId44"/>
    <p:sldId id="383" r:id="rId45"/>
    <p:sldId id="381" r:id="rId46"/>
    <p:sldId id="384" r:id="rId47"/>
    <p:sldId id="262" r:id="rId48"/>
    <p:sldId id="346" r:id="rId49"/>
  </p:sldIdLst>
  <p:sldSz cx="9144000" cy="5143500" type="screen16x9"/>
  <p:notesSz cx="6858000" cy="9144000"/>
  <p:embeddedFontLst>
    <p:embeddedFont>
      <p:font typeface="Anaheim" panose="020B0604020202020204" charset="0"/>
      <p:regular r:id="rId51"/>
    </p:embeddedFont>
    <p:embeddedFont>
      <p:font typeface="Bebas Neue" panose="020B0604020202020204" charset="0"/>
      <p:regular r:id="rId52"/>
    </p:embeddedFont>
    <p:embeddedFont>
      <p:font typeface="Calibri" panose="020F0502020204030204" pitchFamily="34" charset="0"/>
      <p:regular r:id="rId53"/>
      <p:bold r:id="rId54"/>
      <p:italic r:id="rId55"/>
      <p:boldItalic r:id="rId56"/>
    </p:embeddedFont>
    <p:embeddedFont>
      <p:font typeface="Glegoo" panose="020B0604020202020204" charset="0"/>
      <p:regular r:id="rId57"/>
      <p:bold r:id="rId58"/>
    </p:embeddedFont>
    <p:embeddedFont>
      <p:font typeface="Gochi Hand" panose="020B0604020202020204" charset="0"/>
      <p:regular r:id="rId59"/>
    </p:embeddedFont>
    <p:embeddedFont>
      <p:font typeface="Montserrat" panose="00000500000000000000" pitchFamily="2" charset="0"/>
      <p:regular r:id="rId60"/>
      <p:bold r:id="rId61"/>
      <p:italic r:id="rId62"/>
      <p:boldItalic r:id="rId63"/>
    </p:embeddedFont>
    <p:embeddedFont>
      <p:font typeface="Montserrat SemiBold" panose="00000700000000000000" pitchFamily="2" charset="0"/>
      <p:regular r:id="rId64"/>
      <p:bold r:id="rId65"/>
      <p:italic r:id="rId66"/>
      <p:boldItalic r:id="rId67"/>
    </p:embeddedFont>
    <p:embeddedFont>
      <p:font typeface="Nunito" panose="020B0604020202020204" charset="0"/>
      <p:regular r:id="rId68"/>
      <p:bold r:id="rId69"/>
      <p:italic r:id="rId70"/>
      <p:boldItalic r:id="rId71"/>
    </p:embeddedFont>
    <p:embeddedFont>
      <p:font typeface="Nunito SemiBold" panose="020B0604020202020204" charset="0"/>
      <p:bold r:id="rId72"/>
      <p:boldItalic r:id="rId73"/>
    </p:embeddedFont>
    <p:embeddedFont>
      <p:font typeface="Patrick Hand" panose="020B0604020202020204" charset="0"/>
      <p:regular r:id="rId74"/>
    </p:embeddedFont>
    <p:embeddedFont>
      <p:font typeface="Tahoma" panose="020B0604030504040204" pitchFamily="3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CB6"/>
    <a:srgbClr val="C4E1E6"/>
    <a:srgbClr val="D97F88"/>
    <a:srgbClr val="FECE30"/>
    <a:srgbClr val="FFDB69"/>
    <a:srgbClr val="FFFFA7"/>
    <a:srgbClr val="F3ECB8"/>
    <a:srgbClr val="F5CAB3"/>
    <a:srgbClr val="9A4145"/>
    <a:srgbClr val="F8F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E76074-B2E0-4C4E-B769-3136D7D74115}">
  <a:tblStyle styleId="{2CE76074-B2E0-4C4E-B769-3136D7D741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5007" autoAdjust="0"/>
  </p:normalViewPr>
  <p:slideViewPr>
    <p:cSldViewPr snapToGrid="0">
      <p:cViewPr varScale="1">
        <p:scale>
          <a:sx n="84" d="100"/>
          <a:sy n="84" d="100"/>
        </p:scale>
        <p:origin x="5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0c528197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0c528197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96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827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655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e00a85362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e00a85362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e00a85362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e00a85362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687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60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00a85362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e00a85362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06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0a8536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0a8536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e00a85362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e00a85362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4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3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e00a853624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e00a85362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08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43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81100" y="886350"/>
            <a:ext cx="4782000" cy="1877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802025" y="3650700"/>
            <a:ext cx="5540100" cy="500700"/>
          </a:xfrm>
          <a:prstGeom prst="rect">
            <a:avLst/>
          </a:prstGeom>
          <a:solidFill>
            <a:schemeClr val="accen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870200" y="2763450"/>
            <a:ext cx="7403700" cy="5793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2400">
                <a:solidFill>
                  <a:schemeClr val="accen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248270" y="164228"/>
            <a:ext cx="8635431" cy="4743033"/>
            <a:chOff x="248270" y="164228"/>
            <a:chExt cx="8635431" cy="4743033"/>
          </a:xfrm>
        </p:grpSpPr>
        <p:grpSp>
          <p:nvGrpSpPr>
            <p:cNvPr id="13" name="Google Shape;13;p2"/>
            <p:cNvGrpSpPr/>
            <p:nvPr/>
          </p:nvGrpSpPr>
          <p:grpSpPr>
            <a:xfrm>
              <a:off x="7974092" y="3900240"/>
              <a:ext cx="909609" cy="1007021"/>
              <a:chOff x="4302200" y="1018850"/>
              <a:chExt cx="684225" cy="757500"/>
            </a:xfrm>
          </p:grpSpPr>
          <p:sp>
            <p:nvSpPr>
              <p:cNvPr id="14" name="Google Shape;14;p2"/>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rot="-323156" flipH="1">
              <a:off x="259530" y="187412"/>
              <a:ext cx="506402" cy="263748"/>
              <a:chOff x="4211975" y="3407700"/>
              <a:chExt cx="312100" cy="162550"/>
            </a:xfrm>
          </p:grpSpPr>
          <p:sp>
            <p:nvSpPr>
              <p:cNvPr id="22" name="Google Shape;22;p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1_1">
    <p:spTree>
      <p:nvGrpSpPr>
        <p:cNvPr id="1" name="Shape 192"/>
        <p:cNvGrpSpPr/>
        <p:nvPr/>
      </p:nvGrpSpPr>
      <p:grpSpPr>
        <a:xfrm>
          <a:off x="0" y="0"/>
          <a:ext cx="0" cy="0"/>
          <a:chOff x="0" y="0"/>
          <a:chExt cx="0" cy="0"/>
        </a:xfrm>
      </p:grpSpPr>
      <p:grpSp>
        <p:nvGrpSpPr>
          <p:cNvPr id="193" name="Google Shape;193;p15"/>
          <p:cNvGrpSpPr/>
          <p:nvPr/>
        </p:nvGrpSpPr>
        <p:grpSpPr>
          <a:xfrm>
            <a:off x="6709650" y="259365"/>
            <a:ext cx="1994400" cy="2929885"/>
            <a:chOff x="6709650" y="259365"/>
            <a:chExt cx="1994400" cy="2929885"/>
          </a:xfrm>
        </p:grpSpPr>
        <p:sp>
          <p:nvSpPr>
            <p:cNvPr id="194" name="Google Shape;194;p15"/>
            <p:cNvSpPr/>
            <p:nvPr/>
          </p:nvSpPr>
          <p:spPr>
            <a:xfrm rot="10800000" flipH="1">
              <a:off x="6709650" y="1564461"/>
              <a:ext cx="1759341" cy="1624789"/>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5"/>
            <p:cNvGrpSpPr/>
            <p:nvPr/>
          </p:nvGrpSpPr>
          <p:grpSpPr>
            <a:xfrm>
              <a:off x="7894945" y="259365"/>
              <a:ext cx="809104" cy="746170"/>
              <a:chOff x="7894945" y="259365"/>
              <a:chExt cx="809104" cy="746170"/>
            </a:xfrm>
          </p:grpSpPr>
          <p:grpSp>
            <p:nvGrpSpPr>
              <p:cNvPr id="196" name="Google Shape;196;p15"/>
              <p:cNvGrpSpPr/>
              <p:nvPr/>
            </p:nvGrpSpPr>
            <p:grpSpPr>
              <a:xfrm flipH="1">
                <a:off x="7983191" y="259365"/>
                <a:ext cx="720858" cy="641784"/>
                <a:chOff x="213566" y="173640"/>
                <a:chExt cx="720858" cy="641784"/>
              </a:xfrm>
            </p:grpSpPr>
            <p:sp>
              <p:nvSpPr>
                <p:cNvPr id="197" name="Google Shape;197;p15"/>
                <p:cNvSpPr/>
                <p:nvPr/>
              </p:nvSpPr>
              <p:spPr>
                <a:xfrm rot="772904">
                  <a:off x="415545" y="533491"/>
                  <a:ext cx="191481" cy="263910"/>
                </a:xfrm>
                <a:custGeom>
                  <a:avLst/>
                  <a:gdLst/>
                  <a:ahLst/>
                  <a:cxnLst/>
                  <a:rect l="l" t="t" r="r" b="b"/>
                  <a:pathLst>
                    <a:path w="5298" h="7302" extrusionOk="0">
                      <a:moveTo>
                        <a:pt x="3797" y="1"/>
                      </a:moveTo>
                      <a:cubicBezTo>
                        <a:pt x="3739" y="1"/>
                        <a:pt x="3681" y="6"/>
                        <a:pt x="3622" y="17"/>
                      </a:cubicBezTo>
                      <a:cubicBezTo>
                        <a:pt x="312" y="639"/>
                        <a:pt x="1" y="5929"/>
                        <a:pt x="2950" y="7236"/>
                      </a:cubicBezTo>
                      <a:cubicBezTo>
                        <a:pt x="3054" y="7281"/>
                        <a:pt x="3155" y="7302"/>
                        <a:pt x="3250" y="7302"/>
                      </a:cubicBezTo>
                      <a:cubicBezTo>
                        <a:pt x="3747" y="7302"/>
                        <a:pt x="4073" y="6735"/>
                        <a:pt x="3697" y="6265"/>
                      </a:cubicBezTo>
                      <a:cubicBezTo>
                        <a:pt x="3075" y="5481"/>
                        <a:pt x="2602" y="4597"/>
                        <a:pt x="2851" y="3577"/>
                      </a:cubicBezTo>
                      <a:cubicBezTo>
                        <a:pt x="3099" y="2593"/>
                        <a:pt x="3859" y="2208"/>
                        <a:pt x="4556" y="1610"/>
                      </a:cubicBezTo>
                      <a:cubicBezTo>
                        <a:pt x="5298" y="984"/>
                        <a:pt x="4592" y="1"/>
                        <a:pt x="37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213566" y="378966"/>
                  <a:ext cx="345522" cy="192531"/>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634044" y="346507"/>
                  <a:ext cx="300380" cy="162099"/>
                </a:xfrm>
                <a:custGeom>
                  <a:avLst/>
                  <a:gdLst/>
                  <a:ahLst/>
                  <a:cxnLst/>
                  <a:rect l="l" t="t" r="r" b="b"/>
                  <a:pathLst>
                    <a:path w="8311" h="4485" extrusionOk="0">
                      <a:moveTo>
                        <a:pt x="3946" y="0"/>
                      </a:moveTo>
                      <a:cubicBezTo>
                        <a:pt x="2117" y="0"/>
                        <a:pt x="339" y="1052"/>
                        <a:pt x="45" y="3270"/>
                      </a:cubicBezTo>
                      <a:cubicBezTo>
                        <a:pt x="0" y="3626"/>
                        <a:pt x="287" y="3805"/>
                        <a:pt x="584" y="3805"/>
                      </a:cubicBezTo>
                      <a:cubicBezTo>
                        <a:pt x="786" y="3805"/>
                        <a:pt x="992" y="3723"/>
                        <a:pt x="1103" y="3557"/>
                      </a:cubicBezTo>
                      <a:cubicBezTo>
                        <a:pt x="1720" y="2625"/>
                        <a:pt x="2599" y="1802"/>
                        <a:pt x="3769" y="1802"/>
                      </a:cubicBezTo>
                      <a:cubicBezTo>
                        <a:pt x="3850" y="1802"/>
                        <a:pt x="3932" y="1806"/>
                        <a:pt x="4015" y="1814"/>
                      </a:cubicBezTo>
                      <a:cubicBezTo>
                        <a:pt x="5334" y="1926"/>
                        <a:pt x="5857" y="2959"/>
                        <a:pt x="6367" y="4005"/>
                      </a:cubicBezTo>
                      <a:cubicBezTo>
                        <a:pt x="6531" y="4336"/>
                        <a:pt x="6865" y="4484"/>
                        <a:pt x="7206" y="4484"/>
                      </a:cubicBezTo>
                      <a:cubicBezTo>
                        <a:pt x="7749" y="4484"/>
                        <a:pt x="8310" y="4110"/>
                        <a:pt x="8234" y="3507"/>
                      </a:cubicBezTo>
                      <a:cubicBezTo>
                        <a:pt x="7937" y="1217"/>
                        <a:pt x="5913" y="0"/>
                        <a:pt x="3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407507" y="173640"/>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5"/>
              <p:cNvSpPr/>
              <p:nvPr/>
            </p:nvSpPr>
            <p:spPr>
              <a:xfrm rot="1104443">
                <a:off x="7916503" y="654897"/>
                <a:ext cx="345514" cy="192527"/>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flipH="1">
                <a:off x="8044084" y="832665"/>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15"/>
          <p:cNvSpPr txBox="1">
            <a:spLocks noGrp="1"/>
          </p:cNvSpPr>
          <p:nvPr>
            <p:ph type="title"/>
          </p:nvPr>
        </p:nvSpPr>
        <p:spPr>
          <a:xfrm>
            <a:off x="813700" y="1510872"/>
            <a:ext cx="5540100" cy="162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4" name="Google Shape;204;p15"/>
          <p:cNvSpPr txBox="1">
            <a:spLocks noGrp="1"/>
          </p:cNvSpPr>
          <p:nvPr>
            <p:ph type="title" idx="2" hasCustomPrompt="1"/>
          </p:nvPr>
        </p:nvSpPr>
        <p:spPr>
          <a:xfrm>
            <a:off x="6013875" y="195593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5" name="Google Shape;205;p15"/>
          <p:cNvSpPr txBox="1">
            <a:spLocks noGrp="1"/>
          </p:cNvSpPr>
          <p:nvPr>
            <p:ph type="subTitle" idx="1"/>
          </p:nvPr>
        </p:nvSpPr>
        <p:spPr>
          <a:xfrm>
            <a:off x="715100" y="3446650"/>
            <a:ext cx="5540100" cy="500700"/>
          </a:xfrm>
          <a:prstGeom prst="rect">
            <a:avLst/>
          </a:prstGeom>
          <a:solidFill>
            <a:schemeClr val="accent3"/>
          </a:solidFill>
        </p:spPr>
        <p:txBody>
          <a:bodyPr spcFirstLastPara="1" wrap="square" lIns="91425" tIns="91425" rIns="91425" bIns="91425" anchor="ctr" anchorCtr="0">
            <a:noAutofit/>
          </a:bodyPr>
          <a:lstStyle>
            <a:lvl1pPr marR="100012"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1_1_1">
    <p:spTree>
      <p:nvGrpSpPr>
        <p:cNvPr id="1" name="Shape 206"/>
        <p:cNvGrpSpPr/>
        <p:nvPr/>
      </p:nvGrpSpPr>
      <p:grpSpPr>
        <a:xfrm>
          <a:off x="0" y="0"/>
          <a:ext cx="0" cy="0"/>
          <a:chOff x="0" y="0"/>
          <a:chExt cx="0" cy="0"/>
        </a:xfrm>
      </p:grpSpPr>
      <p:grpSp>
        <p:nvGrpSpPr>
          <p:cNvPr id="207" name="Google Shape;207;p16"/>
          <p:cNvGrpSpPr/>
          <p:nvPr/>
        </p:nvGrpSpPr>
        <p:grpSpPr>
          <a:xfrm flipH="1">
            <a:off x="420819" y="289816"/>
            <a:ext cx="886218" cy="953042"/>
            <a:chOff x="6882175" y="2207400"/>
            <a:chExt cx="465475" cy="500600"/>
          </a:xfrm>
        </p:grpSpPr>
        <p:sp>
          <p:nvSpPr>
            <p:cNvPr id="208" name="Google Shape;208;p16"/>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16"/>
          <p:cNvSpPr txBox="1">
            <a:spLocks noGrp="1"/>
          </p:cNvSpPr>
          <p:nvPr>
            <p:ph type="title"/>
          </p:nvPr>
        </p:nvSpPr>
        <p:spPr>
          <a:xfrm>
            <a:off x="2821000" y="1500150"/>
            <a:ext cx="5607900" cy="1628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2" name="Google Shape;212;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 name="Google Shape;213;p16"/>
          <p:cNvSpPr txBox="1">
            <a:spLocks noGrp="1"/>
          </p:cNvSpPr>
          <p:nvPr>
            <p:ph type="subTitle" idx="1"/>
          </p:nvPr>
        </p:nvSpPr>
        <p:spPr>
          <a:xfrm>
            <a:off x="2888750" y="3450650"/>
            <a:ext cx="5540100" cy="5007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CUSTOM_4_1">
    <p:spTree>
      <p:nvGrpSpPr>
        <p:cNvPr id="1" name="Shape 239"/>
        <p:cNvGrpSpPr/>
        <p:nvPr/>
      </p:nvGrpSpPr>
      <p:grpSpPr>
        <a:xfrm>
          <a:off x="0" y="0"/>
          <a:ext cx="0" cy="0"/>
          <a:chOff x="0" y="0"/>
          <a:chExt cx="0" cy="0"/>
        </a:xfrm>
      </p:grpSpPr>
      <p:sp>
        <p:nvSpPr>
          <p:cNvPr id="240" name="Google Shape;240;p22"/>
          <p:cNvSpPr/>
          <p:nvPr/>
        </p:nvSpPr>
        <p:spPr>
          <a:xfrm flipH="1">
            <a:off x="394395" y="463000"/>
            <a:ext cx="1161831" cy="64468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250"/>
        <p:cNvGrpSpPr/>
        <p:nvPr/>
      </p:nvGrpSpPr>
      <p:grpSpPr>
        <a:xfrm>
          <a:off x="0" y="0"/>
          <a:ext cx="0" cy="0"/>
          <a:chOff x="0" y="0"/>
          <a:chExt cx="0" cy="0"/>
        </a:xfrm>
      </p:grpSpPr>
      <p:sp>
        <p:nvSpPr>
          <p:cNvPr id="251" name="Google Shape;251;p24"/>
          <p:cNvSpPr/>
          <p:nvPr/>
        </p:nvSpPr>
        <p:spPr>
          <a:xfrm rot="5400000">
            <a:off x="4360837" y="600191"/>
            <a:ext cx="4388254" cy="4052698"/>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txBox="1">
            <a:spLocks noGrp="1"/>
          </p:cNvSpPr>
          <p:nvPr>
            <p:ph type="subTitle" idx="1"/>
          </p:nvPr>
        </p:nvSpPr>
        <p:spPr>
          <a:xfrm>
            <a:off x="715100" y="1917600"/>
            <a:ext cx="3664800" cy="26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253" name="Google Shape;253;p24"/>
          <p:cNvSpPr txBox="1">
            <a:spLocks noGrp="1"/>
          </p:cNvSpPr>
          <p:nvPr>
            <p:ph type="title"/>
          </p:nvPr>
        </p:nvSpPr>
        <p:spPr>
          <a:xfrm>
            <a:off x="715100" y="535000"/>
            <a:ext cx="4345500" cy="122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257"/>
        <p:cNvGrpSpPr/>
        <p:nvPr/>
      </p:nvGrpSpPr>
      <p:grpSpPr>
        <a:xfrm>
          <a:off x="0" y="0"/>
          <a:ext cx="0" cy="0"/>
          <a:chOff x="0" y="0"/>
          <a:chExt cx="0" cy="0"/>
        </a:xfrm>
      </p:grpSpPr>
      <p:sp>
        <p:nvSpPr>
          <p:cNvPr id="258" name="Google Shape;258;p26"/>
          <p:cNvSpPr txBox="1">
            <a:spLocks noGrp="1"/>
          </p:cNvSpPr>
          <p:nvPr>
            <p:ph type="body" idx="1"/>
          </p:nvPr>
        </p:nvSpPr>
        <p:spPr>
          <a:xfrm>
            <a:off x="720000" y="1343525"/>
            <a:ext cx="7713600" cy="3225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9" name="Google Shape;259;p2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60" name="Google Shape;260;p26"/>
          <p:cNvGrpSpPr/>
          <p:nvPr/>
        </p:nvGrpSpPr>
        <p:grpSpPr>
          <a:xfrm>
            <a:off x="7619922" y="274307"/>
            <a:ext cx="1201654" cy="4704219"/>
            <a:chOff x="7619922" y="274307"/>
            <a:chExt cx="1201654" cy="4704219"/>
          </a:xfrm>
        </p:grpSpPr>
        <p:grpSp>
          <p:nvGrpSpPr>
            <p:cNvPr id="261" name="Google Shape;261;p26"/>
            <p:cNvGrpSpPr/>
            <p:nvPr/>
          </p:nvGrpSpPr>
          <p:grpSpPr>
            <a:xfrm>
              <a:off x="7619922" y="3933006"/>
              <a:ext cx="1201654" cy="1045519"/>
              <a:chOff x="3918275" y="2946475"/>
              <a:chExt cx="1042650" cy="907175"/>
            </a:xfrm>
          </p:grpSpPr>
          <p:sp>
            <p:nvSpPr>
              <p:cNvPr id="262" name="Google Shape;262;p26"/>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26"/>
            <p:cNvGrpSpPr/>
            <p:nvPr/>
          </p:nvGrpSpPr>
          <p:grpSpPr>
            <a:xfrm rot="10800000">
              <a:off x="8079087" y="274307"/>
              <a:ext cx="699624" cy="760571"/>
              <a:chOff x="8472500" y="116350"/>
              <a:chExt cx="573886" cy="623879"/>
            </a:xfrm>
          </p:grpSpPr>
          <p:sp>
            <p:nvSpPr>
              <p:cNvPr id="272" name="Google Shape;272;p26"/>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22"/>
        <p:cNvGrpSpPr/>
        <p:nvPr/>
      </p:nvGrpSpPr>
      <p:grpSpPr>
        <a:xfrm>
          <a:off x="0" y="0"/>
          <a:ext cx="0" cy="0"/>
          <a:chOff x="0" y="0"/>
          <a:chExt cx="0" cy="0"/>
        </a:xfrm>
      </p:grpSpPr>
      <p:sp>
        <p:nvSpPr>
          <p:cNvPr id="323" name="Google Shape;323;p32"/>
          <p:cNvSpPr txBox="1">
            <a:spLocks noGrp="1"/>
          </p:cNvSpPr>
          <p:nvPr>
            <p:ph type="subTitle" idx="1"/>
          </p:nvPr>
        </p:nvSpPr>
        <p:spPr>
          <a:xfrm>
            <a:off x="2176000" y="1383650"/>
            <a:ext cx="62529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32"/>
          <p:cNvSpPr txBox="1">
            <a:spLocks noGrp="1"/>
          </p:cNvSpPr>
          <p:nvPr>
            <p:ph type="subTitle" idx="2"/>
          </p:nvPr>
        </p:nvSpPr>
        <p:spPr>
          <a:xfrm>
            <a:off x="2176000" y="3494950"/>
            <a:ext cx="62529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32"/>
          <p:cNvSpPr txBox="1">
            <a:spLocks noGrp="1"/>
          </p:cNvSpPr>
          <p:nvPr>
            <p:ph type="subTitle" idx="3"/>
          </p:nvPr>
        </p:nvSpPr>
        <p:spPr>
          <a:xfrm>
            <a:off x="2176000" y="2397900"/>
            <a:ext cx="62529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327" name="Google Shape;327;p32"/>
          <p:cNvGrpSpPr/>
          <p:nvPr/>
        </p:nvGrpSpPr>
        <p:grpSpPr>
          <a:xfrm flipH="1">
            <a:off x="8086788" y="280000"/>
            <a:ext cx="684225" cy="757500"/>
            <a:chOff x="4302200" y="1018850"/>
            <a:chExt cx="684225" cy="757500"/>
          </a:xfrm>
        </p:grpSpPr>
        <p:sp>
          <p:nvSpPr>
            <p:cNvPr id="328" name="Google Shape;328;p32"/>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BLANK_1_1_1_2_1_1">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7200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33"/>
          <p:cNvSpPr txBox="1">
            <a:spLocks noGrp="1"/>
          </p:cNvSpPr>
          <p:nvPr>
            <p:ph type="subTitle" idx="1"/>
          </p:nvPr>
        </p:nvSpPr>
        <p:spPr>
          <a:xfrm>
            <a:off x="7200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33"/>
          <p:cNvSpPr txBox="1">
            <a:spLocks noGrp="1"/>
          </p:cNvSpPr>
          <p:nvPr>
            <p:ph type="title" idx="2"/>
          </p:nvPr>
        </p:nvSpPr>
        <p:spPr>
          <a:xfrm>
            <a:off x="34038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33"/>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33"/>
          <p:cNvSpPr txBox="1">
            <a:spLocks noGrp="1"/>
          </p:cNvSpPr>
          <p:nvPr>
            <p:ph type="title" idx="4"/>
          </p:nvPr>
        </p:nvSpPr>
        <p:spPr>
          <a:xfrm>
            <a:off x="60876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33"/>
          <p:cNvSpPr txBox="1">
            <a:spLocks noGrp="1"/>
          </p:cNvSpPr>
          <p:nvPr>
            <p:ph type="subTitle" idx="5"/>
          </p:nvPr>
        </p:nvSpPr>
        <p:spPr>
          <a:xfrm>
            <a:off x="60876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33"/>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69"/>
        <p:cNvGrpSpPr/>
        <p:nvPr/>
      </p:nvGrpSpPr>
      <p:grpSpPr>
        <a:xfrm>
          <a:off x="0" y="0"/>
          <a:ext cx="0" cy="0"/>
          <a:chOff x="0" y="0"/>
          <a:chExt cx="0" cy="0"/>
        </a:xfrm>
      </p:grpSpPr>
      <p:sp>
        <p:nvSpPr>
          <p:cNvPr id="370" name="Google Shape;370;p35"/>
          <p:cNvSpPr txBox="1">
            <a:spLocks noGrp="1"/>
          </p:cNvSpPr>
          <p:nvPr>
            <p:ph type="title"/>
          </p:nvPr>
        </p:nvSpPr>
        <p:spPr>
          <a:xfrm>
            <a:off x="119586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1" name="Google Shape;371;p35"/>
          <p:cNvSpPr txBox="1">
            <a:spLocks noGrp="1"/>
          </p:cNvSpPr>
          <p:nvPr>
            <p:ph type="subTitle" idx="1"/>
          </p:nvPr>
        </p:nvSpPr>
        <p:spPr>
          <a:xfrm>
            <a:off x="119586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35"/>
          <p:cNvSpPr txBox="1">
            <a:spLocks noGrp="1"/>
          </p:cNvSpPr>
          <p:nvPr>
            <p:ph type="title" idx="2"/>
          </p:nvPr>
        </p:nvSpPr>
        <p:spPr>
          <a:xfrm>
            <a:off x="508104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3" name="Google Shape;373;p35"/>
          <p:cNvSpPr txBox="1">
            <a:spLocks noGrp="1"/>
          </p:cNvSpPr>
          <p:nvPr>
            <p:ph type="subTitle" idx="3"/>
          </p:nvPr>
        </p:nvSpPr>
        <p:spPr>
          <a:xfrm>
            <a:off x="508104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35"/>
          <p:cNvSpPr txBox="1">
            <a:spLocks noGrp="1"/>
          </p:cNvSpPr>
          <p:nvPr>
            <p:ph type="title" idx="4"/>
          </p:nvPr>
        </p:nvSpPr>
        <p:spPr>
          <a:xfrm>
            <a:off x="119586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5" name="Google Shape;375;p35"/>
          <p:cNvSpPr txBox="1">
            <a:spLocks noGrp="1"/>
          </p:cNvSpPr>
          <p:nvPr>
            <p:ph type="subTitle" idx="5"/>
          </p:nvPr>
        </p:nvSpPr>
        <p:spPr>
          <a:xfrm>
            <a:off x="119586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35"/>
          <p:cNvSpPr txBox="1">
            <a:spLocks noGrp="1"/>
          </p:cNvSpPr>
          <p:nvPr>
            <p:ph type="title" idx="6"/>
          </p:nvPr>
        </p:nvSpPr>
        <p:spPr>
          <a:xfrm>
            <a:off x="508104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7" name="Google Shape;377;p35"/>
          <p:cNvSpPr txBox="1">
            <a:spLocks noGrp="1"/>
          </p:cNvSpPr>
          <p:nvPr>
            <p:ph type="subTitle" idx="7"/>
          </p:nvPr>
        </p:nvSpPr>
        <p:spPr>
          <a:xfrm>
            <a:off x="508104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35"/>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79"/>
        <p:cNvGrpSpPr/>
        <p:nvPr/>
      </p:nvGrpSpPr>
      <p:grpSpPr>
        <a:xfrm>
          <a:off x="0" y="0"/>
          <a:ext cx="0" cy="0"/>
          <a:chOff x="0" y="0"/>
          <a:chExt cx="0" cy="0"/>
        </a:xfrm>
      </p:grpSpPr>
      <p:grpSp>
        <p:nvGrpSpPr>
          <p:cNvPr id="380" name="Google Shape;380;p36"/>
          <p:cNvGrpSpPr/>
          <p:nvPr/>
        </p:nvGrpSpPr>
        <p:grpSpPr>
          <a:xfrm>
            <a:off x="-104500" y="-422506"/>
            <a:ext cx="9036566" cy="5353549"/>
            <a:chOff x="-104500" y="-422506"/>
            <a:chExt cx="9036566" cy="5353549"/>
          </a:xfrm>
        </p:grpSpPr>
        <p:grpSp>
          <p:nvGrpSpPr>
            <p:cNvPr id="381" name="Google Shape;381;p36"/>
            <p:cNvGrpSpPr/>
            <p:nvPr/>
          </p:nvGrpSpPr>
          <p:grpSpPr>
            <a:xfrm rot="5557456" flipH="1">
              <a:off x="8102462" y="4099505"/>
              <a:ext cx="771109" cy="853689"/>
              <a:chOff x="4302200" y="1018850"/>
              <a:chExt cx="684225" cy="757500"/>
            </a:xfrm>
          </p:grpSpPr>
          <p:sp>
            <p:nvSpPr>
              <p:cNvPr id="382" name="Google Shape;382;p36"/>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36"/>
            <p:cNvSpPr/>
            <p:nvPr/>
          </p:nvSpPr>
          <p:spPr>
            <a:xfrm rot="9900113">
              <a:off x="415283" y="-371094"/>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rot="899887" flipH="1">
              <a:off x="10753" y="-129930"/>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36"/>
          <p:cNvSpPr txBox="1">
            <a:spLocks noGrp="1"/>
          </p:cNvSpPr>
          <p:nvPr>
            <p:ph type="title"/>
          </p:nvPr>
        </p:nvSpPr>
        <p:spPr>
          <a:xfrm>
            <a:off x="724850" y="147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2" name="Google Shape;392;p36"/>
          <p:cNvSpPr txBox="1">
            <a:spLocks noGrp="1"/>
          </p:cNvSpPr>
          <p:nvPr>
            <p:ph type="subTitle" idx="1"/>
          </p:nvPr>
        </p:nvSpPr>
        <p:spPr>
          <a:xfrm>
            <a:off x="724850" y="199852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36"/>
          <p:cNvSpPr txBox="1">
            <a:spLocks noGrp="1"/>
          </p:cNvSpPr>
          <p:nvPr>
            <p:ph type="title" idx="2"/>
          </p:nvPr>
        </p:nvSpPr>
        <p:spPr>
          <a:xfrm>
            <a:off x="3424119" y="147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4" name="Google Shape;394;p36"/>
          <p:cNvSpPr txBox="1">
            <a:spLocks noGrp="1"/>
          </p:cNvSpPr>
          <p:nvPr>
            <p:ph type="subTitle" idx="3"/>
          </p:nvPr>
        </p:nvSpPr>
        <p:spPr>
          <a:xfrm>
            <a:off x="3424121" y="199852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 name="Google Shape;395;p36"/>
          <p:cNvSpPr txBox="1">
            <a:spLocks noGrp="1"/>
          </p:cNvSpPr>
          <p:nvPr>
            <p:ph type="title" idx="4"/>
          </p:nvPr>
        </p:nvSpPr>
        <p:spPr>
          <a:xfrm>
            <a:off x="724850" y="29226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6" name="Google Shape;396;p36"/>
          <p:cNvSpPr txBox="1">
            <a:spLocks noGrp="1"/>
          </p:cNvSpPr>
          <p:nvPr>
            <p:ph type="subTitle" idx="5"/>
          </p:nvPr>
        </p:nvSpPr>
        <p:spPr>
          <a:xfrm>
            <a:off x="724850" y="345037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36"/>
          <p:cNvSpPr txBox="1">
            <a:spLocks noGrp="1"/>
          </p:cNvSpPr>
          <p:nvPr>
            <p:ph type="title" idx="6"/>
          </p:nvPr>
        </p:nvSpPr>
        <p:spPr>
          <a:xfrm>
            <a:off x="3424119" y="29226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36"/>
          <p:cNvSpPr txBox="1">
            <a:spLocks noGrp="1"/>
          </p:cNvSpPr>
          <p:nvPr>
            <p:ph type="subTitle" idx="7"/>
          </p:nvPr>
        </p:nvSpPr>
        <p:spPr>
          <a:xfrm>
            <a:off x="3424121" y="345037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36"/>
          <p:cNvSpPr txBox="1">
            <a:spLocks noGrp="1"/>
          </p:cNvSpPr>
          <p:nvPr>
            <p:ph type="title" idx="8"/>
          </p:nvPr>
        </p:nvSpPr>
        <p:spPr>
          <a:xfrm>
            <a:off x="6123395" y="147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36"/>
          <p:cNvSpPr txBox="1">
            <a:spLocks noGrp="1"/>
          </p:cNvSpPr>
          <p:nvPr>
            <p:ph type="subTitle" idx="9"/>
          </p:nvPr>
        </p:nvSpPr>
        <p:spPr>
          <a:xfrm>
            <a:off x="6123399" y="199852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6"/>
          <p:cNvSpPr txBox="1">
            <a:spLocks noGrp="1"/>
          </p:cNvSpPr>
          <p:nvPr>
            <p:ph type="title" idx="13"/>
          </p:nvPr>
        </p:nvSpPr>
        <p:spPr>
          <a:xfrm>
            <a:off x="6123395" y="29226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36"/>
          <p:cNvSpPr txBox="1">
            <a:spLocks noGrp="1"/>
          </p:cNvSpPr>
          <p:nvPr>
            <p:ph type="subTitle" idx="14"/>
          </p:nvPr>
        </p:nvSpPr>
        <p:spPr>
          <a:xfrm>
            <a:off x="6123400" y="345037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36"/>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userDrawn="1">
  <p:cSld name="BLANK_1_1_1_1_1_1_2">
    <p:spTree>
      <p:nvGrpSpPr>
        <p:cNvPr id="1" name="Shape 437"/>
        <p:cNvGrpSpPr/>
        <p:nvPr/>
      </p:nvGrpSpPr>
      <p:grpSpPr>
        <a:xfrm>
          <a:off x="0" y="0"/>
          <a:ext cx="0" cy="0"/>
          <a:chOff x="0" y="0"/>
          <a:chExt cx="0" cy="0"/>
        </a:xfrm>
      </p:grpSpPr>
      <p:grpSp>
        <p:nvGrpSpPr>
          <p:cNvPr id="438" name="Google Shape;438;p39"/>
          <p:cNvGrpSpPr/>
          <p:nvPr/>
        </p:nvGrpSpPr>
        <p:grpSpPr>
          <a:xfrm>
            <a:off x="185831" y="3802767"/>
            <a:ext cx="8794646" cy="1034545"/>
            <a:chOff x="185831" y="3802767"/>
            <a:chExt cx="8794646" cy="1034545"/>
          </a:xfrm>
        </p:grpSpPr>
        <p:sp>
          <p:nvSpPr>
            <p:cNvPr id="439" name="Google Shape;439;p39"/>
            <p:cNvSpPr/>
            <p:nvPr/>
          </p:nvSpPr>
          <p:spPr>
            <a:xfrm>
              <a:off x="7747008" y="3839543"/>
              <a:ext cx="1233469" cy="997769"/>
            </a:xfrm>
            <a:custGeom>
              <a:avLst/>
              <a:gdLst/>
              <a:ahLst/>
              <a:cxnLst/>
              <a:rect l="l" t="t" r="r" b="b"/>
              <a:pathLst>
                <a:path w="33189" h="26847" extrusionOk="0">
                  <a:moveTo>
                    <a:pt x="16061" y="1"/>
                  </a:moveTo>
                  <a:cubicBezTo>
                    <a:pt x="15057" y="1"/>
                    <a:pt x="14022" y="656"/>
                    <a:pt x="13802" y="1680"/>
                  </a:cubicBezTo>
                  <a:cubicBezTo>
                    <a:pt x="13068" y="5028"/>
                    <a:pt x="12607" y="8463"/>
                    <a:pt x="12060" y="11848"/>
                  </a:cubicBezTo>
                  <a:cubicBezTo>
                    <a:pt x="11823" y="13416"/>
                    <a:pt x="11599" y="14984"/>
                    <a:pt x="11375" y="16565"/>
                  </a:cubicBezTo>
                  <a:cubicBezTo>
                    <a:pt x="11114" y="15694"/>
                    <a:pt x="10840" y="14822"/>
                    <a:pt x="10579" y="13951"/>
                  </a:cubicBezTo>
                  <a:cubicBezTo>
                    <a:pt x="9770" y="11139"/>
                    <a:pt x="9235" y="8226"/>
                    <a:pt x="8363" y="5439"/>
                  </a:cubicBezTo>
                  <a:cubicBezTo>
                    <a:pt x="8081" y="4455"/>
                    <a:pt x="7182" y="3800"/>
                    <a:pt x="6181" y="3800"/>
                  </a:cubicBezTo>
                  <a:cubicBezTo>
                    <a:pt x="6079" y="3800"/>
                    <a:pt x="5977" y="3807"/>
                    <a:pt x="5874" y="3821"/>
                  </a:cubicBezTo>
                  <a:cubicBezTo>
                    <a:pt x="4879" y="3970"/>
                    <a:pt x="3759" y="4903"/>
                    <a:pt x="3908" y="6048"/>
                  </a:cubicBezTo>
                  <a:cubicBezTo>
                    <a:pt x="4306" y="9110"/>
                    <a:pt x="5289" y="12209"/>
                    <a:pt x="6310" y="15134"/>
                  </a:cubicBezTo>
                  <a:cubicBezTo>
                    <a:pt x="6808" y="16527"/>
                    <a:pt x="7330" y="17934"/>
                    <a:pt x="7928" y="19278"/>
                  </a:cubicBezTo>
                  <a:cubicBezTo>
                    <a:pt x="8003" y="19440"/>
                    <a:pt x="8077" y="19614"/>
                    <a:pt x="8152" y="19776"/>
                  </a:cubicBezTo>
                  <a:cubicBezTo>
                    <a:pt x="7604" y="19340"/>
                    <a:pt x="7119" y="18830"/>
                    <a:pt x="6683" y="18282"/>
                  </a:cubicBezTo>
                  <a:cubicBezTo>
                    <a:pt x="5028" y="16154"/>
                    <a:pt x="4157" y="13565"/>
                    <a:pt x="2365" y="11537"/>
                  </a:cubicBezTo>
                  <a:cubicBezTo>
                    <a:pt x="2137" y="11278"/>
                    <a:pt x="1869" y="11170"/>
                    <a:pt x="1604" y="11170"/>
                  </a:cubicBezTo>
                  <a:cubicBezTo>
                    <a:pt x="1003" y="11170"/>
                    <a:pt x="418" y="11731"/>
                    <a:pt x="349" y="12371"/>
                  </a:cubicBezTo>
                  <a:cubicBezTo>
                    <a:pt x="0" y="15631"/>
                    <a:pt x="1531" y="18942"/>
                    <a:pt x="3497" y="21468"/>
                  </a:cubicBezTo>
                  <a:cubicBezTo>
                    <a:pt x="5725" y="24318"/>
                    <a:pt x="8911" y="25949"/>
                    <a:pt x="12446" y="26534"/>
                  </a:cubicBezTo>
                  <a:cubicBezTo>
                    <a:pt x="13698" y="26742"/>
                    <a:pt x="15004" y="26847"/>
                    <a:pt x="16330" y="26847"/>
                  </a:cubicBezTo>
                  <a:cubicBezTo>
                    <a:pt x="21910" y="26847"/>
                    <a:pt x="27855" y="24986"/>
                    <a:pt x="31736" y="21095"/>
                  </a:cubicBezTo>
                  <a:cubicBezTo>
                    <a:pt x="33189" y="19622"/>
                    <a:pt x="31850" y="17107"/>
                    <a:pt x="30119" y="17107"/>
                  </a:cubicBezTo>
                  <a:cubicBezTo>
                    <a:pt x="29743" y="17107"/>
                    <a:pt x="29349" y="17225"/>
                    <a:pt x="28961" y="17498"/>
                  </a:cubicBezTo>
                  <a:cubicBezTo>
                    <a:pt x="26634" y="19129"/>
                    <a:pt x="24468" y="20635"/>
                    <a:pt x="21718" y="21443"/>
                  </a:cubicBezTo>
                  <a:cubicBezTo>
                    <a:pt x="20834" y="21705"/>
                    <a:pt x="19938" y="21904"/>
                    <a:pt x="19029" y="22041"/>
                  </a:cubicBezTo>
                  <a:cubicBezTo>
                    <a:pt x="19863" y="21120"/>
                    <a:pt x="20685" y="20174"/>
                    <a:pt x="21494" y="19228"/>
                  </a:cubicBezTo>
                  <a:cubicBezTo>
                    <a:pt x="23584" y="16776"/>
                    <a:pt x="25588" y="14287"/>
                    <a:pt x="27542" y="11748"/>
                  </a:cubicBezTo>
                  <a:cubicBezTo>
                    <a:pt x="28314" y="10753"/>
                    <a:pt x="27704" y="9147"/>
                    <a:pt x="26721" y="8575"/>
                  </a:cubicBezTo>
                  <a:cubicBezTo>
                    <a:pt x="26347" y="8355"/>
                    <a:pt x="25969" y="8256"/>
                    <a:pt x="25602" y="8256"/>
                  </a:cubicBezTo>
                  <a:cubicBezTo>
                    <a:pt x="24807" y="8256"/>
                    <a:pt x="24067" y="8719"/>
                    <a:pt x="23547" y="9409"/>
                  </a:cubicBezTo>
                  <a:cubicBezTo>
                    <a:pt x="21755" y="11786"/>
                    <a:pt x="19925" y="14150"/>
                    <a:pt x="18059" y="16478"/>
                  </a:cubicBezTo>
                  <a:cubicBezTo>
                    <a:pt x="17138" y="17623"/>
                    <a:pt x="16217" y="18768"/>
                    <a:pt x="15296" y="19925"/>
                  </a:cubicBezTo>
                  <a:lnTo>
                    <a:pt x="15246" y="19987"/>
                  </a:lnTo>
                  <a:cubicBezTo>
                    <a:pt x="15370" y="19241"/>
                    <a:pt x="15470" y="18481"/>
                    <a:pt x="15594" y="17760"/>
                  </a:cubicBezTo>
                  <a:cubicBezTo>
                    <a:pt x="15881" y="16104"/>
                    <a:pt x="16179" y="14449"/>
                    <a:pt x="16453" y="12806"/>
                  </a:cubicBezTo>
                  <a:cubicBezTo>
                    <a:pt x="17026" y="9496"/>
                    <a:pt x="17735" y="6210"/>
                    <a:pt x="18233" y="2900"/>
                  </a:cubicBezTo>
                  <a:cubicBezTo>
                    <a:pt x="18419" y="1680"/>
                    <a:pt x="17922" y="435"/>
                    <a:pt x="16627" y="75"/>
                  </a:cubicBezTo>
                  <a:cubicBezTo>
                    <a:pt x="16444" y="25"/>
                    <a:pt x="16253" y="1"/>
                    <a:pt x="16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a:off x="7479183" y="4250350"/>
              <a:ext cx="756717" cy="535287"/>
            </a:xfrm>
            <a:custGeom>
              <a:avLst/>
              <a:gdLst/>
              <a:ahLst/>
              <a:cxnLst/>
              <a:rect l="l" t="t" r="r" b="b"/>
              <a:pathLst>
                <a:path w="20361" h="14403" extrusionOk="0">
                  <a:moveTo>
                    <a:pt x="18848" y="0"/>
                  </a:moveTo>
                  <a:cubicBezTo>
                    <a:pt x="18268" y="0"/>
                    <a:pt x="17729" y="367"/>
                    <a:pt x="17810" y="1106"/>
                  </a:cubicBezTo>
                  <a:cubicBezTo>
                    <a:pt x="17959" y="2351"/>
                    <a:pt x="17984" y="3608"/>
                    <a:pt x="17897" y="4840"/>
                  </a:cubicBezTo>
                  <a:cubicBezTo>
                    <a:pt x="16391" y="3931"/>
                    <a:pt x="14873" y="3023"/>
                    <a:pt x="13342" y="2152"/>
                  </a:cubicBezTo>
                  <a:cubicBezTo>
                    <a:pt x="13158" y="2048"/>
                    <a:pt x="12964" y="2001"/>
                    <a:pt x="12775" y="2001"/>
                  </a:cubicBezTo>
                  <a:cubicBezTo>
                    <a:pt x="12168" y="2001"/>
                    <a:pt x="11609" y="2486"/>
                    <a:pt x="11599" y="3160"/>
                  </a:cubicBezTo>
                  <a:lnTo>
                    <a:pt x="11550" y="6147"/>
                  </a:lnTo>
                  <a:cubicBezTo>
                    <a:pt x="11550" y="6346"/>
                    <a:pt x="11599" y="7105"/>
                    <a:pt x="11599" y="7702"/>
                  </a:cubicBezTo>
                  <a:cubicBezTo>
                    <a:pt x="10280" y="6868"/>
                    <a:pt x="8911" y="6134"/>
                    <a:pt x="7492" y="5474"/>
                  </a:cubicBezTo>
                  <a:cubicBezTo>
                    <a:pt x="7291" y="5383"/>
                    <a:pt x="7091" y="5339"/>
                    <a:pt x="6903" y="5339"/>
                  </a:cubicBezTo>
                  <a:cubicBezTo>
                    <a:pt x="6302" y="5339"/>
                    <a:pt x="5816" y="5781"/>
                    <a:pt x="5750" y="6483"/>
                  </a:cubicBezTo>
                  <a:cubicBezTo>
                    <a:pt x="5625" y="7565"/>
                    <a:pt x="5476" y="8648"/>
                    <a:pt x="5289" y="9718"/>
                  </a:cubicBezTo>
                  <a:lnTo>
                    <a:pt x="1742" y="7665"/>
                  </a:lnTo>
                  <a:cubicBezTo>
                    <a:pt x="1563" y="7565"/>
                    <a:pt x="1373" y="7519"/>
                    <a:pt x="1187" y="7519"/>
                  </a:cubicBezTo>
                  <a:cubicBezTo>
                    <a:pt x="588" y="7519"/>
                    <a:pt x="34" y="7995"/>
                    <a:pt x="25" y="8661"/>
                  </a:cubicBezTo>
                  <a:cubicBezTo>
                    <a:pt x="0" y="10403"/>
                    <a:pt x="75" y="12158"/>
                    <a:pt x="386" y="13875"/>
                  </a:cubicBezTo>
                  <a:cubicBezTo>
                    <a:pt x="454" y="14228"/>
                    <a:pt x="775" y="14403"/>
                    <a:pt x="1099" y="14403"/>
                  </a:cubicBezTo>
                  <a:cubicBezTo>
                    <a:pt x="1425" y="14403"/>
                    <a:pt x="1755" y="14225"/>
                    <a:pt x="1830" y="13875"/>
                  </a:cubicBezTo>
                  <a:cubicBezTo>
                    <a:pt x="2041" y="12792"/>
                    <a:pt x="2178" y="11710"/>
                    <a:pt x="2240" y="10614"/>
                  </a:cubicBezTo>
                  <a:lnTo>
                    <a:pt x="5538" y="12531"/>
                  </a:lnTo>
                  <a:cubicBezTo>
                    <a:pt x="5711" y="12633"/>
                    <a:pt x="5910" y="12682"/>
                    <a:pt x="6110" y="12682"/>
                  </a:cubicBezTo>
                  <a:cubicBezTo>
                    <a:pt x="6614" y="12682"/>
                    <a:pt x="7124" y="12373"/>
                    <a:pt x="7231" y="11847"/>
                  </a:cubicBezTo>
                  <a:cubicBezTo>
                    <a:pt x="7480" y="10639"/>
                    <a:pt x="7679" y="9445"/>
                    <a:pt x="7853" y="8225"/>
                  </a:cubicBezTo>
                  <a:cubicBezTo>
                    <a:pt x="9135" y="8897"/>
                    <a:pt x="10367" y="9631"/>
                    <a:pt x="11562" y="10428"/>
                  </a:cubicBezTo>
                  <a:cubicBezTo>
                    <a:pt x="11742" y="10540"/>
                    <a:pt x="11945" y="10596"/>
                    <a:pt x="12147" y="10596"/>
                  </a:cubicBezTo>
                  <a:cubicBezTo>
                    <a:pt x="12349" y="10596"/>
                    <a:pt x="12551" y="10540"/>
                    <a:pt x="12732" y="10428"/>
                  </a:cubicBezTo>
                  <a:cubicBezTo>
                    <a:pt x="13653" y="9793"/>
                    <a:pt x="13827" y="8959"/>
                    <a:pt x="13852" y="7889"/>
                  </a:cubicBezTo>
                  <a:cubicBezTo>
                    <a:pt x="13877" y="6980"/>
                    <a:pt x="13889" y="6072"/>
                    <a:pt x="13902" y="5163"/>
                  </a:cubicBezTo>
                  <a:cubicBezTo>
                    <a:pt x="15358" y="6022"/>
                    <a:pt x="16802" y="6881"/>
                    <a:pt x="18233" y="7777"/>
                  </a:cubicBezTo>
                  <a:cubicBezTo>
                    <a:pt x="18400" y="7878"/>
                    <a:pt x="18597" y="7925"/>
                    <a:pt x="18797" y="7925"/>
                  </a:cubicBezTo>
                  <a:cubicBezTo>
                    <a:pt x="19313" y="7925"/>
                    <a:pt x="19852" y="7609"/>
                    <a:pt x="19950" y="7080"/>
                  </a:cubicBezTo>
                  <a:cubicBezTo>
                    <a:pt x="20286" y="5114"/>
                    <a:pt x="20361" y="3097"/>
                    <a:pt x="20137" y="1106"/>
                  </a:cubicBezTo>
                  <a:cubicBezTo>
                    <a:pt x="20056" y="370"/>
                    <a:pt x="19431" y="0"/>
                    <a:pt x="18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39"/>
            <p:cNvGrpSpPr/>
            <p:nvPr/>
          </p:nvGrpSpPr>
          <p:grpSpPr>
            <a:xfrm rot="-690198">
              <a:off x="185831" y="3802767"/>
              <a:ext cx="927806" cy="997819"/>
              <a:chOff x="6750903" y="2180685"/>
              <a:chExt cx="465477" cy="500602"/>
            </a:xfrm>
          </p:grpSpPr>
          <p:sp>
            <p:nvSpPr>
              <p:cNvPr id="442" name="Google Shape;442;p39"/>
              <p:cNvSpPr/>
              <p:nvPr/>
            </p:nvSpPr>
            <p:spPr>
              <a:xfrm>
                <a:off x="6910830" y="2180685"/>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6866030" y="2515862"/>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9"/>
              <p:cNvSpPr/>
              <p:nvPr/>
            </p:nvSpPr>
            <p:spPr>
              <a:xfrm>
                <a:off x="6750903" y="2351411"/>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20000" y="27611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2996550" y="12409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 name="Google Shape;27;p3"/>
          <p:cNvSpPr txBox="1">
            <a:spLocks noGrp="1"/>
          </p:cNvSpPr>
          <p:nvPr>
            <p:ph type="subTitle" idx="1"/>
          </p:nvPr>
        </p:nvSpPr>
        <p:spPr>
          <a:xfrm>
            <a:off x="1802125" y="3602988"/>
            <a:ext cx="5540100" cy="5007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 name="Google Shape;28;p3"/>
          <p:cNvGrpSpPr/>
          <p:nvPr/>
        </p:nvGrpSpPr>
        <p:grpSpPr>
          <a:xfrm>
            <a:off x="367532" y="613264"/>
            <a:ext cx="6517485" cy="1862286"/>
            <a:chOff x="367532" y="613264"/>
            <a:chExt cx="6517485" cy="1862286"/>
          </a:xfrm>
        </p:grpSpPr>
        <p:sp>
          <p:nvSpPr>
            <p:cNvPr id="29" name="Google Shape;29;p3"/>
            <p:cNvSpPr/>
            <p:nvPr/>
          </p:nvSpPr>
          <p:spPr>
            <a:xfrm rot="10800000" flipH="1">
              <a:off x="3690988" y="848215"/>
              <a:ext cx="1762097" cy="1627335"/>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4849591">
              <a:off x="2634244" y="1183504"/>
              <a:ext cx="464554" cy="1155669"/>
            </a:xfrm>
            <a:custGeom>
              <a:avLst/>
              <a:gdLst/>
              <a:ahLst/>
              <a:cxnLst/>
              <a:rect l="l" t="t" r="r" b="b"/>
              <a:pathLst>
                <a:path w="10032" h="24955" extrusionOk="0">
                  <a:moveTo>
                    <a:pt x="3624" y="0"/>
                  </a:moveTo>
                  <a:cubicBezTo>
                    <a:pt x="1843" y="0"/>
                    <a:pt x="1251" y="2928"/>
                    <a:pt x="3249" y="3583"/>
                  </a:cubicBezTo>
                  <a:cubicBezTo>
                    <a:pt x="4045" y="3832"/>
                    <a:pt x="3821" y="4616"/>
                    <a:pt x="3274" y="4977"/>
                  </a:cubicBezTo>
                  <a:cubicBezTo>
                    <a:pt x="2253" y="5661"/>
                    <a:pt x="1220" y="6122"/>
                    <a:pt x="660" y="7304"/>
                  </a:cubicBezTo>
                  <a:cubicBezTo>
                    <a:pt x="0" y="8710"/>
                    <a:pt x="386" y="10353"/>
                    <a:pt x="1295" y="11561"/>
                  </a:cubicBezTo>
                  <a:cubicBezTo>
                    <a:pt x="2153" y="12706"/>
                    <a:pt x="3460" y="13266"/>
                    <a:pt x="4481" y="14211"/>
                  </a:cubicBezTo>
                  <a:cubicBezTo>
                    <a:pt x="5302" y="14983"/>
                    <a:pt x="5028" y="15444"/>
                    <a:pt x="4468" y="16302"/>
                  </a:cubicBezTo>
                  <a:cubicBezTo>
                    <a:pt x="3759" y="17422"/>
                    <a:pt x="3062" y="18555"/>
                    <a:pt x="3074" y="19936"/>
                  </a:cubicBezTo>
                  <a:cubicBezTo>
                    <a:pt x="3097" y="22327"/>
                    <a:pt x="5659" y="24955"/>
                    <a:pt x="8161" y="24955"/>
                  </a:cubicBezTo>
                  <a:cubicBezTo>
                    <a:pt x="8472" y="24955"/>
                    <a:pt x="8782" y="24914"/>
                    <a:pt x="9086" y="24827"/>
                  </a:cubicBezTo>
                  <a:cubicBezTo>
                    <a:pt x="9733" y="24641"/>
                    <a:pt x="10031" y="23894"/>
                    <a:pt x="9695" y="23322"/>
                  </a:cubicBezTo>
                  <a:cubicBezTo>
                    <a:pt x="9036" y="22102"/>
                    <a:pt x="7405" y="21766"/>
                    <a:pt x="6783" y="20521"/>
                  </a:cubicBezTo>
                  <a:cubicBezTo>
                    <a:pt x="6335" y="19600"/>
                    <a:pt x="7082" y="18866"/>
                    <a:pt x="7567" y="18119"/>
                  </a:cubicBezTo>
                  <a:cubicBezTo>
                    <a:pt x="8326" y="16949"/>
                    <a:pt x="8849" y="15643"/>
                    <a:pt x="8550" y="14236"/>
                  </a:cubicBezTo>
                  <a:cubicBezTo>
                    <a:pt x="8239" y="12805"/>
                    <a:pt x="7194" y="11735"/>
                    <a:pt x="6061" y="10901"/>
                  </a:cubicBezTo>
                  <a:cubicBezTo>
                    <a:pt x="5564" y="10528"/>
                    <a:pt x="3684" y="9445"/>
                    <a:pt x="3896" y="8847"/>
                  </a:cubicBezTo>
                  <a:cubicBezTo>
                    <a:pt x="3995" y="8561"/>
                    <a:pt x="4605" y="8374"/>
                    <a:pt x="4867" y="8225"/>
                  </a:cubicBezTo>
                  <a:cubicBezTo>
                    <a:pt x="5464" y="7902"/>
                    <a:pt x="5987" y="7466"/>
                    <a:pt x="6435" y="6943"/>
                  </a:cubicBezTo>
                  <a:cubicBezTo>
                    <a:pt x="8401" y="4479"/>
                    <a:pt x="7094" y="1032"/>
                    <a:pt x="4207" y="98"/>
                  </a:cubicBezTo>
                  <a:cubicBezTo>
                    <a:pt x="4001" y="31"/>
                    <a:pt x="3806" y="0"/>
                    <a:pt x="3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4849591" flipH="1">
              <a:off x="6045269" y="1183504"/>
              <a:ext cx="464554" cy="1155669"/>
            </a:xfrm>
            <a:custGeom>
              <a:avLst/>
              <a:gdLst/>
              <a:ahLst/>
              <a:cxnLst/>
              <a:rect l="l" t="t" r="r" b="b"/>
              <a:pathLst>
                <a:path w="10032" h="24955" extrusionOk="0">
                  <a:moveTo>
                    <a:pt x="3624" y="0"/>
                  </a:moveTo>
                  <a:cubicBezTo>
                    <a:pt x="1843" y="0"/>
                    <a:pt x="1251" y="2928"/>
                    <a:pt x="3249" y="3583"/>
                  </a:cubicBezTo>
                  <a:cubicBezTo>
                    <a:pt x="4045" y="3832"/>
                    <a:pt x="3821" y="4616"/>
                    <a:pt x="3274" y="4977"/>
                  </a:cubicBezTo>
                  <a:cubicBezTo>
                    <a:pt x="2253" y="5661"/>
                    <a:pt x="1220" y="6122"/>
                    <a:pt x="660" y="7304"/>
                  </a:cubicBezTo>
                  <a:cubicBezTo>
                    <a:pt x="0" y="8710"/>
                    <a:pt x="386" y="10353"/>
                    <a:pt x="1295" y="11561"/>
                  </a:cubicBezTo>
                  <a:cubicBezTo>
                    <a:pt x="2153" y="12706"/>
                    <a:pt x="3460" y="13266"/>
                    <a:pt x="4481" y="14211"/>
                  </a:cubicBezTo>
                  <a:cubicBezTo>
                    <a:pt x="5302" y="14983"/>
                    <a:pt x="5028" y="15444"/>
                    <a:pt x="4468" y="16302"/>
                  </a:cubicBezTo>
                  <a:cubicBezTo>
                    <a:pt x="3759" y="17422"/>
                    <a:pt x="3062" y="18555"/>
                    <a:pt x="3074" y="19936"/>
                  </a:cubicBezTo>
                  <a:cubicBezTo>
                    <a:pt x="3097" y="22327"/>
                    <a:pt x="5659" y="24955"/>
                    <a:pt x="8161" y="24955"/>
                  </a:cubicBezTo>
                  <a:cubicBezTo>
                    <a:pt x="8472" y="24955"/>
                    <a:pt x="8782" y="24914"/>
                    <a:pt x="9086" y="24827"/>
                  </a:cubicBezTo>
                  <a:cubicBezTo>
                    <a:pt x="9733" y="24641"/>
                    <a:pt x="10031" y="23894"/>
                    <a:pt x="9695" y="23322"/>
                  </a:cubicBezTo>
                  <a:cubicBezTo>
                    <a:pt x="9036" y="22102"/>
                    <a:pt x="7405" y="21766"/>
                    <a:pt x="6783" y="20521"/>
                  </a:cubicBezTo>
                  <a:cubicBezTo>
                    <a:pt x="6335" y="19600"/>
                    <a:pt x="7082" y="18866"/>
                    <a:pt x="7567" y="18119"/>
                  </a:cubicBezTo>
                  <a:cubicBezTo>
                    <a:pt x="8326" y="16949"/>
                    <a:pt x="8849" y="15643"/>
                    <a:pt x="8550" y="14236"/>
                  </a:cubicBezTo>
                  <a:cubicBezTo>
                    <a:pt x="8239" y="12805"/>
                    <a:pt x="7194" y="11735"/>
                    <a:pt x="6061" y="10901"/>
                  </a:cubicBezTo>
                  <a:cubicBezTo>
                    <a:pt x="5564" y="10528"/>
                    <a:pt x="3684" y="9445"/>
                    <a:pt x="3896" y="8847"/>
                  </a:cubicBezTo>
                  <a:cubicBezTo>
                    <a:pt x="3995" y="8561"/>
                    <a:pt x="4605" y="8374"/>
                    <a:pt x="4867" y="8225"/>
                  </a:cubicBezTo>
                  <a:cubicBezTo>
                    <a:pt x="5464" y="7902"/>
                    <a:pt x="5987" y="7466"/>
                    <a:pt x="6435" y="6943"/>
                  </a:cubicBezTo>
                  <a:cubicBezTo>
                    <a:pt x="8401" y="4479"/>
                    <a:pt x="7094" y="1032"/>
                    <a:pt x="4207" y="98"/>
                  </a:cubicBezTo>
                  <a:cubicBezTo>
                    <a:pt x="4001" y="31"/>
                    <a:pt x="3806" y="0"/>
                    <a:pt x="3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367532" y="613264"/>
              <a:ext cx="1058211" cy="1138064"/>
              <a:chOff x="6882175" y="2207400"/>
              <a:chExt cx="465475" cy="500600"/>
            </a:xfrm>
          </p:grpSpPr>
          <p:sp>
            <p:nvSpPr>
              <p:cNvPr id="33" name="Google Shape;33;p3"/>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458"/>
        <p:cNvGrpSpPr/>
        <p:nvPr/>
      </p:nvGrpSpPr>
      <p:grpSpPr>
        <a:xfrm>
          <a:off x="0" y="0"/>
          <a:ext cx="0" cy="0"/>
          <a:chOff x="0" y="0"/>
          <a:chExt cx="0" cy="0"/>
        </a:xfrm>
      </p:grpSpPr>
      <p:grpSp>
        <p:nvGrpSpPr>
          <p:cNvPr id="459" name="Google Shape;459;p42"/>
          <p:cNvGrpSpPr/>
          <p:nvPr/>
        </p:nvGrpSpPr>
        <p:grpSpPr>
          <a:xfrm>
            <a:off x="477372" y="274307"/>
            <a:ext cx="8301339" cy="4704219"/>
            <a:chOff x="477372" y="274307"/>
            <a:chExt cx="8301339" cy="4704219"/>
          </a:xfrm>
        </p:grpSpPr>
        <p:grpSp>
          <p:nvGrpSpPr>
            <p:cNvPr id="460" name="Google Shape;460;p42"/>
            <p:cNvGrpSpPr/>
            <p:nvPr/>
          </p:nvGrpSpPr>
          <p:grpSpPr>
            <a:xfrm flipH="1">
              <a:off x="477372" y="3933006"/>
              <a:ext cx="1201654" cy="1045519"/>
              <a:chOff x="3918275" y="2946475"/>
              <a:chExt cx="1042650" cy="907175"/>
            </a:xfrm>
          </p:grpSpPr>
          <p:sp>
            <p:nvSpPr>
              <p:cNvPr id="461" name="Google Shape;461;p42"/>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42"/>
            <p:cNvGrpSpPr/>
            <p:nvPr/>
          </p:nvGrpSpPr>
          <p:grpSpPr>
            <a:xfrm rot="10800000">
              <a:off x="8079087" y="274307"/>
              <a:ext cx="699624" cy="760571"/>
              <a:chOff x="8472500" y="116350"/>
              <a:chExt cx="573886" cy="623879"/>
            </a:xfrm>
          </p:grpSpPr>
          <p:sp>
            <p:nvSpPr>
              <p:cNvPr id="471" name="Google Shape;471;p42"/>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475"/>
        <p:cNvGrpSpPr/>
        <p:nvPr/>
      </p:nvGrpSpPr>
      <p:grpSpPr>
        <a:xfrm>
          <a:off x="0" y="0"/>
          <a:ext cx="0" cy="0"/>
          <a:chOff x="0" y="0"/>
          <a:chExt cx="0" cy="0"/>
        </a:xfrm>
      </p:grpSpPr>
      <p:grpSp>
        <p:nvGrpSpPr>
          <p:cNvPr id="476" name="Google Shape;476;p43"/>
          <p:cNvGrpSpPr/>
          <p:nvPr/>
        </p:nvGrpSpPr>
        <p:grpSpPr>
          <a:xfrm>
            <a:off x="515512" y="400600"/>
            <a:ext cx="7991645" cy="4391063"/>
            <a:chOff x="515512" y="400600"/>
            <a:chExt cx="7991645" cy="4391063"/>
          </a:xfrm>
        </p:grpSpPr>
        <p:grpSp>
          <p:nvGrpSpPr>
            <p:cNvPr id="477" name="Google Shape;477;p43"/>
            <p:cNvGrpSpPr/>
            <p:nvPr/>
          </p:nvGrpSpPr>
          <p:grpSpPr>
            <a:xfrm>
              <a:off x="7455142" y="3893946"/>
              <a:ext cx="1052016" cy="897716"/>
              <a:chOff x="6501025" y="2106525"/>
              <a:chExt cx="846625" cy="722450"/>
            </a:xfrm>
          </p:grpSpPr>
          <p:sp>
            <p:nvSpPr>
              <p:cNvPr id="478" name="Google Shape;478;p43"/>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3"/>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3"/>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43"/>
            <p:cNvGrpSpPr/>
            <p:nvPr/>
          </p:nvGrpSpPr>
          <p:grpSpPr>
            <a:xfrm flipH="1">
              <a:off x="515512" y="400600"/>
              <a:ext cx="1052009" cy="789635"/>
              <a:chOff x="8089048" y="269900"/>
              <a:chExt cx="767162" cy="575829"/>
            </a:xfrm>
          </p:grpSpPr>
          <p:sp>
            <p:nvSpPr>
              <p:cNvPr id="483" name="Google Shape;483;p43"/>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3"/>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3"/>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3"/>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3000" y="2733107"/>
            <a:ext cx="7278000" cy="1043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1">
                <a:latin typeface="Gochi Hand"/>
                <a:ea typeface="Gochi Hand"/>
                <a:cs typeface="Gochi Hand"/>
                <a:sym typeface="Gochi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52450" y="4135175"/>
            <a:ext cx="4239000" cy="42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2241120">
            <a:off x="7485409" y="374620"/>
            <a:ext cx="167533" cy="235734"/>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583875">
            <a:off x="8562185" y="4442843"/>
            <a:ext cx="159799" cy="224852"/>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2700000">
            <a:off x="1551164" y="652423"/>
            <a:ext cx="104613" cy="147198"/>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3320916">
            <a:off x="8589994" y="783670"/>
            <a:ext cx="104615" cy="147200"/>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7179494">
            <a:off x="8192007" y="1857762"/>
            <a:ext cx="900754" cy="124245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98118" y="284488"/>
            <a:ext cx="924215" cy="1230069"/>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rot="-263120">
            <a:off x="-731781" y="2172447"/>
            <a:ext cx="1833316" cy="377748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88696" flipH="1">
            <a:off x="7867796" y="3276445"/>
            <a:ext cx="1517007" cy="312596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523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8738497" y="374620"/>
            <a:ext cx="167533" cy="235734"/>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rot="-2700000">
            <a:off x="492264" y="460448"/>
            <a:ext cx="104613" cy="147198"/>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6"/>
          <p:cNvGrpSpPr/>
          <p:nvPr/>
        </p:nvGrpSpPr>
        <p:grpSpPr>
          <a:xfrm rot="3488692">
            <a:off x="8748287" y="833987"/>
            <a:ext cx="900823" cy="1242470"/>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rot="3488692">
            <a:off x="-426263" y="1239987"/>
            <a:ext cx="900823" cy="1242470"/>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6"/>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rot="3488692">
            <a:off x="3920212" y="4108050"/>
            <a:ext cx="900823" cy="1242470"/>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1551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4566175" y="1150700"/>
            <a:ext cx="3563700" cy="17049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7" name="Google Shape;217;p9"/>
          <p:cNvSpPr txBox="1">
            <a:spLocks noGrp="1"/>
          </p:cNvSpPr>
          <p:nvPr>
            <p:ph type="subTitle" idx="1"/>
          </p:nvPr>
        </p:nvSpPr>
        <p:spPr>
          <a:xfrm>
            <a:off x="4566175" y="2943325"/>
            <a:ext cx="3563700" cy="94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18" name="Google Shape;218;p9"/>
          <p:cNvGrpSpPr/>
          <p:nvPr/>
        </p:nvGrpSpPr>
        <p:grpSpPr>
          <a:xfrm rot="-2241120">
            <a:off x="8738497" y="374620"/>
            <a:ext cx="167533" cy="235734"/>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rot="-2700000">
            <a:off x="492264" y="460448"/>
            <a:ext cx="104613" cy="147198"/>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rot="3488692">
            <a:off x="3920212" y="4108050"/>
            <a:ext cx="900823" cy="1242470"/>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9"/>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880250"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89750" y="13078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9"/>
          <p:cNvGrpSpPr/>
          <p:nvPr/>
        </p:nvGrpSpPr>
        <p:grpSpPr>
          <a:xfrm rot="3488692">
            <a:off x="-426263" y="1239987"/>
            <a:ext cx="900823" cy="1242470"/>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9"/>
          <p:cNvGrpSpPr/>
          <p:nvPr/>
        </p:nvGrpSpPr>
        <p:grpSpPr>
          <a:xfrm rot="3488692">
            <a:off x="8748287" y="833987"/>
            <a:ext cx="900823" cy="1242470"/>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3243850" y="-687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8738175" y="28994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29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388100" y="1179600"/>
            <a:ext cx="6367800" cy="20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rot="-2241120">
            <a:off x="8084872" y="360695"/>
            <a:ext cx="167533" cy="235734"/>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rot="-8254088">
            <a:off x="2940009" y="551146"/>
            <a:ext cx="104613" cy="147198"/>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0"/>
          <p:cNvGrpSpPr/>
          <p:nvPr/>
        </p:nvGrpSpPr>
        <p:grpSpPr>
          <a:xfrm rot="3488692">
            <a:off x="3920212" y="4108050"/>
            <a:ext cx="900823" cy="1242470"/>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p:nvPr/>
        </p:nvSpPr>
        <p:spPr>
          <a:xfrm>
            <a:off x="1888975" y="29356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0"/>
          <p:cNvGrpSpPr/>
          <p:nvPr/>
        </p:nvGrpSpPr>
        <p:grpSpPr>
          <a:xfrm rot="3488692">
            <a:off x="931412" y="220712"/>
            <a:ext cx="900823" cy="1242470"/>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0"/>
          <p:cNvGrpSpPr/>
          <p:nvPr/>
        </p:nvGrpSpPr>
        <p:grpSpPr>
          <a:xfrm rot="3488692">
            <a:off x="7980937" y="802987"/>
            <a:ext cx="900823" cy="1242470"/>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0"/>
          <p:cNvGrpSpPr/>
          <p:nvPr/>
        </p:nvGrpSpPr>
        <p:grpSpPr>
          <a:xfrm>
            <a:off x="6017620" y="4266068"/>
            <a:ext cx="3275298" cy="1153214"/>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0"/>
          <p:cNvGrpSpPr/>
          <p:nvPr/>
        </p:nvGrpSpPr>
        <p:grpSpPr>
          <a:xfrm>
            <a:off x="-551684" y="4152667"/>
            <a:ext cx="3275298" cy="1153214"/>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0"/>
          <p:cNvGrpSpPr/>
          <p:nvPr/>
        </p:nvGrpSpPr>
        <p:grpSpPr>
          <a:xfrm>
            <a:off x="6708435" y="2571751"/>
            <a:ext cx="1796017" cy="3700632"/>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0"/>
          <p:cNvGrpSpPr/>
          <p:nvPr/>
        </p:nvGrpSpPr>
        <p:grpSpPr>
          <a:xfrm>
            <a:off x="236810" y="2756101"/>
            <a:ext cx="1796017" cy="3700632"/>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0"/>
          <p:cNvSpPr/>
          <p:nvPr/>
        </p:nvSpPr>
        <p:spPr>
          <a:xfrm>
            <a:off x="3480100" y="-8456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0"/>
          <p:cNvGrpSpPr/>
          <p:nvPr/>
        </p:nvGrpSpPr>
        <p:grpSpPr>
          <a:xfrm rot="-1447079">
            <a:off x="3339603" y="4034867"/>
            <a:ext cx="104613" cy="147198"/>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4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26443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2364750" y="1309025"/>
            <a:ext cx="4414500" cy="31797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3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51" name="Google Shape;451;p15"/>
          <p:cNvGrpSpPr/>
          <p:nvPr/>
        </p:nvGrpSpPr>
        <p:grpSpPr>
          <a:xfrm rot="-2241120">
            <a:off x="8738497" y="374620"/>
            <a:ext cx="167533" cy="235734"/>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rot="-2700000">
            <a:off x="492264" y="460448"/>
            <a:ext cx="104613" cy="147198"/>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5"/>
          <p:cNvGrpSpPr/>
          <p:nvPr/>
        </p:nvGrpSpPr>
        <p:grpSpPr>
          <a:xfrm rot="3488692">
            <a:off x="8748287" y="833987"/>
            <a:ext cx="900823" cy="1242470"/>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5"/>
          <p:cNvGrpSpPr/>
          <p:nvPr/>
        </p:nvGrpSpPr>
        <p:grpSpPr>
          <a:xfrm rot="3488692">
            <a:off x="-426263" y="1239987"/>
            <a:ext cx="900823" cy="1242470"/>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5"/>
          <p:cNvSpPr/>
          <p:nvPr/>
        </p:nvSpPr>
        <p:spPr>
          <a:xfrm>
            <a:off x="1134775" y="2803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5"/>
          <p:cNvGrpSpPr/>
          <p:nvPr/>
        </p:nvGrpSpPr>
        <p:grpSpPr>
          <a:xfrm rot="3488692">
            <a:off x="3920212" y="4108050"/>
            <a:ext cx="900823" cy="1242470"/>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5"/>
          <p:cNvGrpSpPr/>
          <p:nvPr/>
        </p:nvGrpSpPr>
        <p:grpSpPr>
          <a:xfrm>
            <a:off x="8111235" y="2621601"/>
            <a:ext cx="1796017" cy="3700632"/>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5"/>
          <p:cNvGrpSpPr/>
          <p:nvPr/>
        </p:nvGrpSpPr>
        <p:grpSpPr>
          <a:xfrm>
            <a:off x="-938590" y="2704726"/>
            <a:ext cx="1796017" cy="3700632"/>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53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076600" y="1559197"/>
            <a:ext cx="5204100" cy="25593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96" name="Google Shape;496;p16"/>
          <p:cNvGrpSpPr/>
          <p:nvPr/>
        </p:nvGrpSpPr>
        <p:grpSpPr>
          <a:xfrm rot="-2241120">
            <a:off x="8738497" y="374620"/>
            <a:ext cx="167533" cy="235734"/>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6"/>
          <p:cNvGrpSpPr/>
          <p:nvPr/>
        </p:nvGrpSpPr>
        <p:grpSpPr>
          <a:xfrm rot="1583875">
            <a:off x="2633760" y="4531781"/>
            <a:ext cx="159799" cy="224852"/>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rot="-2700000">
            <a:off x="1551164" y="652423"/>
            <a:ext cx="104613" cy="147198"/>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rot="3320916">
            <a:off x="8769944" y="3376070"/>
            <a:ext cx="104615" cy="147200"/>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rot="7179494">
            <a:off x="4078620" y="4264262"/>
            <a:ext cx="900754" cy="124245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198118" y="284488"/>
            <a:ext cx="924215" cy="1230069"/>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3421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351188" y="4606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6"/>
          <p:cNvGrpSpPr/>
          <p:nvPr/>
        </p:nvGrpSpPr>
        <p:grpSpPr>
          <a:xfrm rot="-263155">
            <a:off x="-358235" y="3069046"/>
            <a:ext cx="1321198" cy="2722237"/>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16"/>
          <p:cNvSpPr/>
          <p:nvPr/>
        </p:nvSpPr>
        <p:spPr>
          <a:xfrm rot="10369893">
            <a:off x="8075080" y="4081232"/>
            <a:ext cx="2350761" cy="146570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588300" y="25339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6327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9086424" y="2338001"/>
            <a:ext cx="154298" cy="217108"/>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8"/>
          <p:cNvGrpSpPr/>
          <p:nvPr/>
        </p:nvGrpSpPr>
        <p:grpSpPr>
          <a:xfrm rot="7179494">
            <a:off x="7705682" y="2391212"/>
            <a:ext cx="900754" cy="124245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8"/>
          <p:cNvGrpSpPr/>
          <p:nvPr/>
        </p:nvGrpSpPr>
        <p:grpSpPr>
          <a:xfrm>
            <a:off x="843143" y="-133449"/>
            <a:ext cx="924215" cy="1230069"/>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18"/>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18"/>
          <p:cNvGrpSpPr/>
          <p:nvPr/>
        </p:nvGrpSpPr>
        <p:grpSpPr>
          <a:xfrm rot="-5118020">
            <a:off x="298649" y="4032467"/>
            <a:ext cx="900759" cy="1242486"/>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18"/>
          <p:cNvGrpSpPr/>
          <p:nvPr/>
        </p:nvGrpSpPr>
        <p:grpSpPr>
          <a:xfrm rot="-2241120">
            <a:off x="8397909" y="240645"/>
            <a:ext cx="167533" cy="235734"/>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8"/>
          <p:cNvGrpSpPr/>
          <p:nvPr/>
        </p:nvGrpSpPr>
        <p:grpSpPr>
          <a:xfrm rot="1583875">
            <a:off x="8562185" y="4442843"/>
            <a:ext cx="159799" cy="224852"/>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8"/>
          <p:cNvGrpSpPr/>
          <p:nvPr/>
        </p:nvGrpSpPr>
        <p:grpSpPr>
          <a:xfrm rot="4025085">
            <a:off x="701273" y="4694761"/>
            <a:ext cx="105656" cy="148667"/>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18"/>
          <p:cNvGrpSpPr/>
          <p:nvPr/>
        </p:nvGrpSpPr>
        <p:grpSpPr>
          <a:xfrm rot="-5243946">
            <a:off x="-84370" y="2799655"/>
            <a:ext cx="167534" cy="235732"/>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rot="-2700000">
            <a:off x="573714" y="1750823"/>
            <a:ext cx="104613" cy="147198"/>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8"/>
          <p:cNvGrpSpPr/>
          <p:nvPr/>
        </p:nvGrpSpPr>
        <p:grpSpPr>
          <a:xfrm rot="3320916">
            <a:off x="8639394" y="1145770"/>
            <a:ext cx="104615" cy="147200"/>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8"/>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4597450" y="4846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5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181425" y="2109500"/>
            <a:ext cx="29076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a:latin typeface="Montserrat SemiBold"/>
                <a:ea typeface="Montserrat SemiBold"/>
                <a:cs typeface="Montserrat SemiBold"/>
                <a:sym typeface="Montserrat SemiBol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8" name="Google Shape;58;p5"/>
          <p:cNvSpPr txBox="1">
            <a:spLocks noGrp="1"/>
          </p:cNvSpPr>
          <p:nvPr>
            <p:ph type="subTitle" idx="2"/>
          </p:nvPr>
        </p:nvSpPr>
        <p:spPr>
          <a:xfrm>
            <a:off x="4836300" y="2109500"/>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9" name="Google Shape;59;p5"/>
          <p:cNvSpPr txBox="1">
            <a:spLocks noGrp="1"/>
          </p:cNvSpPr>
          <p:nvPr>
            <p:ph type="subTitle" idx="3"/>
          </p:nvPr>
        </p:nvSpPr>
        <p:spPr>
          <a:xfrm>
            <a:off x="1284375" y="2822900"/>
            <a:ext cx="27018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5"/>
          <p:cNvSpPr txBox="1">
            <a:spLocks noGrp="1"/>
          </p:cNvSpPr>
          <p:nvPr>
            <p:ph type="subTitle" idx="4"/>
          </p:nvPr>
        </p:nvSpPr>
        <p:spPr>
          <a:xfrm>
            <a:off x="4939175" y="2822900"/>
            <a:ext cx="27018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3" name="Google Shape;63;p5"/>
          <p:cNvGrpSpPr/>
          <p:nvPr/>
        </p:nvGrpSpPr>
        <p:grpSpPr>
          <a:xfrm>
            <a:off x="497200" y="350200"/>
            <a:ext cx="684225" cy="757500"/>
            <a:chOff x="4302200" y="1018850"/>
            <a:chExt cx="684225" cy="757500"/>
          </a:xfrm>
        </p:grpSpPr>
        <p:sp>
          <p:nvSpPr>
            <p:cNvPr id="64" name="Google Shape;64;p5"/>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5"/>
          <p:cNvSpPr/>
          <p:nvPr/>
        </p:nvSpPr>
        <p:spPr>
          <a:xfrm rot="9900113">
            <a:off x="8369333" y="4285606"/>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899887" flipH="1">
            <a:off x="7964803" y="4526770"/>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453288"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453300"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1" name="Google Shape;641;p19"/>
          <p:cNvSpPr txBox="1">
            <a:spLocks noGrp="1"/>
          </p:cNvSpPr>
          <p:nvPr>
            <p:ph type="subTitle" idx="3"/>
          </p:nvPr>
        </p:nvSpPr>
        <p:spPr>
          <a:xfrm>
            <a:off x="3672563"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3672567"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3" name="Google Shape;643;p19"/>
          <p:cNvSpPr txBox="1">
            <a:spLocks noGrp="1"/>
          </p:cNvSpPr>
          <p:nvPr>
            <p:ph type="subTitle" idx="5"/>
          </p:nvPr>
        </p:nvSpPr>
        <p:spPr>
          <a:xfrm>
            <a:off x="5899412"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5891846"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5" name="Google Shape;645;p19"/>
          <p:cNvSpPr txBox="1">
            <a:spLocks noGrp="1"/>
          </p:cNvSpPr>
          <p:nvPr>
            <p:ph type="subTitle" idx="7"/>
          </p:nvPr>
        </p:nvSpPr>
        <p:spPr>
          <a:xfrm>
            <a:off x="1453288"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453300"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7" name="Google Shape;647;p19"/>
          <p:cNvSpPr txBox="1">
            <a:spLocks noGrp="1"/>
          </p:cNvSpPr>
          <p:nvPr>
            <p:ph type="subTitle" idx="9"/>
          </p:nvPr>
        </p:nvSpPr>
        <p:spPr>
          <a:xfrm>
            <a:off x="3672563"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3672568"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9" name="Google Shape;649;p19"/>
          <p:cNvSpPr txBox="1">
            <a:spLocks noGrp="1"/>
          </p:cNvSpPr>
          <p:nvPr>
            <p:ph type="subTitle" idx="14"/>
          </p:nvPr>
        </p:nvSpPr>
        <p:spPr>
          <a:xfrm>
            <a:off x="5899412"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5891849"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651" name="Google Shape;651;p19"/>
          <p:cNvGrpSpPr/>
          <p:nvPr/>
        </p:nvGrpSpPr>
        <p:grpSpPr>
          <a:xfrm rot="-2241120">
            <a:off x="8707522" y="755420"/>
            <a:ext cx="167533" cy="235734"/>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9"/>
          <p:cNvGrpSpPr/>
          <p:nvPr/>
        </p:nvGrpSpPr>
        <p:grpSpPr>
          <a:xfrm rot="-2700000">
            <a:off x="492264" y="460448"/>
            <a:ext cx="104613" cy="147198"/>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19"/>
          <p:cNvSpPr/>
          <p:nvPr/>
        </p:nvSpPr>
        <p:spPr>
          <a:xfrm>
            <a:off x="5962800" y="47670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8598263"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19"/>
          <p:cNvGrpSpPr/>
          <p:nvPr/>
        </p:nvGrpSpPr>
        <p:grpSpPr>
          <a:xfrm rot="6049710">
            <a:off x="237627" y="3739445"/>
            <a:ext cx="900852" cy="1242392"/>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19"/>
          <p:cNvGrpSpPr/>
          <p:nvPr/>
        </p:nvGrpSpPr>
        <p:grpSpPr>
          <a:xfrm rot="3488692">
            <a:off x="8441137" y="1239987"/>
            <a:ext cx="900823" cy="1242470"/>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9"/>
          <p:cNvSpPr/>
          <p:nvPr/>
        </p:nvSpPr>
        <p:spPr>
          <a:xfrm rot="10386966">
            <a:off x="-1417866" y="2175526"/>
            <a:ext cx="1892098" cy="117970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8598275" y="29465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19935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8738497" y="374620"/>
            <a:ext cx="167533" cy="235734"/>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1"/>
          <p:cNvGrpSpPr/>
          <p:nvPr/>
        </p:nvGrpSpPr>
        <p:grpSpPr>
          <a:xfrm rot="-2700000">
            <a:off x="492264" y="460448"/>
            <a:ext cx="104613" cy="147198"/>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1"/>
          <p:cNvGrpSpPr/>
          <p:nvPr/>
        </p:nvGrpSpPr>
        <p:grpSpPr>
          <a:xfrm rot="3488692">
            <a:off x="8748287" y="833987"/>
            <a:ext cx="900823" cy="1242470"/>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1"/>
          <p:cNvGrpSpPr/>
          <p:nvPr/>
        </p:nvGrpSpPr>
        <p:grpSpPr>
          <a:xfrm rot="3488692">
            <a:off x="-426263" y="1239987"/>
            <a:ext cx="900823" cy="1242470"/>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1"/>
          <p:cNvGrpSpPr/>
          <p:nvPr/>
        </p:nvGrpSpPr>
        <p:grpSpPr>
          <a:xfrm rot="3488692">
            <a:off x="3920212" y="4108050"/>
            <a:ext cx="900823" cy="1242470"/>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21"/>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2102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8738497" y="374620"/>
            <a:ext cx="167533" cy="235734"/>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3"/>
          <p:cNvGrpSpPr/>
          <p:nvPr/>
        </p:nvGrpSpPr>
        <p:grpSpPr>
          <a:xfrm rot="-2700000">
            <a:off x="492264" y="460448"/>
            <a:ext cx="104613" cy="147198"/>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3"/>
          <p:cNvGrpSpPr/>
          <p:nvPr/>
        </p:nvGrpSpPr>
        <p:grpSpPr>
          <a:xfrm rot="3488692">
            <a:off x="5944562" y="4108062"/>
            <a:ext cx="900823" cy="1242470"/>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3"/>
          <p:cNvSpPr/>
          <p:nvPr/>
        </p:nvSpPr>
        <p:spPr>
          <a:xfrm>
            <a:off x="8183375"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7555438"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23"/>
          <p:cNvGrpSpPr/>
          <p:nvPr/>
        </p:nvGrpSpPr>
        <p:grpSpPr>
          <a:xfrm rot="3488692">
            <a:off x="-426263" y="1239987"/>
            <a:ext cx="900823" cy="1242470"/>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3"/>
          <p:cNvGrpSpPr/>
          <p:nvPr/>
        </p:nvGrpSpPr>
        <p:grpSpPr>
          <a:xfrm rot="3488692">
            <a:off x="8746262" y="712362"/>
            <a:ext cx="900823" cy="1242470"/>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23"/>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6344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8738497" y="374620"/>
            <a:ext cx="167533" cy="235734"/>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5"/>
          <p:cNvGrpSpPr/>
          <p:nvPr/>
        </p:nvGrpSpPr>
        <p:grpSpPr>
          <a:xfrm rot="-2700000">
            <a:off x="492264" y="460448"/>
            <a:ext cx="104613" cy="147198"/>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5"/>
          <p:cNvGrpSpPr/>
          <p:nvPr/>
        </p:nvGrpSpPr>
        <p:grpSpPr>
          <a:xfrm rot="3488692">
            <a:off x="3920212" y="4108050"/>
            <a:ext cx="900823" cy="1242470"/>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8" name="Google Shape;858;p25"/>
          <p:cNvSpPr/>
          <p:nvPr/>
        </p:nvSpPr>
        <p:spPr>
          <a:xfrm>
            <a:off x="733647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a:off x="472650" y="36602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25"/>
          <p:cNvGrpSpPr/>
          <p:nvPr/>
        </p:nvGrpSpPr>
        <p:grpSpPr>
          <a:xfrm rot="3488692">
            <a:off x="-380938" y="1041112"/>
            <a:ext cx="900823" cy="1242470"/>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25"/>
          <p:cNvGrpSpPr/>
          <p:nvPr/>
        </p:nvGrpSpPr>
        <p:grpSpPr>
          <a:xfrm rot="3488692">
            <a:off x="8500387" y="937262"/>
            <a:ext cx="900823" cy="1242470"/>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25"/>
          <p:cNvGrpSpPr/>
          <p:nvPr/>
        </p:nvGrpSpPr>
        <p:grpSpPr>
          <a:xfrm>
            <a:off x="8052785" y="2805289"/>
            <a:ext cx="1796017" cy="3700632"/>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5"/>
          <p:cNvGrpSpPr/>
          <p:nvPr/>
        </p:nvGrpSpPr>
        <p:grpSpPr>
          <a:xfrm>
            <a:off x="-1020278" y="3996989"/>
            <a:ext cx="1796017" cy="3700632"/>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0015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2933300" y="2505599"/>
            <a:ext cx="3277500" cy="82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2316750" y="1267112"/>
            <a:ext cx="4510500" cy="125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893" name="Google Shape;893;p26"/>
          <p:cNvGrpSpPr/>
          <p:nvPr/>
        </p:nvGrpSpPr>
        <p:grpSpPr>
          <a:xfrm rot="3320949">
            <a:off x="9086424" y="2338001"/>
            <a:ext cx="154298" cy="217108"/>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rot="7179494">
            <a:off x="7705682" y="2391212"/>
            <a:ext cx="900754" cy="124245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26"/>
          <p:cNvGrpSpPr/>
          <p:nvPr/>
        </p:nvGrpSpPr>
        <p:grpSpPr>
          <a:xfrm>
            <a:off x="843143" y="-133449"/>
            <a:ext cx="924215" cy="1230069"/>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26"/>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6"/>
          <p:cNvGrpSpPr/>
          <p:nvPr/>
        </p:nvGrpSpPr>
        <p:grpSpPr>
          <a:xfrm rot="-5118020">
            <a:off x="724374" y="2590167"/>
            <a:ext cx="900759" cy="1242486"/>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6"/>
          <p:cNvGrpSpPr/>
          <p:nvPr/>
        </p:nvGrpSpPr>
        <p:grpSpPr>
          <a:xfrm rot="-2241120">
            <a:off x="6881534" y="363720"/>
            <a:ext cx="167533" cy="235734"/>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26"/>
          <p:cNvGrpSpPr/>
          <p:nvPr/>
        </p:nvGrpSpPr>
        <p:grpSpPr>
          <a:xfrm rot="1583875">
            <a:off x="8562185" y="4442843"/>
            <a:ext cx="159799" cy="224852"/>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rot="4025085">
            <a:off x="701273" y="4694761"/>
            <a:ext cx="105656" cy="148667"/>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6"/>
          <p:cNvGrpSpPr/>
          <p:nvPr/>
        </p:nvGrpSpPr>
        <p:grpSpPr>
          <a:xfrm rot="-5243946">
            <a:off x="-84370" y="2799655"/>
            <a:ext cx="167534" cy="235732"/>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26"/>
          <p:cNvGrpSpPr/>
          <p:nvPr/>
        </p:nvGrpSpPr>
        <p:grpSpPr>
          <a:xfrm rot="-2700000">
            <a:off x="1974639" y="463473"/>
            <a:ext cx="104613" cy="147198"/>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26"/>
          <p:cNvGrpSpPr/>
          <p:nvPr/>
        </p:nvGrpSpPr>
        <p:grpSpPr>
          <a:xfrm rot="3320916">
            <a:off x="8639394" y="1145770"/>
            <a:ext cx="104615" cy="147200"/>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6"/>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31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037"/>
        <p:cNvGrpSpPr/>
        <p:nvPr/>
      </p:nvGrpSpPr>
      <p:grpSpPr>
        <a:xfrm>
          <a:off x="0" y="0"/>
          <a:ext cx="0" cy="0"/>
          <a:chOff x="0" y="0"/>
          <a:chExt cx="0" cy="0"/>
        </a:xfrm>
      </p:grpSpPr>
      <p:grpSp>
        <p:nvGrpSpPr>
          <p:cNvPr id="1038" name="Google Shape;1038;p29"/>
          <p:cNvGrpSpPr/>
          <p:nvPr/>
        </p:nvGrpSpPr>
        <p:grpSpPr>
          <a:xfrm rot="-2700000">
            <a:off x="492264" y="460448"/>
            <a:ext cx="104613" cy="147198"/>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9"/>
          <p:cNvGrpSpPr/>
          <p:nvPr/>
        </p:nvGrpSpPr>
        <p:grpSpPr>
          <a:xfrm rot="3488692">
            <a:off x="3920212" y="4108050"/>
            <a:ext cx="900823" cy="1242470"/>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29"/>
          <p:cNvSpPr/>
          <p:nvPr/>
        </p:nvSpPr>
        <p:spPr>
          <a:xfrm>
            <a:off x="7971850" y="4773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1825750"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29"/>
          <p:cNvGrpSpPr/>
          <p:nvPr/>
        </p:nvGrpSpPr>
        <p:grpSpPr>
          <a:xfrm rot="3488692">
            <a:off x="94162" y="1041112"/>
            <a:ext cx="900823" cy="1242470"/>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9"/>
          <p:cNvGrpSpPr/>
          <p:nvPr/>
        </p:nvGrpSpPr>
        <p:grpSpPr>
          <a:xfrm rot="3488692">
            <a:off x="8500387" y="937262"/>
            <a:ext cx="900823" cy="1242470"/>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29"/>
          <p:cNvGrpSpPr/>
          <p:nvPr/>
        </p:nvGrpSpPr>
        <p:grpSpPr>
          <a:xfrm>
            <a:off x="-814260" y="2701614"/>
            <a:ext cx="2047865" cy="4219527"/>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29"/>
          <p:cNvSpPr/>
          <p:nvPr/>
        </p:nvSpPr>
        <p:spPr>
          <a:xfrm>
            <a:off x="8115700" y="6924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3421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9086424" y="2338001"/>
            <a:ext cx="154298" cy="217108"/>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5"/>
          <p:cNvGrpSpPr/>
          <p:nvPr/>
        </p:nvGrpSpPr>
        <p:grpSpPr>
          <a:xfrm rot="7179494">
            <a:off x="7705682" y="2391212"/>
            <a:ext cx="900754" cy="124245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35"/>
          <p:cNvGrpSpPr/>
          <p:nvPr/>
        </p:nvGrpSpPr>
        <p:grpSpPr>
          <a:xfrm>
            <a:off x="843143" y="-133449"/>
            <a:ext cx="924215" cy="1230069"/>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5"/>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5"/>
          <p:cNvGrpSpPr/>
          <p:nvPr/>
        </p:nvGrpSpPr>
        <p:grpSpPr>
          <a:xfrm rot="-5118020">
            <a:off x="724374" y="2590167"/>
            <a:ext cx="900759" cy="1242486"/>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5"/>
          <p:cNvGrpSpPr/>
          <p:nvPr/>
        </p:nvGrpSpPr>
        <p:grpSpPr>
          <a:xfrm rot="-2241120">
            <a:off x="6881534" y="363720"/>
            <a:ext cx="167533" cy="235734"/>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5"/>
          <p:cNvGrpSpPr/>
          <p:nvPr/>
        </p:nvGrpSpPr>
        <p:grpSpPr>
          <a:xfrm rot="1583875">
            <a:off x="8562185" y="4442843"/>
            <a:ext cx="159799" cy="224852"/>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35"/>
          <p:cNvGrpSpPr/>
          <p:nvPr/>
        </p:nvGrpSpPr>
        <p:grpSpPr>
          <a:xfrm rot="4025085">
            <a:off x="701273" y="4694761"/>
            <a:ext cx="105656" cy="148667"/>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35"/>
          <p:cNvGrpSpPr/>
          <p:nvPr/>
        </p:nvGrpSpPr>
        <p:grpSpPr>
          <a:xfrm rot="-5243946">
            <a:off x="-84370" y="2799655"/>
            <a:ext cx="167534" cy="235732"/>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5"/>
          <p:cNvGrpSpPr/>
          <p:nvPr/>
        </p:nvGrpSpPr>
        <p:grpSpPr>
          <a:xfrm rot="-2700000">
            <a:off x="1974639" y="463473"/>
            <a:ext cx="104613" cy="147198"/>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5"/>
          <p:cNvGrpSpPr/>
          <p:nvPr/>
        </p:nvGrpSpPr>
        <p:grpSpPr>
          <a:xfrm rot="3320916">
            <a:off x="8639394" y="1145770"/>
            <a:ext cx="104615" cy="147200"/>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35"/>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25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2805900" y="4135185"/>
            <a:ext cx="3532200" cy="4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16" name="Google Shape;1316;p36"/>
          <p:cNvGrpSpPr/>
          <p:nvPr/>
        </p:nvGrpSpPr>
        <p:grpSpPr>
          <a:xfrm rot="-2241120">
            <a:off x="7485409" y="374620"/>
            <a:ext cx="167533" cy="235734"/>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36"/>
          <p:cNvGrpSpPr/>
          <p:nvPr/>
        </p:nvGrpSpPr>
        <p:grpSpPr>
          <a:xfrm rot="1583875">
            <a:off x="8562185" y="4442843"/>
            <a:ext cx="159799" cy="224852"/>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6"/>
          <p:cNvGrpSpPr/>
          <p:nvPr/>
        </p:nvGrpSpPr>
        <p:grpSpPr>
          <a:xfrm rot="-2700000">
            <a:off x="1551164" y="652423"/>
            <a:ext cx="104613" cy="147198"/>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6"/>
          <p:cNvGrpSpPr/>
          <p:nvPr/>
        </p:nvGrpSpPr>
        <p:grpSpPr>
          <a:xfrm rot="3320916">
            <a:off x="8589994" y="783670"/>
            <a:ext cx="104615" cy="147200"/>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6"/>
          <p:cNvGrpSpPr/>
          <p:nvPr/>
        </p:nvGrpSpPr>
        <p:grpSpPr>
          <a:xfrm rot="7179494">
            <a:off x="8192007" y="1857762"/>
            <a:ext cx="900754" cy="124245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6"/>
          <p:cNvGrpSpPr/>
          <p:nvPr/>
        </p:nvGrpSpPr>
        <p:grpSpPr>
          <a:xfrm>
            <a:off x="198118" y="284488"/>
            <a:ext cx="924215" cy="1230069"/>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6"/>
          <p:cNvGrpSpPr/>
          <p:nvPr/>
        </p:nvGrpSpPr>
        <p:grpSpPr>
          <a:xfrm rot="-263120">
            <a:off x="-731781" y="2172447"/>
            <a:ext cx="1833316" cy="377748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36"/>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36"/>
          <p:cNvGrpSpPr/>
          <p:nvPr/>
        </p:nvGrpSpPr>
        <p:grpSpPr>
          <a:xfrm rot="288696" flipH="1">
            <a:off x="7867796" y="3276445"/>
            <a:ext cx="1517007" cy="312596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9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7817307" y="163912"/>
            <a:ext cx="900754" cy="124245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7"/>
          <p:cNvGrpSpPr/>
          <p:nvPr/>
        </p:nvGrpSpPr>
        <p:grpSpPr>
          <a:xfrm rot="-4940312">
            <a:off x="3996688" y="3920049"/>
            <a:ext cx="924230" cy="1230127"/>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37"/>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37"/>
          <p:cNvGrpSpPr/>
          <p:nvPr/>
        </p:nvGrpSpPr>
        <p:grpSpPr>
          <a:xfrm rot="-5856778">
            <a:off x="4008398" y="805683"/>
            <a:ext cx="900826" cy="1242356"/>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37"/>
          <p:cNvGrpSpPr/>
          <p:nvPr/>
        </p:nvGrpSpPr>
        <p:grpSpPr>
          <a:xfrm rot="-2241120">
            <a:off x="7485409" y="374620"/>
            <a:ext cx="167533" cy="235734"/>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7"/>
          <p:cNvGrpSpPr/>
          <p:nvPr/>
        </p:nvGrpSpPr>
        <p:grpSpPr>
          <a:xfrm rot="1583875">
            <a:off x="8562185" y="4442843"/>
            <a:ext cx="159799" cy="224852"/>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7"/>
          <p:cNvGrpSpPr/>
          <p:nvPr/>
        </p:nvGrpSpPr>
        <p:grpSpPr>
          <a:xfrm rot="4025085">
            <a:off x="701273" y="4694761"/>
            <a:ext cx="105656" cy="148667"/>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7"/>
          <p:cNvGrpSpPr/>
          <p:nvPr/>
        </p:nvGrpSpPr>
        <p:grpSpPr>
          <a:xfrm rot="-5243946">
            <a:off x="-84370" y="2799655"/>
            <a:ext cx="167534" cy="235732"/>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7"/>
          <p:cNvGrpSpPr/>
          <p:nvPr/>
        </p:nvGrpSpPr>
        <p:grpSpPr>
          <a:xfrm rot="-2700000">
            <a:off x="1974639" y="463473"/>
            <a:ext cx="104613" cy="147198"/>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rot="3320916">
            <a:off x="8639381" y="548345"/>
            <a:ext cx="104615" cy="147200"/>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37"/>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90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2"/>
        <p:cNvGrpSpPr/>
        <p:nvPr/>
      </p:nvGrpSpPr>
      <p:grpSpPr>
        <a:xfrm>
          <a:off x="0" y="0"/>
          <a:ext cx="0" cy="0"/>
          <a:chOff x="0" y="0"/>
          <a:chExt cx="0" cy="0"/>
        </a:xfrm>
      </p:grpSpPr>
      <p:grpSp>
        <p:nvGrpSpPr>
          <p:cNvPr id="193" name="Google Shape;193;p15"/>
          <p:cNvGrpSpPr/>
          <p:nvPr/>
        </p:nvGrpSpPr>
        <p:grpSpPr>
          <a:xfrm>
            <a:off x="6709650" y="259365"/>
            <a:ext cx="1994400" cy="2929885"/>
            <a:chOff x="6709650" y="259365"/>
            <a:chExt cx="1994400" cy="2929885"/>
          </a:xfrm>
        </p:grpSpPr>
        <p:sp>
          <p:nvSpPr>
            <p:cNvPr id="194" name="Google Shape;194;p15"/>
            <p:cNvSpPr/>
            <p:nvPr/>
          </p:nvSpPr>
          <p:spPr>
            <a:xfrm rot="10800000" flipH="1">
              <a:off x="6709650" y="1564461"/>
              <a:ext cx="1759341" cy="1624789"/>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5"/>
            <p:cNvGrpSpPr/>
            <p:nvPr/>
          </p:nvGrpSpPr>
          <p:grpSpPr>
            <a:xfrm>
              <a:off x="7894945" y="259365"/>
              <a:ext cx="809104" cy="746170"/>
              <a:chOff x="7894945" y="259365"/>
              <a:chExt cx="809104" cy="746170"/>
            </a:xfrm>
          </p:grpSpPr>
          <p:grpSp>
            <p:nvGrpSpPr>
              <p:cNvPr id="196" name="Google Shape;196;p15"/>
              <p:cNvGrpSpPr/>
              <p:nvPr/>
            </p:nvGrpSpPr>
            <p:grpSpPr>
              <a:xfrm flipH="1">
                <a:off x="7983191" y="259365"/>
                <a:ext cx="720858" cy="641784"/>
                <a:chOff x="213566" y="173640"/>
                <a:chExt cx="720858" cy="641784"/>
              </a:xfrm>
            </p:grpSpPr>
            <p:sp>
              <p:nvSpPr>
                <p:cNvPr id="197" name="Google Shape;197;p15"/>
                <p:cNvSpPr/>
                <p:nvPr/>
              </p:nvSpPr>
              <p:spPr>
                <a:xfrm rot="772904">
                  <a:off x="415545" y="533491"/>
                  <a:ext cx="191481" cy="263910"/>
                </a:xfrm>
                <a:custGeom>
                  <a:avLst/>
                  <a:gdLst/>
                  <a:ahLst/>
                  <a:cxnLst/>
                  <a:rect l="l" t="t" r="r" b="b"/>
                  <a:pathLst>
                    <a:path w="5298" h="7302" extrusionOk="0">
                      <a:moveTo>
                        <a:pt x="3797" y="1"/>
                      </a:moveTo>
                      <a:cubicBezTo>
                        <a:pt x="3739" y="1"/>
                        <a:pt x="3681" y="6"/>
                        <a:pt x="3622" y="17"/>
                      </a:cubicBezTo>
                      <a:cubicBezTo>
                        <a:pt x="312" y="639"/>
                        <a:pt x="1" y="5929"/>
                        <a:pt x="2950" y="7236"/>
                      </a:cubicBezTo>
                      <a:cubicBezTo>
                        <a:pt x="3054" y="7281"/>
                        <a:pt x="3155" y="7302"/>
                        <a:pt x="3250" y="7302"/>
                      </a:cubicBezTo>
                      <a:cubicBezTo>
                        <a:pt x="3747" y="7302"/>
                        <a:pt x="4073" y="6735"/>
                        <a:pt x="3697" y="6265"/>
                      </a:cubicBezTo>
                      <a:cubicBezTo>
                        <a:pt x="3075" y="5481"/>
                        <a:pt x="2602" y="4597"/>
                        <a:pt x="2851" y="3577"/>
                      </a:cubicBezTo>
                      <a:cubicBezTo>
                        <a:pt x="3099" y="2593"/>
                        <a:pt x="3859" y="2208"/>
                        <a:pt x="4556" y="1610"/>
                      </a:cubicBezTo>
                      <a:cubicBezTo>
                        <a:pt x="5298" y="984"/>
                        <a:pt x="4592" y="1"/>
                        <a:pt x="37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213566" y="378966"/>
                  <a:ext cx="345522" cy="192531"/>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634044" y="346507"/>
                  <a:ext cx="300380" cy="162099"/>
                </a:xfrm>
                <a:custGeom>
                  <a:avLst/>
                  <a:gdLst/>
                  <a:ahLst/>
                  <a:cxnLst/>
                  <a:rect l="l" t="t" r="r" b="b"/>
                  <a:pathLst>
                    <a:path w="8311" h="4485" extrusionOk="0">
                      <a:moveTo>
                        <a:pt x="3946" y="0"/>
                      </a:moveTo>
                      <a:cubicBezTo>
                        <a:pt x="2117" y="0"/>
                        <a:pt x="339" y="1052"/>
                        <a:pt x="45" y="3270"/>
                      </a:cubicBezTo>
                      <a:cubicBezTo>
                        <a:pt x="0" y="3626"/>
                        <a:pt x="287" y="3805"/>
                        <a:pt x="584" y="3805"/>
                      </a:cubicBezTo>
                      <a:cubicBezTo>
                        <a:pt x="786" y="3805"/>
                        <a:pt x="992" y="3723"/>
                        <a:pt x="1103" y="3557"/>
                      </a:cubicBezTo>
                      <a:cubicBezTo>
                        <a:pt x="1720" y="2625"/>
                        <a:pt x="2599" y="1802"/>
                        <a:pt x="3769" y="1802"/>
                      </a:cubicBezTo>
                      <a:cubicBezTo>
                        <a:pt x="3850" y="1802"/>
                        <a:pt x="3932" y="1806"/>
                        <a:pt x="4015" y="1814"/>
                      </a:cubicBezTo>
                      <a:cubicBezTo>
                        <a:pt x="5334" y="1926"/>
                        <a:pt x="5857" y="2959"/>
                        <a:pt x="6367" y="4005"/>
                      </a:cubicBezTo>
                      <a:cubicBezTo>
                        <a:pt x="6531" y="4336"/>
                        <a:pt x="6865" y="4484"/>
                        <a:pt x="7206" y="4484"/>
                      </a:cubicBezTo>
                      <a:cubicBezTo>
                        <a:pt x="7749" y="4484"/>
                        <a:pt x="8310" y="4110"/>
                        <a:pt x="8234" y="3507"/>
                      </a:cubicBezTo>
                      <a:cubicBezTo>
                        <a:pt x="7937" y="1217"/>
                        <a:pt x="5913" y="0"/>
                        <a:pt x="3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407507" y="173640"/>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5"/>
              <p:cNvSpPr/>
              <p:nvPr/>
            </p:nvSpPr>
            <p:spPr>
              <a:xfrm rot="1104443">
                <a:off x="7916503" y="654897"/>
                <a:ext cx="345514" cy="192527"/>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flipH="1">
                <a:off x="8044084" y="832665"/>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15"/>
          <p:cNvSpPr txBox="1">
            <a:spLocks noGrp="1"/>
          </p:cNvSpPr>
          <p:nvPr>
            <p:ph type="title"/>
          </p:nvPr>
        </p:nvSpPr>
        <p:spPr>
          <a:xfrm>
            <a:off x="813700" y="1510872"/>
            <a:ext cx="5540100" cy="162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4" name="Google Shape;204;p15"/>
          <p:cNvSpPr txBox="1">
            <a:spLocks noGrp="1"/>
          </p:cNvSpPr>
          <p:nvPr>
            <p:ph type="title" idx="2" hasCustomPrompt="1"/>
          </p:nvPr>
        </p:nvSpPr>
        <p:spPr>
          <a:xfrm>
            <a:off x="6013875" y="195593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5" name="Google Shape;205;p15"/>
          <p:cNvSpPr txBox="1">
            <a:spLocks noGrp="1"/>
          </p:cNvSpPr>
          <p:nvPr>
            <p:ph type="subTitle" idx="1"/>
          </p:nvPr>
        </p:nvSpPr>
        <p:spPr>
          <a:xfrm>
            <a:off x="715100" y="3446650"/>
            <a:ext cx="5540100" cy="500700"/>
          </a:xfrm>
          <a:prstGeom prst="rect">
            <a:avLst/>
          </a:prstGeom>
          <a:solidFill>
            <a:schemeClr val="accent3"/>
          </a:solidFill>
        </p:spPr>
        <p:txBody>
          <a:bodyPr spcFirstLastPara="1" wrap="square" lIns="91425" tIns="91425" rIns="91425" bIns="91425" anchor="ctr" anchorCtr="0">
            <a:noAutofit/>
          </a:bodyPr>
          <a:lstStyle>
            <a:lvl1pPr marR="100012"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2995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grpSp>
        <p:nvGrpSpPr>
          <p:cNvPr id="74" name="Google Shape;74;p6"/>
          <p:cNvGrpSpPr/>
          <p:nvPr/>
        </p:nvGrpSpPr>
        <p:grpSpPr>
          <a:xfrm>
            <a:off x="377500" y="172458"/>
            <a:ext cx="8563789" cy="1126945"/>
            <a:chOff x="377500" y="172458"/>
            <a:chExt cx="8563789" cy="1126945"/>
          </a:xfrm>
        </p:grpSpPr>
        <p:grpSp>
          <p:nvGrpSpPr>
            <p:cNvPr id="75" name="Google Shape;75;p6"/>
            <p:cNvGrpSpPr/>
            <p:nvPr/>
          </p:nvGrpSpPr>
          <p:grpSpPr>
            <a:xfrm>
              <a:off x="377500" y="231065"/>
              <a:ext cx="1328170" cy="1068338"/>
              <a:chOff x="6351050" y="916775"/>
              <a:chExt cx="1014025" cy="815650"/>
            </a:xfrm>
          </p:grpSpPr>
          <p:sp>
            <p:nvSpPr>
              <p:cNvPr id="76" name="Google Shape;76;p6"/>
              <p:cNvSpPr/>
              <p:nvPr/>
            </p:nvSpPr>
            <p:spPr>
              <a:xfrm>
                <a:off x="6535575" y="916775"/>
                <a:ext cx="829500" cy="815650"/>
              </a:xfrm>
              <a:custGeom>
                <a:avLst/>
                <a:gdLst/>
                <a:ahLst/>
                <a:cxnLst/>
                <a:rect l="l" t="t" r="r" b="b"/>
                <a:pathLst>
                  <a:path w="33180" h="32626" extrusionOk="0">
                    <a:moveTo>
                      <a:pt x="12866" y="1"/>
                    </a:moveTo>
                    <a:cubicBezTo>
                      <a:pt x="11566" y="1"/>
                      <a:pt x="10270" y="408"/>
                      <a:pt x="9160" y="1301"/>
                    </a:cubicBezTo>
                    <a:cubicBezTo>
                      <a:pt x="6497" y="3429"/>
                      <a:pt x="5899" y="7237"/>
                      <a:pt x="7430" y="10224"/>
                    </a:cubicBezTo>
                    <a:cubicBezTo>
                      <a:pt x="7579" y="10510"/>
                      <a:pt x="7741" y="10784"/>
                      <a:pt x="7928" y="11058"/>
                    </a:cubicBezTo>
                    <a:cubicBezTo>
                      <a:pt x="3709" y="12925"/>
                      <a:pt x="0" y="15725"/>
                      <a:pt x="971" y="19894"/>
                    </a:cubicBezTo>
                    <a:cubicBezTo>
                      <a:pt x="1772" y="23302"/>
                      <a:pt x="4148" y="24454"/>
                      <a:pt x="6964" y="24454"/>
                    </a:cubicBezTo>
                    <a:cubicBezTo>
                      <a:pt x="7953" y="24454"/>
                      <a:pt x="8996" y="24312"/>
                      <a:pt x="10044" y="24076"/>
                    </a:cubicBezTo>
                    <a:cubicBezTo>
                      <a:pt x="10069" y="25781"/>
                      <a:pt x="10218" y="27474"/>
                      <a:pt x="10479" y="29141"/>
                    </a:cubicBezTo>
                    <a:cubicBezTo>
                      <a:pt x="10827" y="31363"/>
                      <a:pt x="13062" y="32625"/>
                      <a:pt x="15189" y="32625"/>
                    </a:cubicBezTo>
                    <a:cubicBezTo>
                      <a:pt x="16029" y="32625"/>
                      <a:pt x="16852" y="32428"/>
                      <a:pt x="17536" y="32016"/>
                    </a:cubicBezTo>
                    <a:cubicBezTo>
                      <a:pt x="19652" y="30747"/>
                      <a:pt x="21257" y="28805"/>
                      <a:pt x="22103" y="26503"/>
                    </a:cubicBezTo>
                    <a:cubicBezTo>
                      <a:pt x="23581" y="27110"/>
                      <a:pt x="25092" y="27508"/>
                      <a:pt x="26508" y="27508"/>
                    </a:cubicBezTo>
                    <a:cubicBezTo>
                      <a:pt x="28573" y="27508"/>
                      <a:pt x="30436" y="26661"/>
                      <a:pt x="31699" y="24387"/>
                    </a:cubicBezTo>
                    <a:cubicBezTo>
                      <a:pt x="33180" y="21724"/>
                      <a:pt x="32172" y="18363"/>
                      <a:pt x="30031" y="16385"/>
                    </a:cubicBezTo>
                    <a:cubicBezTo>
                      <a:pt x="29409" y="15812"/>
                      <a:pt x="28700" y="15327"/>
                      <a:pt x="27940" y="14953"/>
                    </a:cubicBezTo>
                    <a:cubicBezTo>
                      <a:pt x="30492" y="10933"/>
                      <a:pt x="32383" y="6279"/>
                      <a:pt x="27716" y="3541"/>
                    </a:cubicBezTo>
                    <a:cubicBezTo>
                      <a:pt x="26696" y="2946"/>
                      <a:pt x="25684" y="2684"/>
                      <a:pt x="24706" y="2684"/>
                    </a:cubicBezTo>
                    <a:cubicBezTo>
                      <a:pt x="22883" y="2684"/>
                      <a:pt x="21177" y="3594"/>
                      <a:pt x="19751" y="4947"/>
                    </a:cubicBezTo>
                    <a:cubicBezTo>
                      <a:pt x="19266" y="3939"/>
                      <a:pt x="18644" y="3018"/>
                      <a:pt x="17884" y="2209"/>
                    </a:cubicBezTo>
                    <a:cubicBezTo>
                      <a:pt x="16544" y="811"/>
                      <a:pt x="14701" y="1"/>
                      <a:pt x="1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6351050" y="1185725"/>
                <a:ext cx="352500" cy="283925"/>
              </a:xfrm>
              <a:custGeom>
                <a:avLst/>
                <a:gdLst/>
                <a:ahLst/>
                <a:cxnLst/>
                <a:rect l="l" t="t" r="r" b="b"/>
                <a:pathLst>
                  <a:path w="14100" h="11357" extrusionOk="0">
                    <a:moveTo>
                      <a:pt x="7160" y="1"/>
                    </a:moveTo>
                    <a:cubicBezTo>
                      <a:pt x="6017" y="1"/>
                      <a:pt x="4882" y="288"/>
                      <a:pt x="3921" y="872"/>
                    </a:cubicBezTo>
                    <a:cubicBezTo>
                      <a:pt x="2478" y="1296"/>
                      <a:pt x="1233" y="2391"/>
                      <a:pt x="785" y="3897"/>
                    </a:cubicBezTo>
                    <a:cubicBezTo>
                      <a:pt x="1" y="6485"/>
                      <a:pt x="1532" y="9261"/>
                      <a:pt x="3759" y="10555"/>
                    </a:cubicBezTo>
                    <a:cubicBezTo>
                      <a:pt x="4710" y="11105"/>
                      <a:pt x="5772" y="11356"/>
                      <a:pt x="6832" y="11356"/>
                    </a:cubicBezTo>
                    <a:cubicBezTo>
                      <a:pt x="10476" y="11356"/>
                      <a:pt x="14099" y="8384"/>
                      <a:pt x="13106" y="4345"/>
                    </a:cubicBezTo>
                    <a:cubicBezTo>
                      <a:pt x="12405" y="1490"/>
                      <a:pt x="9763" y="1"/>
                      <a:pt x="7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6710125" y="1397625"/>
                <a:ext cx="233275" cy="203825"/>
              </a:xfrm>
              <a:custGeom>
                <a:avLst/>
                <a:gdLst/>
                <a:ahLst/>
                <a:cxnLst/>
                <a:rect l="l" t="t" r="r" b="b"/>
                <a:pathLst>
                  <a:path w="9331" h="8153" extrusionOk="0">
                    <a:moveTo>
                      <a:pt x="4812" y="0"/>
                    </a:moveTo>
                    <a:cubicBezTo>
                      <a:pt x="4540" y="0"/>
                      <a:pt x="4259" y="32"/>
                      <a:pt x="3970" y="100"/>
                    </a:cubicBezTo>
                    <a:cubicBezTo>
                      <a:pt x="3037" y="337"/>
                      <a:pt x="2253" y="946"/>
                      <a:pt x="1805" y="1780"/>
                    </a:cubicBezTo>
                    <a:cubicBezTo>
                      <a:pt x="1319" y="2116"/>
                      <a:pt x="933" y="2564"/>
                      <a:pt x="647" y="3087"/>
                    </a:cubicBezTo>
                    <a:cubicBezTo>
                      <a:pt x="0" y="4344"/>
                      <a:pt x="162" y="5937"/>
                      <a:pt x="1182" y="6970"/>
                    </a:cubicBezTo>
                    <a:cubicBezTo>
                      <a:pt x="1976" y="7783"/>
                      <a:pt x="3002" y="8153"/>
                      <a:pt x="4035" y="8153"/>
                    </a:cubicBezTo>
                    <a:cubicBezTo>
                      <a:pt x="5628" y="8153"/>
                      <a:pt x="7235" y="7275"/>
                      <a:pt x="8027" y="5788"/>
                    </a:cubicBezTo>
                    <a:cubicBezTo>
                      <a:pt x="9330" y="3307"/>
                      <a:pt x="7570" y="0"/>
                      <a:pt x="4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6817775" y="1166050"/>
                <a:ext cx="180800" cy="154450"/>
              </a:xfrm>
              <a:custGeom>
                <a:avLst/>
                <a:gdLst/>
                <a:ahLst/>
                <a:cxnLst/>
                <a:rect l="l" t="t" r="r" b="b"/>
                <a:pathLst>
                  <a:path w="7232" h="6178" extrusionOk="0">
                    <a:moveTo>
                      <a:pt x="3736" y="1"/>
                    </a:moveTo>
                    <a:cubicBezTo>
                      <a:pt x="2485" y="1"/>
                      <a:pt x="1327" y="755"/>
                      <a:pt x="884" y="1809"/>
                    </a:cubicBezTo>
                    <a:cubicBezTo>
                      <a:pt x="784" y="1908"/>
                      <a:pt x="697" y="2020"/>
                      <a:pt x="622" y="2145"/>
                    </a:cubicBezTo>
                    <a:cubicBezTo>
                      <a:pt x="0" y="3128"/>
                      <a:pt x="224" y="4435"/>
                      <a:pt x="1021" y="5256"/>
                    </a:cubicBezTo>
                    <a:cubicBezTo>
                      <a:pt x="1633" y="5888"/>
                      <a:pt x="2415" y="6177"/>
                      <a:pt x="3200" y="6177"/>
                    </a:cubicBezTo>
                    <a:cubicBezTo>
                      <a:pt x="4346" y="6177"/>
                      <a:pt x="5495" y="5561"/>
                      <a:pt x="6123" y="4497"/>
                    </a:cubicBezTo>
                    <a:cubicBezTo>
                      <a:pt x="7231" y="2630"/>
                      <a:pt x="6161" y="104"/>
                      <a:pt x="3883" y="4"/>
                    </a:cubicBezTo>
                    <a:cubicBezTo>
                      <a:pt x="3834" y="2"/>
                      <a:pt x="3785" y="1"/>
                      <a:pt x="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7017525" y="1308775"/>
                <a:ext cx="141575" cy="137725"/>
              </a:xfrm>
              <a:custGeom>
                <a:avLst/>
                <a:gdLst/>
                <a:ahLst/>
                <a:cxnLst/>
                <a:rect l="l" t="t" r="r" b="b"/>
                <a:pathLst>
                  <a:path w="5663" h="5509" extrusionOk="0">
                    <a:moveTo>
                      <a:pt x="3259" y="1"/>
                    </a:moveTo>
                    <a:cubicBezTo>
                      <a:pt x="2765" y="1"/>
                      <a:pt x="2274" y="143"/>
                      <a:pt x="1842" y="418"/>
                    </a:cubicBezTo>
                    <a:cubicBezTo>
                      <a:pt x="1257" y="779"/>
                      <a:pt x="809" y="1327"/>
                      <a:pt x="573" y="1974"/>
                    </a:cubicBezTo>
                    <a:cubicBezTo>
                      <a:pt x="249" y="2435"/>
                      <a:pt x="75" y="2970"/>
                      <a:pt x="50" y="3530"/>
                    </a:cubicBezTo>
                    <a:cubicBezTo>
                      <a:pt x="1" y="4764"/>
                      <a:pt x="1273" y="5509"/>
                      <a:pt x="2375" y="5509"/>
                    </a:cubicBezTo>
                    <a:cubicBezTo>
                      <a:pt x="2384" y="5509"/>
                      <a:pt x="2393" y="5509"/>
                      <a:pt x="2402" y="5509"/>
                    </a:cubicBezTo>
                    <a:cubicBezTo>
                      <a:pt x="3946" y="5496"/>
                      <a:pt x="5402" y="4289"/>
                      <a:pt x="5601" y="2746"/>
                    </a:cubicBezTo>
                    <a:cubicBezTo>
                      <a:pt x="5663" y="2347"/>
                      <a:pt x="5651" y="1937"/>
                      <a:pt x="5551" y="1538"/>
                    </a:cubicBezTo>
                    <a:cubicBezTo>
                      <a:pt x="5364" y="879"/>
                      <a:pt x="4854" y="456"/>
                      <a:pt x="4244" y="194"/>
                    </a:cubicBezTo>
                    <a:cubicBezTo>
                      <a:pt x="3925" y="64"/>
                      <a:pt x="3591" y="1"/>
                      <a:pt x="3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6"/>
            <p:cNvSpPr/>
            <p:nvPr/>
          </p:nvSpPr>
          <p:spPr>
            <a:xfrm rot="6299815">
              <a:off x="7974736" y="71978"/>
              <a:ext cx="663833" cy="1136193"/>
            </a:xfrm>
            <a:custGeom>
              <a:avLst/>
              <a:gdLst/>
              <a:ahLst/>
              <a:cxnLst/>
              <a:rect l="l" t="t" r="r" b="b"/>
              <a:pathLst>
                <a:path w="14960" h="25605" extrusionOk="0">
                  <a:moveTo>
                    <a:pt x="10860" y="1"/>
                  </a:moveTo>
                  <a:cubicBezTo>
                    <a:pt x="7630" y="1"/>
                    <a:pt x="4436" y="759"/>
                    <a:pt x="1531" y="2200"/>
                  </a:cubicBezTo>
                  <a:cubicBezTo>
                    <a:pt x="112" y="2922"/>
                    <a:pt x="0" y="4465"/>
                    <a:pt x="797" y="5672"/>
                  </a:cubicBezTo>
                  <a:cubicBezTo>
                    <a:pt x="2514" y="8298"/>
                    <a:pt x="4145" y="10974"/>
                    <a:pt x="5713" y="13700"/>
                  </a:cubicBezTo>
                  <a:cubicBezTo>
                    <a:pt x="5563" y="13974"/>
                    <a:pt x="5427" y="14260"/>
                    <a:pt x="5277" y="14546"/>
                  </a:cubicBezTo>
                  <a:cubicBezTo>
                    <a:pt x="4593" y="15268"/>
                    <a:pt x="3970" y="16027"/>
                    <a:pt x="3398" y="16836"/>
                  </a:cubicBezTo>
                  <a:cubicBezTo>
                    <a:pt x="2328" y="18330"/>
                    <a:pt x="797" y="20470"/>
                    <a:pt x="697" y="22349"/>
                  </a:cubicBezTo>
                  <a:cubicBezTo>
                    <a:pt x="573" y="25013"/>
                    <a:pt x="3249" y="25486"/>
                    <a:pt x="5290" y="25573"/>
                  </a:cubicBezTo>
                  <a:cubicBezTo>
                    <a:pt x="5716" y="25594"/>
                    <a:pt x="6146" y="25605"/>
                    <a:pt x="6577" y="25605"/>
                  </a:cubicBezTo>
                  <a:cubicBezTo>
                    <a:pt x="8209" y="25605"/>
                    <a:pt x="9860" y="25447"/>
                    <a:pt x="11425" y="25063"/>
                  </a:cubicBezTo>
                  <a:cubicBezTo>
                    <a:pt x="13603" y="24540"/>
                    <a:pt x="14960" y="22847"/>
                    <a:pt x="14350" y="20570"/>
                  </a:cubicBezTo>
                  <a:cubicBezTo>
                    <a:pt x="13777" y="18491"/>
                    <a:pt x="12408" y="16500"/>
                    <a:pt x="11375" y="14633"/>
                  </a:cubicBezTo>
                  <a:cubicBezTo>
                    <a:pt x="11164" y="14247"/>
                    <a:pt x="10952" y="13874"/>
                    <a:pt x="10741" y="13488"/>
                  </a:cubicBezTo>
                  <a:cubicBezTo>
                    <a:pt x="10990" y="12941"/>
                    <a:pt x="11239" y="12381"/>
                    <a:pt x="11475" y="11821"/>
                  </a:cubicBezTo>
                  <a:cubicBezTo>
                    <a:pt x="12732" y="8846"/>
                    <a:pt x="13703" y="5697"/>
                    <a:pt x="13815" y="2437"/>
                  </a:cubicBezTo>
                  <a:cubicBezTo>
                    <a:pt x="13865" y="1279"/>
                    <a:pt x="13056" y="60"/>
                    <a:pt x="11799" y="22"/>
                  </a:cubicBezTo>
                  <a:cubicBezTo>
                    <a:pt x="11486" y="8"/>
                    <a:pt x="11173" y="1"/>
                    <a:pt x="10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6"/>
            <p:cNvGrpSpPr/>
            <p:nvPr/>
          </p:nvGrpSpPr>
          <p:grpSpPr>
            <a:xfrm>
              <a:off x="8030200" y="428913"/>
              <a:ext cx="552900" cy="610100"/>
              <a:chOff x="5851725" y="2547500"/>
              <a:chExt cx="552900" cy="610100"/>
            </a:xfrm>
          </p:grpSpPr>
          <p:sp>
            <p:nvSpPr>
              <p:cNvPr id="83" name="Google Shape;83;p6"/>
              <p:cNvSpPr/>
              <p:nvPr/>
            </p:nvSpPr>
            <p:spPr>
              <a:xfrm>
                <a:off x="6220725" y="2815575"/>
                <a:ext cx="140625" cy="155300"/>
              </a:xfrm>
              <a:custGeom>
                <a:avLst/>
                <a:gdLst/>
                <a:ahLst/>
                <a:cxnLst/>
                <a:rect l="l" t="t" r="r" b="b"/>
                <a:pathLst>
                  <a:path w="5625" h="6212" extrusionOk="0">
                    <a:moveTo>
                      <a:pt x="3649" y="1"/>
                    </a:moveTo>
                    <a:cubicBezTo>
                      <a:pt x="2497" y="1"/>
                      <a:pt x="1339" y="672"/>
                      <a:pt x="772" y="1689"/>
                    </a:cubicBezTo>
                    <a:cubicBezTo>
                      <a:pt x="0" y="3095"/>
                      <a:pt x="336" y="4912"/>
                      <a:pt x="1419" y="6057"/>
                    </a:cubicBezTo>
                    <a:cubicBezTo>
                      <a:pt x="1520" y="6165"/>
                      <a:pt x="1646" y="6211"/>
                      <a:pt x="1772" y="6211"/>
                    </a:cubicBezTo>
                    <a:cubicBezTo>
                      <a:pt x="2097" y="6211"/>
                      <a:pt x="2419" y="5902"/>
                      <a:pt x="2303" y="5534"/>
                    </a:cubicBezTo>
                    <a:cubicBezTo>
                      <a:pt x="2042" y="4688"/>
                      <a:pt x="1755" y="3667"/>
                      <a:pt x="2216" y="2821"/>
                    </a:cubicBezTo>
                    <a:cubicBezTo>
                      <a:pt x="2524" y="2264"/>
                      <a:pt x="3040" y="1937"/>
                      <a:pt x="3623" y="1937"/>
                    </a:cubicBezTo>
                    <a:cubicBezTo>
                      <a:pt x="3768" y="1937"/>
                      <a:pt x="3918" y="1957"/>
                      <a:pt x="4070" y="2000"/>
                    </a:cubicBezTo>
                    <a:cubicBezTo>
                      <a:pt x="4176" y="2031"/>
                      <a:pt x="4275" y="2045"/>
                      <a:pt x="4369" y="2045"/>
                    </a:cubicBezTo>
                    <a:cubicBezTo>
                      <a:pt x="5334" y="2045"/>
                      <a:pt x="5624" y="532"/>
                      <a:pt x="4580" y="158"/>
                    </a:cubicBezTo>
                    <a:cubicBezTo>
                      <a:pt x="4279" y="51"/>
                      <a:pt x="3964" y="1"/>
                      <a:pt x="3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6227475" y="2892450"/>
                <a:ext cx="177150" cy="191725"/>
              </a:xfrm>
              <a:custGeom>
                <a:avLst/>
                <a:gdLst/>
                <a:ahLst/>
                <a:cxnLst/>
                <a:rect l="l" t="t" r="r" b="b"/>
                <a:pathLst>
                  <a:path w="7086" h="7669" extrusionOk="0">
                    <a:moveTo>
                      <a:pt x="4531" y="1"/>
                    </a:moveTo>
                    <a:cubicBezTo>
                      <a:pt x="3801" y="1"/>
                      <a:pt x="3107" y="692"/>
                      <a:pt x="3613" y="1489"/>
                    </a:cubicBezTo>
                    <a:cubicBezTo>
                      <a:pt x="4236" y="2484"/>
                      <a:pt x="4547" y="3405"/>
                      <a:pt x="3887" y="4500"/>
                    </a:cubicBezTo>
                    <a:cubicBezTo>
                      <a:pt x="3572" y="5030"/>
                      <a:pt x="2333" y="6216"/>
                      <a:pt x="1429" y="6216"/>
                    </a:cubicBezTo>
                    <a:cubicBezTo>
                      <a:pt x="1227" y="6216"/>
                      <a:pt x="1042" y="6157"/>
                      <a:pt x="888" y="6019"/>
                    </a:cubicBezTo>
                    <a:cubicBezTo>
                      <a:pt x="776" y="5920"/>
                      <a:pt x="654" y="5878"/>
                      <a:pt x="540" y="5878"/>
                    </a:cubicBezTo>
                    <a:cubicBezTo>
                      <a:pt x="248" y="5878"/>
                      <a:pt x="0" y="6156"/>
                      <a:pt x="54" y="6504"/>
                    </a:cubicBezTo>
                    <a:cubicBezTo>
                      <a:pt x="186" y="7365"/>
                      <a:pt x="775" y="7668"/>
                      <a:pt x="1506" y="7668"/>
                    </a:cubicBezTo>
                    <a:cubicBezTo>
                      <a:pt x="2699" y="7668"/>
                      <a:pt x="4272" y="6859"/>
                      <a:pt x="4858" y="6342"/>
                    </a:cubicBezTo>
                    <a:cubicBezTo>
                      <a:pt x="6501" y="4899"/>
                      <a:pt x="7086" y="1775"/>
                      <a:pt x="5219" y="244"/>
                    </a:cubicBezTo>
                    <a:cubicBezTo>
                      <a:pt x="5013" y="75"/>
                      <a:pt x="4770" y="1"/>
                      <a:pt x="4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5979725" y="3001125"/>
                <a:ext cx="200275" cy="156475"/>
              </a:xfrm>
              <a:custGeom>
                <a:avLst/>
                <a:gdLst/>
                <a:ahLst/>
                <a:cxnLst/>
                <a:rect l="l" t="t" r="r" b="b"/>
                <a:pathLst>
                  <a:path w="8011" h="6259" extrusionOk="0">
                    <a:moveTo>
                      <a:pt x="6010" y="0"/>
                    </a:moveTo>
                    <a:cubicBezTo>
                      <a:pt x="5562" y="0"/>
                      <a:pt x="5093" y="364"/>
                      <a:pt x="5110" y="850"/>
                    </a:cubicBezTo>
                    <a:cubicBezTo>
                      <a:pt x="5172" y="2107"/>
                      <a:pt x="5484" y="3352"/>
                      <a:pt x="4177" y="4148"/>
                    </a:cubicBezTo>
                    <a:cubicBezTo>
                      <a:pt x="3804" y="4373"/>
                      <a:pt x="3390" y="4466"/>
                      <a:pt x="2966" y="4466"/>
                    </a:cubicBezTo>
                    <a:cubicBezTo>
                      <a:pt x="2144" y="4466"/>
                      <a:pt x="1287" y="4115"/>
                      <a:pt x="630" y="3688"/>
                    </a:cubicBezTo>
                    <a:cubicBezTo>
                      <a:pt x="569" y="3655"/>
                      <a:pt x="506" y="3640"/>
                      <a:pt x="445" y="3640"/>
                    </a:cubicBezTo>
                    <a:cubicBezTo>
                      <a:pt x="207" y="3640"/>
                      <a:pt x="0" y="3866"/>
                      <a:pt x="70" y="4123"/>
                    </a:cubicBezTo>
                    <a:cubicBezTo>
                      <a:pt x="548" y="5508"/>
                      <a:pt x="1901" y="6259"/>
                      <a:pt x="3287" y="6259"/>
                    </a:cubicBezTo>
                    <a:cubicBezTo>
                      <a:pt x="3919" y="6259"/>
                      <a:pt x="4557" y="6102"/>
                      <a:pt x="5123" y="5779"/>
                    </a:cubicBezTo>
                    <a:cubicBezTo>
                      <a:pt x="6878" y="4783"/>
                      <a:pt x="8010" y="1921"/>
                      <a:pt x="6566" y="253"/>
                    </a:cubicBezTo>
                    <a:cubicBezTo>
                      <a:pt x="6418" y="77"/>
                      <a:pt x="6216" y="0"/>
                      <a:pt x="6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5998575" y="2897775"/>
                <a:ext cx="207975" cy="144850"/>
              </a:xfrm>
              <a:custGeom>
                <a:avLst/>
                <a:gdLst/>
                <a:ahLst/>
                <a:cxnLst/>
                <a:rect l="l" t="t" r="r" b="b"/>
                <a:pathLst>
                  <a:path w="8319" h="5794" extrusionOk="0">
                    <a:moveTo>
                      <a:pt x="4391" y="0"/>
                    </a:moveTo>
                    <a:cubicBezTo>
                      <a:pt x="3719" y="0"/>
                      <a:pt x="3044" y="177"/>
                      <a:pt x="2427" y="566"/>
                    </a:cubicBezTo>
                    <a:cubicBezTo>
                      <a:pt x="834" y="1574"/>
                      <a:pt x="0" y="4126"/>
                      <a:pt x="1332" y="5656"/>
                    </a:cubicBezTo>
                    <a:cubicBezTo>
                      <a:pt x="1415" y="5751"/>
                      <a:pt x="1532" y="5794"/>
                      <a:pt x="1652" y="5794"/>
                    </a:cubicBezTo>
                    <a:cubicBezTo>
                      <a:pt x="1909" y="5794"/>
                      <a:pt x="2179" y="5600"/>
                      <a:pt x="2153" y="5320"/>
                    </a:cubicBezTo>
                    <a:cubicBezTo>
                      <a:pt x="2041" y="4126"/>
                      <a:pt x="2054" y="2881"/>
                      <a:pt x="3149" y="2097"/>
                    </a:cubicBezTo>
                    <a:cubicBezTo>
                      <a:pt x="3514" y="1834"/>
                      <a:pt x="3943" y="1715"/>
                      <a:pt x="4374" y="1715"/>
                    </a:cubicBezTo>
                    <a:cubicBezTo>
                      <a:pt x="5149" y="1715"/>
                      <a:pt x="5933" y="2100"/>
                      <a:pt x="6372" y="2732"/>
                    </a:cubicBezTo>
                    <a:cubicBezTo>
                      <a:pt x="6563" y="3005"/>
                      <a:pt x="6833" y="3118"/>
                      <a:pt x="7099" y="3118"/>
                    </a:cubicBezTo>
                    <a:cubicBezTo>
                      <a:pt x="7718" y="3118"/>
                      <a:pt x="8319" y="2505"/>
                      <a:pt x="7866" y="1860"/>
                    </a:cubicBezTo>
                    <a:cubicBezTo>
                      <a:pt x="7068" y="714"/>
                      <a:pt x="5738" y="0"/>
                      <a:pt x="4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6029300" y="2796125"/>
                <a:ext cx="186500" cy="85725"/>
              </a:xfrm>
              <a:custGeom>
                <a:avLst/>
                <a:gdLst/>
                <a:ahLst/>
                <a:cxnLst/>
                <a:rect l="l" t="t" r="r" b="b"/>
                <a:pathLst>
                  <a:path w="7460" h="3429" extrusionOk="0">
                    <a:moveTo>
                      <a:pt x="631" y="1"/>
                    </a:moveTo>
                    <a:cubicBezTo>
                      <a:pt x="314" y="1"/>
                      <a:pt x="1" y="278"/>
                      <a:pt x="91" y="662"/>
                    </a:cubicBezTo>
                    <a:cubicBezTo>
                      <a:pt x="479" y="2487"/>
                      <a:pt x="2100" y="3429"/>
                      <a:pt x="3735" y="3429"/>
                    </a:cubicBezTo>
                    <a:cubicBezTo>
                      <a:pt x="5089" y="3429"/>
                      <a:pt x="6453" y="2783"/>
                      <a:pt x="7135" y="1459"/>
                    </a:cubicBezTo>
                    <a:cubicBezTo>
                      <a:pt x="7459" y="828"/>
                      <a:pt x="6899" y="79"/>
                      <a:pt x="6314" y="79"/>
                    </a:cubicBezTo>
                    <a:cubicBezTo>
                      <a:pt x="6115" y="79"/>
                      <a:pt x="5912" y="167"/>
                      <a:pt x="5741" y="376"/>
                    </a:cubicBezTo>
                    <a:cubicBezTo>
                      <a:pt x="5047" y="1229"/>
                      <a:pt x="4227" y="1667"/>
                      <a:pt x="3413" y="1667"/>
                    </a:cubicBezTo>
                    <a:cubicBezTo>
                      <a:pt x="2577" y="1667"/>
                      <a:pt x="1749" y="1204"/>
                      <a:pt x="1074" y="251"/>
                    </a:cubicBezTo>
                    <a:cubicBezTo>
                      <a:pt x="963" y="76"/>
                      <a:pt x="796"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5866025" y="2863275"/>
                <a:ext cx="132450" cy="182550"/>
              </a:xfrm>
              <a:custGeom>
                <a:avLst/>
                <a:gdLst/>
                <a:ahLst/>
                <a:cxnLst/>
                <a:rect l="l" t="t" r="r" b="b"/>
                <a:pathLst>
                  <a:path w="5298" h="7302" extrusionOk="0">
                    <a:moveTo>
                      <a:pt x="3797" y="1"/>
                    </a:moveTo>
                    <a:cubicBezTo>
                      <a:pt x="3739" y="1"/>
                      <a:pt x="3681" y="6"/>
                      <a:pt x="3622" y="17"/>
                    </a:cubicBezTo>
                    <a:cubicBezTo>
                      <a:pt x="312" y="639"/>
                      <a:pt x="1" y="5929"/>
                      <a:pt x="2950" y="7236"/>
                    </a:cubicBezTo>
                    <a:cubicBezTo>
                      <a:pt x="3054" y="7281"/>
                      <a:pt x="3155" y="7302"/>
                      <a:pt x="3250" y="7302"/>
                    </a:cubicBezTo>
                    <a:cubicBezTo>
                      <a:pt x="3747" y="7302"/>
                      <a:pt x="4073" y="6735"/>
                      <a:pt x="3697" y="6265"/>
                    </a:cubicBezTo>
                    <a:cubicBezTo>
                      <a:pt x="3075" y="5481"/>
                      <a:pt x="2602" y="4597"/>
                      <a:pt x="2851" y="3577"/>
                    </a:cubicBezTo>
                    <a:cubicBezTo>
                      <a:pt x="3099" y="2593"/>
                      <a:pt x="3859" y="2208"/>
                      <a:pt x="4556" y="1610"/>
                    </a:cubicBezTo>
                    <a:cubicBezTo>
                      <a:pt x="5298" y="984"/>
                      <a:pt x="4592" y="1"/>
                      <a:pt x="3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5851725" y="2689525"/>
                <a:ext cx="239000" cy="133175"/>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6106050" y="2649400"/>
                <a:ext cx="207775" cy="112125"/>
              </a:xfrm>
              <a:custGeom>
                <a:avLst/>
                <a:gdLst/>
                <a:ahLst/>
                <a:cxnLst/>
                <a:rect l="l" t="t" r="r" b="b"/>
                <a:pathLst>
                  <a:path w="8311" h="4485" extrusionOk="0">
                    <a:moveTo>
                      <a:pt x="3946" y="0"/>
                    </a:moveTo>
                    <a:cubicBezTo>
                      <a:pt x="2117" y="0"/>
                      <a:pt x="339" y="1052"/>
                      <a:pt x="45" y="3270"/>
                    </a:cubicBezTo>
                    <a:cubicBezTo>
                      <a:pt x="0" y="3626"/>
                      <a:pt x="287" y="3805"/>
                      <a:pt x="584" y="3805"/>
                    </a:cubicBezTo>
                    <a:cubicBezTo>
                      <a:pt x="786" y="3805"/>
                      <a:pt x="992" y="3723"/>
                      <a:pt x="1103" y="3557"/>
                    </a:cubicBezTo>
                    <a:cubicBezTo>
                      <a:pt x="1720" y="2625"/>
                      <a:pt x="2599" y="1802"/>
                      <a:pt x="3769" y="1802"/>
                    </a:cubicBezTo>
                    <a:cubicBezTo>
                      <a:pt x="3850" y="1802"/>
                      <a:pt x="3932" y="1806"/>
                      <a:pt x="4015" y="1814"/>
                    </a:cubicBezTo>
                    <a:cubicBezTo>
                      <a:pt x="5334" y="1926"/>
                      <a:pt x="5857" y="2959"/>
                      <a:pt x="6367" y="4005"/>
                    </a:cubicBezTo>
                    <a:cubicBezTo>
                      <a:pt x="6531" y="4336"/>
                      <a:pt x="6865" y="4484"/>
                      <a:pt x="7206" y="4484"/>
                    </a:cubicBezTo>
                    <a:cubicBezTo>
                      <a:pt x="7749" y="4484"/>
                      <a:pt x="8310" y="4110"/>
                      <a:pt x="8234" y="3507"/>
                    </a:cubicBezTo>
                    <a:cubicBezTo>
                      <a:pt x="7937" y="1217"/>
                      <a:pt x="5913" y="0"/>
                      <a:pt x="3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5985875" y="2547500"/>
                <a:ext cx="196600" cy="119575"/>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 name="Google Shape;92;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99"/>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EA86FCE-57C8-481D-A30B-E9AFFC7322AB}"/>
              </a:ext>
            </a:extLst>
          </p:cNvPr>
          <p:cNvSpPr/>
          <p:nvPr userDrawn="1"/>
        </p:nvSpPr>
        <p:spPr>
          <a:xfrm>
            <a:off x="1228222" y="657879"/>
            <a:ext cx="6918932" cy="40508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oogle Shape;100;p8"/>
          <p:cNvGrpSpPr/>
          <p:nvPr/>
        </p:nvGrpSpPr>
        <p:grpSpPr>
          <a:xfrm>
            <a:off x="140007" y="115828"/>
            <a:ext cx="8751074" cy="4827987"/>
            <a:chOff x="458401" y="343373"/>
            <a:chExt cx="8330162" cy="4543146"/>
          </a:xfrm>
        </p:grpSpPr>
        <p:sp>
          <p:nvSpPr>
            <p:cNvPr id="101" name="Google Shape;101;p8"/>
            <p:cNvSpPr/>
            <p:nvPr/>
          </p:nvSpPr>
          <p:spPr>
            <a:xfrm rot="20325172">
              <a:off x="3828123" y="343373"/>
              <a:ext cx="1559101" cy="865202"/>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59744" y="3247549"/>
              <a:ext cx="1848461" cy="1495244"/>
            </a:xfrm>
            <a:custGeom>
              <a:avLst/>
              <a:gdLst/>
              <a:ahLst/>
              <a:cxnLst/>
              <a:rect l="l" t="t" r="r" b="b"/>
              <a:pathLst>
                <a:path w="33189" h="26847" extrusionOk="0">
                  <a:moveTo>
                    <a:pt x="16061" y="1"/>
                  </a:moveTo>
                  <a:cubicBezTo>
                    <a:pt x="15057" y="1"/>
                    <a:pt x="14022" y="656"/>
                    <a:pt x="13802" y="1680"/>
                  </a:cubicBezTo>
                  <a:cubicBezTo>
                    <a:pt x="13068" y="5028"/>
                    <a:pt x="12607" y="8463"/>
                    <a:pt x="12060" y="11848"/>
                  </a:cubicBezTo>
                  <a:cubicBezTo>
                    <a:pt x="11823" y="13416"/>
                    <a:pt x="11599" y="14984"/>
                    <a:pt x="11375" y="16565"/>
                  </a:cubicBezTo>
                  <a:cubicBezTo>
                    <a:pt x="11114" y="15694"/>
                    <a:pt x="10840" y="14822"/>
                    <a:pt x="10579" y="13951"/>
                  </a:cubicBezTo>
                  <a:cubicBezTo>
                    <a:pt x="9770" y="11139"/>
                    <a:pt x="9235" y="8226"/>
                    <a:pt x="8363" y="5439"/>
                  </a:cubicBezTo>
                  <a:cubicBezTo>
                    <a:pt x="8081" y="4455"/>
                    <a:pt x="7182" y="3800"/>
                    <a:pt x="6181" y="3800"/>
                  </a:cubicBezTo>
                  <a:cubicBezTo>
                    <a:pt x="6079" y="3800"/>
                    <a:pt x="5977" y="3807"/>
                    <a:pt x="5874" y="3821"/>
                  </a:cubicBezTo>
                  <a:cubicBezTo>
                    <a:pt x="4879" y="3970"/>
                    <a:pt x="3759" y="4903"/>
                    <a:pt x="3908" y="6048"/>
                  </a:cubicBezTo>
                  <a:cubicBezTo>
                    <a:pt x="4306" y="9110"/>
                    <a:pt x="5289" y="12209"/>
                    <a:pt x="6310" y="15134"/>
                  </a:cubicBezTo>
                  <a:cubicBezTo>
                    <a:pt x="6808" y="16527"/>
                    <a:pt x="7330" y="17934"/>
                    <a:pt x="7928" y="19278"/>
                  </a:cubicBezTo>
                  <a:cubicBezTo>
                    <a:pt x="8003" y="19440"/>
                    <a:pt x="8077" y="19614"/>
                    <a:pt x="8152" y="19776"/>
                  </a:cubicBezTo>
                  <a:cubicBezTo>
                    <a:pt x="7604" y="19340"/>
                    <a:pt x="7119" y="18830"/>
                    <a:pt x="6683" y="18282"/>
                  </a:cubicBezTo>
                  <a:cubicBezTo>
                    <a:pt x="5028" y="16154"/>
                    <a:pt x="4157" y="13565"/>
                    <a:pt x="2365" y="11537"/>
                  </a:cubicBezTo>
                  <a:cubicBezTo>
                    <a:pt x="2137" y="11278"/>
                    <a:pt x="1869" y="11170"/>
                    <a:pt x="1604" y="11170"/>
                  </a:cubicBezTo>
                  <a:cubicBezTo>
                    <a:pt x="1003" y="11170"/>
                    <a:pt x="418" y="11731"/>
                    <a:pt x="349" y="12371"/>
                  </a:cubicBezTo>
                  <a:cubicBezTo>
                    <a:pt x="0" y="15631"/>
                    <a:pt x="1531" y="18942"/>
                    <a:pt x="3497" y="21468"/>
                  </a:cubicBezTo>
                  <a:cubicBezTo>
                    <a:pt x="5725" y="24318"/>
                    <a:pt x="8911" y="25949"/>
                    <a:pt x="12446" y="26534"/>
                  </a:cubicBezTo>
                  <a:cubicBezTo>
                    <a:pt x="13698" y="26742"/>
                    <a:pt x="15004" y="26847"/>
                    <a:pt x="16330" y="26847"/>
                  </a:cubicBezTo>
                  <a:cubicBezTo>
                    <a:pt x="21910" y="26847"/>
                    <a:pt x="27855" y="24986"/>
                    <a:pt x="31736" y="21095"/>
                  </a:cubicBezTo>
                  <a:cubicBezTo>
                    <a:pt x="33189" y="19622"/>
                    <a:pt x="31850" y="17107"/>
                    <a:pt x="30119" y="17107"/>
                  </a:cubicBezTo>
                  <a:cubicBezTo>
                    <a:pt x="29743" y="17107"/>
                    <a:pt x="29349" y="17225"/>
                    <a:pt x="28961" y="17498"/>
                  </a:cubicBezTo>
                  <a:cubicBezTo>
                    <a:pt x="26634" y="19129"/>
                    <a:pt x="24468" y="20635"/>
                    <a:pt x="21718" y="21443"/>
                  </a:cubicBezTo>
                  <a:cubicBezTo>
                    <a:pt x="20834" y="21705"/>
                    <a:pt x="19938" y="21904"/>
                    <a:pt x="19029" y="22041"/>
                  </a:cubicBezTo>
                  <a:cubicBezTo>
                    <a:pt x="19863" y="21120"/>
                    <a:pt x="20685" y="20174"/>
                    <a:pt x="21494" y="19228"/>
                  </a:cubicBezTo>
                  <a:cubicBezTo>
                    <a:pt x="23584" y="16776"/>
                    <a:pt x="25588" y="14287"/>
                    <a:pt x="27542" y="11748"/>
                  </a:cubicBezTo>
                  <a:cubicBezTo>
                    <a:pt x="28314" y="10753"/>
                    <a:pt x="27704" y="9147"/>
                    <a:pt x="26721" y="8575"/>
                  </a:cubicBezTo>
                  <a:cubicBezTo>
                    <a:pt x="26347" y="8355"/>
                    <a:pt x="25969" y="8256"/>
                    <a:pt x="25602" y="8256"/>
                  </a:cubicBezTo>
                  <a:cubicBezTo>
                    <a:pt x="24807" y="8256"/>
                    <a:pt x="24067" y="8719"/>
                    <a:pt x="23547" y="9409"/>
                  </a:cubicBezTo>
                  <a:cubicBezTo>
                    <a:pt x="21755" y="11786"/>
                    <a:pt x="19925" y="14150"/>
                    <a:pt x="18059" y="16478"/>
                  </a:cubicBezTo>
                  <a:cubicBezTo>
                    <a:pt x="17138" y="17623"/>
                    <a:pt x="16217" y="18768"/>
                    <a:pt x="15296" y="19925"/>
                  </a:cubicBezTo>
                  <a:lnTo>
                    <a:pt x="15246" y="19987"/>
                  </a:lnTo>
                  <a:cubicBezTo>
                    <a:pt x="15370" y="19241"/>
                    <a:pt x="15470" y="18481"/>
                    <a:pt x="15594" y="17760"/>
                  </a:cubicBezTo>
                  <a:cubicBezTo>
                    <a:pt x="15881" y="16104"/>
                    <a:pt x="16179" y="14449"/>
                    <a:pt x="16453" y="12806"/>
                  </a:cubicBezTo>
                  <a:cubicBezTo>
                    <a:pt x="17026" y="9496"/>
                    <a:pt x="17735" y="6210"/>
                    <a:pt x="18233" y="2900"/>
                  </a:cubicBezTo>
                  <a:cubicBezTo>
                    <a:pt x="18419" y="1680"/>
                    <a:pt x="17922" y="435"/>
                    <a:pt x="16627" y="75"/>
                  </a:cubicBezTo>
                  <a:cubicBezTo>
                    <a:pt x="16444" y="25"/>
                    <a:pt x="16253" y="1"/>
                    <a:pt x="16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458401" y="3863148"/>
              <a:ext cx="1134006" cy="802175"/>
            </a:xfrm>
            <a:custGeom>
              <a:avLst/>
              <a:gdLst/>
              <a:ahLst/>
              <a:cxnLst/>
              <a:rect l="l" t="t" r="r" b="b"/>
              <a:pathLst>
                <a:path w="20361" h="14403" extrusionOk="0">
                  <a:moveTo>
                    <a:pt x="18848" y="0"/>
                  </a:moveTo>
                  <a:cubicBezTo>
                    <a:pt x="18268" y="0"/>
                    <a:pt x="17729" y="367"/>
                    <a:pt x="17810" y="1106"/>
                  </a:cubicBezTo>
                  <a:cubicBezTo>
                    <a:pt x="17959" y="2351"/>
                    <a:pt x="17984" y="3608"/>
                    <a:pt x="17897" y="4840"/>
                  </a:cubicBezTo>
                  <a:cubicBezTo>
                    <a:pt x="16391" y="3931"/>
                    <a:pt x="14873" y="3023"/>
                    <a:pt x="13342" y="2152"/>
                  </a:cubicBezTo>
                  <a:cubicBezTo>
                    <a:pt x="13158" y="2048"/>
                    <a:pt x="12964" y="2001"/>
                    <a:pt x="12775" y="2001"/>
                  </a:cubicBezTo>
                  <a:cubicBezTo>
                    <a:pt x="12168" y="2001"/>
                    <a:pt x="11609" y="2486"/>
                    <a:pt x="11599" y="3160"/>
                  </a:cubicBezTo>
                  <a:lnTo>
                    <a:pt x="11550" y="6147"/>
                  </a:lnTo>
                  <a:cubicBezTo>
                    <a:pt x="11550" y="6346"/>
                    <a:pt x="11599" y="7105"/>
                    <a:pt x="11599" y="7702"/>
                  </a:cubicBezTo>
                  <a:cubicBezTo>
                    <a:pt x="10280" y="6868"/>
                    <a:pt x="8911" y="6134"/>
                    <a:pt x="7492" y="5474"/>
                  </a:cubicBezTo>
                  <a:cubicBezTo>
                    <a:pt x="7291" y="5383"/>
                    <a:pt x="7091" y="5339"/>
                    <a:pt x="6903" y="5339"/>
                  </a:cubicBezTo>
                  <a:cubicBezTo>
                    <a:pt x="6302" y="5339"/>
                    <a:pt x="5816" y="5781"/>
                    <a:pt x="5750" y="6483"/>
                  </a:cubicBezTo>
                  <a:cubicBezTo>
                    <a:pt x="5625" y="7565"/>
                    <a:pt x="5476" y="8648"/>
                    <a:pt x="5289" y="9718"/>
                  </a:cubicBezTo>
                  <a:lnTo>
                    <a:pt x="1742" y="7665"/>
                  </a:lnTo>
                  <a:cubicBezTo>
                    <a:pt x="1563" y="7565"/>
                    <a:pt x="1373" y="7519"/>
                    <a:pt x="1187" y="7519"/>
                  </a:cubicBezTo>
                  <a:cubicBezTo>
                    <a:pt x="588" y="7519"/>
                    <a:pt x="34" y="7995"/>
                    <a:pt x="25" y="8661"/>
                  </a:cubicBezTo>
                  <a:cubicBezTo>
                    <a:pt x="0" y="10403"/>
                    <a:pt x="75" y="12158"/>
                    <a:pt x="386" y="13875"/>
                  </a:cubicBezTo>
                  <a:cubicBezTo>
                    <a:pt x="454" y="14228"/>
                    <a:pt x="775" y="14403"/>
                    <a:pt x="1099" y="14403"/>
                  </a:cubicBezTo>
                  <a:cubicBezTo>
                    <a:pt x="1425" y="14403"/>
                    <a:pt x="1755" y="14225"/>
                    <a:pt x="1830" y="13875"/>
                  </a:cubicBezTo>
                  <a:cubicBezTo>
                    <a:pt x="2041" y="12792"/>
                    <a:pt x="2178" y="11710"/>
                    <a:pt x="2240" y="10614"/>
                  </a:cubicBezTo>
                  <a:lnTo>
                    <a:pt x="5538" y="12531"/>
                  </a:lnTo>
                  <a:cubicBezTo>
                    <a:pt x="5711" y="12633"/>
                    <a:pt x="5910" y="12682"/>
                    <a:pt x="6110" y="12682"/>
                  </a:cubicBezTo>
                  <a:cubicBezTo>
                    <a:pt x="6614" y="12682"/>
                    <a:pt x="7124" y="12373"/>
                    <a:pt x="7231" y="11847"/>
                  </a:cubicBezTo>
                  <a:cubicBezTo>
                    <a:pt x="7480" y="10639"/>
                    <a:pt x="7679" y="9445"/>
                    <a:pt x="7853" y="8225"/>
                  </a:cubicBezTo>
                  <a:cubicBezTo>
                    <a:pt x="9135" y="8897"/>
                    <a:pt x="10367" y="9631"/>
                    <a:pt x="11562" y="10428"/>
                  </a:cubicBezTo>
                  <a:cubicBezTo>
                    <a:pt x="11742" y="10540"/>
                    <a:pt x="11945" y="10596"/>
                    <a:pt x="12147" y="10596"/>
                  </a:cubicBezTo>
                  <a:cubicBezTo>
                    <a:pt x="12349" y="10596"/>
                    <a:pt x="12551" y="10540"/>
                    <a:pt x="12732" y="10428"/>
                  </a:cubicBezTo>
                  <a:cubicBezTo>
                    <a:pt x="13653" y="9793"/>
                    <a:pt x="13827" y="8959"/>
                    <a:pt x="13852" y="7889"/>
                  </a:cubicBezTo>
                  <a:cubicBezTo>
                    <a:pt x="13877" y="6980"/>
                    <a:pt x="13889" y="6072"/>
                    <a:pt x="13902" y="5163"/>
                  </a:cubicBezTo>
                  <a:cubicBezTo>
                    <a:pt x="15358" y="6022"/>
                    <a:pt x="16802" y="6881"/>
                    <a:pt x="18233" y="7777"/>
                  </a:cubicBezTo>
                  <a:cubicBezTo>
                    <a:pt x="18400" y="7878"/>
                    <a:pt x="18597" y="7925"/>
                    <a:pt x="18797" y="7925"/>
                  </a:cubicBezTo>
                  <a:cubicBezTo>
                    <a:pt x="19313" y="7925"/>
                    <a:pt x="19852" y="7609"/>
                    <a:pt x="19950" y="7080"/>
                  </a:cubicBezTo>
                  <a:cubicBezTo>
                    <a:pt x="20286" y="5114"/>
                    <a:pt x="20361" y="3097"/>
                    <a:pt x="20137" y="1106"/>
                  </a:cubicBezTo>
                  <a:cubicBezTo>
                    <a:pt x="20056" y="370"/>
                    <a:pt x="19431" y="0"/>
                    <a:pt x="188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8"/>
            <p:cNvGrpSpPr/>
            <p:nvPr/>
          </p:nvGrpSpPr>
          <p:grpSpPr>
            <a:xfrm rot="375732" flipH="1">
              <a:off x="7288761" y="3546886"/>
              <a:ext cx="1499802" cy="1339633"/>
              <a:chOff x="288148" y="3990672"/>
              <a:chExt cx="844150" cy="754000"/>
            </a:xfrm>
          </p:grpSpPr>
          <p:sp>
            <p:nvSpPr>
              <p:cNvPr id="105" name="Google Shape;105;p8"/>
              <p:cNvSpPr/>
              <p:nvPr/>
            </p:nvSpPr>
            <p:spPr>
              <a:xfrm>
                <a:off x="288148" y="3990672"/>
                <a:ext cx="844150" cy="754000"/>
              </a:xfrm>
              <a:custGeom>
                <a:avLst/>
                <a:gdLst/>
                <a:ahLst/>
                <a:cxnLst/>
                <a:rect l="l" t="t" r="r" b="b"/>
                <a:pathLst>
                  <a:path w="33766" h="30160" extrusionOk="0">
                    <a:moveTo>
                      <a:pt x="16435" y="1"/>
                    </a:moveTo>
                    <a:cubicBezTo>
                      <a:pt x="14164" y="1"/>
                      <a:pt x="11874" y="431"/>
                      <a:pt x="9782" y="1149"/>
                    </a:cubicBezTo>
                    <a:cubicBezTo>
                      <a:pt x="4829" y="2855"/>
                      <a:pt x="1867" y="7298"/>
                      <a:pt x="971" y="12301"/>
                    </a:cubicBezTo>
                    <a:cubicBezTo>
                      <a:pt x="0" y="17640"/>
                      <a:pt x="1880" y="22929"/>
                      <a:pt x="3709" y="27870"/>
                    </a:cubicBezTo>
                    <a:cubicBezTo>
                      <a:pt x="4300" y="29486"/>
                      <a:pt x="5522" y="30160"/>
                      <a:pt x="6800" y="30160"/>
                    </a:cubicBezTo>
                    <a:cubicBezTo>
                      <a:pt x="9233" y="30160"/>
                      <a:pt x="11871" y="27715"/>
                      <a:pt x="10753" y="24672"/>
                    </a:cubicBezTo>
                    <a:cubicBezTo>
                      <a:pt x="9384" y="20950"/>
                      <a:pt x="7169" y="14479"/>
                      <a:pt x="9484" y="10733"/>
                    </a:cubicBezTo>
                    <a:lnTo>
                      <a:pt x="9484" y="10733"/>
                    </a:lnTo>
                    <a:cubicBezTo>
                      <a:pt x="9720" y="11952"/>
                      <a:pt x="10081" y="13159"/>
                      <a:pt x="10380" y="14317"/>
                    </a:cubicBezTo>
                    <a:cubicBezTo>
                      <a:pt x="11002" y="16706"/>
                      <a:pt x="11624" y="19096"/>
                      <a:pt x="12247" y="21473"/>
                    </a:cubicBezTo>
                    <a:cubicBezTo>
                      <a:pt x="12727" y="23294"/>
                      <a:pt x="14180" y="24703"/>
                      <a:pt x="16056" y="24703"/>
                    </a:cubicBezTo>
                    <a:cubicBezTo>
                      <a:pt x="16270" y="24703"/>
                      <a:pt x="16490" y="24685"/>
                      <a:pt x="16715" y="24647"/>
                    </a:cubicBezTo>
                    <a:cubicBezTo>
                      <a:pt x="18619" y="24323"/>
                      <a:pt x="20436" y="22220"/>
                      <a:pt x="19888" y="20191"/>
                    </a:cubicBezTo>
                    <a:cubicBezTo>
                      <a:pt x="19204" y="17665"/>
                      <a:pt x="18507" y="15151"/>
                      <a:pt x="17822" y="12637"/>
                    </a:cubicBezTo>
                    <a:cubicBezTo>
                      <a:pt x="17374" y="11019"/>
                      <a:pt x="16976" y="9289"/>
                      <a:pt x="16292" y="7708"/>
                    </a:cubicBezTo>
                    <a:cubicBezTo>
                      <a:pt x="18221" y="7708"/>
                      <a:pt x="20025" y="8331"/>
                      <a:pt x="21444" y="9936"/>
                    </a:cubicBezTo>
                    <a:cubicBezTo>
                      <a:pt x="23995" y="12836"/>
                      <a:pt x="25626" y="17665"/>
                      <a:pt x="29310" y="19220"/>
                    </a:cubicBezTo>
                    <a:cubicBezTo>
                      <a:pt x="29657" y="19364"/>
                      <a:pt x="30000" y="19430"/>
                      <a:pt x="30330" y="19430"/>
                    </a:cubicBezTo>
                    <a:cubicBezTo>
                      <a:pt x="31797" y="19430"/>
                      <a:pt x="33013" y="18137"/>
                      <a:pt x="33267" y="16694"/>
                    </a:cubicBezTo>
                    <a:cubicBezTo>
                      <a:pt x="33765" y="13819"/>
                      <a:pt x="31600" y="10994"/>
                      <a:pt x="30106" y="8716"/>
                    </a:cubicBezTo>
                    <a:cubicBezTo>
                      <a:pt x="28613" y="6426"/>
                      <a:pt x="26945" y="4136"/>
                      <a:pt x="24730" y="2506"/>
                    </a:cubicBezTo>
                    <a:cubicBezTo>
                      <a:pt x="22321" y="731"/>
                      <a:pt x="19395" y="1"/>
                      <a:pt x="16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8"/>
              <p:cNvSpPr/>
              <p:nvPr/>
            </p:nvSpPr>
            <p:spPr>
              <a:xfrm>
                <a:off x="620400" y="4028875"/>
                <a:ext cx="148225" cy="105325"/>
              </a:xfrm>
              <a:custGeom>
                <a:avLst/>
                <a:gdLst/>
                <a:ahLst/>
                <a:cxnLst/>
                <a:rect l="l" t="t" r="r" b="b"/>
                <a:pathLst>
                  <a:path w="5929" h="4213" extrusionOk="0">
                    <a:moveTo>
                      <a:pt x="4717" y="1"/>
                    </a:moveTo>
                    <a:cubicBezTo>
                      <a:pt x="4578" y="1"/>
                      <a:pt x="4448" y="104"/>
                      <a:pt x="4448" y="264"/>
                    </a:cubicBezTo>
                    <a:cubicBezTo>
                      <a:pt x="4485" y="1123"/>
                      <a:pt x="4249" y="2205"/>
                      <a:pt x="3440" y="2653"/>
                    </a:cubicBezTo>
                    <a:cubicBezTo>
                      <a:pt x="3182" y="2792"/>
                      <a:pt x="2947" y="2849"/>
                      <a:pt x="2725" y="2849"/>
                    </a:cubicBezTo>
                    <a:cubicBezTo>
                      <a:pt x="2111" y="2849"/>
                      <a:pt x="1605" y="2409"/>
                      <a:pt x="1038" y="2043"/>
                    </a:cubicBezTo>
                    <a:cubicBezTo>
                      <a:pt x="949" y="1988"/>
                      <a:pt x="852" y="1963"/>
                      <a:pt x="756" y="1963"/>
                    </a:cubicBezTo>
                    <a:cubicBezTo>
                      <a:pt x="377" y="1963"/>
                      <a:pt x="0" y="2344"/>
                      <a:pt x="129" y="2740"/>
                    </a:cubicBezTo>
                    <a:cubicBezTo>
                      <a:pt x="482" y="3734"/>
                      <a:pt x="1561" y="4213"/>
                      <a:pt x="2612" y="4213"/>
                    </a:cubicBezTo>
                    <a:cubicBezTo>
                      <a:pt x="3154" y="4213"/>
                      <a:pt x="3688" y="4085"/>
                      <a:pt x="4112" y="3836"/>
                    </a:cubicBezTo>
                    <a:cubicBezTo>
                      <a:pt x="5418" y="3076"/>
                      <a:pt x="5929" y="1235"/>
                      <a:pt x="4908" y="77"/>
                    </a:cubicBezTo>
                    <a:cubicBezTo>
                      <a:pt x="4852" y="25"/>
                      <a:pt x="4783" y="1"/>
                      <a:pt x="4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373100" y="4136425"/>
                <a:ext cx="133850" cy="104750"/>
              </a:xfrm>
              <a:custGeom>
                <a:avLst/>
                <a:gdLst/>
                <a:ahLst/>
                <a:cxnLst/>
                <a:rect l="l" t="t" r="r" b="b"/>
                <a:pathLst>
                  <a:path w="5354" h="4190" extrusionOk="0">
                    <a:moveTo>
                      <a:pt x="4020" y="0"/>
                    </a:moveTo>
                    <a:cubicBezTo>
                      <a:pt x="3718" y="0"/>
                      <a:pt x="3408" y="242"/>
                      <a:pt x="3425" y="567"/>
                    </a:cubicBezTo>
                    <a:cubicBezTo>
                      <a:pt x="3462" y="1413"/>
                      <a:pt x="3661" y="2247"/>
                      <a:pt x="2790" y="2782"/>
                    </a:cubicBezTo>
                    <a:cubicBezTo>
                      <a:pt x="2541" y="2930"/>
                      <a:pt x="2262" y="2992"/>
                      <a:pt x="1978" y="2992"/>
                    </a:cubicBezTo>
                    <a:cubicBezTo>
                      <a:pt x="1425" y="2992"/>
                      <a:pt x="849" y="2758"/>
                      <a:pt x="413" y="2471"/>
                    </a:cubicBezTo>
                    <a:cubicBezTo>
                      <a:pt x="372" y="2448"/>
                      <a:pt x="329" y="2437"/>
                      <a:pt x="289" y="2437"/>
                    </a:cubicBezTo>
                    <a:cubicBezTo>
                      <a:pt x="133" y="2437"/>
                      <a:pt x="0" y="2589"/>
                      <a:pt x="40" y="2757"/>
                    </a:cubicBezTo>
                    <a:cubicBezTo>
                      <a:pt x="364" y="3687"/>
                      <a:pt x="1267" y="4190"/>
                      <a:pt x="2192" y="4190"/>
                    </a:cubicBezTo>
                    <a:cubicBezTo>
                      <a:pt x="2616" y="4190"/>
                      <a:pt x="3045" y="4084"/>
                      <a:pt x="3425" y="3865"/>
                    </a:cubicBezTo>
                    <a:cubicBezTo>
                      <a:pt x="4607" y="3205"/>
                      <a:pt x="5354" y="1288"/>
                      <a:pt x="4396" y="168"/>
                    </a:cubicBezTo>
                    <a:cubicBezTo>
                      <a:pt x="4294" y="51"/>
                      <a:pt x="4158" y="0"/>
                      <a:pt x="4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587225" y="4215075"/>
                <a:ext cx="76000" cy="69275"/>
              </a:xfrm>
              <a:custGeom>
                <a:avLst/>
                <a:gdLst/>
                <a:ahLst/>
                <a:cxnLst/>
                <a:rect l="l" t="t" r="r" b="b"/>
                <a:pathLst>
                  <a:path w="3040" h="2771" extrusionOk="0">
                    <a:moveTo>
                      <a:pt x="985" y="0"/>
                    </a:moveTo>
                    <a:cubicBezTo>
                      <a:pt x="706" y="0"/>
                      <a:pt x="411" y="237"/>
                      <a:pt x="535" y="569"/>
                    </a:cubicBezTo>
                    <a:cubicBezTo>
                      <a:pt x="585" y="731"/>
                      <a:pt x="647" y="905"/>
                      <a:pt x="709" y="1080"/>
                    </a:cubicBezTo>
                    <a:lnTo>
                      <a:pt x="249" y="1266"/>
                    </a:lnTo>
                    <a:cubicBezTo>
                      <a:pt x="1" y="1361"/>
                      <a:pt x="22" y="1780"/>
                      <a:pt x="290" y="1780"/>
                    </a:cubicBezTo>
                    <a:cubicBezTo>
                      <a:pt x="305" y="1780"/>
                      <a:pt x="320" y="1779"/>
                      <a:pt x="336" y="1777"/>
                    </a:cubicBezTo>
                    <a:cubicBezTo>
                      <a:pt x="535" y="1739"/>
                      <a:pt x="722" y="1689"/>
                      <a:pt x="921" y="1640"/>
                    </a:cubicBezTo>
                    <a:cubicBezTo>
                      <a:pt x="1045" y="2001"/>
                      <a:pt x="1207" y="2337"/>
                      <a:pt x="1394" y="2660"/>
                    </a:cubicBezTo>
                    <a:cubicBezTo>
                      <a:pt x="1452" y="2736"/>
                      <a:pt x="1534" y="2770"/>
                      <a:pt x="1616" y="2770"/>
                    </a:cubicBezTo>
                    <a:cubicBezTo>
                      <a:pt x="1761" y="2770"/>
                      <a:pt x="1904" y="2661"/>
                      <a:pt x="1904" y="2486"/>
                    </a:cubicBezTo>
                    <a:cubicBezTo>
                      <a:pt x="1867" y="2125"/>
                      <a:pt x="1805" y="1764"/>
                      <a:pt x="1705" y="1416"/>
                    </a:cubicBezTo>
                    <a:cubicBezTo>
                      <a:pt x="2004" y="1316"/>
                      <a:pt x="2290" y="1204"/>
                      <a:pt x="2576" y="1080"/>
                    </a:cubicBezTo>
                    <a:cubicBezTo>
                      <a:pt x="3039" y="890"/>
                      <a:pt x="2835" y="292"/>
                      <a:pt x="2452" y="292"/>
                    </a:cubicBezTo>
                    <a:cubicBezTo>
                      <a:pt x="2382" y="292"/>
                      <a:pt x="2307" y="312"/>
                      <a:pt x="2228" y="358"/>
                    </a:cubicBezTo>
                    <a:cubicBezTo>
                      <a:pt x="1991" y="495"/>
                      <a:pt x="1742" y="619"/>
                      <a:pt x="1506" y="731"/>
                    </a:cubicBezTo>
                    <a:cubicBezTo>
                      <a:pt x="1456" y="582"/>
                      <a:pt x="1419" y="445"/>
                      <a:pt x="1381" y="296"/>
                    </a:cubicBezTo>
                    <a:cubicBezTo>
                      <a:pt x="1320" y="88"/>
                      <a:pt x="1155" y="0"/>
                      <a:pt x="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10800000">
                <a:off x="585975" y="4363225"/>
                <a:ext cx="171725" cy="126100"/>
              </a:xfrm>
              <a:custGeom>
                <a:avLst/>
                <a:gdLst/>
                <a:ahLst/>
                <a:cxnLst/>
                <a:rect l="l" t="t" r="r" b="b"/>
                <a:pathLst>
                  <a:path w="6869" h="5044" extrusionOk="0">
                    <a:moveTo>
                      <a:pt x="3651" y="0"/>
                    </a:moveTo>
                    <a:cubicBezTo>
                      <a:pt x="3000" y="0"/>
                      <a:pt x="2348" y="193"/>
                      <a:pt x="1780" y="617"/>
                    </a:cubicBezTo>
                    <a:cubicBezTo>
                      <a:pt x="523" y="1563"/>
                      <a:pt x="0" y="3753"/>
                      <a:pt x="1220" y="4948"/>
                    </a:cubicBezTo>
                    <a:cubicBezTo>
                      <a:pt x="1286" y="5015"/>
                      <a:pt x="1372" y="5044"/>
                      <a:pt x="1461" y="5044"/>
                    </a:cubicBezTo>
                    <a:cubicBezTo>
                      <a:pt x="1686" y="5044"/>
                      <a:pt x="1924" y="4854"/>
                      <a:pt x="1879" y="4612"/>
                    </a:cubicBezTo>
                    <a:cubicBezTo>
                      <a:pt x="1705" y="3617"/>
                      <a:pt x="1631" y="2571"/>
                      <a:pt x="2502" y="1837"/>
                    </a:cubicBezTo>
                    <a:cubicBezTo>
                      <a:pt x="2828" y="1561"/>
                      <a:pt x="3238" y="1434"/>
                      <a:pt x="3653" y="1434"/>
                    </a:cubicBezTo>
                    <a:cubicBezTo>
                      <a:pt x="4250" y="1434"/>
                      <a:pt x="4858" y="1698"/>
                      <a:pt x="5240" y="2160"/>
                    </a:cubicBezTo>
                    <a:cubicBezTo>
                      <a:pt x="5403" y="2358"/>
                      <a:pt x="5611" y="2440"/>
                      <a:pt x="5815" y="2440"/>
                    </a:cubicBezTo>
                    <a:cubicBezTo>
                      <a:pt x="6356" y="2440"/>
                      <a:pt x="6869" y="1860"/>
                      <a:pt x="6434" y="1327"/>
                    </a:cubicBezTo>
                    <a:cubicBezTo>
                      <a:pt x="5744" y="498"/>
                      <a:pt x="4698" y="0"/>
                      <a:pt x="3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720000" y="11902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9"/>
          <p:cNvSpPr txBox="1">
            <a:spLocks noGrp="1"/>
          </p:cNvSpPr>
          <p:nvPr>
            <p:ph type="subTitle" idx="1"/>
          </p:nvPr>
        </p:nvSpPr>
        <p:spPr>
          <a:xfrm>
            <a:off x="2356725" y="2171550"/>
            <a:ext cx="44307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4" name="Google Shape;114;p9"/>
          <p:cNvGrpSpPr/>
          <p:nvPr/>
        </p:nvGrpSpPr>
        <p:grpSpPr>
          <a:xfrm>
            <a:off x="515512" y="282252"/>
            <a:ext cx="7991645" cy="4509410"/>
            <a:chOff x="515512" y="282252"/>
            <a:chExt cx="7991645" cy="4509410"/>
          </a:xfrm>
        </p:grpSpPr>
        <p:sp>
          <p:nvSpPr>
            <p:cNvPr id="115" name="Google Shape;115;p9"/>
            <p:cNvSpPr/>
            <p:nvPr/>
          </p:nvSpPr>
          <p:spPr>
            <a:xfrm rot="-1274837">
              <a:off x="3920366" y="493850"/>
              <a:ext cx="1303470" cy="72331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9"/>
            <p:cNvGrpSpPr/>
            <p:nvPr/>
          </p:nvGrpSpPr>
          <p:grpSpPr>
            <a:xfrm>
              <a:off x="7455142" y="3893946"/>
              <a:ext cx="1052016" cy="897716"/>
              <a:chOff x="6501025" y="2106525"/>
              <a:chExt cx="846625" cy="722450"/>
            </a:xfrm>
          </p:grpSpPr>
          <p:sp>
            <p:nvSpPr>
              <p:cNvPr id="117" name="Google Shape;117;p9"/>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9"/>
            <p:cNvGrpSpPr/>
            <p:nvPr/>
          </p:nvGrpSpPr>
          <p:grpSpPr>
            <a:xfrm flipH="1">
              <a:off x="515512" y="400600"/>
              <a:ext cx="1052009" cy="789635"/>
              <a:chOff x="8089048" y="269900"/>
              <a:chExt cx="767162" cy="575829"/>
            </a:xfrm>
          </p:grpSpPr>
          <p:sp>
            <p:nvSpPr>
              <p:cNvPr id="122" name="Google Shape;122;p9"/>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4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715100" y="1810396"/>
            <a:ext cx="3341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9" name="Google Shape;149;p13"/>
          <p:cNvSpPr txBox="1">
            <a:spLocks noGrp="1"/>
          </p:cNvSpPr>
          <p:nvPr>
            <p:ph type="title" idx="2" hasCustomPrompt="1"/>
          </p:nvPr>
        </p:nvSpPr>
        <p:spPr>
          <a:xfrm>
            <a:off x="1749375" y="1353433"/>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0" name="Google Shape;150;p13"/>
          <p:cNvSpPr txBox="1">
            <a:spLocks noGrp="1"/>
          </p:cNvSpPr>
          <p:nvPr>
            <p:ph type="subTitle" idx="1"/>
          </p:nvPr>
        </p:nvSpPr>
        <p:spPr>
          <a:xfrm>
            <a:off x="1154150" y="2289363"/>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1" name="Google Shape;151;p13"/>
          <p:cNvSpPr txBox="1">
            <a:spLocks noGrp="1"/>
          </p:cNvSpPr>
          <p:nvPr>
            <p:ph type="title" idx="3"/>
          </p:nvPr>
        </p:nvSpPr>
        <p:spPr>
          <a:xfrm>
            <a:off x="2473225" y="3644721"/>
            <a:ext cx="2463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2" name="Google Shape;152;p13"/>
          <p:cNvSpPr txBox="1">
            <a:spLocks noGrp="1"/>
          </p:cNvSpPr>
          <p:nvPr>
            <p:ph type="title" idx="4" hasCustomPrompt="1"/>
          </p:nvPr>
        </p:nvSpPr>
        <p:spPr>
          <a:xfrm>
            <a:off x="3114350" y="3187721"/>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a:spLocks noGrp="1"/>
          </p:cNvSpPr>
          <p:nvPr>
            <p:ph type="subTitle" idx="5"/>
          </p:nvPr>
        </p:nvSpPr>
        <p:spPr>
          <a:xfrm>
            <a:off x="2473225" y="4123700"/>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4" name="Google Shape;154;p13"/>
          <p:cNvSpPr txBox="1">
            <a:spLocks noGrp="1"/>
          </p:cNvSpPr>
          <p:nvPr>
            <p:ph type="title" idx="6"/>
          </p:nvPr>
        </p:nvSpPr>
        <p:spPr>
          <a:xfrm>
            <a:off x="3914525" y="1810396"/>
            <a:ext cx="3434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13"/>
          <p:cNvSpPr txBox="1">
            <a:spLocks noGrp="1"/>
          </p:cNvSpPr>
          <p:nvPr>
            <p:ph type="title" idx="7" hasCustomPrompt="1"/>
          </p:nvPr>
        </p:nvSpPr>
        <p:spPr>
          <a:xfrm>
            <a:off x="5040625" y="1353433"/>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subTitle" idx="8"/>
          </p:nvPr>
        </p:nvSpPr>
        <p:spPr>
          <a:xfrm>
            <a:off x="4399525" y="2289363"/>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title" idx="9"/>
          </p:nvPr>
        </p:nvSpPr>
        <p:spPr>
          <a:xfrm>
            <a:off x="5087850" y="3644721"/>
            <a:ext cx="3341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8" name="Google Shape;158;p13"/>
          <p:cNvSpPr txBox="1">
            <a:spLocks noGrp="1"/>
          </p:cNvSpPr>
          <p:nvPr>
            <p:ph type="title" idx="13" hasCustomPrompt="1"/>
          </p:nvPr>
        </p:nvSpPr>
        <p:spPr>
          <a:xfrm>
            <a:off x="6213875" y="3187721"/>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subTitle" idx="14"/>
          </p:nvPr>
        </p:nvSpPr>
        <p:spPr>
          <a:xfrm>
            <a:off x="5572775" y="4123700"/>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1" name="Google Shape;161;p13"/>
          <p:cNvGrpSpPr/>
          <p:nvPr/>
        </p:nvGrpSpPr>
        <p:grpSpPr>
          <a:xfrm>
            <a:off x="310627" y="308409"/>
            <a:ext cx="1045586" cy="4550640"/>
            <a:chOff x="310627" y="308409"/>
            <a:chExt cx="1045586" cy="4550640"/>
          </a:xfrm>
        </p:grpSpPr>
        <p:grpSp>
          <p:nvGrpSpPr>
            <p:cNvPr id="162" name="Google Shape;162;p13"/>
            <p:cNvGrpSpPr/>
            <p:nvPr/>
          </p:nvGrpSpPr>
          <p:grpSpPr>
            <a:xfrm rot="10800000" flipH="1">
              <a:off x="376540" y="3774461"/>
              <a:ext cx="979673" cy="1084589"/>
              <a:chOff x="4302200" y="1018850"/>
              <a:chExt cx="684225" cy="757500"/>
            </a:xfrm>
          </p:grpSpPr>
          <p:sp>
            <p:nvSpPr>
              <p:cNvPr id="163" name="Google Shape;163;p13"/>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310627" y="308409"/>
              <a:ext cx="467032" cy="631935"/>
              <a:chOff x="310627" y="308409"/>
              <a:chExt cx="467032" cy="631935"/>
            </a:xfrm>
          </p:grpSpPr>
          <p:sp>
            <p:nvSpPr>
              <p:cNvPr id="171" name="Google Shape;171;p13"/>
              <p:cNvSpPr/>
              <p:nvPr/>
            </p:nvSpPr>
            <p:spPr>
              <a:xfrm rot="1147657" flipH="1">
                <a:off x="371721" y="698980"/>
                <a:ext cx="117858" cy="106018"/>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rot="1147657" flipH="1">
                <a:off x="664641" y="835397"/>
                <a:ext cx="100907" cy="9092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812" flipH="1">
                <a:off x="583934" y="54780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rot="1147657" flipH="1">
                <a:off x="332742" y="335855"/>
                <a:ext cx="195822" cy="167975"/>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
    <p:spTree>
      <p:nvGrpSpPr>
        <p:cNvPr id="1" name="Shape 175"/>
        <p:cNvGrpSpPr/>
        <p:nvPr/>
      </p:nvGrpSpPr>
      <p:grpSpPr>
        <a:xfrm>
          <a:off x="0" y="0"/>
          <a:ext cx="0" cy="0"/>
          <a:chOff x="0" y="0"/>
          <a:chExt cx="0" cy="0"/>
        </a:xfrm>
      </p:grpSpPr>
      <p:sp>
        <p:nvSpPr>
          <p:cNvPr id="176" name="Google Shape;176;p14"/>
          <p:cNvSpPr txBox="1">
            <a:spLocks noGrp="1"/>
          </p:cNvSpPr>
          <p:nvPr>
            <p:ph type="title"/>
          </p:nvPr>
        </p:nvSpPr>
        <p:spPr>
          <a:xfrm>
            <a:off x="2888800" y="1734291"/>
            <a:ext cx="5211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7" name="Google Shape;177;p14"/>
          <p:cNvSpPr txBox="1">
            <a:spLocks noGrp="1"/>
          </p:cNvSpPr>
          <p:nvPr>
            <p:ph type="title" idx="2" hasCustomPrompt="1"/>
          </p:nvPr>
        </p:nvSpPr>
        <p:spPr>
          <a:xfrm>
            <a:off x="171400" y="21715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8" name="Google Shape;178;p14"/>
          <p:cNvSpPr txBox="1">
            <a:spLocks noGrp="1"/>
          </p:cNvSpPr>
          <p:nvPr>
            <p:ph type="subTitle" idx="1"/>
          </p:nvPr>
        </p:nvSpPr>
        <p:spPr>
          <a:xfrm>
            <a:off x="2888800" y="2833491"/>
            <a:ext cx="5540100" cy="5007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4"/>
          <p:cNvSpPr/>
          <p:nvPr/>
        </p:nvSpPr>
        <p:spPr>
          <a:xfrm rot="10800000" flipH="1">
            <a:off x="861925" y="1774656"/>
            <a:ext cx="1769861" cy="1634556"/>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14"/>
          <p:cNvGrpSpPr/>
          <p:nvPr/>
        </p:nvGrpSpPr>
        <p:grpSpPr>
          <a:xfrm>
            <a:off x="348288" y="311653"/>
            <a:ext cx="893236" cy="841797"/>
            <a:chOff x="4211350" y="3061550"/>
            <a:chExt cx="539850" cy="508700"/>
          </a:xfrm>
        </p:grpSpPr>
        <p:sp>
          <p:nvSpPr>
            <p:cNvPr id="182" name="Google Shape;182;p14"/>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rot="9900054">
            <a:off x="5395691" y="4027883"/>
            <a:ext cx="869560" cy="159355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899946" flipH="1">
            <a:off x="4723941" y="4428333"/>
            <a:ext cx="869560" cy="159355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Glegoo"/>
              <a:buChar char="●"/>
              <a:defRPr>
                <a:solidFill>
                  <a:schemeClr val="dk1"/>
                </a:solidFill>
                <a:latin typeface="Glegoo"/>
                <a:ea typeface="Glegoo"/>
                <a:cs typeface="Glegoo"/>
                <a:sym typeface="Glegoo"/>
              </a:defRPr>
            </a:lvl1pPr>
            <a:lvl2pPr marL="914400" lvl="1"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2pPr>
            <a:lvl3pPr marL="1371600" lvl="2"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3pPr>
            <a:lvl4pPr marL="1828800" lvl="3"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4pPr>
            <a:lvl5pPr marL="2286000" lvl="4"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5pPr>
            <a:lvl6pPr marL="2743200" lvl="5"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6pPr>
            <a:lvl7pPr marL="3200400" lvl="6"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7pPr>
            <a:lvl8pPr marL="3657600" lvl="7"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8pPr>
            <a:lvl9pPr marL="4114800" lvl="8" indent="-317500">
              <a:lnSpc>
                <a:spcPct val="115000"/>
              </a:lnSpc>
              <a:spcBef>
                <a:spcPts val="1600"/>
              </a:spcBef>
              <a:spcAft>
                <a:spcPts val="1600"/>
              </a:spcAft>
              <a:buClr>
                <a:schemeClr val="dk1"/>
              </a:buClr>
              <a:buSzPts val="1400"/>
              <a:buFont typeface="Glegoo"/>
              <a:buChar char="■"/>
              <a:defRPr>
                <a:solidFill>
                  <a:schemeClr val="dk1"/>
                </a:solidFill>
                <a:latin typeface="Glegoo"/>
                <a:ea typeface="Glegoo"/>
                <a:cs typeface="Glegoo"/>
                <a:sym typeface="Glego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1" r:id="rId10"/>
    <p:sldLayoutId id="2147483662" r:id="rId11"/>
    <p:sldLayoutId id="2147483668" r:id="rId12"/>
    <p:sldLayoutId id="2147483670" r:id="rId13"/>
    <p:sldLayoutId id="2147483672" r:id="rId14"/>
    <p:sldLayoutId id="2147483678" r:id="rId15"/>
    <p:sldLayoutId id="2147483679" r:id="rId16"/>
    <p:sldLayoutId id="2147483681" r:id="rId17"/>
    <p:sldLayoutId id="2147483682" r:id="rId18"/>
    <p:sldLayoutId id="2147483685" r:id="rId19"/>
    <p:sldLayoutId id="2147483688" r:id="rId20"/>
    <p:sldLayoutId id="214748368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589285883"/>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8" name="Google Shape;498;p46"/>
          <p:cNvSpPr/>
          <p:nvPr/>
        </p:nvSpPr>
        <p:spPr>
          <a:xfrm rot="-1274851">
            <a:off x="4096683" y="382948"/>
            <a:ext cx="950832" cy="527644"/>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46"/>
          <p:cNvGrpSpPr/>
          <p:nvPr/>
        </p:nvGrpSpPr>
        <p:grpSpPr>
          <a:xfrm>
            <a:off x="320541" y="3809866"/>
            <a:ext cx="1138075" cy="1174798"/>
            <a:chOff x="1220300" y="465175"/>
            <a:chExt cx="1445725" cy="1492375"/>
          </a:xfrm>
        </p:grpSpPr>
        <p:sp>
          <p:nvSpPr>
            <p:cNvPr id="501" name="Google Shape;501;p46"/>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6"/>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6"/>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6"/>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6"/>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6"/>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6"/>
          <p:cNvGrpSpPr/>
          <p:nvPr/>
        </p:nvGrpSpPr>
        <p:grpSpPr>
          <a:xfrm rot="1023448" flipH="1">
            <a:off x="-104718" y="567778"/>
            <a:ext cx="1870687" cy="686514"/>
            <a:chOff x="4559950" y="777900"/>
            <a:chExt cx="2512500" cy="922050"/>
          </a:xfrm>
        </p:grpSpPr>
        <p:sp>
          <p:nvSpPr>
            <p:cNvPr id="508" name="Google Shape;508;p4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46"/>
          <p:cNvGrpSpPr/>
          <p:nvPr/>
        </p:nvGrpSpPr>
        <p:grpSpPr>
          <a:xfrm>
            <a:off x="7482797" y="688736"/>
            <a:ext cx="1465797" cy="1649641"/>
            <a:chOff x="3730250" y="2585325"/>
            <a:chExt cx="2011800" cy="2264125"/>
          </a:xfrm>
        </p:grpSpPr>
        <p:sp>
          <p:nvSpPr>
            <p:cNvPr id="515" name="Google Shape;515;p46"/>
            <p:cNvSpPr/>
            <p:nvPr/>
          </p:nvSpPr>
          <p:spPr>
            <a:xfrm>
              <a:off x="3730250" y="2585325"/>
              <a:ext cx="2011800" cy="2264125"/>
            </a:xfrm>
            <a:custGeom>
              <a:avLst/>
              <a:gdLst/>
              <a:ahLst/>
              <a:cxnLst/>
              <a:rect l="l" t="t" r="r" b="b"/>
              <a:pathLst>
                <a:path w="80472" h="90565" extrusionOk="0">
                  <a:moveTo>
                    <a:pt x="8334" y="54659"/>
                  </a:moveTo>
                  <a:lnTo>
                    <a:pt x="8334" y="54659"/>
                  </a:lnTo>
                  <a:cubicBezTo>
                    <a:pt x="8291" y="54730"/>
                    <a:pt x="8262" y="54802"/>
                    <a:pt x="8233" y="54860"/>
                  </a:cubicBezTo>
                  <a:lnTo>
                    <a:pt x="8305" y="54702"/>
                  </a:lnTo>
                  <a:lnTo>
                    <a:pt x="8334" y="54659"/>
                  </a:lnTo>
                  <a:close/>
                  <a:moveTo>
                    <a:pt x="37263" y="1"/>
                  </a:moveTo>
                  <a:cubicBezTo>
                    <a:pt x="37179" y="1"/>
                    <a:pt x="37095" y="2"/>
                    <a:pt x="37011" y="6"/>
                  </a:cubicBezTo>
                  <a:cubicBezTo>
                    <a:pt x="33160" y="164"/>
                    <a:pt x="31091" y="4776"/>
                    <a:pt x="33376" y="7836"/>
                  </a:cubicBezTo>
                  <a:cubicBezTo>
                    <a:pt x="34065" y="8770"/>
                    <a:pt x="35085" y="9402"/>
                    <a:pt x="36220" y="9632"/>
                  </a:cubicBezTo>
                  <a:cubicBezTo>
                    <a:pt x="36335" y="15163"/>
                    <a:pt x="36436" y="20680"/>
                    <a:pt x="36551" y="26212"/>
                  </a:cubicBezTo>
                  <a:cubicBezTo>
                    <a:pt x="33577" y="26599"/>
                    <a:pt x="30703" y="27217"/>
                    <a:pt x="28017" y="28582"/>
                  </a:cubicBezTo>
                  <a:cubicBezTo>
                    <a:pt x="27212" y="26844"/>
                    <a:pt x="26393" y="25120"/>
                    <a:pt x="25589" y="23396"/>
                  </a:cubicBezTo>
                  <a:cubicBezTo>
                    <a:pt x="25732" y="23194"/>
                    <a:pt x="25847" y="22965"/>
                    <a:pt x="25948" y="22735"/>
                  </a:cubicBezTo>
                  <a:cubicBezTo>
                    <a:pt x="26537" y="21269"/>
                    <a:pt x="26192" y="19603"/>
                    <a:pt x="25086" y="18482"/>
                  </a:cubicBezTo>
                  <a:cubicBezTo>
                    <a:pt x="24553" y="17752"/>
                    <a:pt x="23714" y="17357"/>
                    <a:pt x="22862" y="17357"/>
                  </a:cubicBezTo>
                  <a:cubicBezTo>
                    <a:pt x="22405" y="17357"/>
                    <a:pt x="21944" y="17471"/>
                    <a:pt x="21523" y="17706"/>
                  </a:cubicBezTo>
                  <a:cubicBezTo>
                    <a:pt x="20144" y="18439"/>
                    <a:pt x="19195" y="19718"/>
                    <a:pt x="19095" y="21284"/>
                  </a:cubicBezTo>
                  <a:cubicBezTo>
                    <a:pt x="18994" y="23094"/>
                    <a:pt x="20302" y="24674"/>
                    <a:pt x="22097" y="24933"/>
                  </a:cubicBezTo>
                  <a:cubicBezTo>
                    <a:pt x="22258" y="24956"/>
                    <a:pt x="22422" y="24967"/>
                    <a:pt x="22585" y="24967"/>
                  </a:cubicBezTo>
                  <a:cubicBezTo>
                    <a:pt x="22831" y="24967"/>
                    <a:pt x="23077" y="24941"/>
                    <a:pt x="23319" y="24890"/>
                  </a:cubicBezTo>
                  <a:lnTo>
                    <a:pt x="25704" y="29976"/>
                  </a:lnTo>
                  <a:cubicBezTo>
                    <a:pt x="23161" y="31800"/>
                    <a:pt x="20962" y="34315"/>
                    <a:pt x="19669" y="37159"/>
                  </a:cubicBezTo>
                  <a:cubicBezTo>
                    <a:pt x="19181" y="38266"/>
                    <a:pt x="18750" y="39386"/>
                    <a:pt x="18391" y="40536"/>
                  </a:cubicBezTo>
                  <a:cubicBezTo>
                    <a:pt x="15417" y="39688"/>
                    <a:pt x="12486" y="38668"/>
                    <a:pt x="9627" y="37490"/>
                  </a:cubicBezTo>
                  <a:cubicBezTo>
                    <a:pt x="9785" y="37145"/>
                    <a:pt x="9900" y="36786"/>
                    <a:pt x="9943" y="36412"/>
                  </a:cubicBezTo>
                  <a:cubicBezTo>
                    <a:pt x="10101" y="35306"/>
                    <a:pt x="9857" y="34171"/>
                    <a:pt x="9282" y="33208"/>
                  </a:cubicBezTo>
                  <a:cubicBezTo>
                    <a:pt x="9210" y="32964"/>
                    <a:pt x="9109" y="32749"/>
                    <a:pt x="8966" y="32533"/>
                  </a:cubicBezTo>
                  <a:cubicBezTo>
                    <a:pt x="8265" y="31501"/>
                    <a:pt x="7125" y="30823"/>
                    <a:pt x="5939" y="30823"/>
                  </a:cubicBezTo>
                  <a:cubicBezTo>
                    <a:pt x="5837" y="30823"/>
                    <a:pt x="5735" y="30828"/>
                    <a:pt x="5633" y="30838"/>
                  </a:cubicBezTo>
                  <a:cubicBezTo>
                    <a:pt x="5453" y="30814"/>
                    <a:pt x="5270" y="30802"/>
                    <a:pt x="5087" y="30802"/>
                  </a:cubicBezTo>
                  <a:cubicBezTo>
                    <a:pt x="4832" y="30802"/>
                    <a:pt x="4576" y="30825"/>
                    <a:pt x="4325" y="30867"/>
                  </a:cubicBezTo>
                  <a:cubicBezTo>
                    <a:pt x="1193" y="31398"/>
                    <a:pt x="1" y="35421"/>
                    <a:pt x="1524" y="37935"/>
                  </a:cubicBezTo>
                  <a:cubicBezTo>
                    <a:pt x="2267" y="39170"/>
                    <a:pt x="3637" y="40004"/>
                    <a:pt x="5056" y="40004"/>
                  </a:cubicBezTo>
                  <a:cubicBezTo>
                    <a:pt x="5421" y="40004"/>
                    <a:pt x="5789" y="39949"/>
                    <a:pt x="6150" y="39832"/>
                  </a:cubicBezTo>
                  <a:cubicBezTo>
                    <a:pt x="6480" y="39731"/>
                    <a:pt x="6782" y="39587"/>
                    <a:pt x="7069" y="39401"/>
                  </a:cubicBezTo>
                  <a:cubicBezTo>
                    <a:pt x="7112" y="39401"/>
                    <a:pt x="7156" y="39386"/>
                    <a:pt x="7199" y="39386"/>
                  </a:cubicBezTo>
                  <a:cubicBezTo>
                    <a:pt x="10632" y="40866"/>
                    <a:pt x="14152" y="42130"/>
                    <a:pt x="17759" y="43151"/>
                  </a:cubicBezTo>
                  <a:cubicBezTo>
                    <a:pt x="17414" y="44918"/>
                    <a:pt x="17342" y="46728"/>
                    <a:pt x="17514" y="48509"/>
                  </a:cubicBezTo>
                  <a:cubicBezTo>
                    <a:pt x="17658" y="49975"/>
                    <a:pt x="17902" y="51412"/>
                    <a:pt x="18247" y="52834"/>
                  </a:cubicBezTo>
                  <a:lnTo>
                    <a:pt x="12428" y="53351"/>
                  </a:lnTo>
                  <a:cubicBezTo>
                    <a:pt x="11592" y="52691"/>
                    <a:pt x="10612" y="52241"/>
                    <a:pt x="9567" y="52241"/>
                  </a:cubicBezTo>
                  <a:cubicBezTo>
                    <a:pt x="9248" y="52241"/>
                    <a:pt x="8922" y="52283"/>
                    <a:pt x="8592" y="52374"/>
                  </a:cubicBezTo>
                  <a:cubicBezTo>
                    <a:pt x="6796" y="52877"/>
                    <a:pt x="5546" y="54759"/>
                    <a:pt x="6035" y="56613"/>
                  </a:cubicBezTo>
                  <a:cubicBezTo>
                    <a:pt x="6468" y="58333"/>
                    <a:pt x="8007" y="59399"/>
                    <a:pt x="9616" y="59399"/>
                  </a:cubicBezTo>
                  <a:cubicBezTo>
                    <a:pt x="10304" y="59399"/>
                    <a:pt x="11005" y="59204"/>
                    <a:pt x="11638" y="58782"/>
                  </a:cubicBezTo>
                  <a:cubicBezTo>
                    <a:pt x="12213" y="58380"/>
                    <a:pt x="12701" y="57834"/>
                    <a:pt x="13017" y="57202"/>
                  </a:cubicBezTo>
                  <a:cubicBezTo>
                    <a:pt x="13290" y="56828"/>
                    <a:pt x="13463" y="56397"/>
                    <a:pt x="13535" y="55952"/>
                  </a:cubicBezTo>
                  <a:lnTo>
                    <a:pt x="18994" y="55449"/>
                  </a:lnTo>
                  <a:cubicBezTo>
                    <a:pt x="19554" y="57087"/>
                    <a:pt x="20244" y="58667"/>
                    <a:pt x="21077" y="60176"/>
                  </a:cubicBezTo>
                  <a:cubicBezTo>
                    <a:pt x="22327" y="62489"/>
                    <a:pt x="23965" y="64558"/>
                    <a:pt x="25919" y="66325"/>
                  </a:cubicBezTo>
                  <a:cubicBezTo>
                    <a:pt x="23290" y="69399"/>
                    <a:pt x="20733" y="72531"/>
                    <a:pt x="18247" y="75750"/>
                  </a:cubicBezTo>
                  <a:cubicBezTo>
                    <a:pt x="18096" y="75721"/>
                    <a:pt x="17946" y="75706"/>
                    <a:pt x="17796" y="75706"/>
                  </a:cubicBezTo>
                  <a:cubicBezTo>
                    <a:pt x="17575" y="75706"/>
                    <a:pt x="17355" y="75739"/>
                    <a:pt x="17141" y="75807"/>
                  </a:cubicBezTo>
                  <a:cubicBezTo>
                    <a:pt x="17069" y="75822"/>
                    <a:pt x="16997" y="75850"/>
                    <a:pt x="16940" y="75879"/>
                  </a:cubicBezTo>
                  <a:cubicBezTo>
                    <a:pt x="16408" y="75879"/>
                    <a:pt x="15891" y="76023"/>
                    <a:pt x="15431" y="76281"/>
                  </a:cubicBezTo>
                  <a:cubicBezTo>
                    <a:pt x="14799" y="76655"/>
                    <a:pt x="14310" y="77215"/>
                    <a:pt x="14037" y="77890"/>
                  </a:cubicBezTo>
                  <a:cubicBezTo>
                    <a:pt x="13391" y="79399"/>
                    <a:pt x="13994" y="81137"/>
                    <a:pt x="15431" y="81928"/>
                  </a:cubicBezTo>
                  <a:cubicBezTo>
                    <a:pt x="15953" y="82208"/>
                    <a:pt x="16520" y="82344"/>
                    <a:pt x="17083" y="82344"/>
                  </a:cubicBezTo>
                  <a:cubicBezTo>
                    <a:pt x="17963" y="82344"/>
                    <a:pt x="18831" y="82012"/>
                    <a:pt x="19497" y="81382"/>
                  </a:cubicBezTo>
                  <a:cubicBezTo>
                    <a:pt x="20488" y="80433"/>
                    <a:pt x="20761" y="78997"/>
                    <a:pt x="20460" y="77689"/>
                  </a:cubicBezTo>
                  <a:cubicBezTo>
                    <a:pt x="20431" y="77589"/>
                    <a:pt x="20402" y="77488"/>
                    <a:pt x="20359" y="77402"/>
                  </a:cubicBezTo>
                  <a:cubicBezTo>
                    <a:pt x="22830" y="74184"/>
                    <a:pt x="25402" y="71052"/>
                    <a:pt x="28045" y="67977"/>
                  </a:cubicBezTo>
                  <a:cubicBezTo>
                    <a:pt x="28304" y="68135"/>
                    <a:pt x="28548" y="68308"/>
                    <a:pt x="28807" y="68451"/>
                  </a:cubicBezTo>
                  <a:cubicBezTo>
                    <a:pt x="31838" y="70305"/>
                    <a:pt x="35402" y="71195"/>
                    <a:pt x="38936" y="71454"/>
                  </a:cubicBezTo>
                  <a:cubicBezTo>
                    <a:pt x="38749" y="74802"/>
                    <a:pt x="38620" y="78163"/>
                    <a:pt x="38562" y="81511"/>
                  </a:cubicBezTo>
                  <a:cubicBezTo>
                    <a:pt x="37327" y="81813"/>
                    <a:pt x="36206" y="82560"/>
                    <a:pt x="35617" y="83738"/>
                  </a:cubicBezTo>
                  <a:cubicBezTo>
                    <a:pt x="34726" y="85577"/>
                    <a:pt x="35071" y="88077"/>
                    <a:pt x="36680" y="89427"/>
                  </a:cubicBezTo>
                  <a:cubicBezTo>
                    <a:pt x="37603" y="90182"/>
                    <a:pt x="38737" y="90564"/>
                    <a:pt x="39877" y="90564"/>
                  </a:cubicBezTo>
                  <a:cubicBezTo>
                    <a:pt x="40776" y="90564"/>
                    <a:pt x="41679" y="90326"/>
                    <a:pt x="42485" y="89844"/>
                  </a:cubicBezTo>
                  <a:cubicBezTo>
                    <a:pt x="44625" y="88565"/>
                    <a:pt x="45157" y="85821"/>
                    <a:pt x="43864" y="83752"/>
                  </a:cubicBezTo>
                  <a:cubicBezTo>
                    <a:pt x="43533" y="83249"/>
                    <a:pt x="43074" y="82862"/>
                    <a:pt x="42528" y="82632"/>
                  </a:cubicBezTo>
                  <a:cubicBezTo>
                    <a:pt x="42226" y="82158"/>
                    <a:pt x="41781" y="81798"/>
                    <a:pt x="41249" y="81612"/>
                  </a:cubicBezTo>
                  <a:cubicBezTo>
                    <a:pt x="41321" y="78235"/>
                    <a:pt x="41436" y="74873"/>
                    <a:pt x="41623" y="71511"/>
                  </a:cubicBezTo>
                  <a:cubicBezTo>
                    <a:pt x="42959" y="71440"/>
                    <a:pt x="44280" y="71267"/>
                    <a:pt x="45617" y="71066"/>
                  </a:cubicBezTo>
                  <a:cubicBezTo>
                    <a:pt x="46823" y="70894"/>
                    <a:pt x="48002" y="70606"/>
                    <a:pt x="49137" y="70190"/>
                  </a:cubicBezTo>
                  <a:cubicBezTo>
                    <a:pt x="49984" y="69859"/>
                    <a:pt x="50861" y="69529"/>
                    <a:pt x="51694" y="69126"/>
                  </a:cubicBezTo>
                  <a:cubicBezTo>
                    <a:pt x="52455" y="70491"/>
                    <a:pt x="53174" y="71871"/>
                    <a:pt x="53878" y="73279"/>
                  </a:cubicBezTo>
                  <a:cubicBezTo>
                    <a:pt x="53461" y="73623"/>
                    <a:pt x="53145" y="74069"/>
                    <a:pt x="52944" y="74557"/>
                  </a:cubicBezTo>
                  <a:cubicBezTo>
                    <a:pt x="52297" y="76066"/>
                    <a:pt x="52901" y="77804"/>
                    <a:pt x="54338" y="78594"/>
                  </a:cubicBezTo>
                  <a:cubicBezTo>
                    <a:pt x="54864" y="78878"/>
                    <a:pt x="55438" y="79016"/>
                    <a:pt x="56006" y="79016"/>
                  </a:cubicBezTo>
                  <a:cubicBezTo>
                    <a:pt x="56880" y="79016"/>
                    <a:pt x="57742" y="78690"/>
                    <a:pt x="58403" y="78063"/>
                  </a:cubicBezTo>
                  <a:cubicBezTo>
                    <a:pt x="59395" y="77100"/>
                    <a:pt x="59668" y="75664"/>
                    <a:pt x="59366" y="74370"/>
                  </a:cubicBezTo>
                  <a:cubicBezTo>
                    <a:pt x="59165" y="73681"/>
                    <a:pt x="58734" y="73106"/>
                    <a:pt x="58130" y="72747"/>
                  </a:cubicBezTo>
                  <a:cubicBezTo>
                    <a:pt x="57694" y="72504"/>
                    <a:pt x="57206" y="72374"/>
                    <a:pt x="56710" y="72374"/>
                  </a:cubicBezTo>
                  <a:cubicBezTo>
                    <a:pt x="56619" y="72374"/>
                    <a:pt x="56527" y="72379"/>
                    <a:pt x="56435" y="72388"/>
                  </a:cubicBezTo>
                  <a:cubicBezTo>
                    <a:pt x="55659" y="70836"/>
                    <a:pt x="54869" y="69299"/>
                    <a:pt x="54036" y="67776"/>
                  </a:cubicBezTo>
                  <a:cubicBezTo>
                    <a:pt x="55975" y="66411"/>
                    <a:pt x="57656" y="64744"/>
                    <a:pt x="59036" y="62819"/>
                  </a:cubicBezTo>
                  <a:cubicBezTo>
                    <a:pt x="59682" y="61943"/>
                    <a:pt x="60228" y="60995"/>
                    <a:pt x="60659" y="60003"/>
                  </a:cubicBezTo>
                  <a:cubicBezTo>
                    <a:pt x="63791" y="61383"/>
                    <a:pt x="66981" y="62647"/>
                    <a:pt x="70213" y="63796"/>
                  </a:cubicBezTo>
                  <a:cubicBezTo>
                    <a:pt x="70156" y="65190"/>
                    <a:pt x="70673" y="66612"/>
                    <a:pt x="71751" y="67517"/>
                  </a:cubicBezTo>
                  <a:cubicBezTo>
                    <a:pt x="72674" y="68264"/>
                    <a:pt x="73807" y="68647"/>
                    <a:pt x="74947" y="68647"/>
                  </a:cubicBezTo>
                  <a:cubicBezTo>
                    <a:pt x="75846" y="68647"/>
                    <a:pt x="76750" y="68408"/>
                    <a:pt x="77555" y="67920"/>
                  </a:cubicBezTo>
                  <a:cubicBezTo>
                    <a:pt x="79696" y="66655"/>
                    <a:pt x="80227" y="63897"/>
                    <a:pt x="78920" y="61842"/>
                  </a:cubicBezTo>
                  <a:cubicBezTo>
                    <a:pt x="78604" y="61339"/>
                    <a:pt x="78144" y="60952"/>
                    <a:pt x="77598" y="60722"/>
                  </a:cubicBezTo>
                  <a:cubicBezTo>
                    <a:pt x="77253" y="60176"/>
                    <a:pt x="76707" y="59788"/>
                    <a:pt x="76090" y="59615"/>
                  </a:cubicBezTo>
                  <a:cubicBezTo>
                    <a:pt x="75676" y="59503"/>
                    <a:pt x="75245" y="59448"/>
                    <a:pt x="74813" y="59448"/>
                  </a:cubicBezTo>
                  <a:cubicBezTo>
                    <a:pt x="73368" y="59448"/>
                    <a:pt x="71909" y="60067"/>
                    <a:pt x="71047" y="61239"/>
                  </a:cubicBezTo>
                  <a:cubicBezTo>
                    <a:pt x="67843" y="60104"/>
                    <a:pt x="64668" y="58854"/>
                    <a:pt x="61550" y="57460"/>
                  </a:cubicBezTo>
                  <a:cubicBezTo>
                    <a:pt x="62024" y="55722"/>
                    <a:pt x="62326" y="53940"/>
                    <a:pt x="62469" y="52144"/>
                  </a:cubicBezTo>
                  <a:cubicBezTo>
                    <a:pt x="62541" y="51268"/>
                    <a:pt x="62570" y="50392"/>
                    <a:pt x="62541" y="49515"/>
                  </a:cubicBezTo>
                  <a:lnTo>
                    <a:pt x="66808" y="49113"/>
                  </a:lnTo>
                  <a:cubicBezTo>
                    <a:pt x="67453" y="50422"/>
                    <a:pt x="68762" y="51167"/>
                    <a:pt x="70106" y="51167"/>
                  </a:cubicBezTo>
                  <a:cubicBezTo>
                    <a:pt x="70798" y="51167"/>
                    <a:pt x="71499" y="50970"/>
                    <a:pt x="72124" y="50550"/>
                  </a:cubicBezTo>
                  <a:cubicBezTo>
                    <a:pt x="72713" y="50147"/>
                    <a:pt x="73187" y="49601"/>
                    <a:pt x="73518" y="48969"/>
                  </a:cubicBezTo>
                  <a:cubicBezTo>
                    <a:pt x="74265" y="47920"/>
                    <a:pt x="74337" y="46354"/>
                    <a:pt x="73302" y="45421"/>
                  </a:cubicBezTo>
                  <a:cubicBezTo>
                    <a:pt x="72383" y="44603"/>
                    <a:pt x="71265" y="44010"/>
                    <a:pt x="70057" y="44010"/>
                  </a:cubicBezTo>
                  <a:cubicBezTo>
                    <a:pt x="69737" y="44010"/>
                    <a:pt x="69410" y="44051"/>
                    <a:pt x="69078" y="44142"/>
                  </a:cubicBezTo>
                  <a:cubicBezTo>
                    <a:pt x="67943" y="44472"/>
                    <a:pt x="67024" y="45320"/>
                    <a:pt x="66622" y="46441"/>
                  </a:cubicBezTo>
                  <a:lnTo>
                    <a:pt x="62369" y="46843"/>
                  </a:lnTo>
                  <a:cubicBezTo>
                    <a:pt x="62211" y="45392"/>
                    <a:pt x="61967" y="43955"/>
                    <a:pt x="61694" y="42561"/>
                  </a:cubicBezTo>
                  <a:cubicBezTo>
                    <a:pt x="61406" y="41067"/>
                    <a:pt x="60946" y="39602"/>
                    <a:pt x="60357" y="38194"/>
                  </a:cubicBezTo>
                  <a:lnTo>
                    <a:pt x="72354" y="32806"/>
                  </a:lnTo>
                  <a:cubicBezTo>
                    <a:pt x="73128" y="33700"/>
                    <a:pt x="74266" y="34263"/>
                    <a:pt x="75435" y="34263"/>
                  </a:cubicBezTo>
                  <a:cubicBezTo>
                    <a:pt x="75807" y="34263"/>
                    <a:pt x="76182" y="34206"/>
                    <a:pt x="76549" y="34085"/>
                  </a:cubicBezTo>
                  <a:cubicBezTo>
                    <a:pt x="76865" y="33984"/>
                    <a:pt x="77167" y="33841"/>
                    <a:pt x="77454" y="33668"/>
                  </a:cubicBezTo>
                  <a:cubicBezTo>
                    <a:pt x="78920" y="33467"/>
                    <a:pt x="80112" y="32231"/>
                    <a:pt x="80328" y="30680"/>
                  </a:cubicBezTo>
                  <a:cubicBezTo>
                    <a:pt x="80472" y="29559"/>
                    <a:pt x="80242" y="28424"/>
                    <a:pt x="79667" y="27476"/>
                  </a:cubicBezTo>
                  <a:cubicBezTo>
                    <a:pt x="79595" y="27232"/>
                    <a:pt x="79495" y="27002"/>
                    <a:pt x="79351" y="26801"/>
                  </a:cubicBezTo>
                  <a:cubicBezTo>
                    <a:pt x="78650" y="25755"/>
                    <a:pt x="77510" y="25076"/>
                    <a:pt x="76324" y="25076"/>
                  </a:cubicBezTo>
                  <a:cubicBezTo>
                    <a:pt x="76222" y="25076"/>
                    <a:pt x="76120" y="25081"/>
                    <a:pt x="76018" y="25091"/>
                  </a:cubicBezTo>
                  <a:cubicBezTo>
                    <a:pt x="75856" y="25075"/>
                    <a:pt x="75692" y="25067"/>
                    <a:pt x="75528" y="25067"/>
                  </a:cubicBezTo>
                  <a:cubicBezTo>
                    <a:pt x="75255" y="25067"/>
                    <a:pt x="74980" y="25089"/>
                    <a:pt x="74710" y="25134"/>
                  </a:cubicBezTo>
                  <a:cubicBezTo>
                    <a:pt x="72282" y="25536"/>
                    <a:pt x="71018" y="28065"/>
                    <a:pt x="71291" y="30349"/>
                  </a:cubicBezTo>
                  <a:lnTo>
                    <a:pt x="59165" y="35794"/>
                  </a:lnTo>
                  <a:cubicBezTo>
                    <a:pt x="58518" y="34674"/>
                    <a:pt x="57786" y="33596"/>
                    <a:pt x="56952" y="32591"/>
                  </a:cubicBezTo>
                  <a:cubicBezTo>
                    <a:pt x="55803" y="31211"/>
                    <a:pt x="54409" y="30019"/>
                    <a:pt x="52858" y="29099"/>
                  </a:cubicBezTo>
                  <a:cubicBezTo>
                    <a:pt x="53748" y="27189"/>
                    <a:pt x="54582" y="25263"/>
                    <a:pt x="55343" y="23309"/>
                  </a:cubicBezTo>
                  <a:cubicBezTo>
                    <a:pt x="56766" y="23266"/>
                    <a:pt x="58044" y="22390"/>
                    <a:pt x="58605" y="21082"/>
                  </a:cubicBezTo>
                  <a:cubicBezTo>
                    <a:pt x="59194" y="19617"/>
                    <a:pt x="58849" y="17936"/>
                    <a:pt x="57728" y="16830"/>
                  </a:cubicBezTo>
                  <a:cubicBezTo>
                    <a:pt x="57195" y="16100"/>
                    <a:pt x="56363" y="15705"/>
                    <a:pt x="55510" y="15705"/>
                  </a:cubicBezTo>
                  <a:cubicBezTo>
                    <a:pt x="55054" y="15705"/>
                    <a:pt x="54591" y="15818"/>
                    <a:pt x="54165" y="16054"/>
                  </a:cubicBezTo>
                  <a:cubicBezTo>
                    <a:pt x="52786" y="16772"/>
                    <a:pt x="51852" y="18051"/>
                    <a:pt x="51737" y="19646"/>
                  </a:cubicBezTo>
                  <a:cubicBezTo>
                    <a:pt x="51680" y="20666"/>
                    <a:pt x="52082" y="21672"/>
                    <a:pt x="52843" y="22361"/>
                  </a:cubicBezTo>
                  <a:cubicBezTo>
                    <a:pt x="52111" y="24215"/>
                    <a:pt x="51306" y="26068"/>
                    <a:pt x="50458" y="27878"/>
                  </a:cubicBezTo>
                  <a:cubicBezTo>
                    <a:pt x="49625" y="27533"/>
                    <a:pt x="48749" y="27246"/>
                    <a:pt x="47858" y="27045"/>
                  </a:cubicBezTo>
                  <a:cubicBezTo>
                    <a:pt x="46795" y="26786"/>
                    <a:pt x="45717" y="26614"/>
                    <a:pt x="44640" y="26528"/>
                  </a:cubicBezTo>
                  <a:cubicBezTo>
                    <a:pt x="42985" y="26181"/>
                    <a:pt x="41319" y="26007"/>
                    <a:pt x="39640" y="26007"/>
                  </a:cubicBezTo>
                  <a:cubicBezTo>
                    <a:pt x="39510" y="26007"/>
                    <a:pt x="39381" y="26008"/>
                    <a:pt x="39252" y="26010"/>
                  </a:cubicBezTo>
                  <a:cubicBezTo>
                    <a:pt x="39123" y="20422"/>
                    <a:pt x="39008" y="14847"/>
                    <a:pt x="38907" y="9273"/>
                  </a:cubicBezTo>
                  <a:cubicBezTo>
                    <a:pt x="39036" y="9201"/>
                    <a:pt x="39180" y="9129"/>
                    <a:pt x="39309" y="9043"/>
                  </a:cubicBezTo>
                  <a:cubicBezTo>
                    <a:pt x="40847" y="8942"/>
                    <a:pt x="42140" y="7836"/>
                    <a:pt x="42485" y="6327"/>
                  </a:cubicBezTo>
                  <a:cubicBezTo>
                    <a:pt x="42758" y="4977"/>
                    <a:pt x="42470" y="3569"/>
                    <a:pt x="41680" y="2434"/>
                  </a:cubicBezTo>
                  <a:cubicBezTo>
                    <a:pt x="41623" y="2218"/>
                    <a:pt x="41522" y="2003"/>
                    <a:pt x="41378" y="1816"/>
                  </a:cubicBezTo>
                  <a:cubicBezTo>
                    <a:pt x="40775" y="1040"/>
                    <a:pt x="40157" y="394"/>
                    <a:pt x="39166" y="164"/>
                  </a:cubicBezTo>
                  <a:cubicBezTo>
                    <a:pt x="38853" y="92"/>
                    <a:pt x="38550" y="60"/>
                    <a:pt x="38240" y="60"/>
                  </a:cubicBezTo>
                  <a:cubicBezTo>
                    <a:pt x="38180" y="60"/>
                    <a:pt x="38120" y="61"/>
                    <a:pt x="38059" y="63"/>
                  </a:cubicBezTo>
                  <a:cubicBezTo>
                    <a:pt x="37796" y="19"/>
                    <a:pt x="37533" y="1"/>
                    <a:pt x="37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6"/>
            <p:cNvSpPr/>
            <p:nvPr/>
          </p:nvSpPr>
          <p:spPr>
            <a:xfrm>
              <a:off x="4431375" y="3544825"/>
              <a:ext cx="229550" cy="177825"/>
            </a:xfrm>
            <a:custGeom>
              <a:avLst/>
              <a:gdLst/>
              <a:ahLst/>
              <a:cxnLst/>
              <a:rect l="l" t="t" r="r" b="b"/>
              <a:pathLst>
                <a:path w="9182" h="7113" extrusionOk="0">
                  <a:moveTo>
                    <a:pt x="4584" y="1"/>
                  </a:moveTo>
                  <a:cubicBezTo>
                    <a:pt x="0" y="1"/>
                    <a:pt x="0" y="7112"/>
                    <a:pt x="4584" y="7112"/>
                  </a:cubicBezTo>
                  <a:cubicBezTo>
                    <a:pt x="9181" y="7112"/>
                    <a:pt x="9181" y="1"/>
                    <a:pt x="4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6"/>
            <p:cNvSpPr/>
            <p:nvPr/>
          </p:nvSpPr>
          <p:spPr>
            <a:xfrm>
              <a:off x="4469450" y="3582175"/>
              <a:ext cx="132550" cy="103125"/>
            </a:xfrm>
            <a:custGeom>
              <a:avLst/>
              <a:gdLst/>
              <a:ahLst/>
              <a:cxnLst/>
              <a:rect l="l" t="t" r="r" b="b"/>
              <a:pathLst>
                <a:path w="5302" h="4125" extrusionOk="0">
                  <a:moveTo>
                    <a:pt x="2644" y="1"/>
                  </a:moveTo>
                  <a:cubicBezTo>
                    <a:pt x="0" y="1"/>
                    <a:pt x="0" y="4124"/>
                    <a:pt x="2644" y="4124"/>
                  </a:cubicBezTo>
                  <a:cubicBezTo>
                    <a:pt x="5302" y="4124"/>
                    <a:pt x="5302" y="1"/>
                    <a:pt x="2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4760750" y="3522200"/>
              <a:ext cx="231325" cy="179625"/>
            </a:xfrm>
            <a:custGeom>
              <a:avLst/>
              <a:gdLst/>
              <a:ahLst/>
              <a:cxnLst/>
              <a:rect l="l" t="t" r="r" b="b"/>
              <a:pathLst>
                <a:path w="9253" h="7185" extrusionOk="0">
                  <a:moveTo>
                    <a:pt x="4627" y="0"/>
                  </a:moveTo>
                  <a:cubicBezTo>
                    <a:pt x="0" y="0"/>
                    <a:pt x="0" y="7184"/>
                    <a:pt x="4627" y="7184"/>
                  </a:cubicBezTo>
                  <a:cubicBezTo>
                    <a:pt x="9253" y="7184"/>
                    <a:pt x="9253" y="0"/>
                    <a:pt x="4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a:off x="4809600" y="3559925"/>
              <a:ext cx="133625" cy="103825"/>
            </a:xfrm>
            <a:custGeom>
              <a:avLst/>
              <a:gdLst/>
              <a:ahLst/>
              <a:cxnLst/>
              <a:rect l="l" t="t" r="r" b="b"/>
              <a:pathLst>
                <a:path w="5345" h="4153" extrusionOk="0">
                  <a:moveTo>
                    <a:pt x="2673" y="0"/>
                  </a:moveTo>
                  <a:cubicBezTo>
                    <a:pt x="0" y="0"/>
                    <a:pt x="0" y="4152"/>
                    <a:pt x="2673" y="4152"/>
                  </a:cubicBezTo>
                  <a:cubicBezTo>
                    <a:pt x="5345" y="4152"/>
                    <a:pt x="5345" y="0"/>
                    <a:pt x="2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a:off x="4584550" y="3926750"/>
              <a:ext cx="235575" cy="108150"/>
            </a:xfrm>
            <a:custGeom>
              <a:avLst/>
              <a:gdLst/>
              <a:ahLst/>
              <a:cxnLst/>
              <a:rect l="l" t="t" r="r" b="b"/>
              <a:pathLst>
                <a:path w="9423" h="4326" extrusionOk="0">
                  <a:moveTo>
                    <a:pt x="791" y="0"/>
                  </a:moveTo>
                  <a:cubicBezTo>
                    <a:pt x="390" y="0"/>
                    <a:pt x="1" y="354"/>
                    <a:pt x="123" y="844"/>
                  </a:cubicBezTo>
                  <a:cubicBezTo>
                    <a:pt x="611" y="3140"/>
                    <a:pt x="2661" y="4325"/>
                    <a:pt x="4727" y="4325"/>
                  </a:cubicBezTo>
                  <a:cubicBezTo>
                    <a:pt x="6437" y="4325"/>
                    <a:pt x="8158" y="3514"/>
                    <a:pt x="9017" y="1849"/>
                  </a:cubicBezTo>
                  <a:cubicBezTo>
                    <a:pt x="9423" y="1048"/>
                    <a:pt x="8716" y="104"/>
                    <a:pt x="7979" y="104"/>
                  </a:cubicBezTo>
                  <a:cubicBezTo>
                    <a:pt x="7724" y="104"/>
                    <a:pt x="7467" y="216"/>
                    <a:pt x="7249" y="484"/>
                  </a:cubicBezTo>
                  <a:cubicBezTo>
                    <a:pt x="6370" y="1555"/>
                    <a:pt x="5329" y="2108"/>
                    <a:pt x="4301" y="2108"/>
                  </a:cubicBezTo>
                  <a:cubicBezTo>
                    <a:pt x="3245" y="2108"/>
                    <a:pt x="2203" y="1527"/>
                    <a:pt x="1359" y="326"/>
                  </a:cubicBezTo>
                  <a:cubicBezTo>
                    <a:pt x="1215" y="98"/>
                    <a:pt x="1001"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CE03A29C-3743-4061-A61D-C0E12F5DFA2D}"/>
              </a:ext>
            </a:extLst>
          </p:cNvPr>
          <p:cNvSpPr txBox="1"/>
          <p:nvPr/>
        </p:nvSpPr>
        <p:spPr>
          <a:xfrm>
            <a:off x="1309828" y="1092364"/>
            <a:ext cx="6303920" cy="3013838"/>
          </a:xfrm>
          <a:prstGeom prst="rect">
            <a:avLst/>
          </a:prstGeom>
          <a:noFill/>
        </p:spPr>
        <p:txBody>
          <a:bodyPr wrap="square" rtlCol="0">
            <a:spAutoFit/>
          </a:bodyPr>
          <a:lstStyle/>
          <a:p>
            <a:pPr algn="ctr">
              <a:lnSpc>
                <a:spcPct val="150000"/>
              </a:lnSpc>
            </a:pPr>
            <a:r>
              <a:rPr lang="vi-VN" sz="4400" b="1" dirty="0">
                <a:solidFill>
                  <a:schemeClr val="bg2"/>
                </a:solidFill>
              </a:rPr>
              <a:t>CHÀO MỪNG CÁC EM ĐẾN VỚI BÀI HỌC </a:t>
            </a:r>
            <a:r>
              <a:rPr lang="en-US" sz="4400" b="1" dirty="0">
                <a:solidFill>
                  <a:schemeClr val="bg2"/>
                </a:solidFill>
              </a:rPr>
              <a:t>NGÀY HÔM NAY</a:t>
            </a:r>
            <a:r>
              <a:rPr lang="vi-VN" sz="4400" b="1" dirty="0">
                <a:solidFill>
                  <a:schemeClr val="bg2"/>
                </a:solidFill>
              </a:rPr>
              <a:t>!</a:t>
            </a:r>
            <a:endParaRPr lang="en-US" sz="4400" b="1" dirty="0">
              <a:solidFill>
                <a:schemeClr val="bg2"/>
              </a:solidFill>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id="{6113C428-8CC0-4DD8-96CD-09A32110D6A8}"/>
              </a:ext>
            </a:extLst>
          </p:cNvPr>
          <p:cNvGrpSpPr/>
          <p:nvPr/>
        </p:nvGrpSpPr>
        <p:grpSpPr>
          <a:xfrm>
            <a:off x="7878306" y="26890"/>
            <a:ext cx="1265694" cy="1326469"/>
            <a:chOff x="1054350" y="2305000"/>
            <a:chExt cx="1484525" cy="1635950"/>
          </a:xfrm>
        </p:grpSpPr>
        <p:sp>
          <p:nvSpPr>
            <p:cNvPr id="11" name="Google Shape;567;p49">
              <a:extLst>
                <a:ext uri="{FF2B5EF4-FFF2-40B4-BE49-F238E27FC236}">
                  <a16:creationId xmlns:a16="http://schemas.microsoft.com/office/drawing/2014/main"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5F1376A4-E14A-4566-91F8-A3974F714E66}"/>
              </a:ext>
            </a:extLst>
          </p:cNvPr>
          <p:cNvSpPr txBox="1"/>
          <p:nvPr/>
        </p:nvSpPr>
        <p:spPr>
          <a:xfrm>
            <a:off x="741018" y="445549"/>
            <a:ext cx="5988966" cy="577850"/>
          </a:xfrm>
          <a:prstGeom prst="rect">
            <a:avLst/>
          </a:prstGeom>
          <a:noFill/>
        </p:spPr>
        <p:txBody>
          <a:bodyPr wrap="square">
            <a:spAutoFit/>
          </a:bodyPr>
          <a:lstStyle/>
          <a:p>
            <a:pPr algn="just">
              <a:lnSpc>
                <a:spcPct val="150000"/>
              </a:lnSpc>
              <a:spcBef>
                <a:spcPts val="100"/>
              </a:spcBef>
              <a:spcAft>
                <a:spcPts val="100"/>
              </a:spcAft>
            </a:pPr>
            <a:r>
              <a:rPr lang="vi-VN" sz="2400" b="1" dirty="0">
                <a:solidFill>
                  <a:srgbClr val="C00000"/>
                </a:solidFill>
                <a:effectLst/>
                <a:latin typeface="+mn-lt"/>
                <a:ea typeface="Times New Roman" panose="02020603050405020304" pitchFamily="18" charset="0"/>
              </a:rPr>
              <a:t>1. </a:t>
            </a:r>
            <a:r>
              <a:rPr lang="en-US" sz="2400" b="1" dirty="0" err="1">
                <a:solidFill>
                  <a:srgbClr val="C00000"/>
                </a:solidFill>
                <a:effectLst/>
                <a:latin typeface="+mn-lt"/>
                <a:ea typeface="Times New Roman" panose="02020603050405020304" pitchFamily="18" charset="0"/>
              </a:rPr>
              <a:t>Khái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niệm</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môi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trường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trong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cơ</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thể</a:t>
            </a:r>
            <a:endParaRPr lang="en-US" sz="2400" dirty="0">
              <a:solidFill>
                <a:srgbClr val="C00000"/>
              </a:solidFill>
              <a:effectLst/>
              <a:latin typeface="+mn-lt"/>
              <a:ea typeface="Calibri" panose="020F0502020204030204" pitchFamily="34" charset="0"/>
            </a:endParaRPr>
          </a:p>
        </p:txBody>
      </p:sp>
      <p:pic>
        <p:nvPicPr>
          <p:cNvPr id="2" name="Picture 1">
            <a:extLst>
              <a:ext uri="{FF2B5EF4-FFF2-40B4-BE49-F238E27FC236}">
                <a16:creationId xmlns:a16="http://schemas.microsoft.com/office/drawing/2014/main" id="{33C35B2A-16CE-4A2B-8367-3F336061CFAF}"/>
              </a:ext>
            </a:extLst>
          </p:cNvPr>
          <p:cNvPicPr>
            <a:picLocks noChangeAspect="1"/>
          </p:cNvPicPr>
          <p:nvPr/>
        </p:nvPicPr>
        <p:blipFill>
          <a:blip r:embed="rId2"/>
          <a:stretch>
            <a:fillRect/>
          </a:stretch>
        </p:blipFill>
        <p:spPr>
          <a:xfrm>
            <a:off x="4572000" y="1353358"/>
            <a:ext cx="3539748" cy="2436783"/>
          </a:xfrm>
          <a:prstGeom prst="rect">
            <a:avLst/>
          </a:prstGeom>
        </p:spPr>
      </p:pic>
      <p:pic>
        <p:nvPicPr>
          <p:cNvPr id="32" name="Picture 21">
            <a:extLst>
              <a:ext uri="{FF2B5EF4-FFF2-40B4-BE49-F238E27FC236}">
                <a16:creationId xmlns:a16="http://schemas.microsoft.com/office/drawing/2014/main" id="{CF138F32-E44A-4224-A3F4-7C3FA490A6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3234" y="1023399"/>
            <a:ext cx="1115568" cy="1115568"/>
          </a:xfrm>
          <a:prstGeom prst="rect">
            <a:avLst/>
          </a:prstGeom>
        </p:spPr>
      </p:pic>
      <p:sp>
        <p:nvSpPr>
          <p:cNvPr id="20" name="TextBox 19">
            <a:extLst>
              <a:ext uri="{FF2B5EF4-FFF2-40B4-BE49-F238E27FC236}">
                <a16:creationId xmlns:a16="http://schemas.microsoft.com/office/drawing/2014/main" id="{0C348C42-CB4B-4748-9100-EBB7389BAEEA}"/>
              </a:ext>
            </a:extLst>
          </p:cNvPr>
          <p:cNvSpPr txBox="1"/>
          <p:nvPr/>
        </p:nvSpPr>
        <p:spPr>
          <a:xfrm>
            <a:off x="343105" y="1693526"/>
            <a:ext cx="4128311" cy="1420325"/>
          </a:xfrm>
          <a:prstGeom prst="rect">
            <a:avLst/>
          </a:prstGeom>
          <a:noFill/>
        </p:spPr>
        <p:txBody>
          <a:bodyPr wrap="square">
            <a:spAutoFit/>
          </a:bodyPr>
          <a:lstStyle/>
          <a:p>
            <a:pPr algn="just">
              <a:lnSpc>
                <a:spcPct val="150000"/>
              </a:lnSpc>
              <a:spcBef>
                <a:spcPts val="100"/>
              </a:spcBef>
              <a:spcAft>
                <a:spcPts val="100"/>
              </a:spcAft>
            </a:pPr>
            <a:r>
              <a:rPr lang="en-US" sz="2000" dirty="0">
                <a:latin typeface="+mn-lt"/>
                <a:ea typeface="Times New Roman" panose="02020603050405020304" pitchFamily="18" charset="0"/>
              </a:rPr>
              <a:t>Quan </a:t>
            </a:r>
            <a:r>
              <a:rPr lang="en-US" sz="2000" dirty="0" err="1">
                <a:latin typeface="+mn-lt"/>
                <a:ea typeface="Times New Roman" panose="02020603050405020304" pitchFamily="18" charset="0"/>
              </a:rPr>
              <a:t>sát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bảng</a:t>
            </a:r>
            <a:r>
              <a:rPr lang="en-US" sz="2000" dirty="0">
                <a:latin typeface="+mn-lt"/>
                <a:ea typeface="Times New Roman" panose="02020603050405020304" pitchFamily="18" charset="0"/>
              </a:rPr>
              <a:t> 33.1 </a:t>
            </a:r>
            <a:r>
              <a:rPr lang="en-US" sz="2000" dirty="0" err="1">
                <a:latin typeface="+mn-lt"/>
                <a:ea typeface="Times New Roman" panose="02020603050405020304" pitchFamily="18" charset="0"/>
              </a:rPr>
              <a:t>và</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biết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hợp</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dưới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đây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có</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chỉ</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môi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trong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mất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cân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bằng</a:t>
            </a:r>
            <a:r>
              <a:rPr lang="en-US" sz="2000" dirty="0">
                <a:latin typeface="+mn-lt"/>
                <a:ea typeface="Times New Roman" panose="02020603050405020304" pitchFamily="18" charset="0"/>
              </a:rPr>
              <a:t>.</a:t>
            </a:r>
            <a:endParaRPr lang="vi-VN" sz="2000" dirty="0">
              <a:latin typeface="+mn-lt"/>
              <a:ea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F24BB722-E89E-4637-B97E-C8F444DCE6DE}"/>
              </a:ext>
            </a:extLst>
          </p:cNvPr>
          <p:cNvSpPr/>
          <p:nvPr/>
        </p:nvSpPr>
        <p:spPr>
          <a:xfrm>
            <a:off x="429768" y="3950208"/>
            <a:ext cx="7342632" cy="868375"/>
          </a:xfrm>
          <a:prstGeom prst="wedgeRoundRectCallout">
            <a:avLst>
              <a:gd name="adj1" fmla="val -45526"/>
              <a:gd name="adj2" fmla="val 79748"/>
              <a:gd name="adj3" fmla="val 16667"/>
            </a:avLst>
          </a:prstGeom>
          <a:solidFill>
            <a:srgbClr val="C4E1E6"/>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en-US" sz="2000" dirty="0">
                <a:solidFill>
                  <a:schemeClr val="tx1"/>
                </a:solidFill>
              </a:rPr>
              <a:t> </a:t>
            </a:r>
            <a:r>
              <a:rPr lang="en-US" sz="2000" dirty="0" err="1">
                <a:solidFill>
                  <a:schemeClr val="tx1"/>
                </a:solidFill>
              </a:rPr>
              <a:t>Chỉ</a:t>
            </a:r>
            <a:r>
              <a:rPr lang="en-US" sz="2000" dirty="0">
                <a:solidFill>
                  <a:schemeClr val="tx1"/>
                </a:solidFill>
              </a:rPr>
              <a:t> </a:t>
            </a:r>
            <a:r>
              <a:rPr lang="en-US" sz="2000" dirty="0" err="1">
                <a:solidFill>
                  <a:schemeClr val="tx1"/>
                </a:solidFill>
              </a:rPr>
              <a:t>số</a:t>
            </a:r>
            <a:r>
              <a:rPr lang="en-US" sz="2000" dirty="0">
                <a:solidFill>
                  <a:schemeClr val="tx1"/>
                </a:solidFill>
              </a:rPr>
              <a:t> </a:t>
            </a:r>
            <a:r>
              <a:rPr lang="en-US" sz="2000" dirty="0" err="1">
                <a:solidFill>
                  <a:schemeClr val="tx1"/>
                </a:solidFill>
              </a:rPr>
              <a:t>mất</a:t>
            </a:r>
            <a:r>
              <a:rPr lang="en-US" sz="2000" dirty="0">
                <a:solidFill>
                  <a:schemeClr val="tx1"/>
                </a:solidFill>
              </a:rPr>
              <a:t> </a:t>
            </a:r>
            <a:r>
              <a:rPr lang="en-US" sz="2000" dirty="0" err="1">
                <a:solidFill>
                  <a:schemeClr val="tx1"/>
                </a:solidFill>
              </a:rPr>
              <a:t>cân</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thân</a:t>
            </a:r>
            <a:r>
              <a:rPr lang="en-US" sz="2000" dirty="0">
                <a:solidFill>
                  <a:schemeClr val="tx1"/>
                </a:solidFill>
              </a:rPr>
              <a:t> </a:t>
            </a:r>
            <a:r>
              <a:rPr lang="en-US" sz="2000" dirty="0" err="1">
                <a:solidFill>
                  <a:schemeClr val="tx1"/>
                </a:solidFill>
              </a:rPr>
              <a:t>nhiệt</a:t>
            </a:r>
            <a:r>
              <a:rPr lang="en-US" sz="2000" dirty="0">
                <a:solidFill>
                  <a:schemeClr val="tx1"/>
                </a:solidFill>
              </a:rPr>
              <a:t> – </a:t>
            </a:r>
            <a:r>
              <a:rPr lang="en-US" sz="2000" dirty="0" err="1">
                <a:solidFill>
                  <a:schemeClr val="tx1"/>
                </a:solidFill>
              </a:rPr>
              <a:t>người</a:t>
            </a:r>
            <a:r>
              <a:rPr lang="en-US" sz="2000" dirty="0">
                <a:solidFill>
                  <a:schemeClr val="tx1"/>
                </a:solidFill>
              </a:rPr>
              <a:t> </a:t>
            </a:r>
            <a:r>
              <a:rPr lang="en-US" sz="2000" dirty="0" err="1">
                <a:solidFill>
                  <a:schemeClr val="tx1"/>
                </a:solidFill>
              </a:rPr>
              <a:t>này</a:t>
            </a:r>
            <a:r>
              <a:rPr lang="en-US" sz="2000" dirty="0">
                <a:solidFill>
                  <a:schemeClr val="tx1"/>
                </a:solidFill>
              </a:rPr>
              <a:t> </a:t>
            </a:r>
            <a:r>
              <a:rPr lang="en-US" sz="2000" dirty="0" err="1">
                <a:solidFill>
                  <a:schemeClr val="tx1"/>
                </a:solidFill>
              </a:rPr>
              <a:t>đang</a:t>
            </a:r>
            <a:r>
              <a:rPr lang="en-US" sz="2000" dirty="0">
                <a:solidFill>
                  <a:schemeClr val="tx1"/>
                </a:solidFill>
              </a:rPr>
              <a:t> </a:t>
            </a:r>
            <a:r>
              <a:rPr lang="en-US" sz="2000" dirty="0" err="1">
                <a:solidFill>
                  <a:schemeClr val="tx1"/>
                </a:solidFill>
              </a:rPr>
              <a:t>bị</a:t>
            </a:r>
            <a:r>
              <a:rPr lang="en-US" sz="2000" dirty="0">
                <a:solidFill>
                  <a:schemeClr val="tx1"/>
                </a:solidFill>
              </a:rPr>
              <a:t> </a:t>
            </a:r>
            <a:r>
              <a:rPr lang="en-US" sz="2000" dirty="0" err="1">
                <a:solidFill>
                  <a:schemeClr val="tx1"/>
                </a:solidFill>
              </a:rPr>
              <a:t>sốt</a:t>
            </a:r>
            <a:r>
              <a:rPr lang="en-US" sz="2000" dirty="0">
                <a:solidFill>
                  <a:schemeClr val="tx1"/>
                </a:solidFill>
              </a:rPr>
              <a:t>.</a:t>
            </a:r>
          </a:p>
        </p:txBody>
      </p:sp>
    </p:spTree>
    <p:extLst>
      <p:ext uri="{BB962C8B-B14F-4D97-AF65-F5344CB8AC3E}">
        <p14:creationId xmlns:p14="http://schemas.microsoft.com/office/powerpoint/2010/main" val="24726717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id="{7A497074-EE53-4C72-A020-C91263FD1E35}"/>
              </a:ext>
            </a:extLst>
          </p:cNvPr>
          <p:cNvSpPr txBox="1"/>
          <p:nvPr/>
        </p:nvSpPr>
        <p:spPr>
          <a:xfrm>
            <a:off x="966023" y="1518161"/>
            <a:ext cx="7173584" cy="1651671"/>
          </a:xfrm>
          <a:prstGeom prst="rect">
            <a:avLst/>
          </a:prstGeom>
          <a:noFill/>
        </p:spPr>
        <p:txBody>
          <a:bodyPr wrap="square" rtlCol="0">
            <a:spAutoFit/>
          </a:bodyPr>
          <a:lstStyle/>
          <a:p>
            <a:pPr algn="ctr">
              <a:lnSpc>
                <a:spcPct val="150000"/>
              </a:lnSpc>
            </a:pPr>
            <a:r>
              <a:rPr lang="en-US" sz="3600" b="1" dirty="0">
                <a:latin typeface="+mn-lt"/>
              </a:rPr>
              <a:t>2. </a:t>
            </a:r>
            <a:r>
              <a:rPr lang="en-US" sz="3600" b="1" dirty="0" err="1">
                <a:latin typeface="+mn-lt"/>
              </a:rPr>
              <a:t>Vai</a:t>
            </a:r>
            <a:r>
              <a:rPr lang="en-US" sz="3600" b="1" dirty="0">
                <a:latin typeface="+mn-lt"/>
              </a:rPr>
              <a:t> </a:t>
            </a:r>
            <a:r>
              <a:rPr lang="en-US" sz="3600" b="1" dirty="0" err="1">
                <a:latin typeface="+mn-lt"/>
              </a:rPr>
              <a:t>trò</a:t>
            </a:r>
            <a:r>
              <a:rPr lang="en-US" sz="3600" b="1" dirty="0">
                <a:latin typeface="+mn-lt"/>
              </a:rPr>
              <a:t> </a:t>
            </a:r>
            <a:r>
              <a:rPr lang="en-US" sz="3600" b="1" dirty="0" err="1">
                <a:latin typeface="+mn-lt"/>
              </a:rPr>
              <a:t>của</a:t>
            </a:r>
            <a:r>
              <a:rPr lang="en-US" sz="3600" b="1" dirty="0">
                <a:latin typeface="+mn-lt"/>
              </a:rPr>
              <a:t> </a:t>
            </a:r>
            <a:r>
              <a:rPr lang="en-US" sz="3600" b="1" dirty="0" err="1">
                <a:latin typeface="+mn-lt"/>
              </a:rPr>
              <a:t>sự</a:t>
            </a:r>
            <a:r>
              <a:rPr lang="en-US" sz="3600" b="1" dirty="0">
                <a:latin typeface="+mn-lt"/>
              </a:rPr>
              <a:t> </a:t>
            </a:r>
            <a:r>
              <a:rPr lang="en-US" sz="3600" b="1" dirty="0" err="1">
                <a:latin typeface="+mn-lt"/>
              </a:rPr>
              <a:t>duy</a:t>
            </a:r>
            <a:r>
              <a:rPr lang="en-US" sz="3600" b="1" dirty="0">
                <a:latin typeface="+mn-lt"/>
              </a:rPr>
              <a:t> </a:t>
            </a:r>
            <a:r>
              <a:rPr lang="en-US" sz="3600" b="1" dirty="0" err="1">
                <a:latin typeface="+mn-lt"/>
              </a:rPr>
              <a:t>trì</a:t>
            </a:r>
            <a:r>
              <a:rPr lang="en-US" sz="3600" b="1" dirty="0">
                <a:latin typeface="+mn-lt"/>
              </a:rPr>
              <a:t> </a:t>
            </a:r>
            <a:r>
              <a:rPr lang="en-US" sz="3600" b="1" dirty="0" err="1">
                <a:latin typeface="+mn-lt"/>
              </a:rPr>
              <a:t>ổn</a:t>
            </a:r>
            <a:r>
              <a:rPr lang="en-US" sz="3600" b="1" dirty="0">
                <a:latin typeface="+mn-lt"/>
              </a:rPr>
              <a:t> </a:t>
            </a:r>
            <a:r>
              <a:rPr lang="en-US" sz="3600" b="1" dirty="0" err="1">
                <a:latin typeface="+mn-lt"/>
              </a:rPr>
              <a:t>định</a:t>
            </a:r>
            <a:r>
              <a:rPr lang="en-US" sz="3600" b="1" dirty="0">
                <a:latin typeface="+mn-lt"/>
              </a:rPr>
              <a:t> </a:t>
            </a:r>
            <a:r>
              <a:rPr lang="en-US" sz="3600" b="1" dirty="0" err="1">
                <a:latin typeface="+mn-lt"/>
              </a:rPr>
              <a:t>môi</a:t>
            </a:r>
            <a:r>
              <a:rPr lang="en-US" sz="3600" b="1" dirty="0">
                <a:latin typeface="+mn-lt"/>
              </a:rPr>
              <a:t> tr</a:t>
            </a:r>
            <a:r>
              <a:rPr lang="vi-VN" sz="3600" b="1" dirty="0">
                <a:latin typeface="+mn-lt"/>
              </a:rPr>
              <a:t>ư</a:t>
            </a:r>
            <a:r>
              <a:rPr lang="en-US" sz="3600" b="1" dirty="0" err="1">
                <a:latin typeface="+mn-lt"/>
              </a:rPr>
              <a:t>ờng</a:t>
            </a:r>
            <a:r>
              <a:rPr lang="en-US" sz="3600" b="1" dirty="0">
                <a:latin typeface="+mn-lt"/>
              </a:rPr>
              <a:t> </a:t>
            </a:r>
            <a:r>
              <a:rPr lang="en-US" sz="3600" b="1" dirty="0" err="1">
                <a:latin typeface="+mn-lt"/>
              </a:rPr>
              <a:t>trong</a:t>
            </a:r>
            <a:r>
              <a:rPr lang="en-US" sz="3600" b="1" dirty="0">
                <a:latin typeface="+mn-lt"/>
              </a:rPr>
              <a:t> </a:t>
            </a:r>
            <a:r>
              <a:rPr lang="en-US" sz="3600" b="1" dirty="0" err="1">
                <a:latin typeface="+mn-lt"/>
              </a:rPr>
              <a:t>cơ</a:t>
            </a:r>
            <a:r>
              <a:rPr lang="en-US" sz="3600" b="1" dirty="0">
                <a:latin typeface="+mn-lt"/>
              </a:rPr>
              <a:t> </a:t>
            </a:r>
            <a:r>
              <a:rPr lang="en-US" sz="3600" b="1" dirty="0" err="1">
                <a:latin typeface="+mn-lt"/>
              </a:rPr>
              <a:t>thể</a:t>
            </a:r>
            <a:endParaRPr lang="en-US" sz="6600" b="1" dirty="0">
              <a:latin typeface="+mn-lt"/>
            </a:endParaRPr>
          </a:p>
        </p:txBody>
      </p:sp>
      <p:grpSp>
        <p:nvGrpSpPr>
          <p:cNvPr id="17" name="Google Shape;650;p53">
            <a:extLst>
              <a:ext uri="{FF2B5EF4-FFF2-40B4-BE49-F238E27FC236}">
                <a16:creationId xmlns:a16="http://schemas.microsoft.com/office/drawing/2014/main"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2656136751"/>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id="{6113C428-8CC0-4DD8-96CD-09A32110D6A8}"/>
              </a:ext>
            </a:extLst>
          </p:cNvPr>
          <p:cNvGrpSpPr/>
          <p:nvPr/>
        </p:nvGrpSpPr>
        <p:grpSpPr>
          <a:xfrm>
            <a:off x="7878306" y="33013"/>
            <a:ext cx="1265694" cy="1326469"/>
            <a:chOff x="1054350" y="2305000"/>
            <a:chExt cx="1484525" cy="1635950"/>
          </a:xfrm>
        </p:grpSpPr>
        <p:sp>
          <p:nvSpPr>
            <p:cNvPr id="11" name="Google Shape;567;p49">
              <a:extLst>
                <a:ext uri="{FF2B5EF4-FFF2-40B4-BE49-F238E27FC236}">
                  <a16:creationId xmlns:a16="http://schemas.microsoft.com/office/drawing/2014/main"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5F1376A4-E14A-4566-91F8-A3974F714E66}"/>
              </a:ext>
            </a:extLst>
          </p:cNvPr>
          <p:cNvSpPr txBox="1"/>
          <p:nvPr/>
        </p:nvSpPr>
        <p:spPr>
          <a:xfrm>
            <a:off x="741018" y="197723"/>
            <a:ext cx="7447504" cy="1131848"/>
          </a:xfrm>
          <a:prstGeom prst="rect">
            <a:avLst/>
          </a:prstGeom>
          <a:noFill/>
        </p:spPr>
        <p:txBody>
          <a:bodyPr wrap="square">
            <a:spAutoFit/>
          </a:bodyPr>
          <a:lstStyle/>
          <a:p>
            <a:pPr algn="just">
              <a:lnSpc>
                <a:spcPct val="150000"/>
              </a:lnSpc>
              <a:spcBef>
                <a:spcPts val="100"/>
              </a:spcBef>
              <a:spcAft>
                <a:spcPts val="100"/>
              </a:spcAft>
            </a:pPr>
            <a:r>
              <a:rPr lang="en-US" sz="2400" b="1" dirty="0">
                <a:solidFill>
                  <a:srgbClr val="C00000"/>
                </a:solidFill>
                <a:latin typeface="+mn-lt"/>
                <a:ea typeface="Calibri" panose="020F0502020204030204" pitchFamily="34" charset="0"/>
              </a:rPr>
              <a:t>2. </a:t>
            </a:r>
            <a:r>
              <a:rPr lang="en-US" sz="2400" b="1" dirty="0" err="1">
                <a:solidFill>
                  <a:srgbClr val="C00000"/>
                </a:solidFill>
                <a:latin typeface="+mn-lt"/>
                <a:ea typeface="Calibri" panose="020F0502020204030204" pitchFamily="34" charset="0"/>
              </a:rPr>
              <a:t>Vai</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trò</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của</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sự</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duy</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trì</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ổn</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định</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môi</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trường</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trong</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cơ</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thể</a:t>
            </a:r>
            <a:endParaRPr lang="en-US" sz="2400" dirty="0">
              <a:solidFill>
                <a:srgbClr val="C00000"/>
              </a:solidFill>
              <a:effectLst/>
              <a:latin typeface="+mn-lt"/>
              <a:ea typeface="Calibri" panose="020F0502020204030204" pitchFamily="34" charset="0"/>
            </a:endParaRPr>
          </a:p>
        </p:txBody>
      </p:sp>
      <p:pic>
        <p:nvPicPr>
          <p:cNvPr id="2" name="Picture 1">
            <a:extLst>
              <a:ext uri="{FF2B5EF4-FFF2-40B4-BE49-F238E27FC236}">
                <a16:creationId xmlns:a16="http://schemas.microsoft.com/office/drawing/2014/main" id="{AF6259A2-4B6A-46EE-98B4-2328857AD84A}"/>
              </a:ext>
            </a:extLst>
          </p:cNvPr>
          <p:cNvPicPr>
            <a:picLocks noChangeAspect="1"/>
          </p:cNvPicPr>
          <p:nvPr/>
        </p:nvPicPr>
        <p:blipFill>
          <a:blip r:embed="rId2"/>
          <a:stretch>
            <a:fillRect/>
          </a:stretch>
        </p:blipFill>
        <p:spPr>
          <a:xfrm>
            <a:off x="1532335" y="2517065"/>
            <a:ext cx="5883449" cy="2604150"/>
          </a:xfrm>
          <a:prstGeom prst="rect">
            <a:avLst/>
          </a:prstGeom>
        </p:spPr>
      </p:pic>
      <p:sp>
        <p:nvSpPr>
          <p:cNvPr id="3" name="Rectangle: Rounded Corners 2">
            <a:extLst>
              <a:ext uri="{FF2B5EF4-FFF2-40B4-BE49-F238E27FC236}">
                <a16:creationId xmlns:a16="http://schemas.microsoft.com/office/drawing/2014/main" id="{555B221D-CDA3-4E6E-BE5F-1FD45E327C49}"/>
              </a:ext>
            </a:extLst>
          </p:cNvPr>
          <p:cNvSpPr/>
          <p:nvPr/>
        </p:nvSpPr>
        <p:spPr>
          <a:xfrm>
            <a:off x="632459" y="1291403"/>
            <a:ext cx="8072093" cy="1161759"/>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spcBef>
                <a:spcPts val="100"/>
              </a:spcBef>
              <a:spcAft>
                <a:spcPts val="100"/>
              </a:spcAft>
            </a:pPr>
            <a:r>
              <a:rPr lang="en-US" sz="1800" dirty="0" err="1">
                <a:ea typeface="Calibri" panose="020F0502020204030204" pitchFamily="34" charset="0"/>
              </a:rPr>
              <a:t>Từ</a:t>
            </a:r>
            <a:r>
              <a:rPr lang="en-US" sz="1800" dirty="0">
                <a:ea typeface="Calibri" panose="020F0502020204030204" pitchFamily="34" charset="0"/>
              </a:rPr>
              <a:t> </a:t>
            </a:r>
            <a:r>
              <a:rPr lang="en-US" sz="1800" dirty="0" err="1">
                <a:ea typeface="Calibri" panose="020F0502020204030204" pitchFamily="34" charset="0"/>
              </a:rPr>
              <a:t>kết</a:t>
            </a:r>
            <a:r>
              <a:rPr lang="en-US" sz="1800" dirty="0">
                <a:ea typeface="Calibri" panose="020F0502020204030204" pitchFamily="34" charset="0"/>
              </a:rPr>
              <a:t> </a:t>
            </a:r>
            <a:r>
              <a:rPr lang="en-US" sz="1800" dirty="0" err="1">
                <a:ea typeface="Calibri" panose="020F0502020204030204" pitchFamily="34" charset="0"/>
              </a:rPr>
              <a:t>quả</a:t>
            </a:r>
            <a:r>
              <a:rPr lang="en-US" sz="1800" dirty="0">
                <a:ea typeface="Calibri" panose="020F0502020204030204" pitchFamily="34" charset="0"/>
              </a:rPr>
              <a:t> </a:t>
            </a:r>
            <a:r>
              <a:rPr lang="en-US" sz="1800" dirty="0" err="1">
                <a:ea typeface="Calibri" panose="020F0502020204030204" pitchFamily="34" charset="0"/>
              </a:rPr>
              <a:t>thí</a:t>
            </a:r>
            <a:r>
              <a:rPr lang="en-US" sz="1800" dirty="0">
                <a:ea typeface="Calibri" panose="020F0502020204030204" pitchFamily="34" charset="0"/>
              </a:rPr>
              <a:t> </a:t>
            </a:r>
            <a:r>
              <a:rPr lang="en-US" sz="1800" dirty="0" err="1">
                <a:ea typeface="Calibri" panose="020F0502020204030204" pitchFamily="34" charset="0"/>
              </a:rPr>
              <a:t>nghiệm</a:t>
            </a:r>
            <a:r>
              <a:rPr lang="en-US" sz="1800" dirty="0">
                <a:ea typeface="Calibri" panose="020F0502020204030204" pitchFamily="34" charset="0"/>
              </a:rPr>
              <a:t> </a:t>
            </a:r>
            <a:r>
              <a:rPr lang="en-US" sz="1800" dirty="0" err="1">
                <a:ea typeface="Calibri" panose="020F0502020204030204" pitchFamily="34" charset="0"/>
              </a:rPr>
              <a:t>thể</a:t>
            </a:r>
            <a:r>
              <a:rPr lang="en-US" sz="1800" dirty="0">
                <a:ea typeface="Calibri" panose="020F0502020204030204" pitchFamily="34" charset="0"/>
              </a:rPr>
              <a:t> </a:t>
            </a:r>
            <a:r>
              <a:rPr lang="en-US" sz="1800" dirty="0" err="1">
                <a:ea typeface="Calibri" panose="020F0502020204030204" pitchFamily="34" charset="0"/>
              </a:rPr>
              <a:t>hiện</a:t>
            </a:r>
            <a:r>
              <a:rPr lang="en-US" sz="1800" dirty="0">
                <a:ea typeface="Calibri" panose="020F0502020204030204" pitchFamily="34" charset="0"/>
              </a:rPr>
              <a:t> ở </a:t>
            </a:r>
            <a:r>
              <a:rPr lang="en-US" sz="1800" dirty="0" err="1">
                <a:ea typeface="Calibri" panose="020F0502020204030204" pitchFamily="34" charset="0"/>
              </a:rPr>
              <a:t>hình</a:t>
            </a:r>
            <a:r>
              <a:rPr lang="en-US" sz="1800" dirty="0">
                <a:ea typeface="Calibri" panose="020F0502020204030204" pitchFamily="34" charset="0"/>
              </a:rPr>
              <a:t> 33.2, </a:t>
            </a:r>
            <a:r>
              <a:rPr lang="en-US" sz="1800" dirty="0" err="1">
                <a:ea typeface="Calibri" panose="020F0502020204030204" pitchFamily="34" charset="0"/>
              </a:rPr>
              <a:t>cho</a:t>
            </a:r>
            <a:r>
              <a:rPr lang="en-US" sz="1800" dirty="0">
                <a:ea typeface="Calibri" panose="020F0502020204030204" pitchFamily="34" charset="0"/>
              </a:rPr>
              <a:t> </a:t>
            </a:r>
            <a:r>
              <a:rPr lang="en-US" sz="1800" dirty="0" err="1">
                <a:ea typeface="Calibri" panose="020F0502020204030204" pitchFamily="34" charset="0"/>
              </a:rPr>
              <a:t>biết</a:t>
            </a:r>
            <a:r>
              <a:rPr lang="en-US" sz="1800" dirty="0">
                <a:ea typeface="Calibri" panose="020F0502020204030204" pitchFamily="34" charset="0"/>
              </a:rPr>
              <a:t> </a:t>
            </a:r>
            <a:r>
              <a:rPr lang="en-US" sz="1800" dirty="0" err="1">
                <a:ea typeface="Calibri" panose="020F0502020204030204" pitchFamily="34" charset="0"/>
              </a:rPr>
              <a:t>ảnh</a:t>
            </a:r>
            <a:r>
              <a:rPr lang="en-US" sz="1800" dirty="0">
                <a:ea typeface="Calibri" panose="020F0502020204030204" pitchFamily="34" charset="0"/>
              </a:rPr>
              <a:t> </a:t>
            </a:r>
            <a:r>
              <a:rPr lang="en-US" sz="1800" dirty="0" err="1">
                <a:ea typeface="Calibri" panose="020F0502020204030204" pitchFamily="34" charset="0"/>
              </a:rPr>
              <a:t>hưởng</a:t>
            </a:r>
            <a:r>
              <a:rPr lang="en-US" sz="1800" dirty="0">
                <a:ea typeface="Calibri" panose="020F0502020204030204" pitchFamily="34" charset="0"/>
              </a:rPr>
              <a:t> </a:t>
            </a:r>
            <a:r>
              <a:rPr lang="en-US" sz="1800" dirty="0" err="1">
                <a:ea typeface="Calibri" panose="020F0502020204030204" pitchFamily="34" charset="0"/>
              </a:rPr>
              <a:t>của</a:t>
            </a:r>
            <a:r>
              <a:rPr lang="en-US" sz="1800" dirty="0">
                <a:ea typeface="Calibri" panose="020F0502020204030204" pitchFamily="34" charset="0"/>
              </a:rPr>
              <a:t> </a:t>
            </a:r>
            <a:r>
              <a:rPr lang="en-US" sz="1800" dirty="0" err="1">
                <a:ea typeface="Calibri" panose="020F0502020204030204" pitchFamily="34" charset="0"/>
              </a:rPr>
              <a:t>thành</a:t>
            </a:r>
            <a:r>
              <a:rPr lang="en-US" sz="1800" dirty="0">
                <a:ea typeface="Calibri" panose="020F0502020204030204" pitchFamily="34" charset="0"/>
              </a:rPr>
              <a:t> </a:t>
            </a:r>
            <a:r>
              <a:rPr lang="en-US" sz="1800" dirty="0" err="1">
                <a:ea typeface="Calibri" panose="020F0502020204030204" pitchFamily="34" charset="0"/>
              </a:rPr>
              <a:t>phần</a:t>
            </a:r>
            <a:r>
              <a:rPr lang="en-US" sz="1800" dirty="0">
                <a:ea typeface="Calibri" panose="020F0502020204030204" pitchFamily="34" charset="0"/>
              </a:rPr>
              <a:t> </a:t>
            </a:r>
            <a:r>
              <a:rPr lang="en-US" sz="1800" dirty="0" err="1">
                <a:ea typeface="Calibri" panose="020F0502020204030204" pitchFamily="34" charset="0"/>
              </a:rPr>
              <a:t>môi</a:t>
            </a:r>
            <a:r>
              <a:rPr lang="en-US" sz="1800" dirty="0">
                <a:ea typeface="Calibri" panose="020F0502020204030204" pitchFamily="34" charset="0"/>
              </a:rPr>
              <a:t> </a:t>
            </a:r>
            <a:r>
              <a:rPr lang="en-US" sz="1800" dirty="0" err="1">
                <a:ea typeface="Calibri" panose="020F0502020204030204" pitchFamily="34" charset="0"/>
              </a:rPr>
              <a:t>trường</a:t>
            </a:r>
            <a:r>
              <a:rPr lang="en-US" sz="1800" dirty="0">
                <a:ea typeface="Calibri" panose="020F0502020204030204" pitchFamily="34" charset="0"/>
              </a:rPr>
              <a:t> </a:t>
            </a:r>
            <a:r>
              <a:rPr lang="en-US" sz="1800" dirty="0" err="1">
                <a:ea typeface="Calibri" panose="020F0502020204030204" pitchFamily="34" charset="0"/>
              </a:rPr>
              <a:t>trong</a:t>
            </a:r>
            <a:r>
              <a:rPr lang="en-US" sz="1800" dirty="0">
                <a:ea typeface="Calibri" panose="020F0502020204030204" pitchFamily="34" charset="0"/>
              </a:rPr>
              <a:t> </a:t>
            </a:r>
            <a:r>
              <a:rPr lang="en-US" sz="1800" dirty="0" err="1">
                <a:ea typeface="Calibri" panose="020F0502020204030204" pitchFamily="34" charset="0"/>
              </a:rPr>
              <a:t>đến</a:t>
            </a:r>
            <a:r>
              <a:rPr lang="en-US" sz="1800" dirty="0">
                <a:ea typeface="Calibri" panose="020F0502020204030204" pitchFamily="34" charset="0"/>
              </a:rPr>
              <a:t> </a:t>
            </a:r>
            <a:r>
              <a:rPr lang="en-US" sz="1800" dirty="0" err="1">
                <a:ea typeface="Calibri" panose="020F0502020204030204" pitchFamily="34" charset="0"/>
              </a:rPr>
              <a:t>hoạt</a:t>
            </a:r>
            <a:r>
              <a:rPr lang="en-US" sz="1800" dirty="0">
                <a:ea typeface="Calibri" panose="020F0502020204030204" pitchFamily="34" charset="0"/>
              </a:rPr>
              <a:t> </a:t>
            </a:r>
            <a:r>
              <a:rPr lang="en-US" sz="1800" dirty="0" err="1">
                <a:ea typeface="Calibri" panose="020F0502020204030204" pitchFamily="34" charset="0"/>
              </a:rPr>
              <a:t>động</a:t>
            </a:r>
            <a:r>
              <a:rPr lang="en-US" sz="1800" dirty="0">
                <a:ea typeface="Calibri" panose="020F0502020204030204" pitchFamily="34" charset="0"/>
              </a:rPr>
              <a:t> </a:t>
            </a:r>
            <a:r>
              <a:rPr lang="en-US" sz="1800" dirty="0" err="1">
                <a:ea typeface="Calibri" panose="020F0502020204030204" pitchFamily="34" charset="0"/>
              </a:rPr>
              <a:t>của</a:t>
            </a:r>
            <a:r>
              <a:rPr lang="en-US" sz="1800" dirty="0">
                <a:ea typeface="Calibri" panose="020F0502020204030204" pitchFamily="34" charset="0"/>
              </a:rPr>
              <a:t> </a:t>
            </a:r>
            <a:r>
              <a:rPr lang="en-US" sz="1800" dirty="0" err="1">
                <a:ea typeface="Calibri" panose="020F0502020204030204" pitchFamily="34" charset="0"/>
              </a:rPr>
              <a:t>tế</a:t>
            </a:r>
            <a:r>
              <a:rPr lang="en-US" sz="1800" dirty="0">
                <a:ea typeface="Calibri" panose="020F0502020204030204" pitchFamily="34" charset="0"/>
              </a:rPr>
              <a:t> </a:t>
            </a:r>
            <a:r>
              <a:rPr lang="en-US" sz="1800" dirty="0" err="1">
                <a:ea typeface="Calibri" panose="020F0502020204030204" pitchFamily="34" charset="0"/>
              </a:rPr>
              <a:t>bào</a:t>
            </a:r>
            <a:r>
              <a:rPr lang="en-US" sz="1800" dirty="0">
                <a:ea typeface="Calibri" panose="020F0502020204030204" pitchFamily="34" charset="0"/>
              </a:rPr>
              <a:t>, </a:t>
            </a:r>
            <a:r>
              <a:rPr lang="en-US" sz="1800" dirty="0" err="1">
                <a:ea typeface="Calibri" panose="020F0502020204030204" pitchFamily="34" charset="0"/>
              </a:rPr>
              <a:t>vai</a:t>
            </a:r>
            <a:r>
              <a:rPr lang="en-US" sz="1800" dirty="0">
                <a:ea typeface="Calibri" panose="020F0502020204030204" pitchFamily="34" charset="0"/>
              </a:rPr>
              <a:t> </a:t>
            </a:r>
            <a:r>
              <a:rPr lang="en-US" sz="1800" dirty="0" err="1">
                <a:ea typeface="Calibri" panose="020F0502020204030204" pitchFamily="34" charset="0"/>
              </a:rPr>
              <a:t>trò</a:t>
            </a:r>
            <a:r>
              <a:rPr lang="en-US" sz="1800" dirty="0">
                <a:ea typeface="Calibri" panose="020F0502020204030204" pitchFamily="34" charset="0"/>
              </a:rPr>
              <a:t> </a:t>
            </a:r>
            <a:r>
              <a:rPr lang="en-US" sz="1800" dirty="0" err="1">
                <a:ea typeface="Calibri" panose="020F0502020204030204" pitchFamily="34" charset="0"/>
              </a:rPr>
              <a:t>của</a:t>
            </a:r>
            <a:r>
              <a:rPr lang="en-US" sz="1800" dirty="0">
                <a:ea typeface="Calibri" panose="020F0502020204030204" pitchFamily="34" charset="0"/>
              </a:rPr>
              <a:t> </a:t>
            </a:r>
            <a:r>
              <a:rPr lang="en-US" sz="1800" dirty="0" err="1">
                <a:ea typeface="Calibri" panose="020F0502020204030204" pitchFamily="34" charset="0"/>
              </a:rPr>
              <a:t>môi</a:t>
            </a:r>
            <a:r>
              <a:rPr lang="en-US" sz="1800" dirty="0">
                <a:ea typeface="Calibri" panose="020F0502020204030204" pitchFamily="34" charset="0"/>
              </a:rPr>
              <a:t> </a:t>
            </a:r>
            <a:r>
              <a:rPr lang="en-US" sz="1800" dirty="0" err="1">
                <a:ea typeface="Calibri" panose="020F0502020204030204" pitchFamily="34" charset="0"/>
              </a:rPr>
              <a:t>trường</a:t>
            </a:r>
            <a:r>
              <a:rPr lang="en-US" sz="1800" dirty="0">
                <a:ea typeface="Calibri" panose="020F0502020204030204" pitchFamily="34" charset="0"/>
              </a:rPr>
              <a:t> </a:t>
            </a:r>
            <a:r>
              <a:rPr lang="en-US" sz="1800" dirty="0" err="1">
                <a:ea typeface="Calibri" panose="020F0502020204030204" pitchFamily="34" charset="0"/>
              </a:rPr>
              <a:t>trong</a:t>
            </a:r>
            <a:r>
              <a:rPr lang="en-US" sz="1800" dirty="0">
                <a:ea typeface="Calibri" panose="020F0502020204030204" pitchFamily="34" charset="0"/>
              </a:rPr>
              <a:t> </a:t>
            </a:r>
            <a:r>
              <a:rPr lang="en-US" sz="1800" dirty="0" err="1">
                <a:ea typeface="Calibri" panose="020F0502020204030204" pitchFamily="34" charset="0"/>
              </a:rPr>
              <a:t>cơ</a:t>
            </a:r>
            <a:r>
              <a:rPr lang="en-US" sz="1800" dirty="0">
                <a:ea typeface="Calibri" panose="020F0502020204030204" pitchFamily="34" charset="0"/>
              </a:rPr>
              <a:t> </a:t>
            </a:r>
            <a:r>
              <a:rPr lang="en-US" sz="1800" dirty="0" err="1">
                <a:ea typeface="Calibri" panose="020F0502020204030204" pitchFamily="34" charset="0"/>
              </a:rPr>
              <a:t>thể</a:t>
            </a:r>
            <a:r>
              <a:rPr lang="en-US" sz="1800" dirty="0">
                <a:ea typeface="Calibri" panose="020F0502020204030204" pitchFamily="34" charset="0"/>
              </a:rPr>
              <a:t>.</a:t>
            </a:r>
          </a:p>
        </p:txBody>
      </p:sp>
      <p:pic>
        <p:nvPicPr>
          <p:cNvPr id="18" name="Picture 31">
            <a:extLst>
              <a:ext uri="{FF2B5EF4-FFF2-40B4-BE49-F238E27FC236}">
                <a16:creationId xmlns:a16="http://schemas.microsoft.com/office/drawing/2014/main" id="{C67A265D-426D-4559-9D7E-F2F3C68A78E8}"/>
              </a:ext>
            </a:extLst>
          </p:cNvPr>
          <p:cNvPicPr>
            <a:picLocks noChangeAspect="1"/>
          </p:cNvPicPr>
          <p:nvPr/>
        </p:nvPicPr>
        <p:blipFill>
          <a:blip r:embed="rId3"/>
          <a:srcRect/>
          <a:stretch>
            <a:fillRect/>
          </a:stretch>
        </p:blipFill>
        <p:spPr>
          <a:xfrm>
            <a:off x="95958" y="2423251"/>
            <a:ext cx="996930" cy="733159"/>
          </a:xfrm>
          <a:prstGeom prst="rect">
            <a:avLst/>
          </a:prstGeom>
        </p:spPr>
      </p:pic>
    </p:spTree>
    <p:extLst>
      <p:ext uri="{BB962C8B-B14F-4D97-AF65-F5344CB8AC3E}">
        <p14:creationId xmlns:p14="http://schemas.microsoft.com/office/powerpoint/2010/main" val="32095121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F1376A4-E14A-4566-91F8-A3974F714E66}"/>
              </a:ext>
            </a:extLst>
          </p:cNvPr>
          <p:cNvSpPr txBox="1"/>
          <p:nvPr/>
        </p:nvSpPr>
        <p:spPr>
          <a:xfrm>
            <a:off x="4011567" y="110513"/>
            <a:ext cx="2532534" cy="577850"/>
          </a:xfrm>
          <a:prstGeom prst="rect">
            <a:avLst/>
          </a:prstGeom>
          <a:noFill/>
        </p:spPr>
        <p:txBody>
          <a:bodyPr wrap="square">
            <a:spAutoFit/>
          </a:bodyPr>
          <a:lstStyle/>
          <a:p>
            <a:pPr algn="just">
              <a:lnSpc>
                <a:spcPct val="150000"/>
              </a:lnSpc>
              <a:spcBef>
                <a:spcPts val="100"/>
              </a:spcBef>
              <a:spcAft>
                <a:spcPts val="100"/>
              </a:spcAft>
            </a:pPr>
            <a:r>
              <a:rPr lang="en-US" sz="2400" b="1" dirty="0" err="1">
                <a:solidFill>
                  <a:schemeClr val="tx1"/>
                </a:solidFill>
                <a:latin typeface="+mn-lt"/>
                <a:ea typeface="Calibri" panose="020F0502020204030204" pitchFamily="34" charset="0"/>
              </a:rPr>
              <a:t>Trả</a:t>
            </a:r>
            <a:r>
              <a:rPr lang="en-US" sz="2400" b="1" dirty="0">
                <a:solidFill>
                  <a:schemeClr val="tx1"/>
                </a:solidFill>
                <a:latin typeface="+mn-lt"/>
                <a:ea typeface="Calibri" panose="020F0502020204030204" pitchFamily="34" charset="0"/>
              </a:rPr>
              <a:t> </a:t>
            </a:r>
            <a:r>
              <a:rPr lang="en-US" sz="2400" b="1" dirty="0" err="1">
                <a:solidFill>
                  <a:schemeClr val="tx1"/>
                </a:solidFill>
                <a:latin typeface="+mn-lt"/>
                <a:ea typeface="Calibri" panose="020F0502020204030204" pitchFamily="34" charset="0"/>
              </a:rPr>
              <a:t>lời</a:t>
            </a:r>
            <a:endParaRPr lang="en-US" sz="2400" dirty="0">
              <a:solidFill>
                <a:schemeClr val="tx1"/>
              </a:solidFill>
              <a:effectLst/>
              <a:latin typeface="+mn-lt"/>
              <a:ea typeface="Calibri" panose="020F0502020204030204" pitchFamily="34" charset="0"/>
            </a:endParaRPr>
          </a:p>
        </p:txBody>
      </p:sp>
      <p:pic>
        <p:nvPicPr>
          <p:cNvPr id="2" name="Picture 1">
            <a:extLst>
              <a:ext uri="{FF2B5EF4-FFF2-40B4-BE49-F238E27FC236}">
                <a16:creationId xmlns:a16="http://schemas.microsoft.com/office/drawing/2014/main" id="{AF6259A2-4B6A-46EE-98B4-2328857AD84A}"/>
              </a:ext>
            </a:extLst>
          </p:cNvPr>
          <p:cNvPicPr>
            <a:picLocks noChangeAspect="1"/>
          </p:cNvPicPr>
          <p:nvPr/>
        </p:nvPicPr>
        <p:blipFill>
          <a:blip r:embed="rId2"/>
          <a:stretch>
            <a:fillRect/>
          </a:stretch>
        </p:blipFill>
        <p:spPr>
          <a:xfrm>
            <a:off x="420624" y="926224"/>
            <a:ext cx="4379976" cy="1938679"/>
          </a:xfrm>
          <a:prstGeom prst="rect">
            <a:avLst/>
          </a:prstGeom>
        </p:spPr>
      </p:pic>
      <p:sp>
        <p:nvSpPr>
          <p:cNvPr id="4" name="Rectangle 3">
            <a:extLst>
              <a:ext uri="{FF2B5EF4-FFF2-40B4-BE49-F238E27FC236}">
                <a16:creationId xmlns:a16="http://schemas.microsoft.com/office/drawing/2014/main" id="{A0028359-3C3A-4CAC-AD30-08404EC4275E}"/>
              </a:ext>
            </a:extLst>
          </p:cNvPr>
          <p:cNvSpPr/>
          <p:nvPr/>
        </p:nvSpPr>
        <p:spPr>
          <a:xfrm>
            <a:off x="297534" y="2864903"/>
            <a:ext cx="8764170" cy="2169825"/>
          </a:xfrm>
          <a:prstGeom prst="rect">
            <a:avLst/>
          </a:prstGeom>
        </p:spPr>
        <p:txBody>
          <a:bodyPr wrap="square">
            <a:spAutoFit/>
          </a:bodyPr>
          <a:lstStyle/>
          <a:p>
            <a:pPr algn="just">
              <a:lnSpc>
                <a:spcPct val="150000"/>
              </a:lnSpc>
              <a:spcBef>
                <a:spcPts val="100"/>
              </a:spcBef>
              <a:spcAft>
                <a:spcPts val="100"/>
              </a:spcAft>
            </a:pPr>
            <a:r>
              <a:rPr lang="vi-VN" sz="1800" dirty="0">
                <a:ea typeface="Calibri" panose="020F0502020204030204" pitchFamily="34" charset="0"/>
              </a:rPr>
              <a:t>+ Tế bào hồng cầu trong môi trường có nồng độ chất tan thấp hơn trong hồng cầu sẽ bị phình to.</a:t>
            </a:r>
          </a:p>
          <a:p>
            <a:pPr algn="just">
              <a:lnSpc>
                <a:spcPct val="150000"/>
              </a:lnSpc>
              <a:spcBef>
                <a:spcPts val="100"/>
              </a:spcBef>
              <a:spcAft>
                <a:spcPts val="100"/>
              </a:spcAft>
            </a:pPr>
            <a:r>
              <a:rPr lang="vi-VN" sz="1800" dirty="0">
                <a:ea typeface="Calibri" panose="020F0502020204030204" pitchFamily="34" charset="0"/>
              </a:rPr>
              <a:t>+ Tế bào hồng cầu trong môi trường có nồng độ chất tan cao hơn bị teo nhỏ.</a:t>
            </a:r>
          </a:p>
          <a:p>
            <a:pPr algn="just">
              <a:lnSpc>
                <a:spcPct val="150000"/>
              </a:lnSpc>
              <a:spcBef>
                <a:spcPts val="100"/>
              </a:spcBef>
              <a:spcAft>
                <a:spcPts val="100"/>
              </a:spcAft>
            </a:pPr>
            <a:r>
              <a:rPr lang="vi-VN" sz="1800" dirty="0">
                <a:ea typeface="Calibri" panose="020F0502020204030204" pitchFamily="34" charset="0"/>
              </a:rPr>
              <a:t>+ Tế bào hồng cầu trong môi trường có nồng độ chất tan tương tự trong tế bào sẽ giữ nguyên hình dạng.</a:t>
            </a:r>
          </a:p>
        </p:txBody>
      </p:sp>
      <p:sp>
        <p:nvSpPr>
          <p:cNvPr id="6" name="Speech Bubble: Rectangle with Corners Rounded 5">
            <a:extLst>
              <a:ext uri="{FF2B5EF4-FFF2-40B4-BE49-F238E27FC236}">
                <a16:creationId xmlns:a16="http://schemas.microsoft.com/office/drawing/2014/main" id="{F506601E-AC9C-4933-A442-C330F107C0B7}"/>
              </a:ext>
            </a:extLst>
          </p:cNvPr>
          <p:cNvSpPr/>
          <p:nvPr/>
        </p:nvSpPr>
        <p:spPr>
          <a:xfrm>
            <a:off x="4923690" y="547258"/>
            <a:ext cx="3959706" cy="2169825"/>
          </a:xfrm>
          <a:prstGeom prst="wedgeRoundRectCallout">
            <a:avLst>
              <a:gd name="adj1" fmla="val 54066"/>
              <a:gd name="adj2" fmla="val 91415"/>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800" b="1" dirty="0" err="1">
                <a:solidFill>
                  <a:schemeClr val="tx1"/>
                </a:solidFill>
              </a:rPr>
              <a:t>Để</a:t>
            </a:r>
            <a:r>
              <a:rPr lang="en-US" sz="1800" b="1" dirty="0">
                <a:solidFill>
                  <a:schemeClr val="tx1"/>
                </a:solidFill>
              </a:rPr>
              <a:t> </a:t>
            </a:r>
            <a:r>
              <a:rPr lang="en-US" sz="1800" b="1" dirty="0" err="1">
                <a:solidFill>
                  <a:schemeClr val="tx1"/>
                </a:solidFill>
              </a:rPr>
              <a:t>tế</a:t>
            </a:r>
            <a:r>
              <a:rPr lang="en-US" sz="1800" b="1" dirty="0">
                <a:solidFill>
                  <a:schemeClr val="tx1"/>
                </a:solidFill>
              </a:rPr>
              <a:t> </a:t>
            </a:r>
            <a:r>
              <a:rPr lang="en-US" sz="1800" b="1" dirty="0" err="1">
                <a:solidFill>
                  <a:schemeClr val="tx1"/>
                </a:solidFill>
              </a:rPr>
              <a:t>bào</a:t>
            </a:r>
            <a:r>
              <a:rPr lang="en-US" sz="1800" b="1" dirty="0">
                <a:solidFill>
                  <a:schemeClr val="tx1"/>
                </a:solidFill>
              </a:rPr>
              <a:t> </a:t>
            </a:r>
            <a:r>
              <a:rPr lang="en-US" sz="1800" b="1" dirty="0" err="1">
                <a:solidFill>
                  <a:schemeClr val="tx1"/>
                </a:solidFill>
              </a:rPr>
              <a:t>hoạt</a:t>
            </a:r>
            <a:r>
              <a:rPr lang="en-US" sz="1800" b="1" dirty="0">
                <a:solidFill>
                  <a:schemeClr val="tx1"/>
                </a:solidFill>
              </a:rPr>
              <a:t> </a:t>
            </a:r>
            <a:r>
              <a:rPr lang="en-US" sz="1800" b="1" dirty="0" err="1">
                <a:solidFill>
                  <a:schemeClr val="tx1"/>
                </a:solidFill>
              </a:rPr>
              <a:t>động</a:t>
            </a:r>
            <a:r>
              <a:rPr lang="en-US" sz="1800" b="1" dirty="0">
                <a:solidFill>
                  <a:schemeClr val="tx1"/>
                </a:solidFill>
              </a:rPr>
              <a:t> </a:t>
            </a:r>
            <a:r>
              <a:rPr lang="en-US" sz="1800" b="1" dirty="0" err="1">
                <a:solidFill>
                  <a:schemeClr val="tx1"/>
                </a:solidFill>
              </a:rPr>
              <a:t>bình</a:t>
            </a:r>
            <a:r>
              <a:rPr lang="en-US" sz="1800" b="1" dirty="0">
                <a:solidFill>
                  <a:schemeClr val="tx1"/>
                </a:solidFill>
              </a:rPr>
              <a:t> </a:t>
            </a:r>
            <a:r>
              <a:rPr lang="en-US" sz="1800" b="1" dirty="0" err="1">
                <a:solidFill>
                  <a:schemeClr val="tx1"/>
                </a:solidFill>
              </a:rPr>
              <a:t>thường</a:t>
            </a:r>
            <a:r>
              <a:rPr lang="en-US" sz="1800" b="1" dirty="0">
                <a:solidFill>
                  <a:schemeClr val="tx1"/>
                </a:solidFill>
              </a:rPr>
              <a:t> </a:t>
            </a:r>
            <a:r>
              <a:rPr lang="en-US" sz="1800" b="1" dirty="0" err="1">
                <a:solidFill>
                  <a:schemeClr val="tx1"/>
                </a:solidFill>
              </a:rPr>
              <a:t>thì</a:t>
            </a:r>
            <a:r>
              <a:rPr lang="en-US" sz="1800" b="1" dirty="0">
                <a:solidFill>
                  <a:schemeClr val="tx1"/>
                </a:solidFill>
              </a:rPr>
              <a:t> </a:t>
            </a:r>
            <a:r>
              <a:rPr lang="en-US" sz="1800" b="1" dirty="0" err="1">
                <a:solidFill>
                  <a:schemeClr val="tx1"/>
                </a:solidFill>
              </a:rPr>
              <a:t>môi</a:t>
            </a:r>
            <a:r>
              <a:rPr lang="en-US" sz="1800" b="1" dirty="0">
                <a:solidFill>
                  <a:schemeClr val="tx1"/>
                </a:solidFill>
              </a:rPr>
              <a:t> </a:t>
            </a:r>
            <a:r>
              <a:rPr lang="en-US" sz="1800" b="1" dirty="0" err="1">
                <a:solidFill>
                  <a:schemeClr val="tx1"/>
                </a:solidFill>
              </a:rPr>
              <a:t>trường</a:t>
            </a:r>
            <a:r>
              <a:rPr lang="en-US" sz="1800" b="1" dirty="0">
                <a:solidFill>
                  <a:schemeClr val="tx1"/>
                </a:solidFill>
              </a:rPr>
              <a:t> bao </a:t>
            </a:r>
            <a:r>
              <a:rPr lang="en-US" sz="1800" b="1" dirty="0" err="1">
                <a:solidFill>
                  <a:schemeClr val="tx1"/>
                </a:solidFill>
              </a:rPr>
              <a:t>quanh</a:t>
            </a:r>
            <a:r>
              <a:rPr lang="en-US" sz="1800" b="1" dirty="0">
                <a:solidFill>
                  <a:schemeClr val="tx1"/>
                </a:solidFill>
              </a:rPr>
              <a:t> </a:t>
            </a:r>
            <a:r>
              <a:rPr lang="en-US" sz="1800" b="1" dirty="0" err="1">
                <a:solidFill>
                  <a:schemeClr val="tx1"/>
                </a:solidFill>
              </a:rPr>
              <a:t>tế</a:t>
            </a:r>
            <a:r>
              <a:rPr lang="en-US" sz="1800" b="1" dirty="0">
                <a:solidFill>
                  <a:schemeClr val="tx1"/>
                </a:solidFill>
              </a:rPr>
              <a:t> </a:t>
            </a:r>
            <a:r>
              <a:rPr lang="en-US" sz="1800" b="1" dirty="0" err="1">
                <a:solidFill>
                  <a:schemeClr val="tx1"/>
                </a:solidFill>
              </a:rPr>
              <a:t>bào</a:t>
            </a:r>
            <a:r>
              <a:rPr lang="en-US" sz="1800" b="1" dirty="0">
                <a:solidFill>
                  <a:schemeClr val="tx1"/>
                </a:solidFill>
              </a:rPr>
              <a:t> </a:t>
            </a:r>
            <a:r>
              <a:rPr lang="en-US" sz="1800" b="1" dirty="0" err="1">
                <a:solidFill>
                  <a:schemeClr val="tx1"/>
                </a:solidFill>
              </a:rPr>
              <a:t>cần</a:t>
            </a:r>
            <a:r>
              <a:rPr lang="en-US" sz="1800" b="1" dirty="0">
                <a:solidFill>
                  <a:schemeClr val="tx1"/>
                </a:solidFill>
              </a:rPr>
              <a:t> </a:t>
            </a:r>
            <a:r>
              <a:rPr lang="en-US" sz="1800" b="1" dirty="0" err="1">
                <a:solidFill>
                  <a:schemeClr val="tx1"/>
                </a:solidFill>
              </a:rPr>
              <a:t>có</a:t>
            </a:r>
            <a:r>
              <a:rPr lang="en-US" sz="1800" b="1" dirty="0">
                <a:solidFill>
                  <a:schemeClr val="tx1"/>
                </a:solidFill>
              </a:rPr>
              <a:t> </a:t>
            </a:r>
            <a:r>
              <a:rPr lang="en-US" sz="1800" b="1" dirty="0" err="1">
                <a:solidFill>
                  <a:schemeClr val="tx1"/>
                </a:solidFill>
              </a:rPr>
              <a:t>nồng</a:t>
            </a:r>
            <a:r>
              <a:rPr lang="en-US" sz="1800" b="1" dirty="0">
                <a:solidFill>
                  <a:schemeClr val="tx1"/>
                </a:solidFill>
              </a:rPr>
              <a:t> </a:t>
            </a:r>
            <a:r>
              <a:rPr lang="en-US" sz="1800" b="1" dirty="0" err="1">
                <a:solidFill>
                  <a:schemeClr val="tx1"/>
                </a:solidFill>
              </a:rPr>
              <a:t>độ</a:t>
            </a:r>
            <a:r>
              <a:rPr lang="en-US" sz="1800" b="1" dirty="0">
                <a:solidFill>
                  <a:schemeClr val="tx1"/>
                </a:solidFill>
              </a:rPr>
              <a:t> </a:t>
            </a:r>
            <a:r>
              <a:rPr lang="en-US" sz="1800" b="1" dirty="0" err="1">
                <a:solidFill>
                  <a:schemeClr val="tx1"/>
                </a:solidFill>
              </a:rPr>
              <a:t>chất</a:t>
            </a:r>
            <a:r>
              <a:rPr lang="en-US" sz="1800" b="1" dirty="0">
                <a:solidFill>
                  <a:schemeClr val="tx1"/>
                </a:solidFill>
              </a:rPr>
              <a:t> tan </a:t>
            </a:r>
            <a:r>
              <a:rPr lang="en-US" sz="1800" b="1" dirty="0" err="1">
                <a:solidFill>
                  <a:schemeClr val="tx1"/>
                </a:solidFill>
              </a:rPr>
              <a:t>tương</a:t>
            </a:r>
            <a:r>
              <a:rPr lang="en-US" sz="1800" b="1" dirty="0">
                <a:solidFill>
                  <a:schemeClr val="tx1"/>
                </a:solidFill>
              </a:rPr>
              <a:t> </a:t>
            </a:r>
            <a:r>
              <a:rPr lang="en-US" sz="1800" b="1" dirty="0" err="1">
                <a:solidFill>
                  <a:schemeClr val="tx1"/>
                </a:solidFill>
              </a:rPr>
              <a:t>tự</a:t>
            </a:r>
            <a:r>
              <a:rPr lang="en-US" sz="1800" b="1" dirty="0">
                <a:solidFill>
                  <a:schemeClr val="tx1"/>
                </a:solidFill>
              </a:rPr>
              <a:t> </a:t>
            </a:r>
            <a:r>
              <a:rPr lang="en-US" sz="1800" b="1" dirty="0" err="1">
                <a:solidFill>
                  <a:schemeClr val="tx1"/>
                </a:solidFill>
              </a:rPr>
              <a:t>như</a:t>
            </a:r>
            <a:r>
              <a:rPr lang="en-US" sz="1800" b="1" dirty="0">
                <a:solidFill>
                  <a:schemeClr val="tx1"/>
                </a:solidFill>
              </a:rPr>
              <a:t> </a:t>
            </a:r>
            <a:r>
              <a:rPr lang="en-US" sz="1800" b="1" dirty="0" err="1">
                <a:solidFill>
                  <a:schemeClr val="tx1"/>
                </a:solidFill>
              </a:rPr>
              <a:t>trong</a:t>
            </a:r>
            <a:r>
              <a:rPr lang="en-US" sz="1800" b="1" dirty="0">
                <a:solidFill>
                  <a:schemeClr val="tx1"/>
                </a:solidFill>
              </a:rPr>
              <a:t> </a:t>
            </a:r>
            <a:r>
              <a:rPr lang="en-US" sz="1800" b="1" dirty="0" err="1">
                <a:solidFill>
                  <a:schemeClr val="tx1"/>
                </a:solidFill>
              </a:rPr>
              <a:t>tế</a:t>
            </a:r>
            <a:r>
              <a:rPr lang="en-US" sz="1800" b="1" dirty="0">
                <a:solidFill>
                  <a:schemeClr val="tx1"/>
                </a:solidFill>
              </a:rPr>
              <a:t> </a:t>
            </a:r>
            <a:r>
              <a:rPr lang="en-US" sz="1800" b="1" dirty="0" err="1">
                <a:solidFill>
                  <a:schemeClr val="tx1"/>
                </a:solidFill>
              </a:rPr>
              <a:t>bào</a:t>
            </a:r>
            <a:r>
              <a:rPr lang="en-US" sz="1800" b="1" dirty="0">
                <a:solidFill>
                  <a:schemeClr val="tx1"/>
                </a:solidFill>
              </a:rPr>
              <a:t>.</a:t>
            </a:r>
          </a:p>
        </p:txBody>
      </p:sp>
    </p:spTree>
    <p:extLst>
      <p:ext uri="{BB962C8B-B14F-4D97-AF65-F5344CB8AC3E}">
        <p14:creationId xmlns:p14="http://schemas.microsoft.com/office/powerpoint/2010/main" val="40922373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BA2A958-1BB0-4FF8-880D-8DC3A1B5EF04}"/>
              </a:ext>
            </a:extLst>
          </p:cNvPr>
          <p:cNvSpPr txBox="1"/>
          <p:nvPr/>
        </p:nvSpPr>
        <p:spPr>
          <a:xfrm>
            <a:off x="1067770" y="300744"/>
            <a:ext cx="7654199" cy="1571424"/>
          </a:xfrm>
          <a:prstGeom prst="roundRect">
            <a:avLst/>
          </a:prstGeom>
          <a:solidFill>
            <a:srgbClr val="D2ECB6"/>
          </a:solidFill>
          <a:ln w="19050">
            <a:solidFill>
              <a:schemeClr val="accent1"/>
            </a:solidFill>
          </a:ln>
        </p:spPr>
        <p:txBody>
          <a:bodyPr wrap="square">
            <a:spAutoFit/>
          </a:bodyPr>
          <a:lstStyle/>
          <a:p>
            <a:pPr algn="just">
              <a:lnSpc>
                <a:spcPct val="150000"/>
              </a:lnSpc>
            </a:pPr>
            <a:r>
              <a:rPr lang="vi-VN" sz="2000" dirty="0">
                <a:latin typeface="+mn-lt"/>
                <a:ea typeface="Times New Roman" panose="02020603050405020304" pitchFamily="18" charset="0"/>
              </a:rPr>
              <a:t>Tại sao thành phần, tính chất của môi trường trong cần được duy trì ổn định? Lấy ví dụ về ảnh hưởng của sự mất cân bằng môi trường trong đến hoạt động của cơ thể.</a:t>
            </a:r>
            <a:endParaRPr lang="en-US" sz="2000" dirty="0">
              <a:latin typeface="+mn-lt"/>
            </a:endParaRPr>
          </a:p>
        </p:txBody>
      </p:sp>
      <p:sp>
        <p:nvSpPr>
          <p:cNvPr id="25" name="TextBox 24">
            <a:extLst>
              <a:ext uri="{FF2B5EF4-FFF2-40B4-BE49-F238E27FC236}">
                <a16:creationId xmlns:a16="http://schemas.microsoft.com/office/drawing/2014/main" id="{9EBBCAF2-FB39-4D8B-BB0A-2C3CC15DCD1E}"/>
              </a:ext>
            </a:extLst>
          </p:cNvPr>
          <p:cNvSpPr txBox="1"/>
          <p:nvPr/>
        </p:nvSpPr>
        <p:spPr>
          <a:xfrm>
            <a:off x="307331" y="2050774"/>
            <a:ext cx="7547129" cy="2441117"/>
          </a:xfrm>
          <a:prstGeom prst="rect">
            <a:avLst/>
          </a:prstGeom>
          <a:noFill/>
        </p:spPr>
        <p:txBody>
          <a:bodyPr wrap="square">
            <a:spAutoFit/>
          </a:bodyPr>
          <a:lstStyle/>
          <a:p>
            <a:pPr algn="ctr">
              <a:lnSpc>
                <a:spcPct val="150000"/>
              </a:lnSpc>
              <a:spcBef>
                <a:spcPts val="100"/>
              </a:spcBef>
              <a:spcAft>
                <a:spcPts val="100"/>
              </a:spcAft>
            </a:pPr>
            <a:r>
              <a:rPr lang="en-US" sz="2200" b="1" dirty="0" err="1">
                <a:effectLst/>
                <a:latin typeface="+mn-lt"/>
                <a:ea typeface="Times New Roman" panose="02020603050405020304" pitchFamily="18" charset="0"/>
              </a:rPr>
              <a:t>Trả</a:t>
            </a:r>
            <a:r>
              <a:rPr lang="en-US" sz="2200" b="1" dirty="0">
                <a:effectLst/>
                <a:latin typeface="+mn-lt"/>
                <a:ea typeface="Times New Roman" panose="02020603050405020304" pitchFamily="18" charset="0"/>
              </a:rPr>
              <a:t> </a:t>
            </a:r>
            <a:r>
              <a:rPr lang="en-US" sz="2200" b="1" dirty="0" err="1">
                <a:effectLst/>
                <a:latin typeface="+mn-lt"/>
                <a:ea typeface="Times New Roman" panose="02020603050405020304" pitchFamily="18" charset="0"/>
              </a:rPr>
              <a:t>lời</a:t>
            </a:r>
            <a:endParaRPr lang="en-US" sz="2200" b="1" dirty="0">
              <a:effectLst/>
              <a:latin typeface="+mn-lt"/>
              <a:ea typeface="Times New Roman" panose="02020603050405020304" pitchFamily="18" charset="0"/>
            </a:endParaRPr>
          </a:p>
          <a:p>
            <a:pPr algn="just">
              <a:lnSpc>
                <a:spcPct val="150000"/>
              </a:lnSpc>
              <a:spcBef>
                <a:spcPts val="100"/>
              </a:spcBef>
              <a:spcAft>
                <a:spcPts val="100"/>
              </a:spcAft>
            </a:pPr>
            <a:r>
              <a:rPr lang="vi-VN" sz="2000" dirty="0">
                <a:latin typeface="+mn-lt"/>
                <a:ea typeface="Times New Roman" panose="02020603050405020304" pitchFamily="18" charset="0"/>
              </a:rPr>
              <a:t>Để đảm bảo cho tế bào hoạt động bình thường, từ đó các cơ quanh, hệ cơ quan và cơ thể hoạt động bình thường.</a:t>
            </a:r>
          </a:p>
          <a:p>
            <a:pPr algn="just">
              <a:lnSpc>
                <a:spcPct val="150000"/>
              </a:lnSpc>
              <a:spcBef>
                <a:spcPts val="100"/>
              </a:spcBef>
              <a:spcAft>
                <a:spcPts val="100"/>
              </a:spcAft>
            </a:pPr>
            <a:r>
              <a:rPr lang="vi-VN" sz="2000" b="1" dirty="0">
                <a:latin typeface="+mn-lt"/>
                <a:ea typeface="Times New Roman" panose="02020603050405020304" pitchFamily="18" charset="0"/>
              </a:rPr>
              <a:t>Ví dụ: </a:t>
            </a:r>
            <a:r>
              <a:rPr lang="vi-VN" sz="2000" dirty="0">
                <a:latin typeface="+mn-lt"/>
                <a:ea typeface="Times New Roman" panose="02020603050405020304" pitchFamily="18" charset="0"/>
              </a:rPr>
              <a:t>hàm lượng glucose trong máu thường xuyên ở mức cao sẽ gây bệnh đái tháo đường.</a:t>
            </a:r>
          </a:p>
        </p:txBody>
      </p:sp>
      <p:pic>
        <p:nvPicPr>
          <p:cNvPr id="26" name="Picture 9">
            <a:extLst>
              <a:ext uri="{FF2B5EF4-FFF2-40B4-BE49-F238E27FC236}">
                <a16:creationId xmlns:a16="http://schemas.microsoft.com/office/drawing/2014/main" id="{847D5ED5-6A5F-4970-B6CC-D37A8EB9681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7331" y="731873"/>
            <a:ext cx="654554" cy="1008368"/>
          </a:xfrm>
          <a:prstGeom prst="rect">
            <a:avLst/>
          </a:prstGeom>
        </p:spPr>
      </p:pic>
      <p:sp>
        <p:nvSpPr>
          <p:cNvPr id="27" name="Freeform 4">
            <a:extLst>
              <a:ext uri="{FF2B5EF4-FFF2-40B4-BE49-F238E27FC236}">
                <a16:creationId xmlns:a16="http://schemas.microsoft.com/office/drawing/2014/main" id="{9B593F21-15E7-4A50-B7DF-E0C6A15CC877}"/>
              </a:ext>
            </a:extLst>
          </p:cNvPr>
          <p:cNvSpPr/>
          <p:nvPr/>
        </p:nvSpPr>
        <p:spPr>
          <a:xfrm>
            <a:off x="7960345" y="1463435"/>
            <a:ext cx="1183655" cy="1521364"/>
          </a:xfrm>
          <a:custGeom>
            <a:avLst/>
            <a:gdLst/>
            <a:ahLst/>
            <a:cxnLst/>
            <a:rect l="l" t="t" r="r" b="b"/>
            <a:pathLst>
              <a:path w="3111817" h="4114800">
                <a:moveTo>
                  <a:pt x="0" y="0"/>
                </a:moveTo>
                <a:lnTo>
                  <a:pt x="3111818" y="0"/>
                </a:lnTo>
                <a:lnTo>
                  <a:pt x="31118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3012903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fade">
                                      <p:cBhvr>
                                        <p:cTn id="18" dur="1000"/>
                                        <p:tgtEl>
                                          <p:spTgt spid="25">
                                            <p:txEl>
                                              <p:pRg st="0" end="0"/>
                                            </p:txEl>
                                          </p:spTgt>
                                        </p:tgtEl>
                                      </p:cBhvr>
                                    </p:animEffect>
                                    <p:anim calcmode="lin" valueType="num">
                                      <p:cBhvr>
                                        <p:cTn id="1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fade">
                                      <p:cBhvr>
                                        <p:cTn id="23" dur="1000"/>
                                        <p:tgtEl>
                                          <p:spTgt spid="25">
                                            <p:txEl>
                                              <p:pRg st="1" end="1"/>
                                            </p:txEl>
                                          </p:spTgt>
                                        </p:tgtEl>
                                      </p:cBhvr>
                                    </p:animEffect>
                                    <p:anim calcmode="lin" valueType="num">
                                      <p:cBhvr>
                                        <p:cTn id="24"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Effect transition="in" filter="fade">
                                      <p:cBhvr>
                                        <p:cTn id="28" dur="1000"/>
                                        <p:tgtEl>
                                          <p:spTgt spid="25">
                                            <p:txEl>
                                              <p:pRg st="2" end="2"/>
                                            </p:txEl>
                                          </p:spTgt>
                                        </p:tgtEl>
                                      </p:cBhvr>
                                    </p:animEffect>
                                    <p:anim calcmode="lin" valueType="num">
                                      <p:cBhvr>
                                        <p:cTn id="29"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BA2A958-1BB0-4FF8-880D-8DC3A1B5EF04}"/>
              </a:ext>
            </a:extLst>
          </p:cNvPr>
          <p:cNvSpPr txBox="1"/>
          <p:nvPr/>
        </p:nvSpPr>
        <p:spPr>
          <a:xfrm>
            <a:off x="411480" y="3464525"/>
            <a:ext cx="8513518" cy="1571424"/>
          </a:xfrm>
          <a:prstGeom prst="roundRect">
            <a:avLst/>
          </a:prstGeom>
          <a:solidFill>
            <a:srgbClr val="D2ECB6"/>
          </a:solidFill>
          <a:ln w="19050">
            <a:solidFill>
              <a:schemeClr val="accent1"/>
            </a:solidFill>
          </a:ln>
        </p:spPr>
        <p:txBody>
          <a:bodyPr wrap="square">
            <a:spAutoFit/>
          </a:bodyPr>
          <a:lstStyle/>
          <a:p>
            <a:pPr algn="just">
              <a:lnSpc>
                <a:spcPct val="150000"/>
              </a:lnSpc>
            </a:pPr>
            <a:r>
              <a:rPr lang="en-US" sz="2000" dirty="0" err="1"/>
              <a:t>Người</a:t>
            </a:r>
            <a:r>
              <a:rPr lang="en-US" sz="2000" dirty="0"/>
              <a:t> </a:t>
            </a:r>
            <a:r>
              <a:rPr lang="en-US" sz="2000" dirty="0" err="1"/>
              <a:t>phụ</a:t>
            </a:r>
            <a:r>
              <a:rPr lang="en-US" sz="2000" dirty="0"/>
              <a:t> </a:t>
            </a:r>
            <a:r>
              <a:rPr lang="en-US" sz="2000" dirty="0" err="1"/>
              <a:t>nữ</a:t>
            </a:r>
            <a:r>
              <a:rPr lang="en-US" sz="2000" dirty="0"/>
              <a:t> </a:t>
            </a:r>
            <a:r>
              <a:rPr lang="en-US" sz="2000" dirty="0" err="1"/>
              <a:t>này</a:t>
            </a:r>
            <a:r>
              <a:rPr lang="en-US" sz="2000" dirty="0"/>
              <a:t> </a:t>
            </a:r>
            <a:r>
              <a:rPr lang="en-US" sz="2000" dirty="0" err="1"/>
              <a:t>có</a:t>
            </a:r>
            <a:r>
              <a:rPr lang="en-US" sz="2000" dirty="0"/>
              <a:t> </a:t>
            </a:r>
            <a:r>
              <a:rPr lang="en-US" sz="2000" dirty="0" err="1"/>
              <a:t>chỉ</a:t>
            </a:r>
            <a:r>
              <a:rPr lang="en-US" sz="2000" dirty="0"/>
              <a:t> </a:t>
            </a:r>
            <a:r>
              <a:rPr lang="en-US" sz="2000" dirty="0" err="1"/>
              <a:t>số</a:t>
            </a:r>
            <a:r>
              <a:rPr lang="en-US" sz="2000" dirty="0"/>
              <a:t> glucose </a:t>
            </a:r>
            <a:r>
              <a:rPr lang="en-US" sz="2000" dirty="0" err="1"/>
              <a:t>trong</a:t>
            </a:r>
            <a:r>
              <a:rPr lang="en-US" sz="2000" dirty="0"/>
              <a:t> </a:t>
            </a:r>
            <a:r>
              <a:rPr lang="en-US" sz="2000" dirty="0" err="1"/>
              <a:t>máu</a:t>
            </a:r>
            <a:r>
              <a:rPr lang="en-US" sz="2000" dirty="0"/>
              <a:t> </a:t>
            </a:r>
            <a:r>
              <a:rPr lang="en-US" sz="2000" dirty="0" err="1"/>
              <a:t>cao</a:t>
            </a:r>
            <a:r>
              <a:rPr lang="en-US" sz="2000" dirty="0"/>
              <a:t> – </a:t>
            </a:r>
            <a:r>
              <a:rPr lang="en-US" sz="2000" dirty="0" err="1"/>
              <a:t>biểu</a:t>
            </a:r>
            <a:r>
              <a:rPr lang="en-US" sz="2000" dirty="0"/>
              <a:t> </a:t>
            </a:r>
            <a:r>
              <a:rPr lang="en-US" sz="2000" dirty="0" err="1"/>
              <a:t>hiện</a:t>
            </a:r>
            <a:r>
              <a:rPr lang="en-US" sz="2000" dirty="0"/>
              <a:t> </a:t>
            </a:r>
            <a:r>
              <a:rPr lang="en-US" sz="2000" dirty="0" err="1"/>
              <a:t>của</a:t>
            </a:r>
            <a:r>
              <a:rPr lang="en-US" sz="2000" dirty="0"/>
              <a:t> </a:t>
            </a:r>
            <a:r>
              <a:rPr lang="en-US" sz="2000" dirty="0" err="1"/>
              <a:t>bệnh</a:t>
            </a:r>
            <a:r>
              <a:rPr lang="en-US" sz="2000" dirty="0"/>
              <a:t> </a:t>
            </a:r>
            <a:r>
              <a:rPr lang="en-US" sz="2000" dirty="0" err="1"/>
              <a:t>đái</a:t>
            </a:r>
            <a:r>
              <a:rPr lang="en-US" sz="2000" dirty="0"/>
              <a:t> </a:t>
            </a:r>
            <a:r>
              <a:rPr lang="en-US" sz="2000" dirty="0" err="1"/>
              <a:t>tháo</a:t>
            </a:r>
            <a:r>
              <a:rPr lang="en-US" sz="2000" dirty="0"/>
              <a:t> </a:t>
            </a:r>
            <a:r>
              <a:rPr lang="en-US" sz="2000" dirty="0" err="1"/>
              <a:t>đường</a:t>
            </a:r>
            <a:r>
              <a:rPr lang="en-US" sz="2000" dirty="0"/>
              <a:t>.</a:t>
            </a:r>
          </a:p>
          <a:p>
            <a:pPr algn="just">
              <a:lnSpc>
                <a:spcPct val="150000"/>
              </a:lnSpc>
            </a:pPr>
            <a:r>
              <a:rPr lang="en-US" sz="2000" dirty="0"/>
              <a:t> → </a:t>
            </a:r>
            <a:r>
              <a:rPr lang="en-US" sz="2000" dirty="0" err="1"/>
              <a:t>Khẩu</a:t>
            </a:r>
            <a:r>
              <a:rPr lang="en-US" sz="2000" dirty="0"/>
              <a:t> </a:t>
            </a:r>
            <a:r>
              <a:rPr lang="en-US" sz="2000" dirty="0" err="1"/>
              <a:t>phần</a:t>
            </a:r>
            <a:r>
              <a:rPr lang="en-US" sz="2000" dirty="0"/>
              <a:t> </a:t>
            </a:r>
            <a:r>
              <a:rPr lang="en-US" sz="2000" dirty="0" err="1"/>
              <a:t>ăn</a:t>
            </a:r>
            <a:r>
              <a:rPr lang="en-US" sz="2000" dirty="0"/>
              <a:t> </a:t>
            </a:r>
            <a:r>
              <a:rPr lang="en-US" sz="2000" dirty="0" err="1"/>
              <a:t>cần</a:t>
            </a:r>
            <a:r>
              <a:rPr lang="en-US" sz="2000" dirty="0"/>
              <a:t> </a:t>
            </a:r>
            <a:r>
              <a:rPr lang="en-US" sz="2000" dirty="0" err="1"/>
              <a:t>hạn</a:t>
            </a:r>
            <a:r>
              <a:rPr lang="en-US" sz="2000" dirty="0"/>
              <a:t> </a:t>
            </a:r>
            <a:r>
              <a:rPr lang="en-US" sz="2000" dirty="0" err="1"/>
              <a:t>chế</a:t>
            </a:r>
            <a:r>
              <a:rPr lang="en-US" sz="2000" dirty="0"/>
              <a:t> </a:t>
            </a:r>
            <a:r>
              <a:rPr lang="en-US" sz="2000" dirty="0" err="1"/>
              <a:t>các</a:t>
            </a:r>
            <a:r>
              <a:rPr lang="en-US" sz="2000" dirty="0"/>
              <a:t> </a:t>
            </a:r>
            <a:r>
              <a:rPr lang="en-US" sz="2000" dirty="0" err="1"/>
              <a:t>thực</a:t>
            </a:r>
            <a:r>
              <a:rPr lang="en-US" sz="2000" dirty="0"/>
              <a:t> </a:t>
            </a:r>
            <a:r>
              <a:rPr lang="en-US" sz="2000" dirty="0" err="1"/>
              <a:t>phẩm</a:t>
            </a:r>
            <a:r>
              <a:rPr lang="en-US" sz="2000" dirty="0"/>
              <a:t> </a:t>
            </a:r>
            <a:r>
              <a:rPr lang="en-US" sz="2000" dirty="0" err="1"/>
              <a:t>nhiều</a:t>
            </a:r>
            <a:r>
              <a:rPr lang="en-US" sz="2000" dirty="0"/>
              <a:t> </a:t>
            </a:r>
            <a:r>
              <a:rPr lang="en-US" sz="2000" dirty="0" err="1"/>
              <a:t>tinh</a:t>
            </a:r>
            <a:r>
              <a:rPr lang="en-US" sz="2000" dirty="0"/>
              <a:t> </a:t>
            </a:r>
            <a:r>
              <a:rPr lang="en-US" sz="2000" dirty="0" err="1"/>
              <a:t>bột</a:t>
            </a:r>
            <a:r>
              <a:rPr lang="en-US" sz="2000" dirty="0"/>
              <a:t>, </a:t>
            </a:r>
            <a:r>
              <a:rPr lang="en-US" sz="2000" dirty="0" err="1"/>
              <a:t>đường</a:t>
            </a:r>
            <a:r>
              <a:rPr lang="en-US" sz="2000" dirty="0"/>
              <a:t>.</a:t>
            </a:r>
          </a:p>
        </p:txBody>
      </p:sp>
      <p:sp>
        <p:nvSpPr>
          <p:cNvPr id="25" name="TextBox 24">
            <a:extLst>
              <a:ext uri="{FF2B5EF4-FFF2-40B4-BE49-F238E27FC236}">
                <a16:creationId xmlns:a16="http://schemas.microsoft.com/office/drawing/2014/main" id="{9EBBCAF2-FB39-4D8B-BB0A-2C3CC15DCD1E}"/>
              </a:ext>
            </a:extLst>
          </p:cNvPr>
          <p:cNvSpPr txBox="1"/>
          <p:nvPr/>
        </p:nvSpPr>
        <p:spPr>
          <a:xfrm>
            <a:off x="219002" y="197540"/>
            <a:ext cx="3484554" cy="3266985"/>
          </a:xfrm>
          <a:prstGeom prst="rect">
            <a:avLst/>
          </a:prstGeom>
          <a:noFill/>
        </p:spPr>
        <p:txBody>
          <a:bodyPr wrap="square">
            <a:spAutoFit/>
          </a:bodyPr>
          <a:lstStyle/>
          <a:p>
            <a:pPr algn="just">
              <a:lnSpc>
                <a:spcPct val="150000"/>
              </a:lnSpc>
              <a:spcBef>
                <a:spcPts val="100"/>
              </a:spcBef>
              <a:spcAft>
                <a:spcPts val="100"/>
              </a:spcAft>
            </a:pPr>
            <a:r>
              <a:rPr lang="en-US" sz="2000" dirty="0" err="1">
                <a:latin typeface="+mn-lt"/>
                <a:ea typeface="Times New Roman" panose="02020603050405020304" pitchFamily="18" charset="0"/>
              </a:rPr>
              <a:t>Một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người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phụ</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nữ</a:t>
            </a:r>
            <a:r>
              <a:rPr lang="en-US" sz="2000" dirty="0">
                <a:latin typeface="+mn-lt"/>
                <a:ea typeface="Times New Roman" panose="02020603050405020304" pitchFamily="18" charset="0"/>
              </a:rPr>
              <a:t> 28 </a:t>
            </a:r>
            <a:r>
              <a:rPr lang="en-US" sz="2000" dirty="0" err="1">
                <a:latin typeface="+mn-lt"/>
                <a:ea typeface="Times New Roman" panose="02020603050405020304" pitchFamily="18" charset="0"/>
              </a:rPr>
              <a:t>tuổi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có</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kết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quả</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một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chỉ</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xét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nghiệm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máy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thể</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hiện</a:t>
            </a:r>
            <a:r>
              <a:rPr lang="en-US" sz="2000" dirty="0">
                <a:latin typeface="+mn-lt"/>
                <a:ea typeface="Times New Roman" panose="02020603050405020304" pitchFamily="18" charset="0"/>
              </a:rPr>
              <a:t> ở </a:t>
            </a:r>
            <a:r>
              <a:rPr lang="en-US" sz="2000" dirty="0" err="1">
                <a:latin typeface="+mn-lt"/>
                <a:ea typeface="Times New Roman" panose="02020603050405020304" pitchFamily="18" charset="0"/>
              </a:rPr>
              <a:t>bảng</a:t>
            </a:r>
            <a:r>
              <a:rPr lang="en-US" sz="2000" dirty="0">
                <a:latin typeface="+mn-lt"/>
                <a:ea typeface="Times New Roman" panose="02020603050405020304" pitchFamily="18" charset="0"/>
              </a:rPr>
              <a:t> 33.2. </a:t>
            </a:r>
            <a:r>
              <a:rPr lang="en-US" sz="2000" dirty="0" err="1">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hãy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nhận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xét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về</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các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chỉ</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này</a:t>
            </a:r>
            <a:r>
              <a:rPr lang="en-US" sz="2000" dirty="0">
                <a:latin typeface="+mn-lt"/>
                <a:ea typeface="Times New Roman" panose="02020603050405020304" pitchFamily="18" charset="0"/>
              </a:rPr>
              <a:t>. Theo </a:t>
            </a:r>
            <a:r>
              <a:rPr lang="en-US" sz="2000" dirty="0" err="1">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người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chú</a:t>
            </a:r>
            <a:r>
              <a:rPr lang="en-US" sz="2000" dirty="0">
                <a:latin typeface="+mn-lt"/>
                <a:ea typeface="Times New Roman" panose="02020603050405020304" pitchFamily="18" charset="0"/>
              </a:rPr>
              <a:t> ý </a:t>
            </a:r>
            <a:r>
              <a:rPr lang="en-US" sz="2000" dirty="0" err="1">
                <a:latin typeface="+mn-lt"/>
                <a:ea typeface="Times New Roman" panose="02020603050405020304" pitchFamily="18" charset="0"/>
              </a:rPr>
              <a:t>gì</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trong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khẩu</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ăn</a:t>
            </a:r>
            <a:r>
              <a:rPr lang="en-US" sz="2000" dirty="0">
                <a:latin typeface="+mn-lt"/>
                <a:ea typeface="Times New Roman" panose="02020603050405020304" pitchFamily="18" charset="0"/>
              </a:rPr>
              <a:t>?</a:t>
            </a:r>
            <a:endParaRPr lang="vi-VN" sz="1800" dirty="0">
              <a:latin typeface="+mn-lt"/>
              <a:ea typeface="Times New Roman" panose="02020603050405020304" pitchFamily="18" charset="0"/>
            </a:endParaRPr>
          </a:p>
        </p:txBody>
      </p:sp>
      <p:pic>
        <p:nvPicPr>
          <p:cNvPr id="2" name="Picture 1">
            <a:extLst>
              <a:ext uri="{FF2B5EF4-FFF2-40B4-BE49-F238E27FC236}">
                <a16:creationId xmlns:a16="http://schemas.microsoft.com/office/drawing/2014/main" id="{EF702321-8DAE-48DF-BD0D-59BE940BAE56}"/>
              </a:ext>
            </a:extLst>
          </p:cNvPr>
          <p:cNvPicPr>
            <a:picLocks noChangeAspect="1"/>
          </p:cNvPicPr>
          <p:nvPr/>
        </p:nvPicPr>
        <p:blipFill>
          <a:blip r:embed="rId2"/>
          <a:stretch>
            <a:fillRect/>
          </a:stretch>
        </p:blipFill>
        <p:spPr>
          <a:xfrm>
            <a:off x="3703556" y="719365"/>
            <a:ext cx="5312428" cy="2303255"/>
          </a:xfrm>
          <a:prstGeom prst="rect">
            <a:avLst/>
          </a:prstGeom>
        </p:spPr>
      </p:pic>
      <p:pic>
        <p:nvPicPr>
          <p:cNvPr id="9" name="Picture 50">
            <a:extLst>
              <a:ext uri="{FF2B5EF4-FFF2-40B4-BE49-F238E27FC236}">
                <a16:creationId xmlns:a16="http://schemas.microsoft.com/office/drawing/2014/main" id="{4DA3C35D-7C65-4E22-BED5-F12C9EB46EEC}"/>
              </a:ext>
            </a:extLst>
          </p:cNvPr>
          <p:cNvPicPr>
            <a:picLocks noChangeAspect="1"/>
          </p:cNvPicPr>
          <p:nvPr/>
        </p:nvPicPr>
        <p:blipFill>
          <a:blip r:embed="rId3"/>
          <a:srcRect/>
          <a:stretch>
            <a:fillRect/>
          </a:stretch>
        </p:blipFill>
        <p:spPr>
          <a:xfrm>
            <a:off x="3703556" y="107551"/>
            <a:ext cx="420387" cy="699187"/>
          </a:xfrm>
          <a:prstGeom prst="rect">
            <a:avLst/>
          </a:prstGeom>
        </p:spPr>
      </p:pic>
    </p:spTree>
    <p:extLst>
      <p:ext uri="{BB962C8B-B14F-4D97-AF65-F5344CB8AC3E}">
        <p14:creationId xmlns:p14="http://schemas.microsoft.com/office/powerpoint/2010/main" val="19543632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2" name="Google Shape;702;p56"/>
          <p:cNvSpPr txBox="1">
            <a:spLocks noGrp="1"/>
          </p:cNvSpPr>
          <p:nvPr>
            <p:ph type="title" idx="2"/>
          </p:nvPr>
        </p:nvSpPr>
        <p:spPr>
          <a:xfrm>
            <a:off x="171400" y="217158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II.</a:t>
            </a:r>
            <a:endParaRPr dirty="0"/>
          </a:p>
        </p:txBody>
      </p:sp>
      <p:grpSp>
        <p:nvGrpSpPr>
          <p:cNvPr id="703" name="Google Shape;703;p56"/>
          <p:cNvGrpSpPr/>
          <p:nvPr/>
        </p:nvGrpSpPr>
        <p:grpSpPr>
          <a:xfrm rot="533264">
            <a:off x="6381652" y="396795"/>
            <a:ext cx="2512518" cy="922057"/>
            <a:chOff x="4559950" y="777900"/>
            <a:chExt cx="2512500" cy="922050"/>
          </a:xfrm>
        </p:grpSpPr>
        <p:sp>
          <p:nvSpPr>
            <p:cNvPr id="704" name="Google Shape;704;p5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912FFB33-0DA8-47AB-986C-165B1A90CD54}"/>
              </a:ext>
            </a:extLst>
          </p:cNvPr>
          <p:cNvSpPr txBox="1"/>
          <p:nvPr/>
        </p:nvSpPr>
        <p:spPr>
          <a:xfrm>
            <a:off x="2051405" y="1826524"/>
            <a:ext cx="5341245" cy="901593"/>
          </a:xfrm>
          <a:prstGeom prst="rect">
            <a:avLst/>
          </a:prstGeom>
          <a:noFill/>
        </p:spPr>
        <p:txBody>
          <a:bodyPr wrap="square" rtlCol="0">
            <a:spAutoFit/>
          </a:bodyPr>
          <a:lstStyle/>
          <a:p>
            <a:pPr algn="ctr">
              <a:lnSpc>
                <a:spcPct val="150000"/>
              </a:lnSpc>
            </a:pPr>
            <a:r>
              <a:rPr lang="en-US" sz="4000" b="1" dirty="0">
                <a:latin typeface="+mn-lt"/>
              </a:rPr>
              <a:t>HỆ BÀI TIẾT</a:t>
            </a:r>
          </a:p>
        </p:txBody>
      </p:sp>
    </p:spTree>
    <p:extLst>
      <p:ext uri="{BB962C8B-B14F-4D97-AF65-F5344CB8AC3E}">
        <p14:creationId xmlns:p14="http://schemas.microsoft.com/office/powerpoint/2010/main" val="4163267485"/>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id="{7A497074-EE53-4C72-A020-C91263FD1E35}"/>
              </a:ext>
            </a:extLst>
          </p:cNvPr>
          <p:cNvSpPr txBox="1"/>
          <p:nvPr/>
        </p:nvSpPr>
        <p:spPr>
          <a:xfrm>
            <a:off x="966023" y="1518161"/>
            <a:ext cx="7173584" cy="820674"/>
          </a:xfrm>
          <a:prstGeom prst="rect">
            <a:avLst/>
          </a:prstGeom>
          <a:noFill/>
        </p:spPr>
        <p:txBody>
          <a:bodyPr wrap="square" rtlCol="0">
            <a:spAutoFit/>
          </a:bodyPr>
          <a:lstStyle/>
          <a:p>
            <a:pPr algn="ctr">
              <a:lnSpc>
                <a:spcPct val="150000"/>
              </a:lnSpc>
            </a:pPr>
            <a:r>
              <a:rPr lang="en-US" sz="3600" b="1" dirty="0">
                <a:latin typeface="+mn-lt"/>
              </a:rPr>
              <a:t>1. </a:t>
            </a:r>
            <a:r>
              <a:rPr lang="en-US" sz="3600" b="1" dirty="0" err="1">
                <a:latin typeface="+mn-lt"/>
              </a:rPr>
              <a:t>Hệ</a:t>
            </a:r>
            <a:r>
              <a:rPr lang="en-US" sz="3600" b="1" dirty="0">
                <a:latin typeface="+mn-lt"/>
              </a:rPr>
              <a:t> </a:t>
            </a:r>
            <a:r>
              <a:rPr lang="en-US" sz="3600" b="1" dirty="0" err="1">
                <a:latin typeface="+mn-lt"/>
              </a:rPr>
              <a:t>bài</a:t>
            </a:r>
            <a:r>
              <a:rPr lang="en-US" sz="3600" b="1" dirty="0">
                <a:latin typeface="+mn-lt"/>
              </a:rPr>
              <a:t> </a:t>
            </a:r>
            <a:r>
              <a:rPr lang="en-US" sz="3600" b="1" dirty="0" err="1">
                <a:latin typeface="+mn-lt"/>
              </a:rPr>
              <a:t>tiết</a:t>
            </a:r>
            <a:endParaRPr lang="en-US" sz="6600" b="1" dirty="0">
              <a:latin typeface="+mn-lt"/>
            </a:endParaRPr>
          </a:p>
        </p:txBody>
      </p:sp>
      <p:grpSp>
        <p:nvGrpSpPr>
          <p:cNvPr id="17" name="Google Shape;650;p53">
            <a:extLst>
              <a:ext uri="{FF2B5EF4-FFF2-40B4-BE49-F238E27FC236}">
                <a16:creationId xmlns:a16="http://schemas.microsoft.com/office/drawing/2014/main"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1280156207"/>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299339" y="828940"/>
            <a:ext cx="8317513"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lang="en-US" sz="1800" dirty="0" err="1">
                <a:ea typeface="Calibri" panose="020F0502020204030204" pitchFamily="34" charset="0"/>
              </a:rPr>
              <a:t>Đọc</a:t>
            </a:r>
            <a:r>
              <a:rPr lang="en-US" sz="1800" dirty="0">
                <a:ea typeface="Calibri" panose="020F0502020204030204" pitchFamily="34" charset="0"/>
              </a:rPr>
              <a:t> </a:t>
            </a:r>
            <a:r>
              <a:rPr lang="en-US" sz="1800" dirty="0" err="1">
                <a:ea typeface="Calibri" panose="020F0502020204030204" pitchFamily="34" charset="0"/>
              </a:rPr>
              <a:t>thông</a:t>
            </a:r>
            <a:r>
              <a:rPr lang="en-US" sz="1800" dirty="0">
                <a:ea typeface="Calibri" panose="020F0502020204030204" pitchFamily="34" charset="0"/>
              </a:rPr>
              <a:t> tin, </a:t>
            </a:r>
            <a:r>
              <a:rPr lang="en-US" sz="1800" dirty="0" err="1">
                <a:ea typeface="Calibri" panose="020F0502020204030204" pitchFamily="34" charset="0"/>
              </a:rPr>
              <a:t>quan</a:t>
            </a:r>
            <a:r>
              <a:rPr lang="en-US" sz="1800" dirty="0">
                <a:ea typeface="Calibri" panose="020F0502020204030204" pitchFamily="34" charset="0"/>
              </a:rPr>
              <a:t> </a:t>
            </a:r>
            <a:r>
              <a:rPr lang="en-US" sz="1800" dirty="0" err="1">
                <a:ea typeface="Calibri" panose="020F0502020204030204" pitchFamily="34" charset="0"/>
              </a:rPr>
              <a:t>sát</a:t>
            </a:r>
            <a:r>
              <a:rPr lang="en-US" sz="1800" dirty="0">
                <a:ea typeface="Calibri" panose="020F0502020204030204" pitchFamily="34" charset="0"/>
              </a:rPr>
              <a:t> </a:t>
            </a:r>
            <a:r>
              <a:rPr lang="en-US" sz="1800" dirty="0" err="1">
                <a:ea typeface="Calibri" panose="020F0502020204030204" pitchFamily="34" charset="0"/>
              </a:rPr>
              <a:t>bảng</a:t>
            </a:r>
            <a:r>
              <a:rPr lang="en-US" sz="1800" dirty="0">
                <a:ea typeface="Calibri" panose="020F0502020204030204" pitchFamily="34" charset="0"/>
              </a:rPr>
              <a:t> 33.3 </a:t>
            </a:r>
            <a:r>
              <a:rPr lang="en-US" sz="1800" dirty="0" err="1">
                <a:ea typeface="Calibri" panose="020F0502020204030204" pitchFamily="34" charset="0"/>
              </a:rPr>
              <a:t>và</a:t>
            </a:r>
            <a:r>
              <a:rPr lang="en-US" sz="1800" dirty="0">
                <a:ea typeface="Calibri" panose="020F0502020204030204" pitchFamily="34" charset="0"/>
              </a:rPr>
              <a:t> </a:t>
            </a:r>
            <a:r>
              <a:rPr lang="en-US" sz="1800" dirty="0" err="1">
                <a:ea typeface="Calibri" panose="020F0502020204030204" pitchFamily="34" charset="0"/>
              </a:rPr>
              <a:t>hình</a:t>
            </a:r>
            <a:r>
              <a:rPr lang="en-US" sz="1800" dirty="0">
                <a:ea typeface="Calibri" panose="020F0502020204030204" pitchFamily="34" charset="0"/>
              </a:rPr>
              <a:t> 33.3 </a:t>
            </a:r>
            <a:r>
              <a:rPr lang="en-US" sz="1800" dirty="0" err="1">
                <a:ea typeface="Calibri" panose="020F0502020204030204" pitchFamily="34" charset="0"/>
              </a:rPr>
              <a:t>trang</a:t>
            </a:r>
            <a:r>
              <a:rPr lang="en-US" sz="1800" dirty="0">
                <a:ea typeface="Calibri" panose="020F0502020204030204" pitchFamily="34" charset="0"/>
              </a:rPr>
              <a:t> 159 SGK, </a:t>
            </a:r>
            <a:r>
              <a:rPr lang="en-US" sz="1800" dirty="0" err="1">
                <a:ea typeface="Calibri" panose="020F0502020204030204" pitchFamily="34" charset="0"/>
              </a:rPr>
              <a:t>hoàn</a:t>
            </a:r>
            <a:r>
              <a:rPr lang="en-US" sz="1800" dirty="0">
                <a:ea typeface="Calibri" panose="020F0502020204030204" pitchFamily="34" charset="0"/>
              </a:rPr>
              <a:t> </a:t>
            </a:r>
            <a:r>
              <a:rPr lang="en-US" sz="1800" dirty="0" err="1">
                <a:ea typeface="Calibri" panose="020F0502020204030204" pitchFamily="34" charset="0"/>
              </a:rPr>
              <a:t>thành</a:t>
            </a:r>
            <a:r>
              <a:rPr lang="en-US" sz="1800" dirty="0">
                <a:ea typeface="Calibri" panose="020F0502020204030204" pitchFamily="34" charset="0"/>
              </a:rPr>
              <a:t> </a:t>
            </a:r>
            <a:r>
              <a:rPr lang="en-US" sz="1800" dirty="0" err="1">
                <a:ea typeface="Calibri" panose="020F0502020204030204" pitchFamily="34" charset="0"/>
              </a:rPr>
              <a:t>các</a:t>
            </a:r>
            <a:r>
              <a:rPr lang="en-US" sz="1800" dirty="0">
                <a:ea typeface="Calibri" panose="020F0502020204030204" pitchFamily="34" charset="0"/>
              </a:rPr>
              <a:t> </a:t>
            </a:r>
            <a:r>
              <a:rPr lang="en-US" sz="1800" dirty="0" err="1">
                <a:ea typeface="Calibri" panose="020F0502020204030204" pitchFamily="34" charset="0"/>
              </a:rPr>
              <a:t>nhiệm</a:t>
            </a:r>
            <a:r>
              <a:rPr lang="en-US" sz="1800" dirty="0">
                <a:ea typeface="Calibri" panose="020F0502020204030204" pitchFamily="34" charset="0"/>
              </a:rPr>
              <a:t> </a:t>
            </a:r>
            <a:r>
              <a:rPr lang="en-US" sz="1800" dirty="0" err="1">
                <a:ea typeface="Calibri" panose="020F0502020204030204" pitchFamily="34" charset="0"/>
              </a:rPr>
              <a:t>vụ</a:t>
            </a:r>
            <a:r>
              <a:rPr lang="en-US" sz="1800" dirty="0">
                <a:ea typeface="Calibri" panose="020F0502020204030204" pitchFamily="34" charset="0"/>
              </a:rPr>
              <a:t> </a:t>
            </a:r>
            <a:r>
              <a:rPr lang="en-US" sz="1800" dirty="0" err="1">
                <a:ea typeface="Calibri" panose="020F0502020204030204" pitchFamily="34" charset="0"/>
              </a:rPr>
              <a:t>trong</a:t>
            </a:r>
            <a:r>
              <a:rPr lang="en-US" sz="1800" dirty="0">
                <a:ea typeface="Calibri" panose="020F0502020204030204" pitchFamily="34" charset="0"/>
              </a:rPr>
              <a:t> </a:t>
            </a:r>
            <a:r>
              <a:rPr lang="en-US" sz="1800" dirty="0" err="1">
                <a:ea typeface="Calibri" panose="020F0502020204030204" pitchFamily="34" charset="0"/>
              </a:rPr>
              <a:t>Phiếu</a:t>
            </a:r>
            <a:r>
              <a:rPr lang="en-US" sz="1800" dirty="0">
                <a:ea typeface="Calibri" panose="020F0502020204030204" pitchFamily="34" charset="0"/>
              </a:rPr>
              <a:t> </a:t>
            </a:r>
            <a:r>
              <a:rPr lang="en-US" sz="1800" dirty="0" err="1">
                <a:ea typeface="Calibri" panose="020F0502020204030204" pitchFamily="34" charset="0"/>
              </a:rPr>
              <a:t>học</a:t>
            </a:r>
            <a:r>
              <a:rPr lang="en-US" sz="1800" dirty="0">
                <a:ea typeface="Calibri" panose="020F0502020204030204" pitchFamily="34" charset="0"/>
              </a:rPr>
              <a:t> </a:t>
            </a:r>
            <a:r>
              <a:rPr lang="en-US" sz="1800" dirty="0" err="1">
                <a:ea typeface="Calibri" panose="020F0502020204030204" pitchFamily="34" charset="0"/>
              </a:rPr>
              <a:t>tập</a:t>
            </a:r>
            <a:endParaRPr kumimoji="0" lang="en-US" sz="18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pic>
        <p:nvPicPr>
          <p:cNvPr id="3" name="Picture 2">
            <a:extLst>
              <a:ext uri="{FF2B5EF4-FFF2-40B4-BE49-F238E27FC236}">
                <a16:creationId xmlns:a16="http://schemas.microsoft.com/office/drawing/2014/main" id="{D95FFCF7-4E0C-4CF3-8BFB-E4B3B7BA5C71}"/>
              </a:ext>
            </a:extLst>
          </p:cNvPr>
          <p:cNvPicPr>
            <a:picLocks noChangeAspect="1"/>
          </p:cNvPicPr>
          <p:nvPr/>
        </p:nvPicPr>
        <p:blipFill>
          <a:blip r:embed="rId2"/>
          <a:stretch>
            <a:fillRect/>
          </a:stretch>
        </p:blipFill>
        <p:spPr>
          <a:xfrm>
            <a:off x="118335" y="1847786"/>
            <a:ext cx="4017539" cy="2190814"/>
          </a:xfrm>
          <a:prstGeom prst="rect">
            <a:avLst/>
          </a:prstGeom>
        </p:spPr>
      </p:pic>
      <p:pic>
        <p:nvPicPr>
          <p:cNvPr id="5" name="Picture 4" descr="A diagram of the internal organs&#10;&#10;Description generated with high confidence">
            <a:extLst>
              <a:ext uri="{FF2B5EF4-FFF2-40B4-BE49-F238E27FC236}">
                <a16:creationId xmlns:a16="http://schemas.microsoft.com/office/drawing/2014/main" id="{E557D340-5081-4D5C-87E6-144EBF2456C8}"/>
              </a:ext>
            </a:extLst>
          </p:cNvPr>
          <p:cNvPicPr>
            <a:picLocks noChangeAspect="1"/>
          </p:cNvPicPr>
          <p:nvPr/>
        </p:nvPicPr>
        <p:blipFill>
          <a:blip r:embed="rId3"/>
          <a:stretch>
            <a:fillRect/>
          </a:stretch>
        </p:blipFill>
        <p:spPr>
          <a:xfrm>
            <a:off x="3880616" y="1932097"/>
            <a:ext cx="5263384" cy="2840680"/>
          </a:xfrm>
          <a:prstGeom prst="rect">
            <a:avLst/>
          </a:prstGeom>
        </p:spPr>
      </p:pic>
    </p:spTree>
    <p:extLst>
      <p:ext uri="{BB962C8B-B14F-4D97-AF65-F5344CB8AC3E}">
        <p14:creationId xmlns:p14="http://schemas.microsoft.com/office/powerpoint/2010/main" val="3705926057"/>
      </p:ext>
    </p:extLst>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347077" y="660977"/>
            <a:ext cx="8317513"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1800" b="1"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1: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Điền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tên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vai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trò</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tham</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gia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trình</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tiết</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bảng</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graphicFrame>
        <p:nvGraphicFramePr>
          <p:cNvPr id="2" name="Table 1">
            <a:extLst>
              <a:ext uri="{FF2B5EF4-FFF2-40B4-BE49-F238E27FC236}">
                <a16:creationId xmlns:a16="http://schemas.microsoft.com/office/drawing/2014/main" id="{127C1CF2-0E0C-44FF-A5B9-718006663ADD}"/>
              </a:ext>
            </a:extLst>
          </p:cNvPr>
          <p:cNvGraphicFramePr>
            <a:graphicFrameLocks noGrp="1"/>
          </p:cNvGraphicFramePr>
          <p:nvPr>
            <p:extLst>
              <p:ext uri="{D42A27DB-BD31-4B8C-83A1-F6EECF244321}">
                <p14:modId xmlns:p14="http://schemas.microsoft.com/office/powerpoint/2010/main" val="2185051800"/>
              </p:ext>
            </p:extLst>
          </p:nvPr>
        </p:nvGraphicFramePr>
        <p:xfrm>
          <a:off x="903134" y="1715738"/>
          <a:ext cx="7695482" cy="2680870"/>
        </p:xfrm>
        <a:graphic>
          <a:graphicData uri="http://schemas.openxmlformats.org/drawingml/2006/table">
            <a:tbl>
              <a:tblPr firstRow="1" bandRow="1">
                <a:tableStyleId>{2CE76074-B2E0-4C4E-B769-3136D7D74115}</a:tableStyleId>
              </a:tblPr>
              <a:tblGrid>
                <a:gridCol w="3053548">
                  <a:extLst>
                    <a:ext uri="{9D8B030D-6E8A-4147-A177-3AD203B41FA5}">
                      <a16:colId xmlns:a16="http://schemas.microsoft.com/office/drawing/2014/main" val="3312020312"/>
                    </a:ext>
                  </a:extLst>
                </a:gridCol>
                <a:gridCol w="4641934">
                  <a:extLst>
                    <a:ext uri="{9D8B030D-6E8A-4147-A177-3AD203B41FA5}">
                      <a16:colId xmlns:a16="http://schemas.microsoft.com/office/drawing/2014/main" val="3144447171"/>
                    </a:ext>
                  </a:extLst>
                </a:gridCol>
              </a:tblGrid>
              <a:tr h="536174">
                <a:tc>
                  <a:txBody>
                    <a:bodyPr/>
                    <a:lstStyle/>
                    <a:p>
                      <a:pPr algn="ctr"/>
                      <a:r>
                        <a:rPr lang="en-US" sz="2000" b="1" dirty="0"/>
                        <a:t>C</a:t>
                      </a:r>
                      <a:r>
                        <a:rPr lang="vi-VN" sz="2000" b="1" dirty="0"/>
                        <a:t>ơ</a:t>
                      </a:r>
                      <a:r>
                        <a:rPr lang="en-US" sz="2000" b="1" dirty="0"/>
                        <a:t> </a:t>
                      </a:r>
                      <a:r>
                        <a:rPr lang="en-US" sz="2000" b="1" dirty="0" err="1"/>
                        <a:t>quan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tc>
                  <a:txBody>
                    <a:bodyPr/>
                    <a:lstStyle/>
                    <a:p>
                      <a:pPr algn="ctr"/>
                      <a:r>
                        <a:rPr lang="en-US" sz="2000" b="1" dirty="0" err="1"/>
                        <a:t>Vai</a:t>
                      </a:r>
                      <a:r>
                        <a:rPr lang="en-US" sz="2000" b="1" dirty="0"/>
                        <a:t> </a:t>
                      </a:r>
                      <a:r>
                        <a:rPr lang="en-US" sz="2000" b="1" dirty="0" err="1"/>
                        <a:t>trò</a:t>
                      </a:r>
                      <a:r>
                        <a:rPr lang="en-US" sz="2000" b="1" dirty="0"/>
                        <a:t> </a:t>
                      </a:r>
                      <a:r>
                        <a:rPr lang="en-US" sz="2000" b="1" dirty="0" err="1"/>
                        <a:t>trong</a:t>
                      </a:r>
                      <a:r>
                        <a:rPr lang="en-US" sz="2000" b="1" dirty="0"/>
                        <a:t> </a:t>
                      </a:r>
                      <a:r>
                        <a:rPr lang="en-US" sz="2000" b="1" dirty="0" err="1"/>
                        <a:t>bài</a:t>
                      </a:r>
                      <a:r>
                        <a:rPr lang="en-US" sz="2000" b="1" dirty="0"/>
                        <a:t> </a:t>
                      </a:r>
                      <a:r>
                        <a:rPr lang="en-US" sz="2000" b="1" dirty="0" err="1"/>
                        <a:t>tiết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extLst>
                  <a:ext uri="{0D108BD9-81ED-4DB2-BD59-A6C34878D82A}">
                    <a16:rowId xmlns:a16="http://schemas.microsoft.com/office/drawing/2014/main" val="1602055488"/>
                  </a:ext>
                </a:extLst>
              </a:tr>
              <a:tr h="53617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175258"/>
                  </a:ext>
                </a:extLst>
              </a:tr>
              <a:tr h="53617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375673"/>
                  </a:ext>
                </a:extLst>
              </a:tr>
              <a:tr h="53617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19707"/>
                  </a:ext>
                </a:extLst>
              </a:tr>
              <a:tr h="53617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3300259"/>
                  </a:ext>
                </a:extLst>
              </a:tr>
            </a:tbl>
          </a:graphicData>
        </a:graphic>
      </p:graphicFrame>
    </p:spTree>
    <p:extLst>
      <p:ext uri="{BB962C8B-B14F-4D97-AF65-F5344CB8AC3E}">
        <p14:creationId xmlns:p14="http://schemas.microsoft.com/office/powerpoint/2010/main" val="1998865064"/>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B0B4BC6-822F-4E08-9BD4-09CDFB01E87B}"/>
              </a:ext>
            </a:extLst>
          </p:cNvPr>
          <p:cNvSpPr txBox="1"/>
          <p:nvPr/>
        </p:nvSpPr>
        <p:spPr>
          <a:xfrm>
            <a:off x="1617785" y="436092"/>
            <a:ext cx="2954215" cy="523220"/>
          </a:xfrm>
          <a:prstGeom prst="rect">
            <a:avLst/>
          </a:prstGeom>
          <a:noFill/>
        </p:spPr>
        <p:txBody>
          <a:bodyPr wrap="square" rtlCol="0">
            <a:spAutoFit/>
          </a:bodyPr>
          <a:lstStyle/>
          <a:p>
            <a:r>
              <a:rPr lang="vi-VN" sz="2800" b="1" dirty="0">
                <a:solidFill>
                  <a:schemeClr val="bg2"/>
                </a:solidFill>
              </a:rPr>
              <a:t>KHỞI ĐỘNG</a:t>
            </a:r>
            <a:endParaRPr lang="en-US" sz="2800" b="1" dirty="0">
              <a:solidFill>
                <a:schemeClr val="bg2"/>
              </a:solidFill>
            </a:endParaRPr>
          </a:p>
        </p:txBody>
      </p:sp>
      <p:grpSp>
        <p:nvGrpSpPr>
          <p:cNvPr id="14" name="Google Shape;591;p51">
            <a:extLst>
              <a:ext uri="{FF2B5EF4-FFF2-40B4-BE49-F238E27FC236}">
                <a16:creationId xmlns:a16="http://schemas.microsoft.com/office/drawing/2014/main" id="{087479CF-F6B3-4AF7-A1C4-9114AD1B7754}"/>
              </a:ext>
            </a:extLst>
          </p:cNvPr>
          <p:cNvGrpSpPr/>
          <p:nvPr/>
        </p:nvGrpSpPr>
        <p:grpSpPr>
          <a:xfrm rot="863813">
            <a:off x="8197863" y="4083806"/>
            <a:ext cx="1023391" cy="1022667"/>
            <a:chOff x="6152200" y="1762750"/>
            <a:chExt cx="2047725" cy="2056900"/>
          </a:xfrm>
        </p:grpSpPr>
        <p:sp>
          <p:nvSpPr>
            <p:cNvPr id="15" name="Google Shape;592;p51">
              <a:extLst>
                <a:ext uri="{FF2B5EF4-FFF2-40B4-BE49-F238E27FC236}">
                  <a16:creationId xmlns:a16="http://schemas.microsoft.com/office/drawing/2014/main" id="{7D12E8FD-E241-45A2-ACF8-03D38F1A3C6D}"/>
                </a:ext>
              </a:extLst>
            </p:cNvPr>
            <p:cNvSpPr/>
            <p:nvPr/>
          </p:nvSpPr>
          <p:spPr>
            <a:xfrm>
              <a:off x="6152200" y="1762750"/>
              <a:ext cx="2047725" cy="2056900"/>
            </a:xfrm>
            <a:custGeom>
              <a:avLst/>
              <a:gdLst/>
              <a:ahLst/>
              <a:cxnLst/>
              <a:rect l="l" t="t" r="r" b="b"/>
              <a:pathLst>
                <a:path w="81909" h="82276" extrusionOk="0">
                  <a:moveTo>
                    <a:pt x="38408" y="1"/>
                  </a:moveTo>
                  <a:cubicBezTo>
                    <a:pt x="35261" y="1"/>
                    <a:pt x="32118" y="290"/>
                    <a:pt x="29023" y="870"/>
                  </a:cubicBezTo>
                  <a:cubicBezTo>
                    <a:pt x="27586" y="1128"/>
                    <a:pt x="26781" y="2867"/>
                    <a:pt x="27141" y="4189"/>
                  </a:cubicBezTo>
                  <a:cubicBezTo>
                    <a:pt x="27498" y="5468"/>
                    <a:pt x="28624" y="6126"/>
                    <a:pt x="29842" y="6126"/>
                  </a:cubicBezTo>
                  <a:cubicBezTo>
                    <a:pt x="30047" y="6126"/>
                    <a:pt x="30253" y="6108"/>
                    <a:pt x="30459" y="6071"/>
                  </a:cubicBezTo>
                  <a:cubicBezTo>
                    <a:pt x="31135" y="5941"/>
                    <a:pt x="31810" y="5841"/>
                    <a:pt x="32500" y="5755"/>
                  </a:cubicBezTo>
                  <a:cubicBezTo>
                    <a:pt x="32744" y="9289"/>
                    <a:pt x="32816" y="12823"/>
                    <a:pt x="32715" y="16372"/>
                  </a:cubicBezTo>
                  <a:cubicBezTo>
                    <a:pt x="32399" y="16530"/>
                    <a:pt x="32097" y="16703"/>
                    <a:pt x="31796" y="16875"/>
                  </a:cubicBezTo>
                  <a:lnTo>
                    <a:pt x="31451" y="17076"/>
                  </a:lnTo>
                  <a:cubicBezTo>
                    <a:pt x="30948" y="17234"/>
                    <a:pt x="30459" y="17406"/>
                    <a:pt x="29985" y="17593"/>
                  </a:cubicBezTo>
                  <a:cubicBezTo>
                    <a:pt x="27859" y="18427"/>
                    <a:pt x="25833" y="19490"/>
                    <a:pt x="23951" y="20768"/>
                  </a:cubicBezTo>
                  <a:cubicBezTo>
                    <a:pt x="21839" y="18484"/>
                    <a:pt x="19856" y="16070"/>
                    <a:pt x="18017" y="13556"/>
                  </a:cubicBezTo>
                  <a:cubicBezTo>
                    <a:pt x="19253" y="13024"/>
                    <a:pt x="20029" y="11717"/>
                    <a:pt x="19655" y="10338"/>
                  </a:cubicBezTo>
                  <a:cubicBezTo>
                    <a:pt x="19345" y="9229"/>
                    <a:pt x="18214" y="8338"/>
                    <a:pt x="17050" y="8338"/>
                  </a:cubicBezTo>
                  <a:cubicBezTo>
                    <a:pt x="16811" y="8338"/>
                    <a:pt x="16571" y="8375"/>
                    <a:pt x="16336" y="8456"/>
                  </a:cubicBezTo>
                  <a:cubicBezTo>
                    <a:pt x="13894" y="9275"/>
                    <a:pt x="11667" y="10611"/>
                    <a:pt x="9785" y="12364"/>
                  </a:cubicBezTo>
                  <a:cubicBezTo>
                    <a:pt x="8707" y="13355"/>
                    <a:pt x="8779" y="15165"/>
                    <a:pt x="9785" y="16171"/>
                  </a:cubicBezTo>
                  <a:cubicBezTo>
                    <a:pt x="10314" y="16684"/>
                    <a:pt x="11002" y="16944"/>
                    <a:pt x="11691" y="16944"/>
                  </a:cubicBezTo>
                  <a:cubicBezTo>
                    <a:pt x="12293" y="16944"/>
                    <a:pt x="12895" y="16746"/>
                    <a:pt x="13391" y="16343"/>
                  </a:cubicBezTo>
                  <a:cubicBezTo>
                    <a:pt x="15388" y="19087"/>
                    <a:pt x="17529" y="21731"/>
                    <a:pt x="19828" y="24245"/>
                  </a:cubicBezTo>
                  <a:cubicBezTo>
                    <a:pt x="17155" y="27076"/>
                    <a:pt x="15187" y="30481"/>
                    <a:pt x="14081" y="34216"/>
                  </a:cubicBezTo>
                  <a:lnTo>
                    <a:pt x="7012" y="33139"/>
                  </a:lnTo>
                  <a:cubicBezTo>
                    <a:pt x="7472" y="31960"/>
                    <a:pt x="6926" y="30495"/>
                    <a:pt x="5834" y="29863"/>
                  </a:cubicBezTo>
                  <a:cubicBezTo>
                    <a:pt x="5411" y="29616"/>
                    <a:pt x="4959" y="29502"/>
                    <a:pt x="4514" y="29502"/>
                  </a:cubicBezTo>
                  <a:cubicBezTo>
                    <a:pt x="3586" y="29502"/>
                    <a:pt x="2690" y="30000"/>
                    <a:pt x="2156" y="30825"/>
                  </a:cubicBezTo>
                  <a:cubicBezTo>
                    <a:pt x="461" y="33440"/>
                    <a:pt x="1" y="36601"/>
                    <a:pt x="691" y="39618"/>
                  </a:cubicBezTo>
                  <a:cubicBezTo>
                    <a:pt x="956" y="40811"/>
                    <a:pt x="2150" y="41589"/>
                    <a:pt x="3325" y="41589"/>
                  </a:cubicBezTo>
                  <a:cubicBezTo>
                    <a:pt x="3552" y="41589"/>
                    <a:pt x="3777" y="41561"/>
                    <a:pt x="3995" y="41500"/>
                  </a:cubicBezTo>
                  <a:cubicBezTo>
                    <a:pt x="5389" y="41112"/>
                    <a:pt x="6136" y="39748"/>
                    <a:pt x="5920" y="38383"/>
                  </a:cubicBezTo>
                  <a:lnTo>
                    <a:pt x="5920" y="38383"/>
                  </a:lnTo>
                  <a:lnTo>
                    <a:pt x="13104" y="39475"/>
                  </a:lnTo>
                  <a:cubicBezTo>
                    <a:pt x="13018" y="40236"/>
                    <a:pt x="12960" y="40997"/>
                    <a:pt x="12946" y="41759"/>
                  </a:cubicBezTo>
                  <a:cubicBezTo>
                    <a:pt x="12931" y="43497"/>
                    <a:pt x="13176" y="45250"/>
                    <a:pt x="13463" y="46960"/>
                  </a:cubicBezTo>
                  <a:cubicBezTo>
                    <a:pt x="13707" y="48411"/>
                    <a:pt x="14095" y="49819"/>
                    <a:pt x="14627" y="51184"/>
                  </a:cubicBezTo>
                  <a:cubicBezTo>
                    <a:pt x="11998" y="52419"/>
                    <a:pt x="9354" y="53540"/>
                    <a:pt x="6624" y="54560"/>
                  </a:cubicBezTo>
                  <a:cubicBezTo>
                    <a:pt x="6495" y="54330"/>
                    <a:pt x="6380" y="54086"/>
                    <a:pt x="6265" y="53856"/>
                  </a:cubicBezTo>
                  <a:cubicBezTo>
                    <a:pt x="6179" y="53669"/>
                    <a:pt x="6078" y="53497"/>
                    <a:pt x="6006" y="53310"/>
                  </a:cubicBezTo>
                  <a:cubicBezTo>
                    <a:pt x="5925" y="53120"/>
                    <a:pt x="5884" y="53027"/>
                    <a:pt x="5882" y="53027"/>
                  </a:cubicBezTo>
                  <a:lnTo>
                    <a:pt x="5882" y="53027"/>
                  </a:lnTo>
                  <a:cubicBezTo>
                    <a:pt x="5881" y="53027"/>
                    <a:pt x="5887" y="53042"/>
                    <a:pt x="5898" y="53070"/>
                  </a:cubicBezTo>
                  <a:lnTo>
                    <a:pt x="5898" y="53070"/>
                  </a:lnTo>
                  <a:cubicBezTo>
                    <a:pt x="5433" y="51965"/>
                    <a:pt x="4492" y="51142"/>
                    <a:pt x="3318" y="51142"/>
                  </a:cubicBezTo>
                  <a:cubicBezTo>
                    <a:pt x="3087" y="51142"/>
                    <a:pt x="2848" y="51174"/>
                    <a:pt x="2601" y="51241"/>
                  </a:cubicBezTo>
                  <a:cubicBezTo>
                    <a:pt x="1337" y="51600"/>
                    <a:pt x="173" y="53195"/>
                    <a:pt x="719" y="54560"/>
                  </a:cubicBezTo>
                  <a:cubicBezTo>
                    <a:pt x="2027" y="57721"/>
                    <a:pt x="3808" y="60551"/>
                    <a:pt x="6222" y="62994"/>
                  </a:cubicBezTo>
                  <a:cubicBezTo>
                    <a:pt x="6746" y="63518"/>
                    <a:pt x="7436" y="63780"/>
                    <a:pt x="8126" y="63780"/>
                  </a:cubicBezTo>
                  <a:cubicBezTo>
                    <a:pt x="8815" y="63780"/>
                    <a:pt x="9505" y="63518"/>
                    <a:pt x="10029" y="62994"/>
                  </a:cubicBezTo>
                  <a:cubicBezTo>
                    <a:pt x="11092" y="61945"/>
                    <a:pt x="11092" y="60235"/>
                    <a:pt x="10029" y="59186"/>
                  </a:cubicBezTo>
                  <a:lnTo>
                    <a:pt x="9900" y="59057"/>
                  </a:lnTo>
                  <a:cubicBezTo>
                    <a:pt x="12328" y="58109"/>
                    <a:pt x="14713" y="57089"/>
                    <a:pt x="17055" y="55983"/>
                  </a:cubicBezTo>
                  <a:cubicBezTo>
                    <a:pt x="19109" y="59172"/>
                    <a:pt x="21825" y="61902"/>
                    <a:pt x="25000" y="63956"/>
                  </a:cubicBezTo>
                  <a:cubicBezTo>
                    <a:pt x="24813" y="64775"/>
                    <a:pt x="24540" y="65580"/>
                    <a:pt x="24181" y="66341"/>
                  </a:cubicBezTo>
                  <a:cubicBezTo>
                    <a:pt x="23477" y="67879"/>
                    <a:pt x="22687" y="69373"/>
                    <a:pt x="21911" y="70867"/>
                  </a:cubicBezTo>
                  <a:cubicBezTo>
                    <a:pt x="21563" y="70718"/>
                    <a:pt x="21194" y="70644"/>
                    <a:pt x="20827" y="70644"/>
                  </a:cubicBezTo>
                  <a:cubicBezTo>
                    <a:pt x="20136" y="70644"/>
                    <a:pt x="19453" y="70906"/>
                    <a:pt x="18937" y="71413"/>
                  </a:cubicBezTo>
                  <a:cubicBezTo>
                    <a:pt x="17917" y="72419"/>
                    <a:pt x="17888" y="74200"/>
                    <a:pt x="18937" y="75220"/>
                  </a:cubicBezTo>
                  <a:cubicBezTo>
                    <a:pt x="20819" y="77059"/>
                    <a:pt x="23161" y="78338"/>
                    <a:pt x="25718" y="78956"/>
                  </a:cubicBezTo>
                  <a:cubicBezTo>
                    <a:pt x="25929" y="79004"/>
                    <a:pt x="26145" y="79027"/>
                    <a:pt x="26360" y="79027"/>
                  </a:cubicBezTo>
                  <a:cubicBezTo>
                    <a:pt x="27559" y="79027"/>
                    <a:pt x="28757" y="78303"/>
                    <a:pt x="29037" y="77074"/>
                  </a:cubicBezTo>
                  <a:cubicBezTo>
                    <a:pt x="29353" y="75694"/>
                    <a:pt x="28620" y="74100"/>
                    <a:pt x="27155" y="73755"/>
                  </a:cubicBezTo>
                  <a:cubicBezTo>
                    <a:pt x="26954" y="73712"/>
                    <a:pt x="26753" y="73654"/>
                    <a:pt x="26552" y="73597"/>
                  </a:cubicBezTo>
                  <a:cubicBezTo>
                    <a:pt x="27758" y="71284"/>
                    <a:pt x="29123" y="68899"/>
                    <a:pt x="29928" y="66384"/>
                  </a:cubicBezTo>
                  <a:cubicBezTo>
                    <a:pt x="30603" y="66657"/>
                    <a:pt x="31307" y="66902"/>
                    <a:pt x="32011" y="67117"/>
                  </a:cubicBezTo>
                  <a:cubicBezTo>
                    <a:pt x="33692" y="67606"/>
                    <a:pt x="35459" y="67821"/>
                    <a:pt x="37198" y="68008"/>
                  </a:cubicBezTo>
                  <a:cubicBezTo>
                    <a:pt x="38078" y="68095"/>
                    <a:pt x="38962" y="68139"/>
                    <a:pt x="39845" y="68139"/>
                  </a:cubicBezTo>
                  <a:cubicBezTo>
                    <a:pt x="41009" y="68139"/>
                    <a:pt x="42173" y="68062"/>
                    <a:pt x="43333" y="67907"/>
                  </a:cubicBezTo>
                  <a:cubicBezTo>
                    <a:pt x="45200" y="70565"/>
                    <a:pt x="46608" y="73539"/>
                    <a:pt x="47470" y="76686"/>
                  </a:cubicBezTo>
                  <a:lnTo>
                    <a:pt x="46436" y="76987"/>
                  </a:lnTo>
                  <a:cubicBezTo>
                    <a:pt x="45028" y="77404"/>
                    <a:pt x="44195" y="78869"/>
                    <a:pt x="44554" y="80292"/>
                  </a:cubicBezTo>
                  <a:cubicBezTo>
                    <a:pt x="44877" y="81454"/>
                    <a:pt x="45999" y="82276"/>
                    <a:pt x="47171" y="82276"/>
                  </a:cubicBezTo>
                  <a:cubicBezTo>
                    <a:pt x="47405" y="82276"/>
                    <a:pt x="47641" y="82243"/>
                    <a:pt x="47873" y="82174"/>
                  </a:cubicBezTo>
                  <a:lnTo>
                    <a:pt x="55674" y="79890"/>
                  </a:lnTo>
                  <a:cubicBezTo>
                    <a:pt x="57082" y="79473"/>
                    <a:pt x="57915" y="78007"/>
                    <a:pt x="57556" y="76585"/>
                  </a:cubicBezTo>
                  <a:cubicBezTo>
                    <a:pt x="57233" y="75423"/>
                    <a:pt x="56120" y="74601"/>
                    <a:pt x="54944" y="74601"/>
                  </a:cubicBezTo>
                  <a:cubicBezTo>
                    <a:pt x="54709" y="74601"/>
                    <a:pt x="54471" y="74634"/>
                    <a:pt x="54237" y="74703"/>
                  </a:cubicBezTo>
                  <a:lnTo>
                    <a:pt x="52643" y="75163"/>
                  </a:lnTo>
                  <a:cubicBezTo>
                    <a:pt x="51824" y="72217"/>
                    <a:pt x="50602" y="69401"/>
                    <a:pt x="49008" y="66787"/>
                  </a:cubicBezTo>
                  <a:cubicBezTo>
                    <a:pt x="50947" y="66169"/>
                    <a:pt x="52844" y="65451"/>
                    <a:pt x="54683" y="64617"/>
                  </a:cubicBezTo>
                  <a:cubicBezTo>
                    <a:pt x="57269" y="63497"/>
                    <a:pt x="59654" y="61945"/>
                    <a:pt x="61723" y="60034"/>
                  </a:cubicBezTo>
                  <a:cubicBezTo>
                    <a:pt x="62901" y="58928"/>
                    <a:pt x="63892" y="57663"/>
                    <a:pt x="64682" y="56255"/>
                  </a:cubicBezTo>
                  <a:cubicBezTo>
                    <a:pt x="67599" y="57204"/>
                    <a:pt x="70501" y="58238"/>
                    <a:pt x="73374" y="59359"/>
                  </a:cubicBezTo>
                  <a:cubicBezTo>
                    <a:pt x="73044" y="59833"/>
                    <a:pt x="72699" y="60307"/>
                    <a:pt x="72455" y="60623"/>
                  </a:cubicBezTo>
                  <a:cubicBezTo>
                    <a:pt x="71535" y="61758"/>
                    <a:pt x="71334" y="63324"/>
                    <a:pt x="72455" y="64430"/>
                  </a:cubicBezTo>
                  <a:cubicBezTo>
                    <a:pt x="72944" y="64927"/>
                    <a:pt x="73713" y="65219"/>
                    <a:pt x="74467" y="65219"/>
                  </a:cubicBezTo>
                  <a:cubicBezTo>
                    <a:pt x="75152" y="65219"/>
                    <a:pt x="75824" y="64978"/>
                    <a:pt x="76262" y="64430"/>
                  </a:cubicBezTo>
                  <a:cubicBezTo>
                    <a:pt x="78561" y="61586"/>
                    <a:pt x="80343" y="58353"/>
                    <a:pt x="81492" y="54876"/>
                  </a:cubicBezTo>
                  <a:cubicBezTo>
                    <a:pt x="81909" y="53554"/>
                    <a:pt x="80960" y="51888"/>
                    <a:pt x="79581" y="51572"/>
                  </a:cubicBezTo>
                  <a:cubicBezTo>
                    <a:pt x="79358" y="51515"/>
                    <a:pt x="79133" y="51488"/>
                    <a:pt x="78912" y="51488"/>
                  </a:cubicBezTo>
                  <a:cubicBezTo>
                    <a:pt x="77724" y="51488"/>
                    <a:pt x="76628" y="52267"/>
                    <a:pt x="76277" y="53454"/>
                  </a:cubicBezTo>
                  <a:cubicBezTo>
                    <a:pt x="76133" y="53871"/>
                    <a:pt x="76004" y="54244"/>
                    <a:pt x="75874" y="54603"/>
                  </a:cubicBezTo>
                  <a:cubicBezTo>
                    <a:pt x="72814" y="53382"/>
                    <a:pt x="69711" y="52261"/>
                    <a:pt x="66579" y="51241"/>
                  </a:cubicBezTo>
                  <a:cubicBezTo>
                    <a:pt x="67225" y="48497"/>
                    <a:pt x="67369" y="45609"/>
                    <a:pt x="67168" y="42793"/>
                  </a:cubicBezTo>
                  <a:cubicBezTo>
                    <a:pt x="66909" y="39230"/>
                    <a:pt x="66320" y="35653"/>
                    <a:pt x="65185" y="32262"/>
                  </a:cubicBezTo>
                  <a:cubicBezTo>
                    <a:pt x="67714" y="31271"/>
                    <a:pt x="70171" y="30121"/>
                    <a:pt x="72541" y="28800"/>
                  </a:cubicBezTo>
                  <a:cubicBezTo>
                    <a:pt x="72642" y="28986"/>
                    <a:pt x="72728" y="29159"/>
                    <a:pt x="72828" y="29346"/>
                  </a:cubicBezTo>
                  <a:cubicBezTo>
                    <a:pt x="73287" y="30206"/>
                    <a:pt x="74229" y="30665"/>
                    <a:pt x="75168" y="30665"/>
                  </a:cubicBezTo>
                  <a:cubicBezTo>
                    <a:pt x="75640" y="30665"/>
                    <a:pt x="76112" y="30549"/>
                    <a:pt x="76521" y="30308"/>
                  </a:cubicBezTo>
                  <a:cubicBezTo>
                    <a:pt x="77814" y="29547"/>
                    <a:pt x="78173" y="27923"/>
                    <a:pt x="77483" y="26630"/>
                  </a:cubicBezTo>
                  <a:cubicBezTo>
                    <a:pt x="76392" y="24561"/>
                    <a:pt x="75156" y="22550"/>
                    <a:pt x="73805" y="20639"/>
                  </a:cubicBezTo>
                  <a:cubicBezTo>
                    <a:pt x="73238" y="19828"/>
                    <a:pt x="72352" y="19316"/>
                    <a:pt x="71427" y="19316"/>
                  </a:cubicBezTo>
                  <a:cubicBezTo>
                    <a:pt x="70993" y="19316"/>
                    <a:pt x="70550" y="19429"/>
                    <a:pt x="70127" y="19677"/>
                  </a:cubicBezTo>
                  <a:cubicBezTo>
                    <a:pt x="68949" y="20366"/>
                    <a:pt x="68317" y="22162"/>
                    <a:pt x="69150" y="23355"/>
                  </a:cubicBezTo>
                  <a:cubicBezTo>
                    <a:pt x="69352" y="23642"/>
                    <a:pt x="69538" y="23915"/>
                    <a:pt x="69740" y="24188"/>
                  </a:cubicBezTo>
                  <a:cubicBezTo>
                    <a:pt x="67584" y="25395"/>
                    <a:pt x="65358" y="26443"/>
                    <a:pt x="63059" y="27334"/>
                  </a:cubicBezTo>
                  <a:cubicBezTo>
                    <a:pt x="62886" y="27018"/>
                    <a:pt x="62714" y="26702"/>
                    <a:pt x="62527" y="26400"/>
                  </a:cubicBezTo>
                  <a:cubicBezTo>
                    <a:pt x="60717" y="23369"/>
                    <a:pt x="58318" y="20754"/>
                    <a:pt x="55444" y="18700"/>
                  </a:cubicBezTo>
                  <a:cubicBezTo>
                    <a:pt x="57427" y="16243"/>
                    <a:pt x="59309" y="13700"/>
                    <a:pt x="61090" y="11099"/>
                  </a:cubicBezTo>
                  <a:cubicBezTo>
                    <a:pt x="61148" y="11171"/>
                    <a:pt x="61205" y="11229"/>
                    <a:pt x="61263" y="11300"/>
                  </a:cubicBezTo>
                  <a:cubicBezTo>
                    <a:pt x="61210" y="11224"/>
                    <a:pt x="61183" y="11186"/>
                    <a:pt x="61184" y="11186"/>
                  </a:cubicBezTo>
                  <a:lnTo>
                    <a:pt x="61184" y="11186"/>
                  </a:lnTo>
                  <a:cubicBezTo>
                    <a:pt x="61184" y="11186"/>
                    <a:pt x="61239" y="11263"/>
                    <a:pt x="61349" y="11415"/>
                  </a:cubicBezTo>
                  <a:cubicBezTo>
                    <a:pt x="61939" y="12212"/>
                    <a:pt x="62812" y="12739"/>
                    <a:pt x="63737" y="12739"/>
                  </a:cubicBezTo>
                  <a:cubicBezTo>
                    <a:pt x="64163" y="12739"/>
                    <a:pt x="64601" y="12627"/>
                    <a:pt x="65027" y="12378"/>
                  </a:cubicBezTo>
                  <a:cubicBezTo>
                    <a:pt x="66191" y="11703"/>
                    <a:pt x="66866" y="9878"/>
                    <a:pt x="66004" y="8686"/>
                  </a:cubicBezTo>
                  <a:cubicBezTo>
                    <a:pt x="63662" y="5496"/>
                    <a:pt x="60329" y="3154"/>
                    <a:pt x="56392" y="2450"/>
                  </a:cubicBezTo>
                  <a:cubicBezTo>
                    <a:pt x="56192" y="2413"/>
                    <a:pt x="55987" y="2394"/>
                    <a:pt x="55782" y="2394"/>
                  </a:cubicBezTo>
                  <a:cubicBezTo>
                    <a:pt x="54576" y="2394"/>
                    <a:pt x="53368" y="3043"/>
                    <a:pt x="53074" y="4332"/>
                  </a:cubicBezTo>
                  <a:cubicBezTo>
                    <a:pt x="52772" y="5640"/>
                    <a:pt x="53476" y="7378"/>
                    <a:pt x="54956" y="7637"/>
                  </a:cubicBezTo>
                  <a:cubicBezTo>
                    <a:pt x="55530" y="7752"/>
                    <a:pt x="56091" y="7895"/>
                    <a:pt x="56651" y="8068"/>
                  </a:cubicBezTo>
                  <a:cubicBezTo>
                    <a:pt x="54783" y="10812"/>
                    <a:pt x="52829" y="13456"/>
                    <a:pt x="50732" y="15999"/>
                  </a:cubicBezTo>
                  <a:cubicBezTo>
                    <a:pt x="50157" y="15754"/>
                    <a:pt x="49568" y="15510"/>
                    <a:pt x="48964" y="15280"/>
                  </a:cubicBezTo>
                  <a:cubicBezTo>
                    <a:pt x="46757" y="14505"/>
                    <a:pt x="44446" y="14112"/>
                    <a:pt x="42130" y="14112"/>
                  </a:cubicBezTo>
                  <a:cubicBezTo>
                    <a:pt x="40797" y="14112"/>
                    <a:pt x="39463" y="14242"/>
                    <a:pt x="38146" y="14504"/>
                  </a:cubicBezTo>
                  <a:cubicBezTo>
                    <a:pt x="38175" y="11458"/>
                    <a:pt x="38074" y="8427"/>
                    <a:pt x="37873" y="5395"/>
                  </a:cubicBezTo>
                  <a:lnTo>
                    <a:pt x="39267" y="5395"/>
                  </a:lnTo>
                  <a:cubicBezTo>
                    <a:pt x="39282" y="5396"/>
                    <a:pt x="39298" y="5396"/>
                    <a:pt x="39313" y="5396"/>
                  </a:cubicBezTo>
                  <a:cubicBezTo>
                    <a:pt x="40704" y="5396"/>
                    <a:pt x="42024" y="4130"/>
                    <a:pt x="41968" y="2709"/>
                  </a:cubicBezTo>
                  <a:cubicBezTo>
                    <a:pt x="41896" y="1215"/>
                    <a:pt x="40775" y="51"/>
                    <a:pt x="39267" y="8"/>
                  </a:cubicBezTo>
                  <a:cubicBezTo>
                    <a:pt x="38980" y="3"/>
                    <a:pt x="38694" y="1"/>
                    <a:pt x="38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 name="Google Shape;593;p51">
              <a:extLst>
                <a:ext uri="{FF2B5EF4-FFF2-40B4-BE49-F238E27FC236}">
                  <a16:creationId xmlns:a16="http://schemas.microsoft.com/office/drawing/2014/main" id="{2592726A-D6AD-4FB1-A6A7-10547406399E}"/>
                </a:ext>
              </a:extLst>
            </p:cNvPr>
            <p:cNvSpPr/>
            <p:nvPr/>
          </p:nvSpPr>
          <p:spPr>
            <a:xfrm>
              <a:off x="6722950" y="2567500"/>
              <a:ext cx="313600" cy="243175"/>
            </a:xfrm>
            <a:custGeom>
              <a:avLst/>
              <a:gdLst/>
              <a:ahLst/>
              <a:cxnLst/>
              <a:rect l="l" t="t" r="r" b="b"/>
              <a:pathLst>
                <a:path w="12544" h="9727" extrusionOk="0">
                  <a:moveTo>
                    <a:pt x="6265" y="0"/>
                  </a:moveTo>
                  <a:cubicBezTo>
                    <a:pt x="15" y="0"/>
                    <a:pt x="0" y="9727"/>
                    <a:pt x="6265" y="9727"/>
                  </a:cubicBezTo>
                  <a:cubicBezTo>
                    <a:pt x="12543" y="9727"/>
                    <a:pt x="12543" y="0"/>
                    <a:pt x="6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94;p51">
              <a:extLst>
                <a:ext uri="{FF2B5EF4-FFF2-40B4-BE49-F238E27FC236}">
                  <a16:creationId xmlns:a16="http://schemas.microsoft.com/office/drawing/2014/main" id="{CE113B98-AF07-490E-9032-E4F0D7251842}"/>
                </a:ext>
              </a:extLst>
            </p:cNvPr>
            <p:cNvSpPr/>
            <p:nvPr/>
          </p:nvSpPr>
          <p:spPr>
            <a:xfrm>
              <a:off x="6775025" y="2619225"/>
              <a:ext cx="181050" cy="140450"/>
            </a:xfrm>
            <a:custGeom>
              <a:avLst/>
              <a:gdLst/>
              <a:ahLst/>
              <a:cxnLst/>
              <a:rect l="l" t="t" r="r" b="b"/>
              <a:pathLst>
                <a:path w="7242" h="5618" extrusionOk="0">
                  <a:moveTo>
                    <a:pt x="3621" y="0"/>
                  </a:moveTo>
                  <a:cubicBezTo>
                    <a:pt x="1" y="0"/>
                    <a:pt x="1" y="5618"/>
                    <a:pt x="3621" y="5618"/>
                  </a:cubicBezTo>
                  <a:cubicBezTo>
                    <a:pt x="7242" y="5618"/>
                    <a:pt x="7242" y="0"/>
                    <a:pt x="3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95;p51">
              <a:extLst>
                <a:ext uri="{FF2B5EF4-FFF2-40B4-BE49-F238E27FC236}">
                  <a16:creationId xmlns:a16="http://schemas.microsoft.com/office/drawing/2014/main" id="{2225E59D-2126-45E6-B626-63E44D439C3A}"/>
                </a:ext>
              </a:extLst>
            </p:cNvPr>
            <p:cNvSpPr/>
            <p:nvPr/>
          </p:nvSpPr>
          <p:spPr>
            <a:xfrm>
              <a:off x="7189175" y="2542000"/>
              <a:ext cx="320400" cy="248575"/>
            </a:xfrm>
            <a:custGeom>
              <a:avLst/>
              <a:gdLst/>
              <a:ahLst/>
              <a:cxnLst/>
              <a:rect l="l" t="t" r="r" b="b"/>
              <a:pathLst>
                <a:path w="12816" h="9943" extrusionOk="0">
                  <a:moveTo>
                    <a:pt x="6408" y="0"/>
                  </a:moveTo>
                  <a:cubicBezTo>
                    <a:pt x="0" y="0"/>
                    <a:pt x="0" y="9942"/>
                    <a:pt x="6408" y="9942"/>
                  </a:cubicBezTo>
                  <a:cubicBezTo>
                    <a:pt x="12816" y="9942"/>
                    <a:pt x="12816" y="0"/>
                    <a:pt x="6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96;p51">
              <a:extLst>
                <a:ext uri="{FF2B5EF4-FFF2-40B4-BE49-F238E27FC236}">
                  <a16:creationId xmlns:a16="http://schemas.microsoft.com/office/drawing/2014/main" id="{AF8B973C-79D5-47AF-A52F-689BCC2E5AD1}"/>
                </a:ext>
              </a:extLst>
            </p:cNvPr>
            <p:cNvSpPr/>
            <p:nvPr/>
          </p:nvSpPr>
          <p:spPr>
            <a:xfrm>
              <a:off x="7256700" y="2594425"/>
              <a:ext cx="185350" cy="143700"/>
            </a:xfrm>
            <a:custGeom>
              <a:avLst/>
              <a:gdLst/>
              <a:ahLst/>
              <a:cxnLst/>
              <a:rect l="l" t="t" r="r" b="b"/>
              <a:pathLst>
                <a:path w="7414" h="5748" extrusionOk="0">
                  <a:moveTo>
                    <a:pt x="3707" y="1"/>
                  </a:moveTo>
                  <a:cubicBezTo>
                    <a:pt x="15" y="1"/>
                    <a:pt x="0" y="5748"/>
                    <a:pt x="3707" y="5748"/>
                  </a:cubicBezTo>
                  <a:cubicBezTo>
                    <a:pt x="7414" y="5748"/>
                    <a:pt x="7414" y="1"/>
                    <a:pt x="3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97;p51">
              <a:extLst>
                <a:ext uri="{FF2B5EF4-FFF2-40B4-BE49-F238E27FC236}">
                  <a16:creationId xmlns:a16="http://schemas.microsoft.com/office/drawing/2014/main" id="{987CE1C0-2089-4646-9737-8E126E2DD10B}"/>
                </a:ext>
              </a:extLst>
            </p:cNvPr>
            <p:cNvSpPr/>
            <p:nvPr/>
          </p:nvSpPr>
          <p:spPr>
            <a:xfrm>
              <a:off x="6926025" y="3025475"/>
              <a:ext cx="436625" cy="200625"/>
            </a:xfrm>
            <a:custGeom>
              <a:avLst/>
              <a:gdLst/>
              <a:ahLst/>
              <a:cxnLst/>
              <a:rect l="l" t="t" r="r" b="b"/>
              <a:pathLst>
                <a:path w="17465" h="8025" extrusionOk="0">
                  <a:moveTo>
                    <a:pt x="1410" y="0"/>
                  </a:moveTo>
                  <a:cubicBezTo>
                    <a:pt x="683" y="0"/>
                    <a:pt x="0" y="618"/>
                    <a:pt x="196" y="1551"/>
                  </a:cubicBezTo>
                  <a:cubicBezTo>
                    <a:pt x="1100" y="5820"/>
                    <a:pt x="4904" y="8024"/>
                    <a:pt x="8740" y="8024"/>
                  </a:cubicBezTo>
                  <a:cubicBezTo>
                    <a:pt x="11914" y="8024"/>
                    <a:pt x="15110" y="6515"/>
                    <a:pt x="16704" y="3419"/>
                  </a:cubicBezTo>
                  <a:cubicBezTo>
                    <a:pt x="17464" y="1931"/>
                    <a:pt x="16151" y="180"/>
                    <a:pt x="14778" y="180"/>
                  </a:cubicBezTo>
                  <a:cubicBezTo>
                    <a:pt x="14308" y="180"/>
                    <a:pt x="13831" y="385"/>
                    <a:pt x="13428" y="876"/>
                  </a:cubicBezTo>
                  <a:cubicBezTo>
                    <a:pt x="11804" y="2876"/>
                    <a:pt x="9876" y="3906"/>
                    <a:pt x="7965" y="3906"/>
                  </a:cubicBezTo>
                  <a:cubicBezTo>
                    <a:pt x="6006" y="3906"/>
                    <a:pt x="4066" y="2822"/>
                    <a:pt x="2495" y="589"/>
                  </a:cubicBezTo>
                  <a:cubicBezTo>
                    <a:pt x="2208" y="181"/>
                    <a:pt x="1802" y="0"/>
                    <a:pt x="1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 name="Google Shape;566;p49">
            <a:extLst>
              <a:ext uri="{FF2B5EF4-FFF2-40B4-BE49-F238E27FC236}">
                <a16:creationId xmlns:a16="http://schemas.microsoft.com/office/drawing/2014/main" id="{7A190665-235A-43C6-BDA2-C7224B8FC12C}"/>
              </a:ext>
            </a:extLst>
          </p:cNvPr>
          <p:cNvGrpSpPr/>
          <p:nvPr/>
        </p:nvGrpSpPr>
        <p:grpSpPr>
          <a:xfrm>
            <a:off x="-315223" y="4117423"/>
            <a:ext cx="1265694" cy="1326469"/>
            <a:chOff x="1054350" y="2305000"/>
            <a:chExt cx="1484525" cy="1635950"/>
          </a:xfrm>
        </p:grpSpPr>
        <p:sp>
          <p:nvSpPr>
            <p:cNvPr id="22" name="Google Shape;567;p49">
              <a:extLst>
                <a:ext uri="{FF2B5EF4-FFF2-40B4-BE49-F238E27FC236}">
                  <a16:creationId xmlns:a16="http://schemas.microsoft.com/office/drawing/2014/main" id="{64DA3A35-3456-4C8C-8D1A-BACF3ED78E36}"/>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8;p49">
              <a:extLst>
                <a:ext uri="{FF2B5EF4-FFF2-40B4-BE49-F238E27FC236}">
                  <a16:creationId xmlns:a16="http://schemas.microsoft.com/office/drawing/2014/main" id="{B3014425-ECDF-4E92-8EC8-63F27C9C90E4}"/>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9;p49">
              <a:extLst>
                <a:ext uri="{FF2B5EF4-FFF2-40B4-BE49-F238E27FC236}">
                  <a16:creationId xmlns:a16="http://schemas.microsoft.com/office/drawing/2014/main" id="{449B28FC-4057-4B35-9351-043C06BBEE82}"/>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0;p49">
              <a:extLst>
                <a:ext uri="{FF2B5EF4-FFF2-40B4-BE49-F238E27FC236}">
                  <a16:creationId xmlns:a16="http://schemas.microsoft.com/office/drawing/2014/main" id="{048114E2-50FC-4652-A591-447E423383FA}"/>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1;p49">
              <a:extLst>
                <a:ext uri="{FF2B5EF4-FFF2-40B4-BE49-F238E27FC236}">
                  <a16:creationId xmlns:a16="http://schemas.microsoft.com/office/drawing/2014/main" id="{BA31CBE6-6047-4D34-B9B1-1B04816AD6DF}"/>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2;p49">
              <a:extLst>
                <a:ext uri="{FF2B5EF4-FFF2-40B4-BE49-F238E27FC236}">
                  <a16:creationId xmlns:a16="http://schemas.microsoft.com/office/drawing/2014/main" id="{601C5670-59CF-4C3E-9C4D-B511552A62EC}"/>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40">
            <a:extLst>
              <a:ext uri="{FF2B5EF4-FFF2-40B4-BE49-F238E27FC236}">
                <a16:creationId xmlns:a16="http://schemas.microsoft.com/office/drawing/2014/main" id="{1F547114-9325-461A-B972-F403EF455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4223" y="456996"/>
            <a:ext cx="1187171" cy="869603"/>
          </a:xfrm>
          <a:prstGeom prst="rect">
            <a:avLst/>
          </a:prstGeom>
        </p:spPr>
      </p:pic>
      <p:sp>
        <p:nvSpPr>
          <p:cNvPr id="2" name="Speech Bubble: Rectangle with Corners Rounded 1">
            <a:extLst>
              <a:ext uri="{FF2B5EF4-FFF2-40B4-BE49-F238E27FC236}">
                <a16:creationId xmlns:a16="http://schemas.microsoft.com/office/drawing/2014/main" id="{5F64C7FE-9CA0-4F14-8512-DB09D4AE7B47}"/>
              </a:ext>
            </a:extLst>
          </p:cNvPr>
          <p:cNvSpPr/>
          <p:nvPr/>
        </p:nvSpPr>
        <p:spPr>
          <a:xfrm>
            <a:off x="4038600" y="1102679"/>
            <a:ext cx="4939427" cy="3238721"/>
          </a:xfrm>
          <a:prstGeom prst="wedgeRoundRectCallout">
            <a:avLst>
              <a:gd name="adj1" fmla="val -45066"/>
              <a:gd name="adj2" fmla="val 63033"/>
              <a:gd name="adj3" fmla="val 16667"/>
            </a:avLst>
          </a:prstGeom>
          <a:solidFill>
            <a:srgbClr val="C4E1E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dirty="0">
                <a:solidFill>
                  <a:schemeClr val="tx1"/>
                </a:solidFill>
              </a:rPr>
              <a:t>Do t</a:t>
            </a:r>
            <a:r>
              <a:rPr lang="vi-VN" sz="2000" dirty="0">
                <a:solidFill>
                  <a:schemeClr val="tx1"/>
                </a:solidFill>
              </a:rPr>
              <a:t>rong quá trình luyện tập thể dục, thể thao, cơ thể ra nhiều mồ hôi nên mất nước, từ đó làm giảm lượng máu trong cơ thể và có thể gây mất cân bằng nội môi. </a:t>
            </a:r>
            <a:endParaRPr lang="en-US" sz="2000" dirty="0">
              <a:solidFill>
                <a:schemeClr val="tx1"/>
              </a:solidFill>
            </a:endParaRPr>
          </a:p>
        </p:txBody>
      </p:sp>
      <p:sp>
        <p:nvSpPr>
          <p:cNvPr id="29" name="TextBox 28">
            <a:extLst>
              <a:ext uri="{FF2B5EF4-FFF2-40B4-BE49-F238E27FC236}">
                <a16:creationId xmlns:a16="http://schemas.microsoft.com/office/drawing/2014/main" id="{0F9D99C7-0439-4838-B4CB-8E4B5F2D60E0}"/>
              </a:ext>
            </a:extLst>
          </p:cNvPr>
          <p:cNvSpPr txBox="1"/>
          <p:nvPr/>
        </p:nvSpPr>
        <p:spPr>
          <a:xfrm>
            <a:off x="406262" y="1682444"/>
            <a:ext cx="3389202" cy="1571424"/>
          </a:xfrm>
          <a:prstGeom prst="roundRect">
            <a:avLst/>
          </a:prstGeom>
          <a:solidFill>
            <a:schemeClr val="accent4">
              <a:lumMod val="20000"/>
              <a:lumOff val="80000"/>
            </a:schemeClr>
          </a:solidFill>
          <a:ln w="19050">
            <a:solidFill>
              <a:schemeClr val="accent3"/>
            </a:solidFill>
            <a:prstDash val="lgDash"/>
          </a:ln>
        </p:spPr>
        <p:txBody>
          <a:bodyPr wrap="square">
            <a:spAutoFit/>
          </a:bodyPr>
          <a:lstStyle/>
          <a:p>
            <a:pPr algn="just">
              <a:lnSpc>
                <a:spcPct val="150000"/>
              </a:lnSpc>
            </a:pPr>
            <a:r>
              <a:rPr lang="en-US" sz="2000" dirty="0" err="1"/>
              <a:t>Tại</a:t>
            </a:r>
            <a:r>
              <a:rPr lang="en-US" sz="2000" dirty="0"/>
              <a:t> </a:t>
            </a:r>
            <a:r>
              <a:rPr lang="en-US" sz="2000" dirty="0" err="1"/>
              <a:t>sao</a:t>
            </a:r>
            <a:r>
              <a:rPr lang="en-US" sz="2000" dirty="0"/>
              <a:t> </a:t>
            </a:r>
            <a:r>
              <a:rPr lang="en-US" sz="2000" dirty="0" err="1"/>
              <a:t>cần</a:t>
            </a:r>
            <a:r>
              <a:rPr lang="en-US" sz="2000" dirty="0"/>
              <a:t> </a:t>
            </a:r>
            <a:r>
              <a:rPr lang="en-US" sz="2000" dirty="0" err="1"/>
              <a:t>bổ</a:t>
            </a:r>
            <a:r>
              <a:rPr lang="en-US" sz="2000" dirty="0"/>
              <a:t> sung n</a:t>
            </a:r>
            <a:r>
              <a:rPr lang="vi-VN" sz="2000" dirty="0"/>
              <a:t>ư</a:t>
            </a:r>
            <a:r>
              <a:rPr lang="en-US" sz="2000" dirty="0" err="1"/>
              <a:t>ớc</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luyện</a:t>
            </a:r>
            <a:r>
              <a:rPr lang="en-US" sz="2000" dirty="0"/>
              <a:t> </a:t>
            </a:r>
            <a:r>
              <a:rPr lang="en-US" sz="2000" dirty="0" err="1"/>
              <a:t>tập</a:t>
            </a:r>
            <a:r>
              <a:rPr lang="en-US" sz="2000" dirty="0"/>
              <a:t> </a:t>
            </a:r>
            <a:r>
              <a:rPr lang="en-US" sz="2000" dirty="0" err="1"/>
              <a:t>thể</a:t>
            </a:r>
            <a:r>
              <a:rPr lang="en-US" sz="2000" dirty="0"/>
              <a:t> </a:t>
            </a:r>
            <a:r>
              <a:rPr lang="en-US" sz="2000" dirty="0" err="1"/>
              <a:t>dục</a:t>
            </a:r>
            <a:r>
              <a:rPr lang="en-US" sz="2000" dirty="0"/>
              <a:t>, </a:t>
            </a:r>
            <a:r>
              <a:rPr lang="en-US" sz="2000" dirty="0" err="1"/>
              <a:t>thể</a:t>
            </a:r>
            <a:r>
              <a:rPr lang="en-US" sz="2000" dirty="0"/>
              <a:t> </a:t>
            </a:r>
            <a:r>
              <a:rPr lang="en-US" sz="2000" dirty="0" err="1"/>
              <a:t>thao</a:t>
            </a:r>
            <a:r>
              <a:rPr lang="en-US" sz="2000" dirty="0"/>
              <a:t>?</a:t>
            </a:r>
          </a:p>
        </p:txBody>
      </p:sp>
      <p:pic>
        <p:nvPicPr>
          <p:cNvPr id="30" name="Picture 5">
            <a:extLst>
              <a:ext uri="{FF2B5EF4-FFF2-40B4-BE49-F238E27FC236}">
                <a16:creationId xmlns:a16="http://schemas.microsoft.com/office/drawing/2014/main" id="{99C62043-490B-4BD0-BB2B-FDF0C60A4B8D}"/>
              </a:ext>
            </a:extLst>
          </p:cNvPr>
          <p:cNvPicPr>
            <a:picLocks noChangeAspect="1"/>
          </p:cNvPicPr>
          <p:nvPr/>
        </p:nvPicPr>
        <p:blipFill>
          <a:blip r:embed="rId5"/>
          <a:srcRect/>
          <a:stretch>
            <a:fillRect/>
          </a:stretch>
        </p:blipFill>
        <p:spPr>
          <a:xfrm>
            <a:off x="2750711" y="3461807"/>
            <a:ext cx="1044753" cy="1681694"/>
          </a:xfrm>
          <a:prstGeom prst="rect">
            <a:avLst/>
          </a:prstGeom>
        </p:spPr>
      </p:pic>
    </p:spTree>
    <p:extLst>
      <p:ext uri="{BB962C8B-B14F-4D97-AF65-F5344CB8AC3E}">
        <p14:creationId xmlns:p14="http://schemas.microsoft.com/office/powerpoint/2010/main" val="28604368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750"/>
                                        <p:tgtEl>
                                          <p:spTgt spid="29"/>
                                        </p:tgtEl>
                                      </p:cBhvr>
                                    </p:animEffect>
                                    <p:anim calcmode="lin" valueType="num">
                                      <p:cBhvr>
                                        <p:cTn id="11" dur="750" fill="hold"/>
                                        <p:tgtEl>
                                          <p:spTgt spid="29"/>
                                        </p:tgtEl>
                                        <p:attrNameLst>
                                          <p:attrName>ppt_x</p:attrName>
                                        </p:attrNameLst>
                                      </p:cBhvr>
                                      <p:tavLst>
                                        <p:tav tm="0">
                                          <p:val>
                                            <p:strVal val="#ppt_x"/>
                                          </p:val>
                                        </p:tav>
                                        <p:tav tm="100000">
                                          <p:val>
                                            <p:strVal val="#ppt_x"/>
                                          </p:val>
                                        </p:tav>
                                      </p:tavLst>
                                    </p:anim>
                                    <p:anim calcmode="lin" valueType="num">
                                      <p:cBhvr>
                                        <p:cTn id="12" dur="750" fill="hold"/>
                                        <p:tgtEl>
                                          <p:spTgt spid="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347077" y="660977"/>
            <a:ext cx="8317513"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1800" b="1"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1: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Điền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tên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vai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trò</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tham</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gia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trình</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tiết</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bảng</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graphicFrame>
        <p:nvGraphicFramePr>
          <p:cNvPr id="2" name="Table 1">
            <a:extLst>
              <a:ext uri="{FF2B5EF4-FFF2-40B4-BE49-F238E27FC236}">
                <a16:creationId xmlns:a16="http://schemas.microsoft.com/office/drawing/2014/main" id="{127C1CF2-0E0C-44FF-A5B9-718006663ADD}"/>
              </a:ext>
            </a:extLst>
          </p:cNvPr>
          <p:cNvGraphicFramePr>
            <a:graphicFrameLocks noGrp="1"/>
          </p:cNvGraphicFramePr>
          <p:nvPr>
            <p:extLst>
              <p:ext uri="{D42A27DB-BD31-4B8C-83A1-F6EECF244321}">
                <p14:modId xmlns:p14="http://schemas.microsoft.com/office/powerpoint/2010/main" val="33651721"/>
              </p:ext>
            </p:extLst>
          </p:nvPr>
        </p:nvGraphicFramePr>
        <p:xfrm>
          <a:off x="232635" y="1583655"/>
          <a:ext cx="8762509" cy="3404552"/>
        </p:xfrm>
        <a:graphic>
          <a:graphicData uri="http://schemas.openxmlformats.org/drawingml/2006/table">
            <a:tbl>
              <a:tblPr firstRow="1" bandRow="1">
                <a:tableStyleId>{2CE76074-B2E0-4C4E-B769-3136D7D74115}</a:tableStyleId>
              </a:tblPr>
              <a:tblGrid>
                <a:gridCol w="3476941">
                  <a:extLst>
                    <a:ext uri="{9D8B030D-6E8A-4147-A177-3AD203B41FA5}">
                      <a16:colId xmlns:a16="http://schemas.microsoft.com/office/drawing/2014/main" val="3312020312"/>
                    </a:ext>
                  </a:extLst>
                </a:gridCol>
                <a:gridCol w="5285568">
                  <a:extLst>
                    <a:ext uri="{9D8B030D-6E8A-4147-A177-3AD203B41FA5}">
                      <a16:colId xmlns:a16="http://schemas.microsoft.com/office/drawing/2014/main" val="3144447171"/>
                    </a:ext>
                  </a:extLst>
                </a:gridCol>
              </a:tblGrid>
              <a:tr h="521592">
                <a:tc>
                  <a:txBody>
                    <a:bodyPr/>
                    <a:lstStyle/>
                    <a:p>
                      <a:pPr algn="ctr"/>
                      <a:r>
                        <a:rPr lang="en-US" sz="2000" b="1" dirty="0"/>
                        <a:t>C</a:t>
                      </a:r>
                      <a:r>
                        <a:rPr lang="vi-VN" sz="2000" b="1" dirty="0"/>
                        <a:t>ơ</a:t>
                      </a:r>
                      <a:r>
                        <a:rPr lang="en-US" sz="2000" b="1" dirty="0"/>
                        <a:t> </a:t>
                      </a:r>
                      <a:r>
                        <a:rPr lang="en-US" sz="2000" b="1" dirty="0" err="1"/>
                        <a:t>quan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tc>
                  <a:txBody>
                    <a:bodyPr/>
                    <a:lstStyle/>
                    <a:p>
                      <a:pPr algn="ctr"/>
                      <a:r>
                        <a:rPr lang="en-US" sz="2000" b="1" dirty="0" err="1"/>
                        <a:t>Vai</a:t>
                      </a:r>
                      <a:r>
                        <a:rPr lang="en-US" sz="2000" b="1" dirty="0"/>
                        <a:t> </a:t>
                      </a:r>
                      <a:r>
                        <a:rPr lang="en-US" sz="2000" b="1" dirty="0" err="1"/>
                        <a:t>trò</a:t>
                      </a:r>
                      <a:r>
                        <a:rPr lang="en-US" sz="2000" b="1" dirty="0"/>
                        <a:t> </a:t>
                      </a:r>
                      <a:r>
                        <a:rPr lang="en-US" sz="2000" b="1" dirty="0" err="1"/>
                        <a:t>trong</a:t>
                      </a:r>
                      <a:r>
                        <a:rPr lang="en-US" sz="2000" b="1" dirty="0"/>
                        <a:t> </a:t>
                      </a:r>
                      <a:r>
                        <a:rPr lang="en-US" sz="2000" b="1" dirty="0" err="1"/>
                        <a:t>bài</a:t>
                      </a:r>
                      <a:r>
                        <a:rPr lang="en-US" sz="2000" b="1" dirty="0"/>
                        <a:t> </a:t>
                      </a:r>
                      <a:r>
                        <a:rPr lang="en-US" sz="2000" b="1" dirty="0" err="1"/>
                        <a:t>tiết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extLst>
                  <a:ext uri="{0D108BD9-81ED-4DB2-BD59-A6C34878D82A}">
                    <a16:rowId xmlns:a16="http://schemas.microsoft.com/office/drawing/2014/main" val="1602055488"/>
                  </a:ext>
                </a:extLst>
              </a:tr>
              <a:tr h="566480">
                <a:tc>
                  <a:txBody>
                    <a:bodyPr/>
                    <a:lstStyle/>
                    <a:p>
                      <a:pPr marL="0" marR="0" algn="ctr">
                        <a:lnSpc>
                          <a:spcPct val="150000"/>
                        </a:lnSpc>
                        <a:spcBef>
                          <a:spcPts val="100"/>
                        </a:spcBef>
                        <a:spcAft>
                          <a:spcPts val="100"/>
                        </a:spcAft>
                      </a:pPr>
                      <a:r>
                        <a:rPr lang="en-US" sz="1800" b="1" dirty="0">
                          <a:effectLst/>
                          <a:latin typeface="+mj-lt"/>
                          <a:ea typeface="Times New Roman" panose="02020603050405020304" pitchFamily="18" charset="0"/>
                        </a:rPr>
                        <a:t>Da</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rPr>
                        <a:t>Đào thải các chất dư thừa, chất thải thông qua việc tiết mồ hôi</a:t>
                      </a:r>
                      <a:endParaRPr lang="en-US" sz="16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175258"/>
                  </a:ext>
                </a:extLst>
              </a:tr>
              <a:tr h="566480">
                <a:tc>
                  <a:txBody>
                    <a:bodyPr/>
                    <a:lstStyle/>
                    <a:p>
                      <a:pPr marL="0" marR="0" algn="ctr">
                        <a:lnSpc>
                          <a:spcPct val="150000"/>
                        </a:lnSpc>
                        <a:spcBef>
                          <a:spcPts val="100"/>
                        </a:spcBef>
                        <a:spcAft>
                          <a:spcPts val="100"/>
                        </a:spcAft>
                      </a:pPr>
                      <a:r>
                        <a:rPr lang="en-US" sz="1800" b="1" dirty="0">
                          <a:effectLst/>
                          <a:latin typeface="+mj-lt"/>
                          <a:ea typeface="Times New Roman" panose="02020603050405020304" pitchFamily="18" charset="0"/>
                        </a:rPr>
                        <a:t>Gan</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dirty="0" err="1">
                          <a:effectLst/>
                          <a:latin typeface="+mj-lt"/>
                          <a:ea typeface="Times New Roman" panose="02020603050405020304" pitchFamily="18" charset="0"/>
                        </a:rPr>
                        <a:t>Chuyển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hóa</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dư</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thừa</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độc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hại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trong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thể</a:t>
                      </a:r>
                      <a:r>
                        <a:rPr lang="en-US" sz="1800" dirty="0">
                          <a:effectLst/>
                          <a:latin typeface="+mj-lt"/>
                          <a:ea typeface="Times New Roman" panose="02020603050405020304" pitchFamily="18" charset="0"/>
                        </a:rPr>
                        <a:t>.</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375673"/>
                  </a:ext>
                </a:extLst>
              </a:tr>
              <a:tr h="566480">
                <a:tc>
                  <a:txBody>
                    <a:bodyPr/>
                    <a:lstStyle/>
                    <a:p>
                      <a:pPr marL="0" marR="0" algn="ctr">
                        <a:lnSpc>
                          <a:spcPct val="150000"/>
                        </a:lnSpc>
                        <a:spcBef>
                          <a:spcPts val="100"/>
                        </a:spcBef>
                        <a:spcAft>
                          <a:spcPts val="100"/>
                        </a:spcAft>
                      </a:pPr>
                      <a:r>
                        <a:rPr lang="en-US" sz="1800" b="1">
                          <a:effectLst/>
                          <a:latin typeface="+mj-lt"/>
                          <a:ea typeface="Times New Roman" panose="02020603050405020304" pitchFamily="18" charset="0"/>
                        </a:rPr>
                        <a:t>Phổi</a:t>
                      </a:r>
                      <a:endParaRPr lang="en-US" sz="16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dirty="0" err="1">
                          <a:effectLst/>
                          <a:latin typeface="+mj-lt"/>
                          <a:ea typeface="Times New Roman" panose="02020603050405020304" pitchFamily="18" charset="0"/>
                        </a:rPr>
                        <a:t>Đào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khí</a:t>
                      </a:r>
                      <a:r>
                        <a:rPr lang="en-US" sz="1800" dirty="0">
                          <a:effectLst/>
                          <a:latin typeface="+mj-lt"/>
                          <a:ea typeface="Times New Roman" panose="02020603050405020304" pitchFamily="18" charset="0"/>
                        </a:rPr>
                        <a:t> CO</a:t>
                      </a:r>
                      <a:r>
                        <a:rPr lang="en-US" sz="1800" baseline="-25000" dirty="0">
                          <a:effectLst/>
                          <a:latin typeface="+mj-lt"/>
                          <a:ea typeface="Times New Roman" panose="02020603050405020304" pitchFamily="18" charset="0"/>
                        </a:rPr>
                        <a:t>2</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hơi</a:t>
                      </a:r>
                      <a:r>
                        <a:rPr lang="en-US" sz="1800" dirty="0">
                          <a:effectLst/>
                          <a:latin typeface="+mj-lt"/>
                          <a:ea typeface="Times New Roman" panose="02020603050405020304" pitchFamily="18" charset="0"/>
                        </a:rPr>
                        <a:t> nước.</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19707"/>
                  </a:ext>
                </a:extLst>
              </a:tr>
              <a:tr h="566480">
                <a:tc>
                  <a:txBody>
                    <a:bodyPr/>
                    <a:lstStyle/>
                    <a:p>
                      <a:pPr marL="0" marR="0" algn="ctr">
                        <a:lnSpc>
                          <a:spcPct val="150000"/>
                        </a:lnSpc>
                        <a:spcBef>
                          <a:spcPts val="100"/>
                        </a:spcBef>
                        <a:spcAft>
                          <a:spcPts val="100"/>
                        </a:spcAft>
                      </a:pPr>
                      <a:r>
                        <a:rPr lang="en-US" sz="1800" b="1" dirty="0" err="1">
                          <a:effectLst/>
                          <a:latin typeface="+mj-lt"/>
                          <a:ea typeface="Times New Roman" panose="02020603050405020304" pitchFamily="18" charset="0"/>
                        </a:rPr>
                        <a:t>Thận</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dirty="0" err="1">
                          <a:effectLst/>
                          <a:latin typeface="+mj-lt"/>
                          <a:ea typeface="Times New Roman" panose="02020603050405020304" pitchFamily="18" charset="0"/>
                        </a:rPr>
                        <a:t>Lọc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máu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để</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dư</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thừa</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thông</a:t>
                      </a:r>
                      <a:r>
                        <a:rPr lang="en-US" sz="1800" dirty="0">
                          <a:effectLst/>
                          <a:latin typeface="+mj-lt"/>
                          <a:ea typeface="Times New Roman" panose="02020603050405020304" pitchFamily="18" charset="0"/>
                        </a:rPr>
                        <a:t> qua nước </a:t>
                      </a:r>
                      <a:r>
                        <a:rPr lang="en-US" sz="1800" dirty="0" err="1">
                          <a:effectLst/>
                          <a:latin typeface="+mj-lt"/>
                          <a:ea typeface="Times New Roman" panose="02020603050405020304" pitchFamily="18" charset="0"/>
                        </a:rPr>
                        <a:t>tiểu</a:t>
                      </a:r>
                      <a:r>
                        <a:rPr lang="en-US" sz="1800" dirty="0">
                          <a:effectLst/>
                          <a:latin typeface="+mj-lt"/>
                          <a:ea typeface="Times New Roman" panose="02020603050405020304" pitchFamily="18" charset="0"/>
                        </a:rPr>
                        <a:t>.</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3300259"/>
                  </a:ext>
                </a:extLst>
              </a:tr>
            </a:tbl>
          </a:graphicData>
        </a:graphic>
      </p:graphicFrame>
    </p:spTree>
    <p:extLst>
      <p:ext uri="{BB962C8B-B14F-4D97-AF65-F5344CB8AC3E}">
        <p14:creationId xmlns:p14="http://schemas.microsoft.com/office/powerpoint/2010/main" val="3181467643"/>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247780" y="948075"/>
            <a:ext cx="3831240" cy="496996"/>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2: </a:t>
            </a:r>
            <a:r>
              <a:rPr lang="en-US" sz="2000" dirty="0" err="1">
                <a:ea typeface="Times New Roman" panose="02020603050405020304" pitchFamily="18" charset="0"/>
              </a:rPr>
              <a:t>Thế</a:t>
            </a:r>
            <a:r>
              <a:rPr lang="en-US" sz="2000" dirty="0">
                <a:ea typeface="Times New Roman" panose="02020603050405020304" pitchFamily="18" charset="0"/>
              </a:rPr>
              <a:t> </a:t>
            </a:r>
            <a:r>
              <a:rPr lang="en-US" sz="2000" dirty="0" err="1">
                <a:ea typeface="Times New Roman" panose="02020603050405020304" pitchFamily="18" charset="0"/>
              </a:rPr>
              <a:t>nào</a:t>
            </a:r>
            <a:r>
              <a:rPr lang="en-US" sz="2000" dirty="0">
                <a:ea typeface="Times New Roman" panose="02020603050405020304" pitchFamily="18" charset="0"/>
              </a:rPr>
              <a:t> </a:t>
            </a:r>
            <a:r>
              <a:rPr lang="en-US" sz="2000" dirty="0" err="1">
                <a:ea typeface="Times New Roman" panose="02020603050405020304" pitchFamily="18" charset="0"/>
              </a:rPr>
              <a:t>là</a:t>
            </a:r>
            <a:r>
              <a:rPr lang="en-US" sz="2000" dirty="0">
                <a:ea typeface="Times New Roman" panose="02020603050405020304" pitchFamily="18" charset="0"/>
              </a:rPr>
              <a:t> </a:t>
            </a:r>
            <a:r>
              <a:rPr lang="en-US" sz="2000" dirty="0" err="1">
                <a:ea typeface="Times New Roman" panose="02020603050405020304" pitchFamily="18" charset="0"/>
              </a:rPr>
              <a:t>bài</a:t>
            </a:r>
            <a:r>
              <a:rPr lang="en-US" sz="2000" dirty="0">
                <a:ea typeface="Times New Roman" panose="02020603050405020304" pitchFamily="18" charset="0"/>
              </a:rPr>
              <a:t> </a:t>
            </a:r>
            <a:r>
              <a:rPr lang="en-US" sz="2000" dirty="0" err="1">
                <a:ea typeface="Times New Roman" panose="02020603050405020304" pitchFamily="18" charset="0"/>
              </a:rPr>
              <a:t>tiết</a:t>
            </a:r>
            <a:r>
              <a:rPr lang="en-US" sz="2000" dirty="0">
                <a:ea typeface="Times New Roman" panose="02020603050405020304" pitchFamily="18" charset="0"/>
              </a:rPr>
              <a:t>?</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sp>
        <p:nvSpPr>
          <p:cNvPr id="3" name="Speech Bubble: Oval 2">
            <a:extLst>
              <a:ext uri="{FF2B5EF4-FFF2-40B4-BE49-F238E27FC236}">
                <a16:creationId xmlns:a16="http://schemas.microsoft.com/office/drawing/2014/main" id="{DFBCDB1E-27DB-407D-9445-06D4BD547EEF}"/>
              </a:ext>
            </a:extLst>
          </p:cNvPr>
          <p:cNvSpPr/>
          <p:nvPr/>
        </p:nvSpPr>
        <p:spPr>
          <a:xfrm>
            <a:off x="2988346" y="1525925"/>
            <a:ext cx="5012012" cy="2598820"/>
          </a:xfrm>
          <a:prstGeom prst="wedgeEllipseCallout">
            <a:avLst>
              <a:gd name="adj1" fmla="val 38741"/>
              <a:gd name="adj2" fmla="val 54191"/>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Bài tiết là quá trình lọc và thải các chất dư thừa, chất độc hại sinh ra do quá trình trao đổi chất của cơ thể.</a:t>
            </a:r>
            <a:endParaRPr lang="en-US" sz="1800" dirty="0">
              <a:solidFill>
                <a:schemeClr val="tx1"/>
              </a:solidFill>
            </a:endParaRPr>
          </a:p>
        </p:txBody>
      </p:sp>
      <p:pic>
        <p:nvPicPr>
          <p:cNvPr id="14" name="Picture 13">
            <a:extLst>
              <a:ext uri="{FF2B5EF4-FFF2-40B4-BE49-F238E27FC236}">
                <a16:creationId xmlns:a16="http://schemas.microsoft.com/office/drawing/2014/main" id="{9947FEED-6C00-4981-A011-7BF7C902D8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32684"/>
            <a:ext cx="3501774" cy="1610816"/>
          </a:xfrm>
          <a:prstGeom prst="rect">
            <a:avLst/>
          </a:prstGeom>
        </p:spPr>
      </p:pic>
    </p:spTree>
    <p:extLst>
      <p:ext uri="{BB962C8B-B14F-4D97-AF65-F5344CB8AC3E}">
        <p14:creationId xmlns:p14="http://schemas.microsoft.com/office/powerpoint/2010/main" val="26153150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247779" y="948075"/>
            <a:ext cx="8317513" cy="958660"/>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3:</a:t>
            </a:r>
            <a:r>
              <a:rPr lang="vi-VN" sz="2000" b="1" dirty="0">
                <a:ea typeface="Times New Roman" panose="02020603050405020304" pitchFamily="18" charset="0"/>
              </a:rPr>
              <a:t> </a:t>
            </a:r>
            <a:r>
              <a:rPr lang="vi-VN" sz="2000" dirty="0">
                <a:ea typeface="Times New Roman" panose="02020603050405020304" pitchFamily="18" charset="0"/>
              </a:rPr>
              <a:t>Tại sao luyện tập thể thao giúp tăng cường quá trình thải độc của cơ thể?</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pic>
        <p:nvPicPr>
          <p:cNvPr id="16" name="Picture 17">
            <a:extLst>
              <a:ext uri="{FF2B5EF4-FFF2-40B4-BE49-F238E27FC236}">
                <a16:creationId xmlns:a16="http://schemas.microsoft.com/office/drawing/2014/main" id="{BA7D6418-385F-4ADF-A5A5-B7D1BF5AE81C}"/>
              </a:ext>
            </a:extLst>
          </p:cNvPr>
          <p:cNvPicPr>
            <a:picLocks noChangeAspect="1"/>
          </p:cNvPicPr>
          <p:nvPr/>
        </p:nvPicPr>
        <p:blipFill>
          <a:blip r:embed="rId2"/>
          <a:srcRect/>
          <a:stretch>
            <a:fillRect/>
          </a:stretch>
        </p:blipFill>
        <p:spPr>
          <a:xfrm>
            <a:off x="0" y="2899216"/>
            <a:ext cx="2595799" cy="2244284"/>
          </a:xfrm>
          <a:prstGeom prst="rect">
            <a:avLst/>
          </a:prstGeom>
        </p:spPr>
      </p:pic>
      <p:sp>
        <p:nvSpPr>
          <p:cNvPr id="4" name="Speech Bubble: Rectangle with Corners Rounded 3">
            <a:extLst>
              <a:ext uri="{FF2B5EF4-FFF2-40B4-BE49-F238E27FC236}">
                <a16:creationId xmlns:a16="http://schemas.microsoft.com/office/drawing/2014/main" id="{127DCB28-5D10-4536-B9CA-3BB93F82B258}"/>
              </a:ext>
            </a:extLst>
          </p:cNvPr>
          <p:cNvSpPr/>
          <p:nvPr/>
        </p:nvSpPr>
        <p:spPr>
          <a:xfrm>
            <a:off x="1650557" y="2261559"/>
            <a:ext cx="7424011" cy="2035056"/>
          </a:xfrm>
          <a:prstGeom prst="wedgeRoundRectCallout">
            <a:avLst>
              <a:gd name="adj1" fmla="val 44826"/>
              <a:gd name="adj2" fmla="val 92035"/>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Trong quá trình luyện tập thể thao, cơ thể thải nhiều mồ hôi. Trong mồ hôi chứa các chất thải hòa tan như urea, chất độc sinh ra do chuyển hóa, do đó luyện tập thể thao giúp tăng cường quá trình thải độc của cơ thể.</a:t>
            </a:r>
            <a:endParaRPr lang="en-US" sz="1800" dirty="0">
              <a:solidFill>
                <a:schemeClr val="tx1"/>
              </a:solidFill>
            </a:endParaRPr>
          </a:p>
        </p:txBody>
      </p:sp>
    </p:spTree>
    <p:extLst>
      <p:ext uri="{BB962C8B-B14F-4D97-AF65-F5344CB8AC3E}">
        <p14:creationId xmlns:p14="http://schemas.microsoft.com/office/powerpoint/2010/main" val="11857657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247779" y="948075"/>
            <a:ext cx="8317513" cy="496996"/>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4: </a:t>
            </a:r>
            <a:r>
              <a:rPr lang="vi-VN" sz="2000" dirty="0">
                <a:ea typeface="Times New Roman" panose="02020603050405020304" pitchFamily="18" charset="0"/>
              </a:rPr>
              <a:t>Nêu tên các cơ quan của hệ bài tiết nước tiểu.</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sp>
        <p:nvSpPr>
          <p:cNvPr id="4" name="Speech Bubble: Rectangle with Corners Rounded 3">
            <a:extLst>
              <a:ext uri="{FF2B5EF4-FFF2-40B4-BE49-F238E27FC236}">
                <a16:creationId xmlns:a16="http://schemas.microsoft.com/office/drawing/2014/main" id="{127DCB28-5D10-4536-B9CA-3BB93F82B258}"/>
              </a:ext>
            </a:extLst>
          </p:cNvPr>
          <p:cNvSpPr/>
          <p:nvPr/>
        </p:nvSpPr>
        <p:spPr>
          <a:xfrm>
            <a:off x="4235116" y="1808175"/>
            <a:ext cx="3720731" cy="1670670"/>
          </a:xfrm>
          <a:prstGeom prst="wedgeRoundRectCallout">
            <a:avLst>
              <a:gd name="adj1" fmla="val 44826"/>
              <a:gd name="adj2" fmla="val 92035"/>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Thận, ống dẫn nước tiểu, bóng đái, ống đái.</a:t>
            </a:r>
            <a:endParaRPr lang="en-US" sz="1800" dirty="0">
              <a:solidFill>
                <a:schemeClr val="tx1"/>
              </a:solidFill>
            </a:endParaRPr>
          </a:p>
        </p:txBody>
      </p:sp>
      <p:sp>
        <p:nvSpPr>
          <p:cNvPr id="13" name="Freeform 7">
            <a:extLst>
              <a:ext uri="{FF2B5EF4-FFF2-40B4-BE49-F238E27FC236}">
                <a16:creationId xmlns:a16="http://schemas.microsoft.com/office/drawing/2014/main" id="{992DFCF9-B029-4FAA-B607-BB67FE016138}"/>
              </a:ext>
            </a:extLst>
          </p:cNvPr>
          <p:cNvSpPr/>
          <p:nvPr/>
        </p:nvSpPr>
        <p:spPr>
          <a:xfrm>
            <a:off x="1076993" y="1627927"/>
            <a:ext cx="2474349" cy="3218196"/>
          </a:xfrm>
          <a:custGeom>
            <a:avLst/>
            <a:gdLst/>
            <a:ahLst/>
            <a:cxnLst/>
            <a:rect l="l" t="t" r="r" b="b"/>
            <a:pathLst>
              <a:path w="2989463" h="4293664">
                <a:moveTo>
                  <a:pt x="0" y="0"/>
                </a:moveTo>
                <a:lnTo>
                  <a:pt x="2989464" y="0"/>
                </a:lnTo>
                <a:lnTo>
                  <a:pt x="2989464" y="4293663"/>
                </a:lnTo>
                <a:lnTo>
                  <a:pt x="0" y="4293663"/>
                </a:lnTo>
                <a:lnTo>
                  <a:pt x="0" y="0"/>
                </a:lnTo>
                <a:close/>
              </a:path>
            </a:pathLst>
          </a:custGeom>
          <a:blipFill>
            <a:blip r:embed="rId2"/>
            <a:stretch>
              <a:fillRect/>
            </a:stretch>
          </a:blipFill>
        </p:spPr>
      </p:sp>
    </p:spTree>
    <p:extLst>
      <p:ext uri="{BB962C8B-B14F-4D97-AF65-F5344CB8AC3E}">
        <p14:creationId xmlns:p14="http://schemas.microsoft.com/office/powerpoint/2010/main" val="9473170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247779" y="948075"/>
            <a:ext cx="8317513" cy="496996"/>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5: </a:t>
            </a:r>
            <a:r>
              <a:rPr lang="vi-VN" sz="2000" dirty="0">
                <a:ea typeface="Times New Roman" panose="02020603050405020304" pitchFamily="18" charset="0"/>
              </a:rPr>
              <a:t>Nêu tên các bộ phận của thận.</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sp>
        <p:nvSpPr>
          <p:cNvPr id="4" name="Speech Bubble: Rectangle with Corners Rounded 3">
            <a:extLst>
              <a:ext uri="{FF2B5EF4-FFF2-40B4-BE49-F238E27FC236}">
                <a16:creationId xmlns:a16="http://schemas.microsoft.com/office/drawing/2014/main" id="{127DCB28-5D10-4536-B9CA-3BB93F82B258}"/>
              </a:ext>
            </a:extLst>
          </p:cNvPr>
          <p:cNvSpPr/>
          <p:nvPr/>
        </p:nvSpPr>
        <p:spPr>
          <a:xfrm>
            <a:off x="4105510" y="1712325"/>
            <a:ext cx="4768146" cy="2466702"/>
          </a:xfrm>
          <a:prstGeom prst="wedgeRoundRectCallout">
            <a:avLst>
              <a:gd name="adj1" fmla="val 39763"/>
              <a:gd name="adj2" fmla="val 71968"/>
              <a:gd name="adj3" fmla="val 16667"/>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800" dirty="0">
                <a:solidFill>
                  <a:schemeClr val="tx1"/>
                </a:solidFill>
              </a:rPr>
              <a:t>- </a:t>
            </a:r>
            <a:r>
              <a:rPr lang="vi-VN" sz="1800" dirty="0">
                <a:solidFill>
                  <a:schemeClr val="tx1"/>
                </a:solidFill>
              </a:rPr>
              <a:t>Thận được chia thành các phần: miền vỏ, miền tủy và bể thận. Đơn vị cấu tạo của thận là nephron. </a:t>
            </a:r>
          </a:p>
          <a:p>
            <a:pPr algn="just">
              <a:lnSpc>
                <a:spcPct val="150000"/>
              </a:lnSpc>
            </a:pPr>
            <a:r>
              <a:rPr lang="vi-VN" sz="1800" dirty="0">
                <a:solidFill>
                  <a:schemeClr val="tx1"/>
                </a:solidFill>
              </a:rPr>
              <a:t>- Một nephron gồm: cầu thận, ống lượn gần, quai Henle, ống lượn xa, ống góp.</a:t>
            </a:r>
          </a:p>
        </p:txBody>
      </p:sp>
      <p:pic>
        <p:nvPicPr>
          <p:cNvPr id="2" name="Picture 1">
            <a:extLst>
              <a:ext uri="{FF2B5EF4-FFF2-40B4-BE49-F238E27FC236}">
                <a16:creationId xmlns:a16="http://schemas.microsoft.com/office/drawing/2014/main" id="{C3697DB2-13E3-4F91-B96B-E5E6B75AF0C4}"/>
              </a:ext>
            </a:extLst>
          </p:cNvPr>
          <p:cNvPicPr>
            <a:picLocks noChangeAspect="1"/>
          </p:cNvPicPr>
          <p:nvPr/>
        </p:nvPicPr>
        <p:blipFill>
          <a:blip r:embed="rId2"/>
          <a:stretch>
            <a:fillRect/>
          </a:stretch>
        </p:blipFill>
        <p:spPr>
          <a:xfrm>
            <a:off x="705841" y="1670557"/>
            <a:ext cx="3252973" cy="2508470"/>
          </a:xfrm>
          <a:prstGeom prst="rect">
            <a:avLst/>
          </a:prstGeom>
        </p:spPr>
      </p:pic>
    </p:spTree>
    <p:extLst>
      <p:ext uri="{BB962C8B-B14F-4D97-AF65-F5344CB8AC3E}">
        <p14:creationId xmlns:p14="http://schemas.microsoft.com/office/powerpoint/2010/main" val="81815180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EDF91F-1403-4359-A2B3-FBF7F899928B}"/>
              </a:ext>
            </a:extLst>
          </p:cNvPr>
          <p:cNvSpPr txBox="1"/>
          <p:nvPr/>
        </p:nvSpPr>
        <p:spPr>
          <a:xfrm>
            <a:off x="247779" y="948075"/>
            <a:ext cx="8317513" cy="958660"/>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6: </a:t>
            </a:r>
            <a:r>
              <a:rPr lang="vi-VN" sz="2000" dirty="0">
                <a:ea typeface="Times New Roman" panose="02020603050405020304" pitchFamily="18" charset="0"/>
              </a:rPr>
              <a:t>Quá trình hình thành nước tiểu diễn ra ở đâu? Nước tiểu được hình thành đi qua những bộ phận nào để thải ra ngoài?</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sp>
        <p:nvSpPr>
          <p:cNvPr id="4" name="Speech Bubble: Rectangle with Corners Rounded 3">
            <a:extLst>
              <a:ext uri="{FF2B5EF4-FFF2-40B4-BE49-F238E27FC236}">
                <a16:creationId xmlns:a16="http://schemas.microsoft.com/office/drawing/2014/main" id="{127DCB28-5D10-4536-B9CA-3BB93F82B258}"/>
              </a:ext>
            </a:extLst>
          </p:cNvPr>
          <p:cNvSpPr/>
          <p:nvPr/>
        </p:nvSpPr>
        <p:spPr>
          <a:xfrm>
            <a:off x="248938" y="1978296"/>
            <a:ext cx="6171114" cy="1784858"/>
          </a:xfrm>
          <a:prstGeom prst="wedgeRoundRectCallout">
            <a:avLst>
              <a:gd name="adj1" fmla="val 46474"/>
              <a:gd name="adj2" fmla="val 69061"/>
              <a:gd name="adj3" fmla="val 16667"/>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en-US" sz="1800" dirty="0">
                <a:solidFill>
                  <a:schemeClr val="tx1"/>
                </a:solidFill>
              </a:rPr>
              <a:t>- </a:t>
            </a:r>
            <a:r>
              <a:rPr lang="vi-VN" sz="1800" dirty="0">
                <a:solidFill>
                  <a:schemeClr val="tx1"/>
                </a:solidFill>
              </a:rPr>
              <a:t>Quá trình hình thành nước tiểu diễn ra ở các nephron.</a:t>
            </a:r>
          </a:p>
          <a:p>
            <a:pPr algn="just">
              <a:lnSpc>
                <a:spcPct val="150000"/>
              </a:lnSpc>
            </a:pPr>
            <a:r>
              <a:rPr lang="vi-VN" sz="1800" dirty="0">
                <a:solidFill>
                  <a:schemeClr val="tx1"/>
                </a:solidFill>
              </a:rPr>
              <a:t>- Nước tiểu được tạo thành đổ vào bể thận, qua ống dẫn nước tiểu đổ vào bóng đái và thải ra ngoài qua ống đái.</a:t>
            </a:r>
          </a:p>
        </p:txBody>
      </p:sp>
      <p:pic>
        <p:nvPicPr>
          <p:cNvPr id="14" name="Picture 22">
            <a:extLst>
              <a:ext uri="{FF2B5EF4-FFF2-40B4-BE49-F238E27FC236}">
                <a16:creationId xmlns:a16="http://schemas.microsoft.com/office/drawing/2014/main" id="{FD91F12E-C492-4B79-93AE-3B86082497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09506" y="2734328"/>
            <a:ext cx="3334494" cy="2409172"/>
          </a:xfrm>
          <a:prstGeom prst="rect">
            <a:avLst/>
          </a:prstGeom>
        </p:spPr>
      </p:pic>
    </p:spTree>
    <p:extLst>
      <p:ext uri="{BB962C8B-B14F-4D97-AF65-F5344CB8AC3E}">
        <p14:creationId xmlns:p14="http://schemas.microsoft.com/office/powerpoint/2010/main" val="35120419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9CA8FE-7DF5-46B8-8BD5-07F22A3AF797}"/>
              </a:ext>
            </a:extLst>
          </p:cNvPr>
          <p:cNvSpPr>
            <a:spLocks noGrp="1"/>
          </p:cNvSpPr>
          <p:nvPr>
            <p:ph type="title"/>
          </p:nvPr>
        </p:nvSpPr>
        <p:spPr>
          <a:xfrm>
            <a:off x="1547069" y="4174435"/>
            <a:ext cx="6312111" cy="535257"/>
          </a:xfr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r>
              <a:rPr lang="en-US" sz="2000" dirty="0">
                <a:latin typeface="+mn-lt"/>
              </a:rPr>
              <a:t>Q</a:t>
            </a:r>
            <a:r>
              <a:rPr lang="vi-VN" sz="2000" dirty="0">
                <a:latin typeface="+mn-lt"/>
              </a:rPr>
              <a:t>uá trình hình thành nước tiểu</a:t>
            </a:r>
            <a:endParaRPr lang="en-US" sz="2000" dirty="0">
              <a:latin typeface="+mn-lt"/>
            </a:endParaRPr>
          </a:p>
        </p:txBody>
      </p:sp>
      <p:pic>
        <p:nvPicPr>
          <p:cNvPr id="8" name="Sự tạo thành nước tiểu">
            <a:hlinkClick r:id="" action="ppaction://media"/>
            <a:extLst>
              <a:ext uri="{FF2B5EF4-FFF2-40B4-BE49-F238E27FC236}">
                <a16:creationId xmlns:a16="http://schemas.microsoft.com/office/drawing/2014/main" id="{645223CE-3146-42A8-B297-EB6500AD9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2696" y="294832"/>
            <a:ext cx="6897073" cy="3879603"/>
          </a:xfrm>
          <a:prstGeom prst="rect">
            <a:avLst/>
          </a:prstGeom>
        </p:spPr>
      </p:pic>
      <p:sp>
        <p:nvSpPr>
          <p:cNvPr id="4" name="Freeform 7">
            <a:extLst>
              <a:ext uri="{FF2B5EF4-FFF2-40B4-BE49-F238E27FC236}">
                <a16:creationId xmlns:a16="http://schemas.microsoft.com/office/drawing/2014/main" id="{CEEE776D-D4CF-446A-B9C4-5BB7843DB516}"/>
              </a:ext>
            </a:extLst>
          </p:cNvPr>
          <p:cNvSpPr/>
          <p:nvPr/>
        </p:nvSpPr>
        <p:spPr>
          <a:xfrm>
            <a:off x="188649" y="3810000"/>
            <a:ext cx="1563952" cy="1169024"/>
          </a:xfrm>
          <a:custGeom>
            <a:avLst/>
            <a:gdLst/>
            <a:ahLst/>
            <a:cxnLst/>
            <a:rect l="l" t="t" r="r" b="b"/>
            <a:pathLst>
              <a:path w="3559453" h="2447124">
                <a:moveTo>
                  <a:pt x="0" y="0"/>
                </a:moveTo>
                <a:lnTo>
                  <a:pt x="3559453" y="0"/>
                </a:lnTo>
                <a:lnTo>
                  <a:pt x="3559453" y="2447123"/>
                </a:lnTo>
                <a:lnTo>
                  <a:pt x="0" y="2447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1239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12" fill="hold"/>
                                        <p:tgtEl>
                                          <p:spTgt spid="8"/>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pSp>
        <p:nvGrpSpPr>
          <p:cNvPr id="561" name="Google Shape;561;p49"/>
          <p:cNvGrpSpPr/>
          <p:nvPr/>
        </p:nvGrpSpPr>
        <p:grpSpPr>
          <a:xfrm rot="-596402">
            <a:off x="547510" y="3786055"/>
            <a:ext cx="904211" cy="934599"/>
            <a:chOff x="1020500" y="3115575"/>
            <a:chExt cx="761750" cy="787350"/>
          </a:xfrm>
        </p:grpSpPr>
        <p:sp>
          <p:nvSpPr>
            <p:cNvPr id="562" name="Google Shape;562;p49"/>
            <p:cNvSpPr/>
            <p:nvPr/>
          </p:nvSpPr>
          <p:spPr>
            <a:xfrm>
              <a:off x="1020500" y="3115575"/>
              <a:ext cx="761750" cy="787350"/>
            </a:xfrm>
            <a:custGeom>
              <a:avLst/>
              <a:gdLst/>
              <a:ahLst/>
              <a:cxnLst/>
              <a:rect l="l" t="t" r="r" b="b"/>
              <a:pathLst>
                <a:path w="30470" h="31494" extrusionOk="0">
                  <a:moveTo>
                    <a:pt x="13217" y="0"/>
                  </a:moveTo>
                  <a:cubicBezTo>
                    <a:pt x="12598" y="0"/>
                    <a:pt x="11976" y="191"/>
                    <a:pt x="11443" y="579"/>
                  </a:cubicBezTo>
                  <a:cubicBezTo>
                    <a:pt x="10248" y="1488"/>
                    <a:pt x="10161" y="3106"/>
                    <a:pt x="9987" y="4475"/>
                  </a:cubicBezTo>
                  <a:cubicBezTo>
                    <a:pt x="9701" y="6578"/>
                    <a:pt x="9726" y="8719"/>
                    <a:pt x="10062" y="10822"/>
                  </a:cubicBezTo>
                  <a:lnTo>
                    <a:pt x="10062" y="11083"/>
                  </a:lnTo>
                  <a:cubicBezTo>
                    <a:pt x="8170" y="10486"/>
                    <a:pt x="6266" y="9901"/>
                    <a:pt x="4362" y="9341"/>
                  </a:cubicBezTo>
                  <a:cubicBezTo>
                    <a:pt x="4151" y="9280"/>
                    <a:pt x="3938" y="9252"/>
                    <a:pt x="3726" y="9252"/>
                  </a:cubicBezTo>
                  <a:cubicBezTo>
                    <a:pt x="1817" y="9252"/>
                    <a:pt x="0" y="11565"/>
                    <a:pt x="1300" y="13324"/>
                  </a:cubicBezTo>
                  <a:cubicBezTo>
                    <a:pt x="2868" y="15427"/>
                    <a:pt x="4834" y="16933"/>
                    <a:pt x="7012" y="18252"/>
                  </a:cubicBezTo>
                  <a:cubicBezTo>
                    <a:pt x="5780" y="21637"/>
                    <a:pt x="5158" y="25221"/>
                    <a:pt x="5183" y="28831"/>
                  </a:cubicBezTo>
                  <a:cubicBezTo>
                    <a:pt x="5191" y="30447"/>
                    <a:pt x="6540" y="31493"/>
                    <a:pt x="7935" y="31493"/>
                  </a:cubicBezTo>
                  <a:cubicBezTo>
                    <a:pt x="8591" y="31493"/>
                    <a:pt x="9258" y="31261"/>
                    <a:pt x="9800" y="30747"/>
                  </a:cubicBezTo>
                  <a:cubicBezTo>
                    <a:pt x="12202" y="28445"/>
                    <a:pt x="14380" y="25931"/>
                    <a:pt x="16334" y="23243"/>
                  </a:cubicBezTo>
                  <a:cubicBezTo>
                    <a:pt x="18562" y="25172"/>
                    <a:pt x="21026" y="26814"/>
                    <a:pt x="23652" y="28134"/>
                  </a:cubicBezTo>
                  <a:cubicBezTo>
                    <a:pt x="24118" y="28369"/>
                    <a:pt x="24576" y="28474"/>
                    <a:pt x="25007" y="28474"/>
                  </a:cubicBezTo>
                  <a:cubicBezTo>
                    <a:pt x="26902" y="28474"/>
                    <a:pt x="28261" y="26435"/>
                    <a:pt x="27348" y="24437"/>
                  </a:cubicBezTo>
                  <a:cubicBezTo>
                    <a:pt x="26627" y="22832"/>
                    <a:pt x="25780" y="21276"/>
                    <a:pt x="24847" y="19770"/>
                  </a:cubicBezTo>
                  <a:cubicBezTo>
                    <a:pt x="24424" y="19098"/>
                    <a:pt x="23988" y="18439"/>
                    <a:pt x="23528" y="17804"/>
                  </a:cubicBezTo>
                  <a:cubicBezTo>
                    <a:pt x="23291" y="17468"/>
                    <a:pt x="23042" y="17157"/>
                    <a:pt x="22806" y="16833"/>
                  </a:cubicBezTo>
                  <a:lnTo>
                    <a:pt x="23142" y="16597"/>
                  </a:lnTo>
                  <a:lnTo>
                    <a:pt x="24610" y="15551"/>
                  </a:lnTo>
                  <a:lnTo>
                    <a:pt x="28058" y="13099"/>
                  </a:lnTo>
                  <a:cubicBezTo>
                    <a:pt x="30469" y="11390"/>
                    <a:pt x="29192" y="8118"/>
                    <a:pt x="26495" y="8118"/>
                  </a:cubicBezTo>
                  <a:cubicBezTo>
                    <a:pt x="26325" y="8118"/>
                    <a:pt x="26148" y="8131"/>
                    <a:pt x="25967" y="8159"/>
                  </a:cubicBezTo>
                  <a:lnTo>
                    <a:pt x="21387" y="8868"/>
                  </a:lnTo>
                  <a:cubicBezTo>
                    <a:pt x="20827" y="8955"/>
                    <a:pt x="19545" y="8918"/>
                    <a:pt x="19097" y="9229"/>
                  </a:cubicBezTo>
                  <a:cubicBezTo>
                    <a:pt x="18525" y="7785"/>
                    <a:pt x="17977" y="6329"/>
                    <a:pt x="17417" y="4885"/>
                  </a:cubicBezTo>
                  <a:cubicBezTo>
                    <a:pt x="16869" y="3516"/>
                    <a:pt x="16421" y="1911"/>
                    <a:pt x="15326" y="866"/>
                  </a:cubicBezTo>
                  <a:cubicBezTo>
                    <a:pt x="14747" y="293"/>
                    <a:pt x="13985" y="0"/>
                    <a:pt x="13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9"/>
            <p:cNvSpPr/>
            <p:nvPr/>
          </p:nvSpPr>
          <p:spPr>
            <a:xfrm>
              <a:off x="1199850" y="3405950"/>
              <a:ext cx="206300" cy="148750"/>
            </a:xfrm>
            <a:custGeom>
              <a:avLst/>
              <a:gdLst/>
              <a:ahLst/>
              <a:cxnLst/>
              <a:rect l="l" t="t" r="r" b="b"/>
              <a:pathLst>
                <a:path w="8252" h="5950" extrusionOk="0">
                  <a:moveTo>
                    <a:pt x="4026" y="0"/>
                  </a:moveTo>
                  <a:cubicBezTo>
                    <a:pt x="3522" y="0"/>
                    <a:pt x="3018" y="321"/>
                    <a:pt x="3024" y="962"/>
                  </a:cubicBezTo>
                  <a:lnTo>
                    <a:pt x="3024" y="1447"/>
                  </a:lnTo>
                  <a:cubicBezTo>
                    <a:pt x="2303" y="1509"/>
                    <a:pt x="1581" y="1559"/>
                    <a:pt x="871" y="1609"/>
                  </a:cubicBezTo>
                  <a:cubicBezTo>
                    <a:pt x="0" y="1671"/>
                    <a:pt x="0" y="2953"/>
                    <a:pt x="871" y="3003"/>
                  </a:cubicBezTo>
                  <a:cubicBezTo>
                    <a:pt x="1606" y="3053"/>
                    <a:pt x="2340" y="3115"/>
                    <a:pt x="3087" y="3165"/>
                  </a:cubicBezTo>
                  <a:cubicBezTo>
                    <a:pt x="3112" y="3924"/>
                    <a:pt x="3199" y="4671"/>
                    <a:pt x="3311" y="5417"/>
                  </a:cubicBezTo>
                  <a:cubicBezTo>
                    <a:pt x="3373" y="5772"/>
                    <a:pt x="3697" y="5949"/>
                    <a:pt x="4020" y="5949"/>
                  </a:cubicBezTo>
                  <a:cubicBezTo>
                    <a:pt x="4344" y="5949"/>
                    <a:pt x="4667" y="5772"/>
                    <a:pt x="4730" y="5417"/>
                  </a:cubicBezTo>
                  <a:cubicBezTo>
                    <a:pt x="4842" y="4708"/>
                    <a:pt x="4916" y="3998"/>
                    <a:pt x="4954" y="3277"/>
                  </a:cubicBezTo>
                  <a:cubicBezTo>
                    <a:pt x="5446" y="3295"/>
                    <a:pt x="5931" y="3306"/>
                    <a:pt x="6414" y="3306"/>
                  </a:cubicBezTo>
                  <a:cubicBezTo>
                    <a:pt x="6591" y="3306"/>
                    <a:pt x="6768" y="3305"/>
                    <a:pt x="6945" y="3302"/>
                  </a:cubicBezTo>
                  <a:cubicBezTo>
                    <a:pt x="8252" y="3289"/>
                    <a:pt x="8252" y="1335"/>
                    <a:pt x="6957" y="1310"/>
                  </a:cubicBezTo>
                  <a:cubicBezTo>
                    <a:pt x="6787" y="1307"/>
                    <a:pt x="6616" y="1305"/>
                    <a:pt x="6445" y="1305"/>
                  </a:cubicBezTo>
                  <a:cubicBezTo>
                    <a:pt x="5976" y="1305"/>
                    <a:pt x="5502" y="1317"/>
                    <a:pt x="5028" y="1335"/>
                  </a:cubicBezTo>
                  <a:lnTo>
                    <a:pt x="5028" y="962"/>
                  </a:lnTo>
                  <a:cubicBezTo>
                    <a:pt x="5034" y="321"/>
                    <a:pt x="4530" y="0"/>
                    <a:pt x="4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9"/>
            <p:cNvSpPr/>
            <p:nvPr/>
          </p:nvSpPr>
          <p:spPr>
            <a:xfrm>
              <a:off x="1445650" y="3364800"/>
              <a:ext cx="221550" cy="143575"/>
            </a:xfrm>
            <a:custGeom>
              <a:avLst/>
              <a:gdLst/>
              <a:ahLst/>
              <a:cxnLst/>
              <a:rect l="l" t="t" r="r" b="b"/>
              <a:pathLst>
                <a:path w="8862" h="5743" extrusionOk="0">
                  <a:moveTo>
                    <a:pt x="3597" y="0"/>
                  </a:moveTo>
                  <a:cubicBezTo>
                    <a:pt x="3242" y="0"/>
                    <a:pt x="2888" y="206"/>
                    <a:pt x="2763" y="616"/>
                  </a:cubicBezTo>
                  <a:cubicBezTo>
                    <a:pt x="2664" y="953"/>
                    <a:pt x="2614" y="1301"/>
                    <a:pt x="2626" y="1649"/>
                  </a:cubicBezTo>
                  <a:cubicBezTo>
                    <a:pt x="2054" y="1674"/>
                    <a:pt x="1469" y="1712"/>
                    <a:pt x="884" y="1749"/>
                  </a:cubicBezTo>
                  <a:cubicBezTo>
                    <a:pt x="25" y="1811"/>
                    <a:pt x="0" y="3106"/>
                    <a:pt x="884" y="3118"/>
                  </a:cubicBezTo>
                  <a:cubicBezTo>
                    <a:pt x="1469" y="3118"/>
                    <a:pt x="2054" y="3118"/>
                    <a:pt x="2639" y="3106"/>
                  </a:cubicBezTo>
                  <a:lnTo>
                    <a:pt x="2639" y="3106"/>
                  </a:lnTo>
                  <a:cubicBezTo>
                    <a:pt x="2589" y="3778"/>
                    <a:pt x="2489" y="4437"/>
                    <a:pt x="2464" y="5109"/>
                  </a:cubicBezTo>
                  <a:cubicBezTo>
                    <a:pt x="2449" y="5489"/>
                    <a:pt x="2804" y="5743"/>
                    <a:pt x="3141" y="5743"/>
                  </a:cubicBezTo>
                  <a:cubicBezTo>
                    <a:pt x="3346" y="5743"/>
                    <a:pt x="3543" y="5649"/>
                    <a:pt x="3647" y="5433"/>
                  </a:cubicBezTo>
                  <a:cubicBezTo>
                    <a:pt x="3970" y="4686"/>
                    <a:pt x="4194" y="3890"/>
                    <a:pt x="4306" y="3081"/>
                  </a:cubicBezTo>
                  <a:cubicBezTo>
                    <a:pt x="5402" y="3081"/>
                    <a:pt x="6509" y="3106"/>
                    <a:pt x="7592" y="3205"/>
                  </a:cubicBezTo>
                  <a:cubicBezTo>
                    <a:pt x="7627" y="3208"/>
                    <a:pt x="7661" y="3210"/>
                    <a:pt x="7694" y="3210"/>
                  </a:cubicBezTo>
                  <a:cubicBezTo>
                    <a:pt x="8862" y="3210"/>
                    <a:pt x="8839" y="1223"/>
                    <a:pt x="7535" y="1223"/>
                  </a:cubicBezTo>
                  <a:cubicBezTo>
                    <a:pt x="7470" y="1223"/>
                    <a:pt x="7402" y="1228"/>
                    <a:pt x="7331" y="1239"/>
                  </a:cubicBezTo>
                  <a:cubicBezTo>
                    <a:pt x="6410" y="1401"/>
                    <a:pt x="5476" y="1475"/>
                    <a:pt x="4543" y="1537"/>
                  </a:cubicBezTo>
                  <a:cubicBezTo>
                    <a:pt x="4568" y="1226"/>
                    <a:pt x="4530" y="915"/>
                    <a:pt x="4431" y="616"/>
                  </a:cubicBezTo>
                  <a:cubicBezTo>
                    <a:pt x="4306" y="206"/>
                    <a:pt x="3952"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9"/>
            <p:cNvSpPr/>
            <p:nvPr/>
          </p:nvSpPr>
          <p:spPr>
            <a:xfrm>
              <a:off x="1422300" y="3519900"/>
              <a:ext cx="58525" cy="45450"/>
            </a:xfrm>
            <a:custGeom>
              <a:avLst/>
              <a:gdLst/>
              <a:ahLst/>
              <a:cxnLst/>
              <a:rect l="l" t="t" r="r" b="b"/>
              <a:pathLst>
                <a:path w="2341" h="1818" extrusionOk="0">
                  <a:moveTo>
                    <a:pt x="1171" y="1"/>
                  </a:moveTo>
                  <a:cubicBezTo>
                    <a:pt x="1" y="1"/>
                    <a:pt x="1" y="1818"/>
                    <a:pt x="1171" y="1818"/>
                  </a:cubicBezTo>
                  <a:cubicBezTo>
                    <a:pt x="2341" y="1818"/>
                    <a:pt x="2341" y="1"/>
                    <a:pt x="1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E9825775-5D6B-4D48-9A65-186EAF500B8F}"/>
              </a:ext>
            </a:extLst>
          </p:cNvPr>
          <p:cNvSpPr/>
          <p:nvPr/>
        </p:nvSpPr>
        <p:spPr>
          <a:xfrm>
            <a:off x="473631" y="403451"/>
            <a:ext cx="8320129" cy="4558163"/>
          </a:xfrm>
          <a:prstGeom prst="roundRect">
            <a:avLst/>
          </a:prstGeom>
          <a:solidFill>
            <a:schemeClr val="tx2"/>
          </a:solidFill>
          <a:ln w="28575">
            <a:solidFill>
              <a:schemeClr val="accent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1193BD7-6282-4312-B43A-7EEE682DA252}"/>
              </a:ext>
            </a:extLst>
          </p:cNvPr>
          <p:cNvSpPr txBox="1"/>
          <p:nvPr/>
        </p:nvSpPr>
        <p:spPr>
          <a:xfrm>
            <a:off x="837802" y="426114"/>
            <a:ext cx="7598419" cy="4282647"/>
          </a:xfrm>
          <a:prstGeom prst="rect">
            <a:avLst/>
          </a:prstGeom>
          <a:noFill/>
        </p:spPr>
        <p:txBody>
          <a:bodyPr wrap="square">
            <a:spAutoFit/>
          </a:bodyPr>
          <a:lstStyle/>
          <a:p>
            <a:pPr algn="ctr">
              <a:lnSpc>
                <a:spcPct val="150000"/>
              </a:lnSpc>
            </a:pPr>
            <a:r>
              <a:rPr lang="vi-VN" sz="2400" b="1" dirty="0">
                <a:solidFill>
                  <a:schemeClr val="bg1"/>
                </a:solidFill>
                <a:effectLst/>
                <a:latin typeface="+mn-lt"/>
                <a:ea typeface="Times New Roman" panose="02020603050405020304" pitchFamily="18" charset="0"/>
              </a:rPr>
              <a:t>KẾT LUẬ</a:t>
            </a:r>
            <a:r>
              <a:rPr lang="en-US" sz="2400" b="1" dirty="0">
                <a:solidFill>
                  <a:schemeClr val="bg1"/>
                </a:solidFill>
                <a:effectLst/>
                <a:latin typeface="+mn-lt"/>
                <a:ea typeface="Times New Roman" panose="02020603050405020304" pitchFamily="18" charset="0"/>
              </a:rPr>
              <a:t>N</a:t>
            </a:r>
            <a:endParaRPr lang="vi-VN" sz="2400" b="1" dirty="0">
              <a:solidFill>
                <a:schemeClr val="bg1"/>
              </a:solidFill>
              <a:effectLst/>
              <a:latin typeface="+mn-lt"/>
              <a:ea typeface="Times New Roman" panose="02020603050405020304" pitchFamily="18" charset="0"/>
            </a:endParaRPr>
          </a:p>
          <a:p>
            <a:pPr algn="just">
              <a:lnSpc>
                <a:spcPct val="150000"/>
              </a:lnSpc>
            </a:pPr>
            <a:r>
              <a:rPr lang="vi-VN" sz="2000" dirty="0">
                <a:solidFill>
                  <a:schemeClr val="accent5"/>
                </a:solidFill>
                <a:latin typeface="+mn-lt"/>
                <a:ea typeface="Times New Roman" panose="02020603050405020304" pitchFamily="18" charset="0"/>
              </a:rPr>
              <a:t>- Bài tiết là quá trình lọc và thải các chất dư thừa, chất độc hại sinh ra do quá trình trao đổi chất của cơ thể.</a:t>
            </a:r>
          </a:p>
          <a:p>
            <a:pPr algn="just">
              <a:lnSpc>
                <a:spcPct val="150000"/>
              </a:lnSpc>
            </a:pPr>
            <a:r>
              <a:rPr lang="vi-VN" sz="2000" dirty="0">
                <a:solidFill>
                  <a:schemeClr val="accent5"/>
                </a:solidFill>
                <a:latin typeface="+mn-lt"/>
                <a:ea typeface="Times New Roman" panose="02020603050405020304" pitchFamily="18" charset="0"/>
              </a:rPr>
              <a:t>- Hệ bài tiết nước tiểu gồm: thận, ống dẫn nước tiểu, bóng đái và ống đái. </a:t>
            </a:r>
          </a:p>
          <a:p>
            <a:pPr algn="just">
              <a:lnSpc>
                <a:spcPct val="150000"/>
              </a:lnSpc>
            </a:pPr>
            <a:r>
              <a:rPr lang="en-US" sz="2000" dirty="0">
                <a:solidFill>
                  <a:schemeClr val="accent5"/>
                </a:solidFill>
                <a:latin typeface="+mn-lt"/>
                <a:ea typeface="Times New Roman" panose="02020603050405020304" pitchFamily="18" charset="0"/>
              </a:rPr>
              <a:t>+ </a:t>
            </a:r>
            <a:r>
              <a:rPr lang="vi-VN" sz="2000" dirty="0">
                <a:solidFill>
                  <a:schemeClr val="accent5"/>
                </a:solidFill>
                <a:latin typeface="+mn-lt"/>
                <a:ea typeface="Times New Roman" panose="02020603050405020304" pitchFamily="18" charset="0"/>
              </a:rPr>
              <a:t>Thận gồm miền vỏ, miền tủy và bể thận.</a:t>
            </a:r>
          </a:p>
          <a:p>
            <a:pPr algn="just">
              <a:lnSpc>
                <a:spcPct val="150000"/>
              </a:lnSpc>
            </a:pPr>
            <a:r>
              <a:rPr lang="en-US" sz="2000" dirty="0">
                <a:solidFill>
                  <a:schemeClr val="accent5"/>
                </a:solidFill>
                <a:latin typeface="+mn-lt"/>
                <a:ea typeface="Times New Roman" panose="02020603050405020304" pitchFamily="18" charset="0"/>
              </a:rPr>
              <a:t>+</a:t>
            </a:r>
            <a:r>
              <a:rPr lang="vi-VN" sz="2000" dirty="0">
                <a:solidFill>
                  <a:schemeClr val="accent5"/>
                </a:solidFill>
                <a:latin typeface="+mn-lt"/>
                <a:ea typeface="Times New Roman" panose="02020603050405020304" pitchFamily="18" charset="0"/>
              </a:rPr>
              <a:t> Đơn vị chức năng của thận là nephron.</a:t>
            </a:r>
          </a:p>
          <a:p>
            <a:pPr algn="just">
              <a:lnSpc>
                <a:spcPct val="150000"/>
              </a:lnSpc>
            </a:pPr>
            <a:r>
              <a:rPr lang="en-US" sz="2000" dirty="0">
                <a:solidFill>
                  <a:schemeClr val="accent5"/>
                </a:solidFill>
                <a:latin typeface="+mn-lt"/>
                <a:ea typeface="Times New Roman" panose="02020603050405020304" pitchFamily="18" charset="0"/>
              </a:rPr>
              <a:t>+</a:t>
            </a:r>
            <a:r>
              <a:rPr lang="vi-VN" sz="2000" dirty="0">
                <a:solidFill>
                  <a:schemeClr val="accent5"/>
                </a:solidFill>
                <a:latin typeface="+mn-lt"/>
                <a:ea typeface="Times New Roman" panose="02020603050405020304" pitchFamily="18" charset="0"/>
              </a:rPr>
              <a:t> Một nephron gồm cầu thận, ống lượn gần, quai Henle, ống lượn xa và ống góp.</a:t>
            </a:r>
          </a:p>
        </p:txBody>
      </p:sp>
      <p:grpSp>
        <p:nvGrpSpPr>
          <p:cNvPr id="27" name="Google Shape;650;p53">
            <a:extLst>
              <a:ext uri="{FF2B5EF4-FFF2-40B4-BE49-F238E27FC236}">
                <a16:creationId xmlns:a16="http://schemas.microsoft.com/office/drawing/2014/main" id="{C0553799-B951-433F-B4D0-724A0FB73C99}"/>
              </a:ext>
            </a:extLst>
          </p:cNvPr>
          <p:cNvGrpSpPr/>
          <p:nvPr/>
        </p:nvGrpSpPr>
        <p:grpSpPr>
          <a:xfrm flipH="1">
            <a:off x="7776591" y="181886"/>
            <a:ext cx="1351177" cy="1316019"/>
            <a:chOff x="2505538" y="2676850"/>
            <a:chExt cx="352175" cy="349375"/>
          </a:xfrm>
        </p:grpSpPr>
        <p:sp>
          <p:nvSpPr>
            <p:cNvPr id="28" name="Google Shape;651;p53">
              <a:extLst>
                <a:ext uri="{FF2B5EF4-FFF2-40B4-BE49-F238E27FC236}">
                  <a16:creationId xmlns:a16="http://schemas.microsoft.com/office/drawing/2014/main" id="{AE3E6636-75A0-43D5-BBA2-4D008C70972C}"/>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2;p53">
              <a:extLst>
                <a:ext uri="{FF2B5EF4-FFF2-40B4-BE49-F238E27FC236}">
                  <a16:creationId xmlns:a16="http://schemas.microsoft.com/office/drawing/2014/main" id="{22DE5239-F8A5-4EBD-A9A8-C6F6941FAF70}"/>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3;p53">
              <a:extLst>
                <a:ext uri="{FF2B5EF4-FFF2-40B4-BE49-F238E27FC236}">
                  <a16:creationId xmlns:a16="http://schemas.microsoft.com/office/drawing/2014/main" id="{D0205689-196F-4BDF-BD45-AFD865872833}"/>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4;p53">
              <a:extLst>
                <a:ext uri="{FF2B5EF4-FFF2-40B4-BE49-F238E27FC236}">
                  <a16:creationId xmlns:a16="http://schemas.microsoft.com/office/drawing/2014/main" id="{82BC626A-F64E-4679-8578-94282CAB6D10}"/>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5;p53">
              <a:extLst>
                <a:ext uri="{FF2B5EF4-FFF2-40B4-BE49-F238E27FC236}">
                  <a16:creationId xmlns:a16="http://schemas.microsoft.com/office/drawing/2014/main" id="{D2A6C298-ACC9-4D34-8D5E-AC2D0122665F}"/>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6;p53">
              <a:extLst>
                <a:ext uri="{FF2B5EF4-FFF2-40B4-BE49-F238E27FC236}">
                  <a16:creationId xmlns:a16="http://schemas.microsoft.com/office/drawing/2014/main" id="{3A027C96-6858-4C73-832D-107E870C8500}"/>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7;p53">
              <a:extLst>
                <a:ext uri="{FF2B5EF4-FFF2-40B4-BE49-F238E27FC236}">
                  <a16:creationId xmlns:a16="http://schemas.microsoft.com/office/drawing/2014/main" id="{C770D44A-7A8D-4E88-BF09-653F7ED4527B}"/>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658;p53">
              <a:extLst>
                <a:ext uri="{FF2B5EF4-FFF2-40B4-BE49-F238E27FC236}">
                  <a16:creationId xmlns:a16="http://schemas.microsoft.com/office/drawing/2014/main" id="{3BB1A7FB-696D-4001-AFBA-894EA160120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59;p53">
              <a:extLst>
                <a:ext uri="{FF2B5EF4-FFF2-40B4-BE49-F238E27FC236}">
                  <a16:creationId xmlns:a16="http://schemas.microsoft.com/office/drawing/2014/main" id="{D3C950BD-E424-4FE2-8F4C-886BF239A6D0}"/>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0;p53">
              <a:extLst>
                <a:ext uri="{FF2B5EF4-FFF2-40B4-BE49-F238E27FC236}">
                  <a16:creationId xmlns:a16="http://schemas.microsoft.com/office/drawing/2014/main" id="{4D974EB2-C5AB-4EC8-B331-7D3C14099012}"/>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1;p53">
              <a:extLst>
                <a:ext uri="{FF2B5EF4-FFF2-40B4-BE49-F238E27FC236}">
                  <a16:creationId xmlns:a16="http://schemas.microsoft.com/office/drawing/2014/main" id="{24B6AE4F-DC39-4C6B-BA33-6D326DD93B64}"/>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Freeform 7">
            <a:extLst>
              <a:ext uri="{FF2B5EF4-FFF2-40B4-BE49-F238E27FC236}">
                <a16:creationId xmlns:a16="http://schemas.microsoft.com/office/drawing/2014/main" id="{4BBC6EF5-0D51-4B3F-8739-5815B9586CB1}"/>
              </a:ext>
            </a:extLst>
          </p:cNvPr>
          <p:cNvSpPr/>
          <p:nvPr/>
        </p:nvSpPr>
        <p:spPr>
          <a:xfrm>
            <a:off x="7848392" y="4249527"/>
            <a:ext cx="1295608" cy="813981"/>
          </a:xfrm>
          <a:custGeom>
            <a:avLst/>
            <a:gdLst/>
            <a:ahLst/>
            <a:cxnLst/>
            <a:rect l="l" t="t" r="r" b="b"/>
            <a:pathLst>
              <a:path w="3559453" h="2447124">
                <a:moveTo>
                  <a:pt x="0" y="0"/>
                </a:moveTo>
                <a:lnTo>
                  <a:pt x="3559453" y="0"/>
                </a:lnTo>
                <a:lnTo>
                  <a:pt x="3559453" y="2447123"/>
                </a:lnTo>
                <a:lnTo>
                  <a:pt x="0" y="2447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1480838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id="{7A497074-EE53-4C72-A020-C91263FD1E35}"/>
              </a:ext>
            </a:extLst>
          </p:cNvPr>
          <p:cNvSpPr txBox="1"/>
          <p:nvPr/>
        </p:nvSpPr>
        <p:spPr>
          <a:xfrm>
            <a:off x="966023" y="1518161"/>
            <a:ext cx="7173584" cy="820674"/>
          </a:xfrm>
          <a:prstGeom prst="rect">
            <a:avLst/>
          </a:prstGeom>
          <a:noFill/>
        </p:spPr>
        <p:txBody>
          <a:bodyPr wrap="square" rtlCol="0">
            <a:spAutoFit/>
          </a:bodyPr>
          <a:lstStyle/>
          <a:p>
            <a:pPr algn="ctr">
              <a:lnSpc>
                <a:spcPct val="150000"/>
              </a:lnSpc>
            </a:pPr>
            <a:r>
              <a:rPr lang="en-US" sz="3600" b="1" dirty="0">
                <a:latin typeface="+mn-lt"/>
              </a:rPr>
              <a:t>2. </a:t>
            </a:r>
            <a:r>
              <a:rPr lang="en-US" sz="3600" b="1" dirty="0" err="1">
                <a:latin typeface="+mn-lt"/>
              </a:rPr>
              <a:t>Phòng</a:t>
            </a:r>
            <a:r>
              <a:rPr lang="en-US" sz="3600" b="1" dirty="0">
                <a:latin typeface="+mn-lt"/>
              </a:rPr>
              <a:t>, </a:t>
            </a:r>
            <a:r>
              <a:rPr lang="en-US" sz="3600" b="1" dirty="0" err="1">
                <a:latin typeface="+mn-lt"/>
              </a:rPr>
              <a:t>chữa</a:t>
            </a:r>
            <a:r>
              <a:rPr lang="en-US" sz="3600" b="1" dirty="0">
                <a:latin typeface="+mn-lt"/>
              </a:rPr>
              <a:t> </a:t>
            </a:r>
            <a:r>
              <a:rPr lang="en-US" sz="3600" b="1" dirty="0" err="1">
                <a:latin typeface="+mn-lt"/>
              </a:rPr>
              <a:t>bệnh</a:t>
            </a:r>
            <a:r>
              <a:rPr lang="en-US" sz="3600" b="1" dirty="0">
                <a:latin typeface="+mn-lt"/>
              </a:rPr>
              <a:t> </a:t>
            </a:r>
            <a:r>
              <a:rPr lang="en-US" sz="3600" b="1" dirty="0" err="1">
                <a:latin typeface="+mn-lt"/>
              </a:rPr>
              <a:t>hệ</a:t>
            </a:r>
            <a:r>
              <a:rPr lang="en-US" sz="3600" b="1" dirty="0">
                <a:latin typeface="+mn-lt"/>
              </a:rPr>
              <a:t> </a:t>
            </a:r>
            <a:r>
              <a:rPr lang="en-US" sz="3600" b="1" dirty="0" err="1">
                <a:latin typeface="+mn-lt"/>
              </a:rPr>
              <a:t>bài</a:t>
            </a:r>
            <a:r>
              <a:rPr lang="en-US" sz="3600" b="1" dirty="0">
                <a:latin typeface="+mn-lt"/>
              </a:rPr>
              <a:t> </a:t>
            </a:r>
            <a:r>
              <a:rPr lang="en-US" sz="3600" b="1" dirty="0" err="1">
                <a:latin typeface="+mn-lt"/>
              </a:rPr>
              <a:t>tiết</a:t>
            </a:r>
            <a:endParaRPr lang="en-US" sz="6600" b="1" dirty="0">
              <a:latin typeface="+mn-lt"/>
            </a:endParaRPr>
          </a:p>
        </p:txBody>
      </p:sp>
      <p:grpSp>
        <p:nvGrpSpPr>
          <p:cNvPr id="17" name="Google Shape;650;p53">
            <a:extLst>
              <a:ext uri="{FF2B5EF4-FFF2-40B4-BE49-F238E27FC236}">
                <a16:creationId xmlns:a16="http://schemas.microsoft.com/office/drawing/2014/main"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2003234728"/>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id="{6113C428-8CC0-4DD8-96CD-09A32110D6A8}"/>
              </a:ext>
            </a:extLst>
          </p:cNvPr>
          <p:cNvGrpSpPr/>
          <p:nvPr/>
        </p:nvGrpSpPr>
        <p:grpSpPr>
          <a:xfrm>
            <a:off x="7878306" y="33013"/>
            <a:ext cx="1265694" cy="1326469"/>
            <a:chOff x="1054350" y="2305000"/>
            <a:chExt cx="1484525" cy="1635950"/>
          </a:xfrm>
        </p:grpSpPr>
        <p:sp>
          <p:nvSpPr>
            <p:cNvPr id="11" name="Google Shape;567;p49">
              <a:extLst>
                <a:ext uri="{FF2B5EF4-FFF2-40B4-BE49-F238E27FC236}">
                  <a16:creationId xmlns:a16="http://schemas.microsoft.com/office/drawing/2014/main"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5F1376A4-E14A-4566-91F8-A3974F714E66}"/>
              </a:ext>
            </a:extLst>
          </p:cNvPr>
          <p:cNvSpPr txBox="1"/>
          <p:nvPr/>
        </p:nvSpPr>
        <p:spPr>
          <a:xfrm>
            <a:off x="881483" y="196981"/>
            <a:ext cx="7381034" cy="577850"/>
          </a:xfrm>
          <a:prstGeom prst="rect">
            <a:avLst/>
          </a:prstGeom>
          <a:noFill/>
        </p:spPr>
        <p:txBody>
          <a:bodyPr wrap="square">
            <a:spAutoFit/>
          </a:bodyPr>
          <a:lstStyle/>
          <a:p>
            <a:pPr algn="ctr">
              <a:lnSpc>
                <a:spcPct val="150000"/>
              </a:lnSpc>
              <a:spcBef>
                <a:spcPts val="100"/>
              </a:spcBef>
              <a:spcAft>
                <a:spcPts val="100"/>
              </a:spcAft>
            </a:pPr>
            <a:r>
              <a:rPr lang="en-US" sz="2400" b="1" dirty="0" err="1">
                <a:solidFill>
                  <a:srgbClr val="C00000"/>
                </a:solidFill>
                <a:latin typeface="+mn-lt"/>
                <a:ea typeface="Times New Roman" panose="02020603050405020304" pitchFamily="18" charset="0"/>
              </a:rPr>
              <a:t>Phòng</a:t>
            </a:r>
            <a:r>
              <a:rPr lang="en-US" sz="2400" b="1" dirty="0">
                <a:solidFill>
                  <a:srgbClr val="C00000"/>
                </a:solidFill>
                <a:latin typeface="+mn-lt"/>
                <a:ea typeface="Times New Roman" panose="02020603050405020304" pitchFamily="18" charset="0"/>
              </a:rPr>
              <a:t>, </a:t>
            </a:r>
            <a:r>
              <a:rPr lang="en-US" sz="2400" b="1" dirty="0" err="1">
                <a:solidFill>
                  <a:srgbClr val="C00000"/>
                </a:solidFill>
                <a:latin typeface="+mn-lt"/>
                <a:ea typeface="Times New Roman" panose="02020603050405020304" pitchFamily="18" charset="0"/>
              </a:rPr>
              <a:t>chữa</a:t>
            </a:r>
            <a:r>
              <a:rPr lang="en-US" sz="2400" b="1" dirty="0">
                <a:solidFill>
                  <a:srgbClr val="C00000"/>
                </a:solidFill>
                <a:latin typeface="+mn-lt"/>
                <a:ea typeface="Times New Roman" panose="02020603050405020304" pitchFamily="18" charset="0"/>
              </a:rPr>
              <a:t> </a:t>
            </a:r>
            <a:r>
              <a:rPr lang="en-US" sz="2400" b="1" dirty="0" err="1">
                <a:solidFill>
                  <a:srgbClr val="C00000"/>
                </a:solidFill>
                <a:latin typeface="+mn-lt"/>
                <a:ea typeface="Times New Roman" panose="02020603050405020304" pitchFamily="18" charset="0"/>
              </a:rPr>
              <a:t>bệnh</a:t>
            </a:r>
            <a:r>
              <a:rPr lang="en-US" sz="2400" b="1" dirty="0">
                <a:solidFill>
                  <a:srgbClr val="C00000"/>
                </a:solidFill>
                <a:latin typeface="+mn-lt"/>
                <a:ea typeface="Times New Roman" panose="02020603050405020304" pitchFamily="18" charset="0"/>
              </a:rPr>
              <a:t> </a:t>
            </a:r>
            <a:r>
              <a:rPr lang="en-US" sz="2400" b="1" dirty="0" err="1">
                <a:solidFill>
                  <a:srgbClr val="C00000"/>
                </a:solidFill>
                <a:latin typeface="+mn-lt"/>
                <a:ea typeface="Times New Roman" panose="02020603050405020304" pitchFamily="18" charset="0"/>
              </a:rPr>
              <a:t>hệ</a:t>
            </a:r>
            <a:r>
              <a:rPr lang="en-US" sz="2400" b="1" dirty="0">
                <a:solidFill>
                  <a:srgbClr val="C00000"/>
                </a:solidFill>
                <a:latin typeface="+mn-lt"/>
                <a:ea typeface="Times New Roman" panose="02020603050405020304" pitchFamily="18" charset="0"/>
              </a:rPr>
              <a:t> </a:t>
            </a:r>
            <a:r>
              <a:rPr lang="en-US" sz="2400" b="1" dirty="0" err="1">
                <a:solidFill>
                  <a:srgbClr val="C00000"/>
                </a:solidFill>
                <a:latin typeface="+mn-lt"/>
                <a:ea typeface="Times New Roman" panose="02020603050405020304" pitchFamily="18" charset="0"/>
              </a:rPr>
              <a:t>bài</a:t>
            </a:r>
            <a:r>
              <a:rPr lang="en-US" sz="2400" b="1" dirty="0">
                <a:solidFill>
                  <a:srgbClr val="C00000"/>
                </a:solidFill>
                <a:latin typeface="+mn-lt"/>
                <a:ea typeface="Times New Roman" panose="02020603050405020304" pitchFamily="18" charset="0"/>
              </a:rPr>
              <a:t> </a:t>
            </a:r>
            <a:r>
              <a:rPr lang="en-US" sz="2400" b="1" dirty="0" err="1">
                <a:solidFill>
                  <a:srgbClr val="C00000"/>
                </a:solidFill>
                <a:latin typeface="+mn-lt"/>
                <a:ea typeface="Times New Roman" panose="02020603050405020304" pitchFamily="18" charset="0"/>
              </a:rPr>
              <a:t>tiết</a:t>
            </a:r>
            <a:endParaRPr lang="en-US" sz="2400" dirty="0">
              <a:solidFill>
                <a:srgbClr val="C00000"/>
              </a:solidFill>
              <a:effectLst/>
              <a:latin typeface="+mn-lt"/>
              <a:ea typeface="Calibri" panose="020F0502020204030204" pitchFamily="34" charset="0"/>
            </a:endParaRPr>
          </a:p>
        </p:txBody>
      </p:sp>
      <p:sp>
        <p:nvSpPr>
          <p:cNvPr id="23" name="Oval 22">
            <a:extLst>
              <a:ext uri="{FF2B5EF4-FFF2-40B4-BE49-F238E27FC236}">
                <a16:creationId xmlns:a16="http://schemas.microsoft.com/office/drawing/2014/main" id="{C9775BF9-F8AB-4742-8363-88AF170281BC}"/>
              </a:ext>
            </a:extLst>
          </p:cNvPr>
          <p:cNvSpPr/>
          <p:nvPr/>
        </p:nvSpPr>
        <p:spPr>
          <a:xfrm>
            <a:off x="2985030" y="1776549"/>
            <a:ext cx="3300719" cy="3319337"/>
          </a:xfrm>
          <a:prstGeom prst="ellipse">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2: </a:t>
            </a:r>
            <a:r>
              <a:rPr lang="vi-VN" sz="1600" dirty="0">
                <a:solidFill>
                  <a:schemeClr val="tx1"/>
                </a:solidFill>
              </a:rPr>
              <a:t>Trình bày về báo cáo việc thực hiện dự án điều tra số người bị bệnh liên quan đến hệ bài tiết nước tiểu ở địa phương. </a:t>
            </a:r>
            <a:endParaRPr lang="en-US" sz="1600" dirty="0">
              <a:solidFill>
                <a:schemeClr val="tx1"/>
              </a:solidFill>
            </a:endParaRPr>
          </a:p>
        </p:txBody>
      </p:sp>
      <p:sp>
        <p:nvSpPr>
          <p:cNvPr id="24" name="Oval 23">
            <a:extLst>
              <a:ext uri="{FF2B5EF4-FFF2-40B4-BE49-F238E27FC236}">
                <a16:creationId xmlns:a16="http://schemas.microsoft.com/office/drawing/2014/main" id="{D6FB2F18-CFC3-443C-A503-4F1AB15AF5C5}"/>
              </a:ext>
            </a:extLst>
          </p:cNvPr>
          <p:cNvSpPr/>
          <p:nvPr/>
        </p:nvSpPr>
        <p:spPr>
          <a:xfrm>
            <a:off x="6158971" y="1362352"/>
            <a:ext cx="2757633" cy="2589446"/>
          </a:xfrm>
          <a:prstGeom prst="ellipse">
            <a:avLst/>
          </a:prstGeom>
          <a:solidFill>
            <a:srgbClr val="C4E1E6"/>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3: </a:t>
            </a:r>
            <a:r>
              <a:rPr lang="vi-VN" sz="1600" dirty="0">
                <a:solidFill>
                  <a:schemeClr val="tx1"/>
                </a:solidFill>
              </a:rPr>
              <a:t>Trình bày về cơ sở khoa học và thành tựu trong chạy thận nhân tạo và ghép thận.</a:t>
            </a:r>
            <a:endParaRPr lang="en-US" sz="1600" dirty="0">
              <a:solidFill>
                <a:schemeClr val="tx1"/>
              </a:solidFill>
            </a:endParaRPr>
          </a:p>
        </p:txBody>
      </p:sp>
      <p:sp>
        <p:nvSpPr>
          <p:cNvPr id="25" name="Oval 24">
            <a:extLst>
              <a:ext uri="{FF2B5EF4-FFF2-40B4-BE49-F238E27FC236}">
                <a16:creationId xmlns:a16="http://schemas.microsoft.com/office/drawing/2014/main" id="{91EE5832-C8CE-4A8D-8719-2C3B03F9FDEA}"/>
              </a:ext>
            </a:extLst>
          </p:cNvPr>
          <p:cNvSpPr/>
          <p:nvPr/>
        </p:nvSpPr>
        <p:spPr>
          <a:xfrm>
            <a:off x="285367" y="1502805"/>
            <a:ext cx="2898120" cy="2646773"/>
          </a:xfrm>
          <a:prstGeom prst="ellipse">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b="1" dirty="0" err="1">
                <a:solidFill>
                  <a:schemeClr val="tx1"/>
                </a:solidFill>
              </a:rPr>
              <a:t>Nhóm</a:t>
            </a:r>
            <a:r>
              <a:rPr lang="en-US" sz="1600" b="1" dirty="0">
                <a:solidFill>
                  <a:schemeClr val="tx1"/>
                </a:solidFill>
              </a:rPr>
              <a:t> 1: </a:t>
            </a:r>
            <a:r>
              <a:rPr lang="vi-VN" sz="1600" dirty="0">
                <a:solidFill>
                  <a:schemeClr val="tx1"/>
                </a:solidFill>
              </a:rPr>
              <a:t>Trình bày về nguyên nhân, cách phòng chống một số bệnh về hệ bài tiết nước tiểu.</a:t>
            </a:r>
            <a:endParaRPr lang="en-US" sz="1600" dirty="0">
              <a:solidFill>
                <a:schemeClr val="tx1"/>
              </a:solidFill>
            </a:endParaRPr>
          </a:p>
        </p:txBody>
      </p:sp>
      <p:sp>
        <p:nvSpPr>
          <p:cNvPr id="3" name="Rectangle: Rounded Corners 2">
            <a:extLst>
              <a:ext uri="{FF2B5EF4-FFF2-40B4-BE49-F238E27FC236}">
                <a16:creationId xmlns:a16="http://schemas.microsoft.com/office/drawing/2014/main" id="{88322D34-04F2-4CBA-809C-222F0D550A92}"/>
              </a:ext>
            </a:extLst>
          </p:cNvPr>
          <p:cNvSpPr/>
          <p:nvPr/>
        </p:nvSpPr>
        <p:spPr>
          <a:xfrm>
            <a:off x="470210" y="908503"/>
            <a:ext cx="2586499" cy="450979"/>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lnSpc>
                <a:spcPct val="150000"/>
              </a:lnSpc>
              <a:spcBef>
                <a:spcPts val="100"/>
              </a:spcBef>
              <a:spcAft>
                <a:spcPts val="100"/>
              </a:spcAft>
            </a:pPr>
            <a:r>
              <a:rPr lang="en-US" sz="2000" b="1" dirty="0" err="1">
                <a:solidFill>
                  <a:schemeClr val="tx1"/>
                </a:solidFill>
                <a:ea typeface="Calibri" panose="020F0502020204030204" pitchFamily="34" charset="0"/>
              </a:rPr>
              <a:t>Thảo</a:t>
            </a:r>
            <a:r>
              <a:rPr lang="en-US" sz="2000" b="1" dirty="0">
                <a:solidFill>
                  <a:schemeClr val="tx1"/>
                </a:solidFill>
                <a:ea typeface="Calibri" panose="020F0502020204030204" pitchFamily="34" charset="0"/>
              </a:rPr>
              <a:t> </a:t>
            </a:r>
            <a:r>
              <a:rPr lang="en-US" sz="2000" b="1" dirty="0" err="1">
                <a:solidFill>
                  <a:schemeClr val="tx1"/>
                </a:solidFill>
                <a:ea typeface="Calibri" panose="020F0502020204030204" pitchFamily="34" charset="0"/>
              </a:rPr>
              <a:t>luận</a:t>
            </a:r>
            <a:r>
              <a:rPr lang="en-US" sz="2000" b="1" dirty="0">
                <a:solidFill>
                  <a:schemeClr val="tx1"/>
                </a:solidFill>
                <a:ea typeface="Calibri" panose="020F0502020204030204" pitchFamily="34" charset="0"/>
              </a:rPr>
              <a:t> </a:t>
            </a:r>
            <a:r>
              <a:rPr lang="en-US" sz="2000" b="1" dirty="0" err="1">
                <a:solidFill>
                  <a:schemeClr val="tx1"/>
                </a:solidFill>
                <a:ea typeface="Calibri" panose="020F0502020204030204" pitchFamily="34" charset="0"/>
              </a:rPr>
              <a:t>nhóm</a:t>
            </a:r>
            <a:endParaRPr lang="en-US" sz="2000" b="1" dirty="0">
              <a:solidFill>
                <a:schemeClr val="tx1"/>
              </a:solidFill>
              <a:ea typeface="Calibri" panose="020F0502020204030204" pitchFamily="34" charset="0"/>
            </a:endParaRPr>
          </a:p>
        </p:txBody>
      </p:sp>
      <p:sp>
        <p:nvSpPr>
          <p:cNvPr id="26" name="Freeform 3">
            <a:extLst>
              <a:ext uri="{FF2B5EF4-FFF2-40B4-BE49-F238E27FC236}">
                <a16:creationId xmlns:a16="http://schemas.microsoft.com/office/drawing/2014/main" id="{EB0445BA-6E91-4FA9-9B52-E5E0B2FFAFD6}"/>
              </a:ext>
            </a:extLst>
          </p:cNvPr>
          <p:cNvSpPr/>
          <p:nvPr/>
        </p:nvSpPr>
        <p:spPr>
          <a:xfrm>
            <a:off x="1154187" y="3880237"/>
            <a:ext cx="1358425" cy="1099218"/>
          </a:xfrm>
          <a:custGeom>
            <a:avLst/>
            <a:gdLst/>
            <a:ahLst/>
            <a:cxnLst/>
            <a:rect l="l" t="t" r="r" b="b"/>
            <a:pathLst>
              <a:path w="3608947" h="2539797">
                <a:moveTo>
                  <a:pt x="0" y="0"/>
                </a:moveTo>
                <a:lnTo>
                  <a:pt x="3608947" y="0"/>
                </a:lnTo>
                <a:lnTo>
                  <a:pt x="3608947" y="2539797"/>
                </a:lnTo>
                <a:lnTo>
                  <a:pt x="0" y="25397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11">
            <a:extLst>
              <a:ext uri="{FF2B5EF4-FFF2-40B4-BE49-F238E27FC236}">
                <a16:creationId xmlns:a16="http://schemas.microsoft.com/office/drawing/2014/main" id="{35BD8E12-2B80-499A-A00B-A236ACE29D3E}"/>
              </a:ext>
            </a:extLst>
          </p:cNvPr>
          <p:cNvSpPr/>
          <p:nvPr/>
        </p:nvSpPr>
        <p:spPr>
          <a:xfrm>
            <a:off x="6024405" y="3735130"/>
            <a:ext cx="1542327" cy="1027657"/>
          </a:xfrm>
          <a:custGeom>
            <a:avLst/>
            <a:gdLst/>
            <a:ahLst/>
            <a:cxnLst/>
            <a:rect l="l" t="t" r="r" b="b"/>
            <a:pathLst>
              <a:path w="2800064" h="2033547">
                <a:moveTo>
                  <a:pt x="0" y="0"/>
                </a:moveTo>
                <a:lnTo>
                  <a:pt x="2800064" y="0"/>
                </a:lnTo>
                <a:lnTo>
                  <a:pt x="2800064" y="2033547"/>
                </a:lnTo>
                <a:lnTo>
                  <a:pt x="0" y="2033547"/>
                </a:lnTo>
                <a:lnTo>
                  <a:pt x="0" y="0"/>
                </a:lnTo>
                <a:close/>
              </a:path>
            </a:pathLst>
          </a:custGeom>
          <a:blipFill>
            <a:blip r:embed="rId4"/>
            <a:stretch>
              <a:fillRect/>
            </a:stretch>
          </a:blipFill>
        </p:spPr>
      </p:sp>
    </p:spTree>
    <p:extLst>
      <p:ext uri="{BB962C8B-B14F-4D97-AF65-F5344CB8AC3E}">
        <p14:creationId xmlns:p14="http://schemas.microsoft.com/office/powerpoint/2010/main" val="2921592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5" name="TextBox 4">
            <a:extLst>
              <a:ext uri="{FF2B5EF4-FFF2-40B4-BE49-F238E27FC236}">
                <a16:creationId xmlns:a16="http://schemas.microsoft.com/office/drawing/2014/main" id="{E56BB1F5-D3C8-4F5D-8ED4-3D8506300BDE}"/>
              </a:ext>
            </a:extLst>
          </p:cNvPr>
          <p:cNvSpPr txBox="1"/>
          <p:nvPr/>
        </p:nvSpPr>
        <p:spPr>
          <a:xfrm>
            <a:off x="1078522" y="556999"/>
            <a:ext cx="7110617" cy="4029501"/>
          </a:xfrm>
          <a:prstGeom prst="rect">
            <a:avLst/>
          </a:prstGeom>
          <a:noFill/>
        </p:spPr>
        <p:txBody>
          <a:bodyPr wrap="square" rtlCol="0">
            <a:spAutoFit/>
          </a:bodyPr>
          <a:lstStyle/>
          <a:p>
            <a:pPr algn="ctr">
              <a:lnSpc>
                <a:spcPct val="150000"/>
              </a:lnSpc>
            </a:pPr>
            <a:r>
              <a:rPr lang="vi-VN" sz="4400" b="1" dirty="0">
                <a:solidFill>
                  <a:schemeClr val="bg1"/>
                </a:solidFill>
              </a:rPr>
              <a:t>BÀI </a:t>
            </a:r>
            <a:r>
              <a:rPr lang="en-US" sz="4400" b="1" dirty="0">
                <a:solidFill>
                  <a:schemeClr val="bg1"/>
                </a:solidFill>
              </a:rPr>
              <a:t>33</a:t>
            </a:r>
            <a:r>
              <a:rPr lang="vi-VN" sz="4400" b="1" dirty="0">
                <a:solidFill>
                  <a:schemeClr val="bg1"/>
                </a:solidFill>
              </a:rPr>
              <a:t>: </a:t>
            </a:r>
            <a:endParaRPr lang="en-US" sz="4400" b="1" dirty="0">
              <a:solidFill>
                <a:schemeClr val="bg1"/>
              </a:solidFill>
            </a:endParaRPr>
          </a:p>
          <a:p>
            <a:pPr algn="ctr">
              <a:lnSpc>
                <a:spcPct val="150000"/>
              </a:lnSpc>
            </a:pPr>
            <a:r>
              <a:rPr lang="en-US" sz="4400" b="1" dirty="0">
                <a:solidFill>
                  <a:schemeClr val="bg1"/>
                </a:solidFill>
              </a:rPr>
              <a:t>MÔI TR</a:t>
            </a:r>
            <a:r>
              <a:rPr lang="vi-VN" sz="4400" b="1" dirty="0">
                <a:solidFill>
                  <a:schemeClr val="bg1"/>
                </a:solidFill>
              </a:rPr>
              <a:t>Ư</a:t>
            </a:r>
            <a:r>
              <a:rPr lang="en-US" sz="4400" b="1" dirty="0">
                <a:solidFill>
                  <a:schemeClr val="bg1"/>
                </a:solidFill>
              </a:rPr>
              <a:t>ỜNG TRONG CƠ THỂ VÀ HỆ BÀI TIẾT Ở NG</a:t>
            </a:r>
            <a:r>
              <a:rPr lang="vi-VN" sz="4400" b="1" dirty="0">
                <a:solidFill>
                  <a:schemeClr val="bg1"/>
                </a:solidFill>
              </a:rPr>
              <a:t>Ư</a:t>
            </a:r>
            <a:r>
              <a:rPr lang="en-US" sz="4400" b="1" dirty="0">
                <a:solidFill>
                  <a:schemeClr val="bg1"/>
                </a:solidFill>
              </a:rPr>
              <a:t>ỜI</a:t>
            </a:r>
          </a:p>
        </p:txBody>
      </p:sp>
    </p:spTree>
    <p:extLst>
      <p:ext uri="{BB962C8B-B14F-4D97-AF65-F5344CB8AC3E}">
        <p14:creationId xmlns:p14="http://schemas.microsoft.com/office/powerpoint/2010/main" val="1709468555"/>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9150C18-5764-4C94-BF67-F197835FC2D8}"/>
              </a:ext>
            </a:extLst>
          </p:cNvPr>
          <p:cNvSpPr txBox="1"/>
          <p:nvPr/>
        </p:nvSpPr>
        <p:spPr>
          <a:xfrm>
            <a:off x="400987" y="1196552"/>
            <a:ext cx="3821328" cy="958660"/>
          </a:xfrm>
          <a:prstGeom prst="rect">
            <a:avLst/>
          </a:prstGeom>
          <a:noFill/>
        </p:spPr>
        <p:txBody>
          <a:bodyPr wrap="square">
            <a:spAutoFit/>
          </a:bodyPr>
          <a:lstStyle/>
          <a:p>
            <a:pPr algn="just">
              <a:lnSpc>
                <a:spcPct val="150000"/>
              </a:lnSpc>
              <a:buClrTx/>
            </a:pPr>
            <a:r>
              <a:rPr lang="en-US" sz="2000" b="1" dirty="0" err="1">
                <a:solidFill>
                  <a:schemeClr val="tx1"/>
                </a:solidFill>
                <a:latin typeface="+mj-lt"/>
              </a:rPr>
              <a:t>Vì</a:t>
            </a:r>
            <a:r>
              <a:rPr lang="en-US" sz="2000" b="1" dirty="0">
                <a:solidFill>
                  <a:schemeClr val="tx1"/>
                </a:solidFill>
                <a:latin typeface="+mj-lt"/>
              </a:rPr>
              <a:t> </a:t>
            </a:r>
            <a:r>
              <a:rPr lang="en-US" sz="2000" b="1" dirty="0" err="1">
                <a:solidFill>
                  <a:schemeClr val="tx1"/>
                </a:solidFill>
                <a:latin typeface="+mj-lt"/>
              </a:rPr>
              <a:t>sao</a:t>
            </a:r>
            <a:r>
              <a:rPr lang="en-US" sz="2000" b="1" dirty="0">
                <a:solidFill>
                  <a:schemeClr val="tx1"/>
                </a:solidFill>
                <a:latin typeface="+mj-lt"/>
              </a:rPr>
              <a:t> </a:t>
            </a:r>
            <a:r>
              <a:rPr lang="en-US" sz="2000" b="1" dirty="0" err="1">
                <a:solidFill>
                  <a:schemeClr val="tx1"/>
                </a:solidFill>
                <a:latin typeface="+mj-lt"/>
              </a:rPr>
              <a:t>nhịn</a:t>
            </a:r>
            <a:r>
              <a:rPr lang="en-US" sz="2000" b="1" dirty="0">
                <a:solidFill>
                  <a:schemeClr val="tx1"/>
                </a:solidFill>
                <a:latin typeface="+mj-lt"/>
              </a:rPr>
              <a:t> </a:t>
            </a:r>
            <a:r>
              <a:rPr lang="en-US" sz="2000" b="1" dirty="0" err="1">
                <a:solidFill>
                  <a:schemeClr val="tx1"/>
                </a:solidFill>
                <a:latin typeface="+mj-lt"/>
              </a:rPr>
              <a:t>tiểu</a:t>
            </a:r>
            <a:r>
              <a:rPr lang="en-US" sz="2000" b="1" dirty="0">
                <a:solidFill>
                  <a:schemeClr val="tx1"/>
                </a:solidFill>
                <a:latin typeface="+mj-lt"/>
              </a:rPr>
              <a:t> </a:t>
            </a:r>
            <a:r>
              <a:rPr lang="en-US" sz="2000" b="1" dirty="0" err="1">
                <a:solidFill>
                  <a:schemeClr val="tx1"/>
                </a:solidFill>
                <a:latin typeface="+mj-lt"/>
              </a:rPr>
              <a:t>lại</a:t>
            </a:r>
            <a:r>
              <a:rPr lang="en-US" sz="2000" b="1" dirty="0">
                <a:solidFill>
                  <a:schemeClr val="tx1"/>
                </a:solidFill>
                <a:latin typeface="+mj-lt"/>
              </a:rPr>
              <a:t> </a:t>
            </a:r>
            <a:r>
              <a:rPr lang="en-US" sz="2000" b="1" dirty="0" err="1">
                <a:solidFill>
                  <a:schemeClr val="tx1"/>
                </a:solidFill>
                <a:latin typeface="+mj-lt"/>
              </a:rPr>
              <a:t>là</a:t>
            </a:r>
            <a:r>
              <a:rPr lang="en-US" sz="2000" b="1" dirty="0">
                <a:solidFill>
                  <a:schemeClr val="tx1"/>
                </a:solidFill>
                <a:latin typeface="+mj-lt"/>
              </a:rPr>
              <a:t> </a:t>
            </a:r>
            <a:r>
              <a:rPr lang="en-US" sz="2000" b="1" dirty="0" err="1">
                <a:solidFill>
                  <a:schemeClr val="tx1"/>
                </a:solidFill>
                <a:latin typeface="+mj-lt"/>
              </a:rPr>
              <a:t>thói</a:t>
            </a:r>
            <a:r>
              <a:rPr lang="en-US" sz="2000" b="1" dirty="0">
                <a:solidFill>
                  <a:schemeClr val="tx1"/>
                </a:solidFill>
                <a:latin typeface="+mj-lt"/>
              </a:rPr>
              <a:t> </a:t>
            </a:r>
            <a:r>
              <a:rPr lang="en-US" sz="2000" b="1" dirty="0" err="1">
                <a:solidFill>
                  <a:schemeClr val="tx1"/>
                </a:solidFill>
                <a:latin typeface="+mj-lt"/>
              </a:rPr>
              <a:t>quen</a:t>
            </a:r>
            <a:r>
              <a:rPr lang="en-US" sz="2000" b="1" dirty="0">
                <a:solidFill>
                  <a:schemeClr val="tx1"/>
                </a:solidFill>
                <a:latin typeface="+mj-lt"/>
              </a:rPr>
              <a:t> </a:t>
            </a:r>
            <a:r>
              <a:rPr lang="en-US" sz="2000" b="1" dirty="0" err="1">
                <a:solidFill>
                  <a:schemeClr val="tx1"/>
                </a:solidFill>
                <a:latin typeface="+mj-lt"/>
              </a:rPr>
              <a:t>gây</a:t>
            </a:r>
            <a:r>
              <a:rPr lang="en-US" sz="2000" b="1" dirty="0">
                <a:solidFill>
                  <a:schemeClr val="tx1"/>
                </a:solidFill>
                <a:latin typeface="+mj-lt"/>
              </a:rPr>
              <a:t> </a:t>
            </a:r>
            <a:r>
              <a:rPr lang="en-US" sz="2000" b="1" dirty="0" err="1">
                <a:solidFill>
                  <a:schemeClr val="tx1"/>
                </a:solidFill>
                <a:latin typeface="+mj-lt"/>
              </a:rPr>
              <a:t>hại</a:t>
            </a:r>
            <a:r>
              <a:rPr lang="en-US" sz="2000" b="1" dirty="0">
                <a:solidFill>
                  <a:schemeClr val="tx1"/>
                </a:solidFill>
                <a:latin typeface="+mj-lt"/>
              </a:rPr>
              <a:t> </a:t>
            </a:r>
            <a:r>
              <a:rPr lang="en-US" sz="2000" b="1" dirty="0" err="1">
                <a:solidFill>
                  <a:schemeClr val="tx1"/>
                </a:solidFill>
                <a:latin typeface="+mj-lt"/>
              </a:rPr>
              <a:t>cho</a:t>
            </a:r>
            <a:r>
              <a:rPr lang="en-US" sz="2000" b="1" dirty="0">
                <a:solidFill>
                  <a:schemeClr val="tx1"/>
                </a:solidFill>
                <a:latin typeface="+mj-lt"/>
              </a:rPr>
              <a:t> </a:t>
            </a:r>
            <a:r>
              <a:rPr lang="en-US" sz="2000" b="1" dirty="0" err="1">
                <a:solidFill>
                  <a:schemeClr val="tx1"/>
                </a:solidFill>
                <a:latin typeface="+mj-lt"/>
              </a:rPr>
              <a:t>hệ</a:t>
            </a:r>
            <a:r>
              <a:rPr lang="en-US" sz="2000" b="1" dirty="0">
                <a:solidFill>
                  <a:schemeClr val="tx1"/>
                </a:solidFill>
                <a:latin typeface="+mj-lt"/>
              </a:rPr>
              <a:t> </a:t>
            </a:r>
            <a:r>
              <a:rPr lang="en-US" sz="2000" b="1" dirty="0" err="1">
                <a:solidFill>
                  <a:schemeClr val="tx1"/>
                </a:solidFill>
                <a:latin typeface="+mj-lt"/>
              </a:rPr>
              <a:t>bài</a:t>
            </a:r>
            <a:r>
              <a:rPr lang="en-US" sz="2000" b="1" dirty="0">
                <a:solidFill>
                  <a:schemeClr val="tx1"/>
                </a:solidFill>
                <a:latin typeface="+mj-lt"/>
              </a:rPr>
              <a:t> </a:t>
            </a:r>
            <a:r>
              <a:rPr lang="en-US" sz="2000" b="1" dirty="0" err="1">
                <a:solidFill>
                  <a:schemeClr val="tx1"/>
                </a:solidFill>
                <a:latin typeface="+mj-lt"/>
              </a:rPr>
              <a:t>tiết</a:t>
            </a:r>
            <a:r>
              <a:rPr lang="en-US" sz="2000" b="1" dirty="0">
                <a:solidFill>
                  <a:schemeClr val="tx1"/>
                </a:solidFill>
                <a:latin typeface="+mj-lt"/>
              </a:rPr>
              <a:t>?</a:t>
            </a:r>
          </a:p>
        </p:txBody>
      </p:sp>
      <p:grpSp>
        <p:nvGrpSpPr>
          <p:cNvPr id="14" name="Google Shape;327;p32">
            <a:extLst>
              <a:ext uri="{FF2B5EF4-FFF2-40B4-BE49-F238E27FC236}">
                <a16:creationId xmlns:a16="http://schemas.microsoft.com/office/drawing/2014/main" id="{3A32CA42-A6DC-49FA-BFB1-240191FEBBC4}"/>
              </a:ext>
            </a:extLst>
          </p:cNvPr>
          <p:cNvGrpSpPr/>
          <p:nvPr/>
        </p:nvGrpSpPr>
        <p:grpSpPr>
          <a:xfrm flipH="1">
            <a:off x="8178113" y="149131"/>
            <a:ext cx="684225" cy="757500"/>
            <a:chOff x="4302200" y="1018850"/>
            <a:chExt cx="684225" cy="757500"/>
          </a:xfrm>
        </p:grpSpPr>
        <p:sp>
          <p:nvSpPr>
            <p:cNvPr id="15" name="Google Shape;328;p32">
              <a:extLst>
                <a:ext uri="{FF2B5EF4-FFF2-40B4-BE49-F238E27FC236}">
                  <a16:creationId xmlns:a16="http://schemas.microsoft.com/office/drawing/2014/main" id="{D05010B6-7057-4502-901F-97B4148AD054}"/>
                </a:ext>
              </a:extLst>
            </p:cNvPr>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9;p32">
              <a:extLst>
                <a:ext uri="{FF2B5EF4-FFF2-40B4-BE49-F238E27FC236}">
                  <a16:creationId xmlns:a16="http://schemas.microsoft.com/office/drawing/2014/main" id="{3EDE991A-3D56-4989-B8AB-4084DE7CAD26}"/>
                </a:ext>
              </a:extLst>
            </p:cNvPr>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2">
              <a:extLst>
                <a:ext uri="{FF2B5EF4-FFF2-40B4-BE49-F238E27FC236}">
                  <a16:creationId xmlns:a16="http://schemas.microsoft.com/office/drawing/2014/main" id="{17385BBA-298E-4BF5-9451-A8691FDA1563}"/>
                </a:ext>
              </a:extLst>
            </p:cNvPr>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1;p32">
              <a:extLst>
                <a:ext uri="{FF2B5EF4-FFF2-40B4-BE49-F238E27FC236}">
                  <a16:creationId xmlns:a16="http://schemas.microsoft.com/office/drawing/2014/main" id="{1E143047-14FF-4335-BB32-D1AEE2F9D151}"/>
                </a:ext>
              </a:extLst>
            </p:cNvPr>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2;p32">
              <a:extLst>
                <a:ext uri="{FF2B5EF4-FFF2-40B4-BE49-F238E27FC236}">
                  <a16:creationId xmlns:a16="http://schemas.microsoft.com/office/drawing/2014/main" id="{2CAECCBE-2E4C-4696-979B-694EEAE5D63E}"/>
                </a:ext>
              </a:extLst>
            </p:cNvPr>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3;p32">
              <a:extLst>
                <a:ext uri="{FF2B5EF4-FFF2-40B4-BE49-F238E27FC236}">
                  <a16:creationId xmlns:a16="http://schemas.microsoft.com/office/drawing/2014/main" id="{5C0A0299-CA49-4CF6-803A-F0E662265E1C}"/>
                </a:ext>
              </a:extLst>
            </p:cNvPr>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4;p32">
              <a:extLst>
                <a:ext uri="{FF2B5EF4-FFF2-40B4-BE49-F238E27FC236}">
                  <a16:creationId xmlns:a16="http://schemas.microsoft.com/office/drawing/2014/main" id="{4075D89C-419F-45D9-A607-AAE3898F50B1}"/>
                </a:ext>
              </a:extLst>
            </p:cNvPr>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1;p54">
            <a:extLst>
              <a:ext uri="{FF2B5EF4-FFF2-40B4-BE49-F238E27FC236}">
                <a16:creationId xmlns:a16="http://schemas.microsoft.com/office/drawing/2014/main" id="{330954CD-27B6-4A94-9D77-D2CF62850BAE}"/>
              </a:ext>
            </a:extLst>
          </p:cNvPr>
          <p:cNvSpPr/>
          <p:nvPr/>
        </p:nvSpPr>
        <p:spPr>
          <a:xfrm rot="20146394">
            <a:off x="7722510" y="4412327"/>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Thải ghép thận là gì và tình trạng này có ảnh hưởng gì tới sức khỏe?">
            <a:extLst>
              <a:ext uri="{FF2B5EF4-FFF2-40B4-BE49-F238E27FC236}">
                <a16:creationId xmlns:a16="http://schemas.microsoft.com/office/drawing/2014/main" id="{6814298C-9A89-439D-AEA4-5A9CC72B4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116" y="928449"/>
            <a:ext cx="3711712" cy="3368623"/>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4B7148-1FBD-4009-8FC8-08669DEA76DE}"/>
              </a:ext>
            </a:extLst>
          </p:cNvPr>
          <p:cNvSpPr txBox="1"/>
          <p:nvPr/>
        </p:nvSpPr>
        <p:spPr>
          <a:xfrm>
            <a:off x="400987" y="462155"/>
            <a:ext cx="3651793" cy="476726"/>
          </a:xfrm>
          <a:prstGeom prst="roundRect">
            <a:avLst/>
          </a:prstGeom>
          <a:solidFill>
            <a:schemeClr val="accent2"/>
          </a:solidFill>
          <a:ln w="28575">
            <a:solidFill>
              <a:schemeClr val="accent5"/>
            </a:solidFill>
          </a:ln>
          <a:effectLst>
            <a:outerShdw blurRad="50800" dist="38100" dir="5400000" algn="t" rotWithShape="0">
              <a:prstClr val="black">
                <a:alpha val="40000"/>
              </a:prstClr>
            </a:outerShdw>
          </a:effectLst>
        </p:spPr>
        <p:txBody>
          <a:bodyPr wrap="square" rtlCol="0">
            <a:spAutoFit/>
          </a:bodyPr>
          <a:lstStyle/>
          <a:p>
            <a:pPr algn="ctr"/>
            <a:r>
              <a:rPr lang="en-US" sz="2200" b="1" dirty="0">
                <a:solidFill>
                  <a:schemeClr val="accent5"/>
                </a:solidFill>
              </a:rPr>
              <a:t>THẢO LUẬN NHÓM ĐÔI</a:t>
            </a:r>
          </a:p>
        </p:txBody>
      </p:sp>
      <p:sp>
        <p:nvSpPr>
          <p:cNvPr id="18" name="Freeform 2">
            <a:extLst>
              <a:ext uri="{FF2B5EF4-FFF2-40B4-BE49-F238E27FC236}">
                <a16:creationId xmlns:a16="http://schemas.microsoft.com/office/drawing/2014/main" id="{8A60837A-4755-4C3E-AAA2-499BDBCE3303}"/>
              </a:ext>
            </a:extLst>
          </p:cNvPr>
          <p:cNvSpPr/>
          <p:nvPr/>
        </p:nvSpPr>
        <p:spPr>
          <a:xfrm>
            <a:off x="1728635" y="2916066"/>
            <a:ext cx="1833054" cy="1513819"/>
          </a:xfrm>
          <a:custGeom>
            <a:avLst/>
            <a:gdLst/>
            <a:ahLst/>
            <a:cxnLst/>
            <a:rect l="l" t="t" r="r" b="b"/>
            <a:pathLst>
              <a:path w="5506423" h="4114800">
                <a:moveTo>
                  <a:pt x="0" y="0"/>
                </a:moveTo>
                <a:lnTo>
                  <a:pt x="5506423" y="0"/>
                </a:lnTo>
                <a:lnTo>
                  <a:pt x="55064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1523742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327;p32">
            <a:extLst>
              <a:ext uri="{FF2B5EF4-FFF2-40B4-BE49-F238E27FC236}">
                <a16:creationId xmlns:a16="http://schemas.microsoft.com/office/drawing/2014/main" id="{3A32CA42-A6DC-49FA-BFB1-240191FEBBC4}"/>
              </a:ext>
            </a:extLst>
          </p:cNvPr>
          <p:cNvGrpSpPr/>
          <p:nvPr/>
        </p:nvGrpSpPr>
        <p:grpSpPr>
          <a:xfrm flipH="1">
            <a:off x="8178113" y="149131"/>
            <a:ext cx="684225" cy="757500"/>
            <a:chOff x="4302200" y="1018850"/>
            <a:chExt cx="684225" cy="757500"/>
          </a:xfrm>
        </p:grpSpPr>
        <p:sp>
          <p:nvSpPr>
            <p:cNvPr id="15" name="Google Shape;328;p32">
              <a:extLst>
                <a:ext uri="{FF2B5EF4-FFF2-40B4-BE49-F238E27FC236}">
                  <a16:creationId xmlns:a16="http://schemas.microsoft.com/office/drawing/2014/main" id="{D05010B6-7057-4502-901F-97B4148AD054}"/>
                </a:ext>
              </a:extLst>
            </p:cNvPr>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9;p32">
              <a:extLst>
                <a:ext uri="{FF2B5EF4-FFF2-40B4-BE49-F238E27FC236}">
                  <a16:creationId xmlns:a16="http://schemas.microsoft.com/office/drawing/2014/main" id="{3EDE991A-3D56-4989-B8AB-4084DE7CAD26}"/>
                </a:ext>
              </a:extLst>
            </p:cNvPr>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2">
              <a:extLst>
                <a:ext uri="{FF2B5EF4-FFF2-40B4-BE49-F238E27FC236}">
                  <a16:creationId xmlns:a16="http://schemas.microsoft.com/office/drawing/2014/main" id="{17385BBA-298E-4BF5-9451-A8691FDA1563}"/>
                </a:ext>
              </a:extLst>
            </p:cNvPr>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1;p32">
              <a:extLst>
                <a:ext uri="{FF2B5EF4-FFF2-40B4-BE49-F238E27FC236}">
                  <a16:creationId xmlns:a16="http://schemas.microsoft.com/office/drawing/2014/main" id="{1E143047-14FF-4335-BB32-D1AEE2F9D151}"/>
                </a:ext>
              </a:extLst>
            </p:cNvPr>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2;p32">
              <a:extLst>
                <a:ext uri="{FF2B5EF4-FFF2-40B4-BE49-F238E27FC236}">
                  <a16:creationId xmlns:a16="http://schemas.microsoft.com/office/drawing/2014/main" id="{2CAECCBE-2E4C-4696-979B-694EEAE5D63E}"/>
                </a:ext>
              </a:extLst>
            </p:cNvPr>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3;p32">
              <a:extLst>
                <a:ext uri="{FF2B5EF4-FFF2-40B4-BE49-F238E27FC236}">
                  <a16:creationId xmlns:a16="http://schemas.microsoft.com/office/drawing/2014/main" id="{5C0A0299-CA49-4CF6-803A-F0E662265E1C}"/>
                </a:ext>
              </a:extLst>
            </p:cNvPr>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4;p32">
              <a:extLst>
                <a:ext uri="{FF2B5EF4-FFF2-40B4-BE49-F238E27FC236}">
                  <a16:creationId xmlns:a16="http://schemas.microsoft.com/office/drawing/2014/main" id="{4075D89C-419F-45D9-A607-AAE3898F50B1}"/>
                </a:ext>
              </a:extLst>
            </p:cNvPr>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1;p54">
            <a:extLst>
              <a:ext uri="{FF2B5EF4-FFF2-40B4-BE49-F238E27FC236}">
                <a16:creationId xmlns:a16="http://schemas.microsoft.com/office/drawing/2014/main" id="{330954CD-27B6-4A94-9D77-D2CF62850BAE}"/>
              </a:ext>
            </a:extLst>
          </p:cNvPr>
          <p:cNvSpPr/>
          <p:nvPr/>
        </p:nvSpPr>
        <p:spPr>
          <a:xfrm rot="20146394">
            <a:off x="7722510" y="4412327"/>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910C1F97-6AEC-47C4-9431-3E088D9545DC}"/>
              </a:ext>
            </a:extLst>
          </p:cNvPr>
          <p:cNvSpPr txBox="1"/>
          <p:nvPr/>
        </p:nvSpPr>
        <p:spPr>
          <a:xfrm>
            <a:off x="431901" y="1030736"/>
            <a:ext cx="8172004" cy="1023560"/>
          </a:xfrm>
          <a:prstGeom prst="roundRect">
            <a:avLst>
              <a:gd name="adj" fmla="val 11045"/>
            </a:avLst>
          </a:prstGeom>
          <a:solidFill>
            <a:schemeClr val="accent5"/>
          </a:solidFill>
          <a:ln w="19050">
            <a:solidFill>
              <a:schemeClr val="accent1"/>
            </a:solidFill>
            <a:prstDash val="lgDash"/>
          </a:ln>
        </p:spPr>
        <p:txBody>
          <a:bodyPr wrap="square">
            <a:spAutoFit/>
          </a:bodyPr>
          <a:lstStyle/>
          <a:p>
            <a:pPr algn="just">
              <a:lnSpc>
                <a:spcPct val="150000"/>
              </a:lnSpc>
            </a:pPr>
            <a:r>
              <a:rPr lang="en-US" sz="2000" dirty="0" err="1">
                <a:solidFill>
                  <a:schemeClr val="tx1"/>
                </a:solidFill>
              </a:rPr>
              <a:t>Nhịn</a:t>
            </a:r>
            <a:r>
              <a:rPr lang="en-US" sz="2000" dirty="0">
                <a:solidFill>
                  <a:schemeClr val="tx1"/>
                </a:solidFill>
              </a:rPr>
              <a:t> </a:t>
            </a:r>
            <a:r>
              <a:rPr lang="en-US" sz="2000" dirty="0" err="1">
                <a:solidFill>
                  <a:schemeClr val="tx1"/>
                </a:solidFill>
              </a:rPr>
              <a:t>tiểu</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lâu</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tăng</a:t>
            </a:r>
            <a:r>
              <a:rPr lang="en-US" sz="2000" dirty="0">
                <a:solidFill>
                  <a:schemeClr val="tx1"/>
                </a:solidFill>
              </a:rPr>
              <a:t> </a:t>
            </a:r>
            <a:r>
              <a:rPr lang="en-US" sz="2000" dirty="0" err="1">
                <a:solidFill>
                  <a:schemeClr val="tx1"/>
                </a:solidFill>
              </a:rPr>
              <a:t>nguy</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đi</a:t>
            </a:r>
            <a:r>
              <a:rPr lang="en-US" sz="2000" dirty="0">
                <a:solidFill>
                  <a:schemeClr val="tx1"/>
                </a:solidFill>
              </a:rPr>
              <a:t> </a:t>
            </a:r>
            <a:r>
              <a:rPr lang="en-US" sz="2000" dirty="0" err="1">
                <a:solidFill>
                  <a:schemeClr val="tx1"/>
                </a:solidFill>
              </a:rPr>
              <a:t>tiểu</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kiểm</a:t>
            </a:r>
            <a:r>
              <a:rPr lang="en-US" sz="2000" dirty="0">
                <a:solidFill>
                  <a:schemeClr val="tx1"/>
                </a:solidFill>
              </a:rPr>
              <a:t> </a:t>
            </a:r>
            <a:r>
              <a:rPr lang="en-US" sz="2000" dirty="0" err="1">
                <a:solidFill>
                  <a:schemeClr val="tx1"/>
                </a:solidFill>
              </a:rPr>
              <a:t>soát</a:t>
            </a:r>
            <a:r>
              <a:rPr lang="en-US" sz="2000" dirty="0">
                <a:solidFill>
                  <a:schemeClr val="tx1"/>
                </a:solidFill>
              </a:rPr>
              <a:t>, </a:t>
            </a:r>
            <a:r>
              <a:rPr lang="en-US" sz="2000" dirty="0" err="1">
                <a:solidFill>
                  <a:schemeClr val="tx1"/>
                </a:solidFill>
              </a:rPr>
              <a:t>sỏi</a:t>
            </a:r>
            <a:r>
              <a:rPr lang="en-US" sz="2000" dirty="0">
                <a:solidFill>
                  <a:schemeClr val="tx1"/>
                </a:solidFill>
              </a:rPr>
              <a:t> </a:t>
            </a:r>
            <a:r>
              <a:rPr lang="en-US" sz="2000" dirty="0" err="1">
                <a:solidFill>
                  <a:schemeClr val="tx1"/>
                </a:solidFill>
              </a:rPr>
              <a:t>thận</a:t>
            </a:r>
            <a:r>
              <a:rPr lang="en-US" sz="2000" dirty="0">
                <a:solidFill>
                  <a:schemeClr val="tx1"/>
                </a:solidFill>
              </a:rPr>
              <a:t>, </a:t>
            </a:r>
            <a:r>
              <a:rPr lang="en-US" sz="2000" dirty="0" err="1">
                <a:solidFill>
                  <a:schemeClr val="tx1"/>
                </a:solidFill>
              </a:rPr>
              <a:t>viêm</a:t>
            </a:r>
            <a:r>
              <a:rPr lang="en-US" sz="2000" dirty="0">
                <a:solidFill>
                  <a:schemeClr val="tx1"/>
                </a:solidFill>
              </a:rPr>
              <a:t> </a:t>
            </a:r>
            <a:r>
              <a:rPr lang="en-US" sz="2000" dirty="0" err="1">
                <a:solidFill>
                  <a:schemeClr val="tx1"/>
                </a:solidFill>
              </a:rPr>
              <a:t>cầu</a:t>
            </a:r>
            <a:r>
              <a:rPr lang="en-US" sz="2000" dirty="0">
                <a:solidFill>
                  <a:schemeClr val="tx1"/>
                </a:solidFill>
              </a:rPr>
              <a:t> </a:t>
            </a:r>
            <a:r>
              <a:rPr lang="en-US" sz="2000" dirty="0" err="1">
                <a:solidFill>
                  <a:schemeClr val="tx1"/>
                </a:solidFill>
              </a:rPr>
              <a:t>thận</a:t>
            </a:r>
            <a:r>
              <a:rPr lang="en-US" sz="2000" dirty="0">
                <a:solidFill>
                  <a:schemeClr val="tx1"/>
                </a:solidFill>
              </a:rPr>
              <a:t>, </a:t>
            </a:r>
            <a:r>
              <a:rPr lang="en-US" sz="2000" dirty="0" err="1">
                <a:solidFill>
                  <a:schemeClr val="tx1"/>
                </a:solidFill>
              </a:rPr>
              <a:t>suy</a:t>
            </a:r>
            <a:r>
              <a:rPr lang="en-US" sz="2000" dirty="0">
                <a:solidFill>
                  <a:schemeClr val="tx1"/>
                </a:solidFill>
              </a:rPr>
              <a:t> </a:t>
            </a:r>
            <a:r>
              <a:rPr lang="en-US" sz="2000" dirty="0" err="1">
                <a:solidFill>
                  <a:schemeClr val="tx1"/>
                </a:solidFill>
              </a:rPr>
              <a:t>thận</a:t>
            </a:r>
            <a:r>
              <a:rPr lang="en-US" sz="2000" dirty="0">
                <a:solidFill>
                  <a:schemeClr val="tx1"/>
                </a:solidFill>
              </a:rPr>
              <a:t>,…</a:t>
            </a:r>
          </a:p>
        </p:txBody>
      </p:sp>
      <p:sp>
        <p:nvSpPr>
          <p:cNvPr id="6" name="Rectangle 5">
            <a:extLst>
              <a:ext uri="{FF2B5EF4-FFF2-40B4-BE49-F238E27FC236}">
                <a16:creationId xmlns:a16="http://schemas.microsoft.com/office/drawing/2014/main" id="{83CAA018-8DDB-442C-8093-20354F7280AC}"/>
              </a:ext>
            </a:extLst>
          </p:cNvPr>
          <p:cNvSpPr/>
          <p:nvPr/>
        </p:nvSpPr>
        <p:spPr>
          <a:xfrm>
            <a:off x="3789415" y="289125"/>
            <a:ext cx="1138452" cy="577850"/>
          </a:xfrm>
          <a:prstGeom prst="rect">
            <a:avLst/>
          </a:prstGeom>
        </p:spPr>
        <p:txBody>
          <a:bodyPr wrap="none">
            <a:spAutoFit/>
          </a:bodyPr>
          <a:lstStyle/>
          <a:p>
            <a:pPr algn="ctr">
              <a:lnSpc>
                <a:spcPct val="150000"/>
              </a:lnSpc>
              <a:spcBef>
                <a:spcPts val="100"/>
              </a:spcBef>
              <a:spcAft>
                <a:spcPts val="100"/>
              </a:spcAft>
            </a:pPr>
            <a:r>
              <a:rPr lang="en-US" sz="2400" b="1" dirty="0" err="1">
                <a:ea typeface="Times New Roman" panose="02020603050405020304" pitchFamily="18" charset="0"/>
              </a:rPr>
              <a:t>Trả</a:t>
            </a:r>
            <a:r>
              <a:rPr lang="en-US" sz="2400" b="1" dirty="0">
                <a:ea typeface="Times New Roman" panose="02020603050405020304" pitchFamily="18" charset="0"/>
              </a:rPr>
              <a:t> </a:t>
            </a:r>
            <a:r>
              <a:rPr lang="en-US" sz="2400" b="1" dirty="0" err="1">
                <a:ea typeface="Times New Roman" panose="02020603050405020304" pitchFamily="18" charset="0"/>
              </a:rPr>
              <a:t>lời</a:t>
            </a:r>
            <a:endParaRPr lang="en-US" sz="2400" b="1" dirty="0">
              <a:ea typeface="Times New Roman" panose="02020603050405020304" pitchFamily="18" charset="0"/>
            </a:endParaRPr>
          </a:p>
        </p:txBody>
      </p:sp>
      <p:grpSp>
        <p:nvGrpSpPr>
          <p:cNvPr id="41" name="Group 40">
            <a:extLst>
              <a:ext uri="{FF2B5EF4-FFF2-40B4-BE49-F238E27FC236}">
                <a16:creationId xmlns:a16="http://schemas.microsoft.com/office/drawing/2014/main" id="{6B687379-EADC-44CA-BA9E-494D456B0E0A}"/>
              </a:ext>
            </a:extLst>
          </p:cNvPr>
          <p:cNvGrpSpPr/>
          <p:nvPr/>
        </p:nvGrpSpPr>
        <p:grpSpPr>
          <a:xfrm>
            <a:off x="1585609" y="3500421"/>
            <a:ext cx="2203806" cy="1565089"/>
            <a:chOff x="1443384" y="3035519"/>
            <a:chExt cx="2721423" cy="1986537"/>
          </a:xfrm>
        </p:grpSpPr>
        <p:pic>
          <p:nvPicPr>
            <p:cNvPr id="42" name="Picture 2" descr="UNG THƯ THẬN VÀ NHỮNG ĐIỀU CẦN BIẾT">
              <a:extLst>
                <a:ext uri="{FF2B5EF4-FFF2-40B4-BE49-F238E27FC236}">
                  <a16:creationId xmlns:a16="http://schemas.microsoft.com/office/drawing/2014/main" id="{50D978E0-B081-4285-B160-A9E65C9C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384" y="3035519"/>
              <a:ext cx="2721423" cy="1986537"/>
            </a:xfrm>
            <a:prstGeom prst="roundRect">
              <a:avLst/>
            </a:prstGeom>
            <a:noFill/>
            <a:ln>
              <a:solidFill>
                <a:srgbClr val="D97F88"/>
              </a:solid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412D8DD-06C3-45E2-8014-24B403784928}"/>
                </a:ext>
              </a:extLst>
            </p:cNvPr>
            <p:cNvSpPr txBox="1"/>
            <p:nvPr/>
          </p:nvSpPr>
          <p:spPr>
            <a:xfrm>
              <a:off x="3034146" y="4566556"/>
              <a:ext cx="1084921" cy="390655"/>
            </a:xfrm>
            <a:prstGeom prst="rect">
              <a:avLst/>
            </a:prstGeom>
            <a:solidFill>
              <a:schemeClr val="accent5"/>
            </a:solidFill>
            <a:ln>
              <a:noFill/>
            </a:ln>
          </p:spPr>
          <p:txBody>
            <a:bodyPr wrap="square" rtlCol="0">
              <a:spAutoFit/>
            </a:bodyPr>
            <a:lstStyle/>
            <a:p>
              <a:r>
                <a:rPr lang="en-US" b="1" dirty="0">
                  <a:latin typeface="+mj-lt"/>
                  <a:ea typeface="Tahoma" panose="020B0604030504040204" pitchFamily="34" charset="0"/>
                  <a:cs typeface="Tahoma" panose="020B0604030504040204" pitchFamily="34" charset="0"/>
                </a:rPr>
                <a:t>Ung </a:t>
              </a:r>
              <a:r>
                <a:rPr lang="en-US" b="1" dirty="0" err="1">
                  <a:latin typeface="+mj-lt"/>
                  <a:ea typeface="Tahoma" panose="020B0604030504040204" pitchFamily="34" charset="0"/>
                  <a:cs typeface="Tahoma" panose="020B0604030504040204" pitchFamily="34" charset="0"/>
                </a:rPr>
                <a:t>th</a:t>
              </a:r>
              <a:r>
                <a:rPr lang="vi-VN" b="1" dirty="0">
                  <a:latin typeface="+mn-lt"/>
                  <a:ea typeface="Tahoma" panose="020B0604030504040204" pitchFamily="34" charset="0"/>
                  <a:cs typeface="Tahoma" panose="020B0604030504040204" pitchFamily="34" charset="0"/>
                </a:rPr>
                <a:t>ư</a:t>
              </a:r>
              <a:endParaRPr lang="en-US" b="1" dirty="0">
                <a:latin typeface="+mn-lt"/>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9CBEFE54-F16D-4830-9C74-C07F8D6A3301}"/>
              </a:ext>
            </a:extLst>
          </p:cNvPr>
          <p:cNvGrpSpPr/>
          <p:nvPr/>
        </p:nvGrpSpPr>
        <p:grpSpPr>
          <a:xfrm>
            <a:off x="4910458" y="3509373"/>
            <a:ext cx="2366265" cy="1388582"/>
            <a:chOff x="4339799" y="3029976"/>
            <a:chExt cx="2922039" cy="1762500"/>
          </a:xfrm>
        </p:grpSpPr>
        <p:pic>
          <p:nvPicPr>
            <p:cNvPr id="45" name="Picture 2" descr="Tiểu không kiểm soát (không tự chủ): Nguyên nhân và cách chữa trị">
              <a:extLst>
                <a:ext uri="{FF2B5EF4-FFF2-40B4-BE49-F238E27FC236}">
                  <a16:creationId xmlns:a16="http://schemas.microsoft.com/office/drawing/2014/main" id="{AA1D69E7-087F-412F-950F-090CCC791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799" y="3029976"/>
              <a:ext cx="2922039" cy="1762500"/>
            </a:xfrm>
            <a:prstGeom prst="round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F4F35B6D-BB21-4953-91D2-72EF99BEF3FB}"/>
                </a:ext>
              </a:extLst>
            </p:cNvPr>
            <p:cNvSpPr txBox="1"/>
            <p:nvPr/>
          </p:nvSpPr>
          <p:spPr>
            <a:xfrm>
              <a:off x="4840547" y="3055133"/>
              <a:ext cx="1795557" cy="742243"/>
            </a:xfrm>
            <a:prstGeom prst="rect">
              <a:avLst/>
            </a:prstGeom>
            <a:noFill/>
          </p:spPr>
          <p:txBody>
            <a:bodyPr wrap="square" rtlCol="0">
              <a:spAutoFit/>
            </a:bodyPr>
            <a:lstStyle/>
            <a:p>
              <a:pPr algn="ctr"/>
              <a:r>
                <a:rPr lang="en-US" sz="1600" b="1" dirty="0" err="1">
                  <a:latin typeface="+mj-lt"/>
                  <a:ea typeface="Tahoma" panose="020B0604030504040204" pitchFamily="34" charset="0"/>
                  <a:cs typeface="Tahoma" panose="020B0604030504040204" pitchFamily="34" charset="0"/>
                </a:rPr>
                <a:t>Tiểu</a:t>
              </a:r>
              <a:r>
                <a:rPr lang="en-US" sz="1600" b="1" dirty="0">
                  <a:latin typeface="+mj-lt"/>
                  <a:ea typeface="Tahoma" panose="020B0604030504040204" pitchFamily="34" charset="0"/>
                  <a:cs typeface="Tahoma" panose="020B0604030504040204" pitchFamily="34" charset="0"/>
                </a:rPr>
                <a:t> </a:t>
              </a:r>
              <a:r>
                <a:rPr lang="en-US" sz="1600" b="1" dirty="0" err="1">
                  <a:latin typeface="+mj-lt"/>
                  <a:ea typeface="Tahoma" panose="020B0604030504040204" pitchFamily="34" charset="0"/>
                  <a:cs typeface="Tahoma" panose="020B0604030504040204" pitchFamily="34" charset="0"/>
                </a:rPr>
                <a:t>không</a:t>
              </a:r>
              <a:r>
                <a:rPr lang="en-US" sz="1600" b="1" dirty="0">
                  <a:latin typeface="+mj-lt"/>
                  <a:ea typeface="Tahoma" panose="020B0604030504040204" pitchFamily="34" charset="0"/>
                  <a:cs typeface="Tahoma" panose="020B0604030504040204" pitchFamily="34" charset="0"/>
                </a:rPr>
                <a:t> </a:t>
              </a:r>
              <a:r>
                <a:rPr lang="en-US" sz="1600" b="1" dirty="0" err="1">
                  <a:latin typeface="+mj-lt"/>
                  <a:ea typeface="Tahoma" panose="020B0604030504040204" pitchFamily="34" charset="0"/>
                  <a:cs typeface="Tahoma" panose="020B0604030504040204" pitchFamily="34" charset="0"/>
                </a:rPr>
                <a:t>tự</a:t>
              </a:r>
              <a:r>
                <a:rPr lang="en-US" sz="1600" b="1" dirty="0">
                  <a:latin typeface="+mj-lt"/>
                  <a:ea typeface="Tahoma" panose="020B0604030504040204" pitchFamily="34" charset="0"/>
                  <a:cs typeface="Tahoma" panose="020B0604030504040204" pitchFamily="34" charset="0"/>
                </a:rPr>
                <a:t> </a:t>
              </a:r>
              <a:r>
                <a:rPr lang="en-US" sz="1600" b="1" dirty="0" err="1">
                  <a:latin typeface="+mj-lt"/>
                  <a:ea typeface="Tahoma" panose="020B0604030504040204" pitchFamily="34" charset="0"/>
                  <a:cs typeface="Tahoma" panose="020B0604030504040204" pitchFamily="34" charset="0"/>
                </a:rPr>
                <a:t>chủ</a:t>
              </a:r>
              <a:endParaRPr lang="en-US" sz="1600" b="1" dirty="0">
                <a:latin typeface="+mj-lt"/>
                <a:ea typeface="Tahoma" panose="020B0604030504040204" pitchFamily="34" charset="0"/>
                <a:cs typeface="Tahoma" panose="020B0604030504040204" pitchFamily="34" charset="0"/>
              </a:endParaRPr>
            </a:p>
          </p:txBody>
        </p:sp>
      </p:grpSp>
      <p:grpSp>
        <p:nvGrpSpPr>
          <p:cNvPr id="47" name="Group 46">
            <a:extLst>
              <a:ext uri="{FF2B5EF4-FFF2-40B4-BE49-F238E27FC236}">
                <a16:creationId xmlns:a16="http://schemas.microsoft.com/office/drawing/2014/main" id="{81B70D0B-8A90-4CED-A508-B674411F0456}"/>
              </a:ext>
            </a:extLst>
          </p:cNvPr>
          <p:cNvGrpSpPr/>
          <p:nvPr/>
        </p:nvGrpSpPr>
        <p:grpSpPr>
          <a:xfrm>
            <a:off x="248277" y="2227042"/>
            <a:ext cx="1974966" cy="1482090"/>
            <a:chOff x="595312" y="919162"/>
            <a:chExt cx="2438834" cy="1881188"/>
          </a:xfrm>
        </p:grpSpPr>
        <p:pic>
          <p:nvPicPr>
            <p:cNvPr id="48" name="Picture 2" descr="Sỏi thận">
              <a:extLst>
                <a:ext uri="{FF2B5EF4-FFF2-40B4-BE49-F238E27FC236}">
                  <a16:creationId xmlns:a16="http://schemas.microsoft.com/office/drawing/2014/main" id="{90F69807-C863-4AAC-B44C-A03B16244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 y="919162"/>
              <a:ext cx="2438834" cy="1881188"/>
            </a:xfrm>
            <a:prstGeom prst="round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D84AB64-A14E-44FF-86C6-F1689AE12F11}"/>
                </a:ext>
              </a:extLst>
            </p:cNvPr>
            <p:cNvSpPr txBox="1"/>
            <p:nvPr/>
          </p:nvSpPr>
          <p:spPr>
            <a:xfrm>
              <a:off x="595312" y="2337339"/>
              <a:ext cx="1481260" cy="429720"/>
            </a:xfrm>
            <a:prstGeom prst="rect">
              <a:avLst/>
            </a:prstGeom>
            <a:noFill/>
          </p:spPr>
          <p:txBody>
            <a:bodyPr wrap="square" rtlCol="0">
              <a:spAutoFit/>
            </a:bodyPr>
            <a:lstStyle/>
            <a:p>
              <a:pPr algn="ctr"/>
              <a:r>
                <a:rPr lang="en-US" sz="1600" b="1" dirty="0" err="1">
                  <a:solidFill>
                    <a:schemeClr val="accent5"/>
                  </a:solidFill>
                  <a:latin typeface="+mj-lt"/>
                  <a:ea typeface="Tahoma" panose="020B0604030504040204" pitchFamily="34" charset="0"/>
                  <a:cs typeface="Tahoma" panose="020B0604030504040204" pitchFamily="34" charset="0"/>
                </a:rPr>
                <a:t>Sỏi</a:t>
              </a:r>
              <a:r>
                <a:rPr lang="en-US" sz="1600" b="1" dirty="0">
                  <a:solidFill>
                    <a:schemeClr val="accent5"/>
                  </a:solidFill>
                  <a:latin typeface="+mj-lt"/>
                  <a:ea typeface="Tahoma" panose="020B0604030504040204" pitchFamily="34" charset="0"/>
                  <a:cs typeface="Tahoma" panose="020B0604030504040204" pitchFamily="34" charset="0"/>
                </a:rPr>
                <a:t> </a:t>
              </a:r>
              <a:r>
                <a:rPr lang="en-US" sz="1600" b="1" dirty="0" err="1">
                  <a:solidFill>
                    <a:schemeClr val="accent5"/>
                  </a:solidFill>
                  <a:latin typeface="+mj-lt"/>
                  <a:ea typeface="Tahoma" panose="020B0604030504040204" pitchFamily="34" charset="0"/>
                  <a:cs typeface="Tahoma" panose="020B0604030504040204" pitchFamily="34" charset="0"/>
                </a:rPr>
                <a:t>thận</a:t>
              </a:r>
              <a:endParaRPr lang="en-US" sz="1600" b="1" dirty="0">
                <a:solidFill>
                  <a:schemeClr val="accent5"/>
                </a:solidFill>
                <a:latin typeface="+mj-lt"/>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3F534232-BA45-40BB-A05B-D2CC912F87C2}"/>
              </a:ext>
            </a:extLst>
          </p:cNvPr>
          <p:cNvGrpSpPr/>
          <p:nvPr/>
        </p:nvGrpSpPr>
        <p:grpSpPr>
          <a:xfrm>
            <a:off x="3371158" y="2192964"/>
            <a:ext cx="1974965" cy="1512374"/>
            <a:chOff x="3288507" y="880723"/>
            <a:chExt cx="2438833" cy="1919627"/>
          </a:xfrm>
        </p:grpSpPr>
        <p:pic>
          <p:nvPicPr>
            <p:cNvPr id="51" name="Picture 6" descr="Viêm cầu thận mạn: Nguyên nhân, triệu chứng, điều trị và phòng ngừa">
              <a:extLst>
                <a:ext uri="{FF2B5EF4-FFF2-40B4-BE49-F238E27FC236}">
                  <a16:creationId xmlns:a16="http://schemas.microsoft.com/office/drawing/2014/main" id="{92053BE4-954A-43C0-BD76-7412FFD5B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507" y="919163"/>
              <a:ext cx="2438833" cy="1881187"/>
            </a:xfrm>
            <a:prstGeom prst="round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B625576-FAEF-4C26-8305-9FC46BD815AD}"/>
                </a:ext>
              </a:extLst>
            </p:cNvPr>
            <p:cNvSpPr txBox="1"/>
            <p:nvPr/>
          </p:nvSpPr>
          <p:spPr>
            <a:xfrm>
              <a:off x="3436824" y="880723"/>
              <a:ext cx="1580926" cy="742244"/>
            </a:xfrm>
            <a:prstGeom prst="rect">
              <a:avLst/>
            </a:prstGeom>
            <a:noFill/>
          </p:spPr>
          <p:txBody>
            <a:bodyPr wrap="square" rtlCol="0">
              <a:spAutoFit/>
            </a:bodyPr>
            <a:lstStyle/>
            <a:p>
              <a:pPr algn="ctr"/>
              <a:r>
                <a:rPr lang="en-US" sz="1600" b="1" dirty="0" err="1">
                  <a:solidFill>
                    <a:schemeClr val="tx1"/>
                  </a:solidFill>
                  <a:highlight>
                    <a:srgbClr val="FFFF00"/>
                  </a:highlight>
                  <a:latin typeface="+mj-lt"/>
                  <a:ea typeface="Tahoma" panose="020B0604030504040204" pitchFamily="34" charset="0"/>
                  <a:cs typeface="Tahoma" panose="020B0604030504040204" pitchFamily="34" charset="0"/>
                </a:rPr>
                <a:t>Viêm</a:t>
              </a:r>
              <a:r>
                <a:rPr lang="en-US" sz="1600" b="1" dirty="0">
                  <a:solidFill>
                    <a:schemeClr val="tx1"/>
                  </a:solidFill>
                  <a:highlight>
                    <a:srgbClr val="FFFF00"/>
                  </a:highlight>
                  <a:latin typeface="+mj-lt"/>
                  <a:ea typeface="Tahoma" panose="020B0604030504040204" pitchFamily="34" charset="0"/>
                  <a:cs typeface="Tahoma" panose="020B0604030504040204" pitchFamily="34" charset="0"/>
                </a:rPr>
                <a:t> </a:t>
              </a:r>
            </a:p>
            <a:p>
              <a:pPr algn="ctr"/>
              <a:r>
                <a:rPr lang="en-US" sz="1600" b="1" dirty="0" err="1">
                  <a:solidFill>
                    <a:schemeClr val="tx1"/>
                  </a:solidFill>
                  <a:highlight>
                    <a:srgbClr val="FFFF00"/>
                  </a:highlight>
                  <a:latin typeface="+mj-lt"/>
                  <a:ea typeface="Tahoma" panose="020B0604030504040204" pitchFamily="34" charset="0"/>
                  <a:cs typeface="Tahoma" panose="020B0604030504040204" pitchFamily="34" charset="0"/>
                </a:rPr>
                <a:t>cầu</a:t>
              </a:r>
              <a:r>
                <a:rPr lang="en-US" sz="1600" b="1" dirty="0">
                  <a:solidFill>
                    <a:schemeClr val="tx1"/>
                  </a:solidFill>
                  <a:highlight>
                    <a:srgbClr val="FFFF00"/>
                  </a:highlight>
                  <a:latin typeface="+mj-lt"/>
                  <a:ea typeface="Tahoma" panose="020B0604030504040204" pitchFamily="34" charset="0"/>
                  <a:cs typeface="Tahoma" panose="020B0604030504040204" pitchFamily="34" charset="0"/>
                </a:rPr>
                <a:t> </a:t>
              </a:r>
              <a:r>
                <a:rPr lang="en-US" sz="1600" b="1" dirty="0" err="1">
                  <a:solidFill>
                    <a:schemeClr val="tx1"/>
                  </a:solidFill>
                  <a:highlight>
                    <a:srgbClr val="FFFF00"/>
                  </a:highlight>
                  <a:latin typeface="+mj-lt"/>
                  <a:ea typeface="Tahoma" panose="020B0604030504040204" pitchFamily="34" charset="0"/>
                  <a:cs typeface="Tahoma" panose="020B0604030504040204" pitchFamily="34" charset="0"/>
                </a:rPr>
                <a:t>thận</a:t>
              </a:r>
              <a:endParaRPr lang="en-US" sz="1600" b="1" dirty="0">
                <a:solidFill>
                  <a:schemeClr val="tx1"/>
                </a:solidFill>
                <a:highlight>
                  <a:srgbClr val="FFFF00"/>
                </a:highlight>
                <a:latin typeface="+mj-lt"/>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id="{08396EF6-6F4E-4B8D-974E-73F4E6F1575F}"/>
              </a:ext>
            </a:extLst>
          </p:cNvPr>
          <p:cNvGrpSpPr/>
          <p:nvPr/>
        </p:nvGrpSpPr>
        <p:grpSpPr>
          <a:xfrm>
            <a:off x="6739845" y="2230933"/>
            <a:ext cx="2155878" cy="1482090"/>
            <a:chOff x="6219622" y="941750"/>
            <a:chExt cx="2662238" cy="1881188"/>
          </a:xfrm>
        </p:grpSpPr>
        <p:pic>
          <p:nvPicPr>
            <p:cNvPr id="54" name="Picture 53">
              <a:extLst>
                <a:ext uri="{FF2B5EF4-FFF2-40B4-BE49-F238E27FC236}">
                  <a16:creationId xmlns:a16="http://schemas.microsoft.com/office/drawing/2014/main" id="{FF92B8F5-73CD-4D89-817E-9BF1E1A6F29F}"/>
                </a:ext>
              </a:extLst>
            </p:cNvPr>
            <p:cNvPicPr>
              <a:picLocks noChangeAspect="1"/>
            </p:cNvPicPr>
            <p:nvPr/>
          </p:nvPicPr>
          <p:blipFill>
            <a:blip r:embed="rId6"/>
            <a:stretch>
              <a:fillRect/>
            </a:stretch>
          </p:blipFill>
          <p:spPr>
            <a:xfrm>
              <a:off x="6219622" y="941750"/>
              <a:ext cx="2662238" cy="1881188"/>
            </a:xfrm>
            <a:prstGeom prst="roundRect">
              <a:avLst/>
            </a:prstGeom>
            <a:ln>
              <a:solidFill>
                <a:srgbClr val="9A4145"/>
              </a:solidFill>
            </a:ln>
          </p:spPr>
        </p:pic>
        <p:sp>
          <p:nvSpPr>
            <p:cNvPr id="55" name="TextBox 54">
              <a:extLst>
                <a:ext uri="{FF2B5EF4-FFF2-40B4-BE49-F238E27FC236}">
                  <a16:creationId xmlns:a16="http://schemas.microsoft.com/office/drawing/2014/main" id="{AD931F32-A18C-449B-8D96-6BD3040C7E4B}"/>
                </a:ext>
              </a:extLst>
            </p:cNvPr>
            <p:cNvSpPr txBox="1"/>
            <p:nvPr/>
          </p:nvSpPr>
          <p:spPr>
            <a:xfrm>
              <a:off x="6800769" y="2426659"/>
              <a:ext cx="1340644" cy="307776"/>
            </a:xfrm>
            <a:prstGeom prst="rect">
              <a:avLst/>
            </a:prstGeom>
            <a:noFill/>
          </p:spPr>
          <p:txBody>
            <a:bodyPr wrap="square" rtlCol="0">
              <a:spAutoFit/>
            </a:bodyPr>
            <a:lstStyle/>
            <a:p>
              <a:pPr algn="ctr"/>
              <a:r>
                <a:rPr lang="en-US" b="1" dirty="0" err="1">
                  <a:solidFill>
                    <a:schemeClr val="tx1"/>
                  </a:solidFill>
                  <a:latin typeface="+mj-lt"/>
                  <a:ea typeface="Tahoma" panose="020B0604030504040204" pitchFamily="34" charset="0"/>
                  <a:cs typeface="Tahoma" panose="020B0604030504040204" pitchFamily="34" charset="0"/>
                </a:rPr>
                <a:t>Suy</a:t>
              </a:r>
              <a:r>
                <a:rPr lang="en-US" b="1" dirty="0">
                  <a:solidFill>
                    <a:schemeClr val="tx1"/>
                  </a:solidFill>
                  <a:latin typeface="+mj-lt"/>
                  <a:ea typeface="Tahoma" panose="020B0604030504040204" pitchFamily="34" charset="0"/>
                  <a:cs typeface="Tahoma" panose="020B0604030504040204" pitchFamily="34" charset="0"/>
                </a:rPr>
                <a:t> </a:t>
              </a:r>
              <a:r>
                <a:rPr lang="en-US" b="1" dirty="0" err="1">
                  <a:solidFill>
                    <a:schemeClr val="tx1"/>
                  </a:solidFill>
                  <a:latin typeface="+mj-lt"/>
                  <a:ea typeface="Tahoma" panose="020B0604030504040204" pitchFamily="34" charset="0"/>
                  <a:cs typeface="Tahoma" panose="020B0604030504040204" pitchFamily="34" charset="0"/>
                </a:rPr>
                <a:t>thận</a:t>
              </a:r>
              <a:endParaRPr lang="en-US" b="1" dirty="0">
                <a:solidFill>
                  <a:schemeClr val="tx1"/>
                </a:solidFill>
                <a:latin typeface="+mj-lt"/>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633821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4" presetClass="entr" presetSubtype="1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2" presetClass="entr" presetSubtype="8"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par>
                                <p:cTn id="22" presetID="53" presetClass="entr" presetSubtype="16"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2FF7B023-A331-463E-B107-2D2AA8D1B4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964" y="1133231"/>
            <a:ext cx="1559225" cy="2056531"/>
          </a:xfrm>
          <a:prstGeom prst="rect">
            <a:avLst/>
          </a:prstGeom>
        </p:spPr>
      </p:pic>
      <p:sp>
        <p:nvSpPr>
          <p:cNvPr id="16" name="TextBox 15">
            <a:extLst>
              <a:ext uri="{FF2B5EF4-FFF2-40B4-BE49-F238E27FC236}">
                <a16:creationId xmlns:a16="http://schemas.microsoft.com/office/drawing/2014/main" id="{B3775AC9-A0CE-432F-8A0F-0F1D6BF98CEC}"/>
              </a:ext>
            </a:extLst>
          </p:cNvPr>
          <p:cNvSpPr txBox="1"/>
          <p:nvPr/>
        </p:nvSpPr>
        <p:spPr>
          <a:xfrm>
            <a:off x="327488" y="2895385"/>
            <a:ext cx="3572389" cy="2009398"/>
          </a:xfrm>
          <a:prstGeom prst="roundRect">
            <a:avLst>
              <a:gd name="adj" fmla="val 12265"/>
            </a:avLst>
          </a:prstGeom>
          <a:solidFill>
            <a:schemeClr val="accent1">
              <a:lumMod val="40000"/>
              <a:lumOff val="60000"/>
            </a:schemeClr>
          </a:solidFill>
          <a:ln w="19050">
            <a:solidFill>
              <a:schemeClr val="accent1"/>
            </a:solidFill>
          </a:ln>
        </p:spPr>
        <p:txBody>
          <a:bodyPr wrap="square">
            <a:spAutoFit/>
          </a:bodyPr>
          <a:lstStyle/>
          <a:p>
            <a:pPr algn="just">
              <a:lnSpc>
                <a:spcPct val="150000"/>
              </a:lnSpc>
              <a:spcBef>
                <a:spcPts val="100"/>
              </a:spcBef>
              <a:spcAft>
                <a:spcPts val="100"/>
              </a:spcAft>
              <a:tabLst>
                <a:tab pos="742950" algn="l"/>
              </a:tabLst>
            </a:pPr>
            <a:r>
              <a:rPr lang="en-US" sz="2000" dirty="0" err="1"/>
              <a:t>Giải</a:t>
            </a:r>
            <a:r>
              <a:rPr lang="en-US" sz="2000" dirty="0"/>
              <a:t> </a:t>
            </a:r>
            <a:r>
              <a:rPr lang="en-US" sz="2000" dirty="0" err="1"/>
              <a:t>thích</a:t>
            </a:r>
            <a:r>
              <a:rPr lang="en-US" sz="2000" dirty="0"/>
              <a:t> </a:t>
            </a:r>
            <a:r>
              <a:rPr lang="en-US" sz="2000" dirty="0" err="1"/>
              <a:t>vì</a:t>
            </a:r>
            <a:r>
              <a:rPr lang="en-US" sz="2000" dirty="0"/>
              <a:t> </a:t>
            </a:r>
            <a:r>
              <a:rPr lang="en-US" sz="2000" dirty="0" err="1"/>
              <a:t>sao</a:t>
            </a:r>
            <a:r>
              <a:rPr lang="en-US" sz="2000" dirty="0"/>
              <a:t> </a:t>
            </a:r>
            <a:r>
              <a:rPr lang="en-US" sz="2000" dirty="0" err="1"/>
              <a:t>ghép</a:t>
            </a:r>
            <a:r>
              <a:rPr lang="en-US" sz="2000" dirty="0"/>
              <a:t> </a:t>
            </a:r>
            <a:r>
              <a:rPr lang="en-US" sz="2000" dirty="0" err="1"/>
              <a:t>thận</a:t>
            </a:r>
            <a:r>
              <a:rPr lang="en-US" sz="2000" dirty="0"/>
              <a:t> </a:t>
            </a:r>
            <a:r>
              <a:rPr lang="en-US" sz="2000" dirty="0" err="1"/>
              <a:t>là</a:t>
            </a:r>
            <a:r>
              <a:rPr lang="en-US" sz="2000" dirty="0"/>
              <a:t> </a:t>
            </a:r>
            <a:r>
              <a:rPr lang="en-US" sz="2000" dirty="0" err="1"/>
              <a:t>một</a:t>
            </a:r>
            <a:r>
              <a:rPr lang="en-US" sz="2000" dirty="0"/>
              <a:t> </a:t>
            </a:r>
            <a:r>
              <a:rPr lang="en-US" sz="2000" dirty="0" err="1"/>
              <a:t>phương</a:t>
            </a:r>
            <a:r>
              <a:rPr lang="en-US" sz="2000" dirty="0"/>
              <a:t> </a:t>
            </a:r>
            <a:r>
              <a:rPr lang="en-US" sz="2000" dirty="0" err="1"/>
              <a:t>pháp</a:t>
            </a:r>
            <a:r>
              <a:rPr lang="en-US" sz="2000" dirty="0"/>
              <a:t> </a:t>
            </a:r>
            <a:r>
              <a:rPr lang="en-US" sz="2000" dirty="0" err="1"/>
              <a:t>điều</a:t>
            </a:r>
            <a:r>
              <a:rPr lang="en-US" sz="2000" dirty="0"/>
              <a:t> </a:t>
            </a:r>
            <a:r>
              <a:rPr lang="en-US" sz="2000" dirty="0" err="1"/>
              <a:t>trị</a:t>
            </a:r>
            <a:r>
              <a:rPr lang="en-US" sz="2000" dirty="0"/>
              <a:t> </a:t>
            </a:r>
            <a:r>
              <a:rPr lang="en-US" sz="2000" dirty="0" err="1"/>
              <a:t>có</a:t>
            </a:r>
            <a:r>
              <a:rPr lang="en-US" sz="2000" dirty="0"/>
              <a:t> </a:t>
            </a:r>
            <a:r>
              <a:rPr lang="en-US" sz="2000" dirty="0" err="1"/>
              <a:t>hiệu</a:t>
            </a:r>
            <a:r>
              <a:rPr lang="en-US" sz="2000" dirty="0"/>
              <a:t> </a:t>
            </a:r>
            <a:r>
              <a:rPr lang="en-US" sz="2000" dirty="0" err="1"/>
              <a:t>quả</a:t>
            </a:r>
            <a:r>
              <a:rPr lang="en-US" sz="2000" dirty="0"/>
              <a:t> </a:t>
            </a:r>
            <a:r>
              <a:rPr lang="en-US" sz="2000" dirty="0" err="1"/>
              <a:t>cao</a:t>
            </a:r>
            <a:r>
              <a:rPr lang="en-US" sz="2000" dirty="0"/>
              <a:t> </a:t>
            </a:r>
            <a:r>
              <a:rPr lang="en-US" sz="2000" dirty="0" err="1"/>
              <a:t>cho</a:t>
            </a:r>
            <a:r>
              <a:rPr lang="en-US" sz="2000" dirty="0"/>
              <a:t> </a:t>
            </a:r>
            <a:r>
              <a:rPr lang="en-US" sz="2000" dirty="0" err="1"/>
              <a:t>người</a:t>
            </a:r>
            <a:r>
              <a:rPr lang="en-US" sz="2000" dirty="0"/>
              <a:t> </a:t>
            </a:r>
            <a:r>
              <a:rPr lang="en-US" sz="2000" dirty="0" err="1"/>
              <a:t>bị</a:t>
            </a:r>
            <a:r>
              <a:rPr lang="en-US" sz="2000" dirty="0"/>
              <a:t> </a:t>
            </a:r>
            <a:r>
              <a:rPr lang="en-US" sz="2000" dirty="0" err="1"/>
              <a:t>suy</a:t>
            </a:r>
            <a:r>
              <a:rPr lang="en-US" sz="2000" dirty="0"/>
              <a:t> </a:t>
            </a:r>
            <a:r>
              <a:rPr lang="en-US" sz="2000" dirty="0" err="1"/>
              <a:t>thận</a:t>
            </a:r>
            <a:r>
              <a:rPr lang="en-US" sz="2000" dirty="0"/>
              <a:t> </a:t>
            </a:r>
            <a:r>
              <a:rPr lang="en-US" sz="2000" dirty="0" err="1"/>
              <a:t>giai</a:t>
            </a:r>
            <a:r>
              <a:rPr lang="en-US" sz="2000" dirty="0"/>
              <a:t> </a:t>
            </a:r>
            <a:r>
              <a:rPr lang="en-US" sz="2000" dirty="0" err="1"/>
              <a:t>đoạn</a:t>
            </a:r>
            <a:r>
              <a:rPr lang="en-US" sz="2000" dirty="0"/>
              <a:t> </a:t>
            </a:r>
            <a:r>
              <a:rPr lang="en-US" sz="2000" dirty="0" err="1"/>
              <a:t>cuối</a:t>
            </a:r>
            <a:r>
              <a:rPr lang="en-US" sz="2000" dirty="0"/>
              <a:t>.</a:t>
            </a:r>
            <a:endParaRPr lang="en-US" sz="2000" dirty="0">
              <a:effectLst/>
              <a:latin typeface="+mn-lt"/>
              <a:ea typeface="Times New Roman" panose="02020603050405020304" pitchFamily="18" charset="0"/>
            </a:endParaRPr>
          </a:p>
        </p:txBody>
      </p:sp>
      <p:sp>
        <p:nvSpPr>
          <p:cNvPr id="20" name="TextBox 19">
            <a:extLst>
              <a:ext uri="{FF2B5EF4-FFF2-40B4-BE49-F238E27FC236}">
                <a16:creationId xmlns:a16="http://schemas.microsoft.com/office/drawing/2014/main" id="{F473CAA9-DC8E-4FFB-89FD-CC271B839342}"/>
              </a:ext>
            </a:extLst>
          </p:cNvPr>
          <p:cNvSpPr txBox="1"/>
          <p:nvPr/>
        </p:nvSpPr>
        <p:spPr>
          <a:xfrm>
            <a:off x="1736999" y="362350"/>
            <a:ext cx="3651793" cy="476726"/>
          </a:xfrm>
          <a:prstGeom prst="roundRect">
            <a:avLst/>
          </a:prstGeom>
          <a:solidFill>
            <a:schemeClr val="accent2"/>
          </a:solidFill>
          <a:ln w="28575">
            <a:solidFill>
              <a:schemeClr val="accent5"/>
            </a:solidFill>
          </a:ln>
          <a:effectLst>
            <a:outerShdw blurRad="50800" dist="38100" dir="5400000" algn="t" rotWithShape="0">
              <a:prstClr val="black">
                <a:alpha val="40000"/>
              </a:prstClr>
            </a:outerShdw>
          </a:effectLst>
        </p:spPr>
        <p:txBody>
          <a:bodyPr wrap="square" rtlCol="0">
            <a:spAutoFit/>
          </a:bodyPr>
          <a:lstStyle/>
          <a:p>
            <a:pPr algn="ctr"/>
            <a:r>
              <a:rPr lang="en-US" sz="2200" b="1" dirty="0">
                <a:solidFill>
                  <a:schemeClr val="accent5"/>
                </a:solidFill>
              </a:rPr>
              <a:t>THẢO LUẬN NHÓM ĐÔI</a:t>
            </a:r>
          </a:p>
        </p:txBody>
      </p:sp>
      <p:pic>
        <p:nvPicPr>
          <p:cNvPr id="3" name="Picture 2" descr="A diagram of a kidney&#10;&#10;Description generated with high confidence">
            <a:extLst>
              <a:ext uri="{FF2B5EF4-FFF2-40B4-BE49-F238E27FC236}">
                <a16:creationId xmlns:a16="http://schemas.microsoft.com/office/drawing/2014/main" id="{B48A109F-4281-4CF9-B37E-002638C08450}"/>
              </a:ext>
            </a:extLst>
          </p:cNvPr>
          <p:cNvPicPr>
            <a:picLocks noChangeAspect="1"/>
          </p:cNvPicPr>
          <p:nvPr/>
        </p:nvPicPr>
        <p:blipFill>
          <a:blip r:embed="rId5"/>
          <a:stretch>
            <a:fillRect/>
          </a:stretch>
        </p:blipFill>
        <p:spPr>
          <a:xfrm>
            <a:off x="3743904" y="1230146"/>
            <a:ext cx="5596588" cy="2742168"/>
          </a:xfrm>
          <a:prstGeom prst="rect">
            <a:avLst/>
          </a:prstGeom>
        </p:spPr>
      </p:pic>
    </p:spTree>
    <p:extLst>
      <p:ext uri="{BB962C8B-B14F-4D97-AF65-F5344CB8AC3E}">
        <p14:creationId xmlns:p14="http://schemas.microsoft.com/office/powerpoint/2010/main" val="410660912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3775AC9-A0CE-432F-8A0F-0F1D6BF98CEC}"/>
              </a:ext>
            </a:extLst>
          </p:cNvPr>
          <p:cNvSpPr txBox="1"/>
          <p:nvPr/>
        </p:nvSpPr>
        <p:spPr>
          <a:xfrm>
            <a:off x="170855" y="1616090"/>
            <a:ext cx="7360701" cy="3259288"/>
          </a:xfrm>
          <a:prstGeom prst="roundRect">
            <a:avLst>
              <a:gd name="adj" fmla="val 12265"/>
            </a:avLst>
          </a:prstGeom>
          <a:noFill/>
          <a:ln w="19050">
            <a:solidFill>
              <a:srgbClr val="D97F88"/>
            </a:solidFill>
            <a:prstDash val="dash"/>
          </a:ln>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Ø"/>
              <a:tabLst>
                <a:tab pos="742950" algn="l"/>
              </a:tabLst>
            </a:pPr>
            <a:r>
              <a:rPr lang="vi-VN" sz="1600" dirty="0"/>
              <a:t>Vì ở giai đoạn cuối, cả hai quả thận của bệnh nhân đều không đáp ứng được chức năng lọc máu để thải các chất độc, chất dư thừa ra khỏi cơ thể. </a:t>
            </a:r>
          </a:p>
          <a:p>
            <a:pPr marL="285750" indent="-285750" algn="just">
              <a:lnSpc>
                <a:spcPct val="150000"/>
              </a:lnSpc>
              <a:spcBef>
                <a:spcPts val="100"/>
              </a:spcBef>
              <a:spcAft>
                <a:spcPts val="100"/>
              </a:spcAft>
              <a:buFont typeface="Wingdings" panose="05000000000000000000" pitchFamily="2" charset="2"/>
              <a:buChar char="Ø"/>
              <a:tabLst>
                <a:tab pos="742950" algn="l"/>
              </a:tabLst>
            </a:pPr>
            <a:r>
              <a:rPr lang="vi-VN" sz="1600" dirty="0"/>
              <a:t>Để duy trì sự sống, bệnh nhân bắt buộc phải điều trị duy trì hoặc ghép thận</a:t>
            </a:r>
            <a:r>
              <a:rPr lang="en-US" sz="1600" dirty="0"/>
              <a:t>.</a:t>
            </a:r>
          </a:p>
          <a:p>
            <a:pPr marL="285750" indent="-285750" algn="just">
              <a:lnSpc>
                <a:spcPct val="150000"/>
              </a:lnSpc>
              <a:spcBef>
                <a:spcPts val="100"/>
              </a:spcBef>
              <a:spcAft>
                <a:spcPts val="100"/>
              </a:spcAft>
              <a:buFont typeface="Wingdings" panose="05000000000000000000" pitchFamily="2" charset="2"/>
              <a:buChar char="Ø"/>
              <a:tabLst>
                <a:tab pos="742950" algn="l"/>
              </a:tabLst>
            </a:pPr>
            <a:r>
              <a:rPr lang="vi-VN" sz="1600" dirty="0"/>
              <a:t>Nếu có nguồn tạng thích hợp và ghép thận thành công có thể giúp bệnh nhân kéo dài sự sống với cuộc sống và sức khỏe gần giống một người khỏe mạnh.</a:t>
            </a:r>
          </a:p>
        </p:txBody>
      </p:sp>
      <p:sp>
        <p:nvSpPr>
          <p:cNvPr id="10" name="Freeform 2">
            <a:extLst>
              <a:ext uri="{FF2B5EF4-FFF2-40B4-BE49-F238E27FC236}">
                <a16:creationId xmlns:a16="http://schemas.microsoft.com/office/drawing/2014/main" id="{F6F0F6D7-C58D-4157-85DB-F372CAFC1A46}"/>
              </a:ext>
            </a:extLst>
          </p:cNvPr>
          <p:cNvSpPr/>
          <p:nvPr/>
        </p:nvSpPr>
        <p:spPr>
          <a:xfrm>
            <a:off x="7310946" y="2617008"/>
            <a:ext cx="1833054" cy="1513819"/>
          </a:xfrm>
          <a:custGeom>
            <a:avLst/>
            <a:gdLst/>
            <a:ahLst/>
            <a:cxnLst/>
            <a:rect l="l" t="t" r="r" b="b"/>
            <a:pathLst>
              <a:path w="5506423" h="4114800">
                <a:moveTo>
                  <a:pt x="0" y="0"/>
                </a:moveTo>
                <a:lnTo>
                  <a:pt x="5506423" y="0"/>
                </a:lnTo>
                <a:lnTo>
                  <a:pt x="55064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descr="A diagram of a kidney&#10;&#10;Description generated with high confidence">
            <a:extLst>
              <a:ext uri="{FF2B5EF4-FFF2-40B4-BE49-F238E27FC236}">
                <a16:creationId xmlns:a16="http://schemas.microsoft.com/office/drawing/2014/main" id="{48DA91CF-6404-40CE-B7C3-BB83F96E9EE3}"/>
              </a:ext>
            </a:extLst>
          </p:cNvPr>
          <p:cNvPicPr>
            <a:picLocks noChangeAspect="1"/>
          </p:cNvPicPr>
          <p:nvPr/>
        </p:nvPicPr>
        <p:blipFill>
          <a:blip r:embed="rId5"/>
          <a:stretch>
            <a:fillRect/>
          </a:stretch>
        </p:blipFill>
        <p:spPr>
          <a:xfrm>
            <a:off x="5783580" y="56667"/>
            <a:ext cx="3495952" cy="1712916"/>
          </a:xfrm>
          <a:prstGeom prst="rect">
            <a:avLst/>
          </a:prstGeom>
        </p:spPr>
      </p:pic>
      <p:sp>
        <p:nvSpPr>
          <p:cNvPr id="2" name="TextBox 1">
            <a:extLst>
              <a:ext uri="{FF2B5EF4-FFF2-40B4-BE49-F238E27FC236}">
                <a16:creationId xmlns:a16="http://schemas.microsoft.com/office/drawing/2014/main" id="{3FAB27E4-17BF-4E7C-A596-B0FB7D95244F}"/>
              </a:ext>
            </a:extLst>
          </p:cNvPr>
          <p:cNvSpPr txBox="1"/>
          <p:nvPr/>
        </p:nvSpPr>
        <p:spPr>
          <a:xfrm>
            <a:off x="2461260" y="814065"/>
            <a:ext cx="2296104" cy="523220"/>
          </a:xfrm>
          <a:prstGeom prst="rect">
            <a:avLst/>
          </a:prstGeom>
          <a:noFill/>
        </p:spPr>
        <p:txBody>
          <a:bodyPr wrap="square" rtlCol="0">
            <a:spAutoFit/>
          </a:bodyPr>
          <a:lstStyle/>
          <a:p>
            <a:pPr algn="ctr"/>
            <a:r>
              <a:rPr lang="en-US" sz="2800" b="1" dirty="0" err="1"/>
              <a:t>Trả</a:t>
            </a:r>
            <a:r>
              <a:rPr lang="en-US" sz="2800" b="1" dirty="0"/>
              <a:t> </a:t>
            </a:r>
            <a:r>
              <a:rPr lang="en-US" sz="2800" b="1" dirty="0" err="1"/>
              <a:t>lời</a:t>
            </a:r>
            <a:endParaRPr lang="en-US" sz="2800" b="1" dirty="0"/>
          </a:p>
        </p:txBody>
      </p:sp>
    </p:spTree>
    <p:extLst>
      <p:ext uri="{BB962C8B-B14F-4D97-AF65-F5344CB8AC3E}">
        <p14:creationId xmlns:p14="http://schemas.microsoft.com/office/powerpoint/2010/main" val="1036662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9825775-5D6B-4D48-9A65-186EAF500B8F}"/>
              </a:ext>
            </a:extLst>
          </p:cNvPr>
          <p:cNvSpPr/>
          <p:nvPr/>
        </p:nvSpPr>
        <p:spPr>
          <a:xfrm>
            <a:off x="975360" y="846768"/>
            <a:ext cx="7375457" cy="3810349"/>
          </a:xfrm>
          <a:prstGeom prst="roundRect">
            <a:avLst/>
          </a:prstGeom>
          <a:solidFill>
            <a:schemeClr val="accent1">
              <a:lumMod val="40000"/>
              <a:lumOff val="60000"/>
            </a:schemeClr>
          </a:solidFill>
          <a:ln w="28575">
            <a:solidFill>
              <a:schemeClr val="accent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1193BD7-6282-4312-B43A-7EEE682DA252}"/>
              </a:ext>
            </a:extLst>
          </p:cNvPr>
          <p:cNvSpPr txBox="1"/>
          <p:nvPr/>
        </p:nvSpPr>
        <p:spPr>
          <a:xfrm>
            <a:off x="1387827" y="887617"/>
            <a:ext cx="6673323" cy="3359318"/>
          </a:xfrm>
          <a:prstGeom prst="rect">
            <a:avLst/>
          </a:prstGeom>
          <a:noFill/>
        </p:spPr>
        <p:txBody>
          <a:bodyPr wrap="square">
            <a:spAutoFit/>
          </a:bodyPr>
          <a:lstStyle/>
          <a:p>
            <a:pPr algn="ctr">
              <a:lnSpc>
                <a:spcPct val="150000"/>
              </a:lnSpc>
            </a:pPr>
            <a:r>
              <a:rPr lang="en-US" sz="2400" b="1" dirty="0">
                <a:solidFill>
                  <a:schemeClr val="tx1"/>
                </a:solidFill>
                <a:latin typeface="+mn-lt"/>
                <a:ea typeface="Times New Roman" panose="02020603050405020304" pitchFamily="18" charset="0"/>
              </a:rPr>
              <a:t>KẾT LUẬN</a:t>
            </a:r>
          </a:p>
          <a:p>
            <a:pPr marL="342900" indent="-342900" algn="just">
              <a:lnSpc>
                <a:spcPct val="150000"/>
              </a:lnSpc>
              <a:buFont typeface="Wingdings" panose="05000000000000000000" pitchFamily="2" charset="2"/>
              <a:buChar char="Ø"/>
            </a:pPr>
            <a:r>
              <a:rPr lang="vi-VN" sz="2000" dirty="0">
                <a:solidFill>
                  <a:schemeClr val="tx1"/>
                </a:solidFill>
                <a:latin typeface="+mn-lt"/>
                <a:ea typeface="Times New Roman" panose="02020603050405020304" pitchFamily="18" charset="0"/>
              </a:rPr>
              <a:t>Để phòng bệnh về hệ bài tiết, cần thực hiện chế độ dinh dưỡng, lối sống lành mạnh, tránh tiếp xúc với mầm bệnh.</a:t>
            </a:r>
          </a:p>
          <a:p>
            <a:pPr marL="342900" indent="-342900" algn="just">
              <a:lnSpc>
                <a:spcPct val="150000"/>
              </a:lnSpc>
              <a:buFont typeface="Wingdings" panose="05000000000000000000" pitchFamily="2" charset="2"/>
              <a:buChar char="Ø"/>
            </a:pPr>
            <a:r>
              <a:rPr lang="vi-VN" sz="2000" dirty="0">
                <a:solidFill>
                  <a:schemeClr val="tx1"/>
                </a:solidFill>
                <a:latin typeface="+mn-lt"/>
                <a:ea typeface="Times New Roman" panose="02020603050405020304" pitchFamily="18" charset="0"/>
              </a:rPr>
              <a:t>Khi cả hai thận không đáp ứng được chức năng lọc máu thì cần biện pháp điều trị thay thế thận</a:t>
            </a:r>
            <a:r>
              <a:rPr lang="en-US" sz="2000" dirty="0">
                <a:solidFill>
                  <a:schemeClr val="tx1"/>
                </a:solidFill>
                <a:latin typeface="+mn-lt"/>
                <a:ea typeface="Times New Roman" panose="02020603050405020304" pitchFamily="18" charset="0"/>
              </a:rPr>
              <a:t> (</a:t>
            </a:r>
            <a:r>
              <a:rPr lang="en-US" sz="2000" dirty="0" err="1">
                <a:solidFill>
                  <a:schemeClr val="tx1"/>
                </a:solidFill>
                <a:latin typeface="+mn-lt"/>
                <a:ea typeface="Times New Roman" panose="02020603050405020304" pitchFamily="18" charset="0"/>
              </a:rPr>
              <a:t>chạy</a:t>
            </a:r>
            <a:r>
              <a:rPr lang="en-US" sz="2000" dirty="0">
                <a:solidFill>
                  <a:schemeClr val="tx1"/>
                </a:solidFill>
                <a:latin typeface="+mn-lt"/>
                <a:ea typeface="Times New Roman" panose="02020603050405020304" pitchFamily="18" charset="0"/>
              </a:rPr>
              <a:t> </a:t>
            </a:r>
            <a:r>
              <a:rPr lang="en-US" sz="2000" dirty="0" err="1">
                <a:solidFill>
                  <a:schemeClr val="tx1"/>
                </a:solidFill>
                <a:latin typeface="+mn-lt"/>
                <a:ea typeface="Times New Roman" panose="02020603050405020304" pitchFamily="18" charset="0"/>
              </a:rPr>
              <a:t>thận</a:t>
            </a:r>
            <a:r>
              <a:rPr lang="en-US" sz="2000" dirty="0">
                <a:solidFill>
                  <a:schemeClr val="tx1"/>
                </a:solidFill>
                <a:latin typeface="+mn-lt"/>
                <a:ea typeface="Times New Roman" panose="02020603050405020304" pitchFamily="18" charset="0"/>
              </a:rPr>
              <a:t> </a:t>
            </a:r>
            <a:r>
              <a:rPr lang="en-US" sz="2000" dirty="0" err="1">
                <a:solidFill>
                  <a:schemeClr val="tx1"/>
                </a:solidFill>
                <a:latin typeface="+mn-lt"/>
                <a:ea typeface="Times New Roman" panose="02020603050405020304" pitchFamily="18" charset="0"/>
              </a:rPr>
              <a:t>nhân</a:t>
            </a:r>
            <a:r>
              <a:rPr lang="en-US" sz="2000" dirty="0">
                <a:solidFill>
                  <a:schemeClr val="tx1"/>
                </a:solidFill>
                <a:latin typeface="+mn-lt"/>
                <a:ea typeface="Times New Roman" panose="02020603050405020304" pitchFamily="18" charset="0"/>
              </a:rPr>
              <a:t> </a:t>
            </a:r>
            <a:r>
              <a:rPr lang="en-US" sz="2000" dirty="0" err="1">
                <a:solidFill>
                  <a:schemeClr val="tx1"/>
                </a:solidFill>
                <a:latin typeface="+mn-lt"/>
                <a:ea typeface="Times New Roman" panose="02020603050405020304" pitchFamily="18" charset="0"/>
              </a:rPr>
              <a:t>tạo</a:t>
            </a:r>
            <a:r>
              <a:rPr lang="en-US" sz="2000" dirty="0">
                <a:solidFill>
                  <a:schemeClr val="tx1"/>
                </a:solidFill>
                <a:latin typeface="+mn-lt"/>
                <a:ea typeface="Times New Roman" panose="02020603050405020304" pitchFamily="18" charset="0"/>
              </a:rPr>
              <a:t>, </a:t>
            </a:r>
            <a:r>
              <a:rPr lang="en-US" sz="2000" dirty="0" err="1">
                <a:solidFill>
                  <a:schemeClr val="tx1"/>
                </a:solidFill>
                <a:latin typeface="+mn-lt"/>
                <a:ea typeface="Times New Roman" panose="02020603050405020304" pitchFamily="18" charset="0"/>
              </a:rPr>
              <a:t>ghép</a:t>
            </a:r>
            <a:r>
              <a:rPr lang="en-US" sz="2000" dirty="0">
                <a:solidFill>
                  <a:schemeClr val="tx1"/>
                </a:solidFill>
                <a:latin typeface="+mn-lt"/>
                <a:ea typeface="Times New Roman" panose="02020603050405020304" pitchFamily="18" charset="0"/>
              </a:rPr>
              <a:t> </a:t>
            </a:r>
            <a:r>
              <a:rPr lang="en-US" sz="2000" dirty="0" err="1">
                <a:solidFill>
                  <a:schemeClr val="tx1"/>
                </a:solidFill>
                <a:latin typeface="+mn-lt"/>
                <a:ea typeface="Times New Roman" panose="02020603050405020304" pitchFamily="18" charset="0"/>
              </a:rPr>
              <a:t>thận</a:t>
            </a:r>
            <a:r>
              <a:rPr lang="en-US" sz="2000" dirty="0">
                <a:solidFill>
                  <a:schemeClr val="tx1"/>
                </a:solidFill>
                <a:latin typeface="+mn-lt"/>
                <a:ea typeface="Times New Roman" panose="02020603050405020304" pitchFamily="18" charset="0"/>
              </a:rPr>
              <a:t>).</a:t>
            </a:r>
            <a:endParaRPr lang="vi-VN" sz="2000" dirty="0">
              <a:solidFill>
                <a:schemeClr val="tx1"/>
              </a:solidFill>
              <a:latin typeface="+mn-lt"/>
              <a:ea typeface="Times New Roman" panose="02020603050405020304" pitchFamily="18" charset="0"/>
            </a:endParaRPr>
          </a:p>
        </p:txBody>
      </p:sp>
      <p:grpSp>
        <p:nvGrpSpPr>
          <p:cNvPr id="27" name="Google Shape;650;p53">
            <a:extLst>
              <a:ext uri="{FF2B5EF4-FFF2-40B4-BE49-F238E27FC236}">
                <a16:creationId xmlns:a16="http://schemas.microsoft.com/office/drawing/2014/main" id="{C0553799-B951-433F-B4D0-724A0FB73C99}"/>
              </a:ext>
            </a:extLst>
          </p:cNvPr>
          <p:cNvGrpSpPr/>
          <p:nvPr/>
        </p:nvGrpSpPr>
        <p:grpSpPr>
          <a:xfrm flipH="1">
            <a:off x="7442584" y="447678"/>
            <a:ext cx="1351177" cy="1316019"/>
            <a:chOff x="2505538" y="2676850"/>
            <a:chExt cx="352175" cy="349375"/>
          </a:xfrm>
        </p:grpSpPr>
        <p:sp>
          <p:nvSpPr>
            <p:cNvPr id="28" name="Google Shape;651;p53">
              <a:extLst>
                <a:ext uri="{FF2B5EF4-FFF2-40B4-BE49-F238E27FC236}">
                  <a16:creationId xmlns:a16="http://schemas.microsoft.com/office/drawing/2014/main" id="{AE3E6636-75A0-43D5-BBA2-4D008C70972C}"/>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2;p53">
              <a:extLst>
                <a:ext uri="{FF2B5EF4-FFF2-40B4-BE49-F238E27FC236}">
                  <a16:creationId xmlns:a16="http://schemas.microsoft.com/office/drawing/2014/main" id="{22DE5239-F8A5-4EBD-A9A8-C6F6941FAF70}"/>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3;p53">
              <a:extLst>
                <a:ext uri="{FF2B5EF4-FFF2-40B4-BE49-F238E27FC236}">
                  <a16:creationId xmlns:a16="http://schemas.microsoft.com/office/drawing/2014/main" id="{D0205689-196F-4BDF-BD45-AFD865872833}"/>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4;p53">
              <a:extLst>
                <a:ext uri="{FF2B5EF4-FFF2-40B4-BE49-F238E27FC236}">
                  <a16:creationId xmlns:a16="http://schemas.microsoft.com/office/drawing/2014/main" id="{82BC626A-F64E-4679-8578-94282CAB6D10}"/>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5;p53">
              <a:extLst>
                <a:ext uri="{FF2B5EF4-FFF2-40B4-BE49-F238E27FC236}">
                  <a16:creationId xmlns:a16="http://schemas.microsoft.com/office/drawing/2014/main" id="{D2A6C298-ACC9-4D34-8D5E-AC2D0122665F}"/>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6;p53">
              <a:extLst>
                <a:ext uri="{FF2B5EF4-FFF2-40B4-BE49-F238E27FC236}">
                  <a16:creationId xmlns:a16="http://schemas.microsoft.com/office/drawing/2014/main" id="{3A027C96-6858-4C73-832D-107E870C8500}"/>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7;p53">
              <a:extLst>
                <a:ext uri="{FF2B5EF4-FFF2-40B4-BE49-F238E27FC236}">
                  <a16:creationId xmlns:a16="http://schemas.microsoft.com/office/drawing/2014/main" id="{C770D44A-7A8D-4E88-BF09-653F7ED4527B}"/>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8;p53">
              <a:extLst>
                <a:ext uri="{FF2B5EF4-FFF2-40B4-BE49-F238E27FC236}">
                  <a16:creationId xmlns:a16="http://schemas.microsoft.com/office/drawing/2014/main" id="{3BB1A7FB-696D-4001-AFBA-894EA160120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59;p53">
              <a:extLst>
                <a:ext uri="{FF2B5EF4-FFF2-40B4-BE49-F238E27FC236}">
                  <a16:creationId xmlns:a16="http://schemas.microsoft.com/office/drawing/2014/main" id="{D3C950BD-E424-4FE2-8F4C-886BF239A6D0}"/>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0;p53">
              <a:extLst>
                <a:ext uri="{FF2B5EF4-FFF2-40B4-BE49-F238E27FC236}">
                  <a16:creationId xmlns:a16="http://schemas.microsoft.com/office/drawing/2014/main" id="{4D974EB2-C5AB-4EC8-B331-7D3C14099012}"/>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1;p53">
              <a:extLst>
                <a:ext uri="{FF2B5EF4-FFF2-40B4-BE49-F238E27FC236}">
                  <a16:creationId xmlns:a16="http://schemas.microsoft.com/office/drawing/2014/main" id="{24B6AE4F-DC39-4C6B-BA33-6D326DD93B64}"/>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Freeform 5">
            <a:extLst>
              <a:ext uri="{FF2B5EF4-FFF2-40B4-BE49-F238E27FC236}">
                <a16:creationId xmlns:a16="http://schemas.microsoft.com/office/drawing/2014/main" id="{8D388AD6-C78B-4DDB-ABBD-F7E58D772C73}"/>
              </a:ext>
            </a:extLst>
          </p:cNvPr>
          <p:cNvSpPr/>
          <p:nvPr/>
        </p:nvSpPr>
        <p:spPr>
          <a:xfrm>
            <a:off x="290751" y="4048093"/>
            <a:ext cx="1612203" cy="938400"/>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id="{7A497074-EE53-4C72-A020-C91263FD1E35}"/>
              </a:ext>
            </a:extLst>
          </p:cNvPr>
          <p:cNvSpPr txBox="1"/>
          <p:nvPr/>
        </p:nvSpPr>
        <p:spPr>
          <a:xfrm>
            <a:off x="1968956" y="1830188"/>
            <a:ext cx="5386780" cy="901593"/>
          </a:xfrm>
          <a:prstGeom prst="rect">
            <a:avLst/>
          </a:prstGeom>
          <a:noFill/>
        </p:spPr>
        <p:txBody>
          <a:bodyPr wrap="square" rtlCol="0">
            <a:spAutoFit/>
          </a:bodyPr>
          <a:lstStyle/>
          <a:p>
            <a:pPr algn="ctr">
              <a:lnSpc>
                <a:spcPct val="150000"/>
              </a:lnSpc>
            </a:pPr>
            <a:r>
              <a:rPr lang="en-US" sz="4000" b="1" dirty="0">
                <a:latin typeface="+mn-lt"/>
              </a:rPr>
              <a:t>LUYỆN TẬP</a:t>
            </a:r>
            <a:endParaRPr lang="en-US" sz="7200" b="1" dirty="0">
              <a:latin typeface="+mn-lt"/>
            </a:endParaRPr>
          </a:p>
        </p:txBody>
      </p:sp>
      <p:grpSp>
        <p:nvGrpSpPr>
          <p:cNvPr id="17" name="Google Shape;650;p53">
            <a:extLst>
              <a:ext uri="{FF2B5EF4-FFF2-40B4-BE49-F238E27FC236}">
                <a16:creationId xmlns:a16="http://schemas.microsoft.com/office/drawing/2014/main"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2555719480"/>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C78F8-DD8B-4D94-19BB-9520107FD2DD}"/>
              </a:ext>
            </a:extLst>
          </p:cNvPr>
          <p:cNvSpPr txBox="1"/>
          <p:nvPr/>
        </p:nvSpPr>
        <p:spPr>
          <a:xfrm>
            <a:off x="571500" y="1906671"/>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Luật</a:t>
            </a:r>
            <a:r>
              <a:rPr kumimoji="0" lang="en-US" sz="2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chơi</a:t>
            </a:r>
            <a:r>
              <a:rPr kumimoji="0" lang="en-US" sz="2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4" name="TextBox 11">
            <a:extLst>
              <a:ext uri="{FF2B5EF4-FFF2-40B4-BE49-F238E27FC236}">
                <a16:creationId xmlns:a16="http://schemas.microsoft.com/office/drawing/2014/main" id="{3713F6BD-5F7C-7699-F6C2-E03DD55C47A9}"/>
              </a:ext>
            </a:extLst>
          </p:cNvPr>
          <p:cNvSpPr txBox="1"/>
          <p:nvPr/>
        </p:nvSpPr>
        <p:spPr>
          <a:xfrm>
            <a:off x="608952" y="1185321"/>
            <a:ext cx="7926095"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TRÒ CHƠI “AI NHANH AI ĐÚNG”</a:t>
            </a:r>
            <a:endParaRPr kumimoji="0" lang="en-US" sz="3600" b="1" i="0" u="none" strike="noStrike" kern="1200" cap="none" spc="0" normalizeH="0" baseline="0" noProof="0" dirty="0">
              <a:ln>
                <a:noFill/>
              </a:ln>
              <a:solidFill>
                <a:srgbClr val="D72C2C"/>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3631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1</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Đâu không phải tên cơ quan thuộc hệ bài tiết?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4572000" y="2140008"/>
            <a:ext cx="364365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cs typeface="Arial" panose="020B0604020202020204" pitchFamily="34" charset="0"/>
              </a:rPr>
              <a:t>Tim</a:t>
            </a:r>
            <a:r>
              <a:rPr lang="vi-VN"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798366" y="2140008"/>
            <a:ext cx="364365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cs typeface="Arial" panose="020B0604020202020204" pitchFamily="34" charset="0"/>
              </a:rPr>
              <a:t>A. Da</a:t>
            </a:r>
            <a:r>
              <a:rPr lang="vi-VN"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685802" y="3509010"/>
            <a:ext cx="3773631"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Phổi</a:t>
            </a:r>
            <a:r>
              <a:rPr lang="vi-VN"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572000" y="3509010"/>
            <a:ext cx="3773631"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cs typeface="Arial" panose="020B0604020202020204" pitchFamily="34" charset="0"/>
              </a:rPr>
              <a:t>Thận.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75872" y="2655148"/>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09273" y="3800729"/>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811986"/>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43172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0859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0"/>
            <a:ext cx="7547264" cy="234364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2</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latin typeface="Arial"/>
                <a:cs typeface="Arial" panose="020B0604020202020204" pitchFamily="34" charset="0"/>
              </a:rPr>
              <a:t>Cho các câu sau:</a:t>
            </a:r>
          </a:p>
          <a:p>
            <a:pPr lvl="0" algn="just" defTabSz="685800">
              <a:lnSpc>
                <a:spcPct val="150000"/>
              </a:lnSpc>
              <a:buClrTx/>
            </a:pPr>
            <a:r>
              <a:rPr lang="vi-VN" sz="2000" kern="1200" noProof="1">
                <a:solidFill>
                  <a:prstClr val="black"/>
                </a:solidFill>
                <a:latin typeface="Arial"/>
                <a:cs typeface="Arial" panose="020B0604020202020204" pitchFamily="34" charset="0"/>
              </a:rPr>
              <a:t>1. Bài tiết mồ hôi, khí CO2.</a:t>
            </a:r>
          </a:p>
          <a:p>
            <a:pPr lvl="0" algn="just" defTabSz="685800">
              <a:lnSpc>
                <a:spcPct val="150000"/>
              </a:lnSpc>
              <a:buClrTx/>
            </a:pPr>
            <a:r>
              <a:rPr lang="vi-VN" sz="2000" kern="1200" noProof="1">
                <a:solidFill>
                  <a:prstClr val="black"/>
                </a:solidFill>
                <a:latin typeface="Arial"/>
                <a:cs typeface="Arial" panose="020B0604020202020204" pitchFamily="34" charset="0"/>
              </a:rPr>
              <a:t>2. Phân giải chất độc, thải sản phẩm phân giải hồng cầu.</a:t>
            </a:r>
          </a:p>
          <a:p>
            <a:pPr lvl="0" algn="just" defTabSz="685800">
              <a:lnSpc>
                <a:spcPct val="150000"/>
              </a:lnSpc>
              <a:buClrTx/>
            </a:pPr>
            <a:r>
              <a:rPr lang="vi-VN" sz="2000" kern="1200" noProof="1">
                <a:solidFill>
                  <a:prstClr val="black"/>
                </a:solidFill>
                <a:latin typeface="Arial"/>
                <a:cs typeface="Arial" panose="020B0604020202020204" pitchFamily="34" charset="0"/>
              </a:rPr>
              <a:t>3. Bài tiết nước tiểu.</a:t>
            </a:r>
          </a:p>
          <a:p>
            <a:pPr lvl="0" algn="just" defTabSz="685800">
              <a:lnSpc>
                <a:spcPct val="150000"/>
              </a:lnSpc>
              <a:buClrTx/>
            </a:pPr>
            <a:r>
              <a:rPr lang="vi-VN" sz="2000" kern="1200" noProof="1">
                <a:solidFill>
                  <a:prstClr val="black"/>
                </a:solidFill>
                <a:latin typeface="Arial"/>
                <a:cs typeface="Arial" panose="020B0604020202020204" pitchFamily="34" charset="0"/>
              </a:rPr>
              <a:t>Chức năng của hệ bài tiết là</a:t>
            </a:r>
          </a:p>
        </p:txBody>
      </p:sp>
      <p:sp>
        <p:nvSpPr>
          <p:cNvPr id="3" name="Đáp án đúng">
            <a:extLst>
              <a:ext uri="{FF2B5EF4-FFF2-40B4-BE49-F238E27FC236}">
                <a16:creationId xmlns:a16="http://schemas.microsoft.com/office/drawing/2014/main" id="{E2A1A95C-BF19-90D3-1991-5134966B3BAD}"/>
              </a:ext>
            </a:extLst>
          </p:cNvPr>
          <p:cNvSpPr/>
          <p:nvPr/>
        </p:nvSpPr>
        <p:spPr>
          <a:xfrm>
            <a:off x="4831772" y="3845846"/>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1, 2,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2">
            <a:extLst>
              <a:ext uri="{FF2B5EF4-FFF2-40B4-BE49-F238E27FC236}">
                <a16:creationId xmlns:a16="http://schemas.microsoft.com/office/drawing/2014/main" id="{13CD4838-BEB3-FA03-A235-96DCBD543915}"/>
              </a:ext>
            </a:extLst>
          </p:cNvPr>
          <p:cNvSpPr/>
          <p:nvPr/>
        </p:nvSpPr>
        <p:spPr>
          <a:xfrm>
            <a:off x="910937" y="3845846"/>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2,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3">
            <a:extLst>
              <a:ext uri="{FF2B5EF4-FFF2-40B4-BE49-F238E27FC236}">
                <a16:creationId xmlns:a16="http://schemas.microsoft.com/office/drawing/2014/main" id="{D0EFE976-366E-5982-24D8-CAD42AB04233}"/>
              </a:ext>
            </a:extLst>
          </p:cNvPr>
          <p:cNvSpPr/>
          <p:nvPr/>
        </p:nvSpPr>
        <p:spPr>
          <a:xfrm>
            <a:off x="4831773" y="24782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cs typeface="Arial" panose="020B0604020202020204" pitchFamily="34" charset="0"/>
              </a:rPr>
              <a:t>1, 3.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1">
            <a:extLst>
              <a:ext uri="{FF2B5EF4-FFF2-40B4-BE49-F238E27FC236}">
                <a16:creationId xmlns:a16="http://schemas.microsoft.com/office/drawing/2014/main" id="{F23956DE-B46C-55B2-C278-5209F675CBC5}"/>
              </a:ext>
            </a:extLst>
          </p:cNvPr>
          <p:cNvSpPr/>
          <p:nvPr/>
        </p:nvSpPr>
        <p:spPr>
          <a:xfrm>
            <a:off x="910936" y="2475407"/>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1,</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2.</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33159" y="4066174"/>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2681698"/>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74636" y="2690152"/>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9" y="4049334"/>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154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
                                        </p:tgtEl>
                                        <p:attrNameLst>
                                          <p:attrName>fillcolor</p:attrName>
                                        </p:attrNameLst>
                                      </p:cBhvr>
                                      <p:to>
                                        <a:srgbClr val="92D050"/>
                                      </p:to>
                                    </p:animClr>
                                    <p:set>
                                      <p:cBhvr>
                                        <p:cTn id="25" dur="500" fill="hold"/>
                                        <p:tgtEl>
                                          <p:spTgt spid="3"/>
                                        </p:tgtEl>
                                        <p:attrNameLst>
                                          <p:attrName>fill.type</p:attrName>
                                        </p:attrNameLst>
                                      </p:cBhvr>
                                      <p:to>
                                        <p:strVal val="solid"/>
                                      </p:to>
                                    </p:set>
                                    <p:set>
                                      <p:cBhvr>
                                        <p:cTn id="26" dur="500" fill="hold"/>
                                        <p:tgtEl>
                                          <p:spTgt spid="3"/>
                                        </p:tgtEl>
                                        <p:attrNameLst>
                                          <p:attrName>fill.on</p:attrName>
                                        </p:attrNameLst>
                                      </p:cBhvr>
                                      <p:to>
                                        <p:strVal val="true"/>
                                      </p:to>
                                    </p:set>
                                  </p:childTnLst>
                                </p:cTn>
                              </p:par>
                              <p:par>
                                <p:cTn id="27" presetID="1" presetClass="mediacall" presetSubtype="0" fill="hold" nodeType="withEffect">
                                  <p:stCondLst>
                                    <p:cond delay="0"/>
                                  </p:stCondLst>
                                  <p:childTnLst>
                                    <p:cmd type="call" cmd="playFrom(0.0)">
                                      <p:cBhvr>
                                        <p:cTn id="28" dur="835" fill="hold"/>
                                        <p:tgtEl>
                                          <p:spTgt spid="7"/>
                                        </p:tgtEl>
                                      </p:cBhvr>
                                    </p:cmd>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862" fill="hold"/>
                                        <p:tgtEl>
                                          <p:spTgt spid="12"/>
                                        </p:tgtEl>
                                      </p:cBhvr>
                                    </p:cmd>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26" presetClass="emph" presetSubtype="0" repeatCount="2000" fill="hold" grpId="1" nodeType="withEffect">
                                  <p:stCondLst>
                                    <p:cond delay="0"/>
                                  </p:stCondLst>
                                  <p:childTnLst>
                                    <p:animEffect transition="out" filter="fade">
                                      <p:cBhvr>
                                        <p:cTn id="46" dur="500" tmFilter="0, 0; .2, .5; .8, .5; 1, 0"/>
                                        <p:tgtEl>
                                          <p:spTgt spid="4"/>
                                        </p:tgtEl>
                                      </p:cBhvr>
                                    </p:animEffect>
                                    <p:animScale>
                                      <p:cBhvr>
                                        <p:cTn id="47"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5"/>
                                        </p:tgtEl>
                                        <p:attrNameLst>
                                          <p:attrName>fillcolor</p:attrName>
                                        </p:attrNameLst>
                                      </p:cBhvr>
                                      <p:to>
                                        <a:srgbClr val="D99694"/>
                                      </p:to>
                                    </p:animClr>
                                    <p:set>
                                      <p:cBhvr>
                                        <p:cTn id="53" dur="500" fill="hold"/>
                                        <p:tgtEl>
                                          <p:spTgt spid="5"/>
                                        </p:tgtEl>
                                        <p:attrNameLst>
                                          <p:attrName>fill.type</p:attrName>
                                        </p:attrNameLst>
                                      </p:cBhvr>
                                      <p:to>
                                        <p:strVal val="solid"/>
                                      </p:to>
                                    </p:set>
                                    <p:set>
                                      <p:cBhvr>
                                        <p:cTn id="54" dur="500" fill="hold"/>
                                        <p:tgtEl>
                                          <p:spTgt spid="5"/>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12"/>
                                        </p:tgtEl>
                                      </p:cBhvr>
                                    </p:cmd>
                                  </p:childTnLst>
                                </p:cTn>
                              </p:par>
                              <p:par>
                                <p:cTn id="57" presetID="1" presetClass="entr" presetSubtype="0" fill="hold" nodeType="withEffect">
                                  <p:stCondLst>
                                    <p:cond delay="0"/>
                                  </p:stCondLst>
                                  <p:childTnLst>
                                    <p:set>
                                      <p:cBhvr>
                                        <p:cTn id="58" dur="1" fill="hold">
                                          <p:stCondLst>
                                            <p:cond delay="9"/>
                                          </p:stCondLst>
                                        </p:cTn>
                                        <p:tgtEl>
                                          <p:spTgt spid="9"/>
                                        </p:tgtEl>
                                        <p:attrNameLst>
                                          <p:attrName>style.visibility</p:attrName>
                                        </p:attrNameLst>
                                      </p:cBhvr>
                                      <p:to>
                                        <p:strVal val="visible"/>
                                      </p:to>
                                    </p:set>
                                  </p:childTnLst>
                                </p:cTn>
                              </p:par>
                              <p:par>
                                <p:cTn id="59" presetID="26" presetClass="emph" presetSubtype="0" repeatCount="2000" fill="hold" grpId="1" nodeType="with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6"/>
                                        </p:tgtEl>
                                        <p:attrNameLst>
                                          <p:attrName>fillcolor</p:attrName>
                                        </p:attrNameLst>
                                      </p:cBhvr>
                                      <p:to>
                                        <a:srgbClr val="D99694"/>
                                      </p:to>
                                    </p:animClr>
                                    <p:set>
                                      <p:cBhvr>
                                        <p:cTn id="67" dur="500" fill="hold"/>
                                        <p:tgtEl>
                                          <p:spTgt spid="6"/>
                                        </p:tgtEl>
                                        <p:attrNameLst>
                                          <p:attrName>fill.type</p:attrName>
                                        </p:attrNameLst>
                                      </p:cBhvr>
                                      <p:to>
                                        <p:strVal val="solid"/>
                                      </p:to>
                                    </p:set>
                                    <p:set>
                                      <p:cBhvr>
                                        <p:cTn id="68" dur="500" fill="hold"/>
                                        <p:tgtEl>
                                          <p:spTgt spid="6"/>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862" fill="hold"/>
                                        <p:tgtEl>
                                          <p:spTgt spid="12"/>
                                        </p:tgtEl>
                                      </p:cBhvr>
                                    </p:cmd>
                                  </p:childTnLst>
                                </p:cTn>
                              </p:par>
                              <p:par>
                                <p:cTn id="71" presetID="1" presetClass="entr" presetSubtype="0" fill="hold" nodeType="withEffect">
                                  <p:stCondLst>
                                    <p:cond delay="0"/>
                                  </p:stCondLst>
                                  <p:childTnLst>
                                    <p:set>
                                      <p:cBhvr>
                                        <p:cTn id="72" dur="1" fill="hold">
                                          <p:stCondLst>
                                            <p:cond delay="9"/>
                                          </p:stCondLst>
                                        </p:cTn>
                                        <p:tgtEl>
                                          <p:spTgt spid="10"/>
                                        </p:tgtEl>
                                        <p:attrNameLst>
                                          <p:attrName>style.visibility</p:attrName>
                                        </p:attrNameLst>
                                      </p:cBhvr>
                                      <p:to>
                                        <p:strVal val="visible"/>
                                      </p:to>
                                    </p:set>
                                  </p:childTnLst>
                                </p:cTn>
                              </p:par>
                              <p:par>
                                <p:cTn id="73" presetID="26" presetClass="emph" presetSubtype="0" repeatCount="2000" fill="hold" grpId="1" nodeType="withEffect">
                                  <p:stCondLst>
                                    <p:cond delay="0"/>
                                  </p:stCondLst>
                                  <p:childTnLst>
                                    <p:animEffect transition="out" filter="fade">
                                      <p:cBhvr>
                                        <p:cTn id="74" dur="500" tmFilter="0, 0; .2, .5; .8, .5; 1, 0"/>
                                        <p:tgtEl>
                                          <p:spTgt spid="6"/>
                                        </p:tgtEl>
                                      </p:cBhvr>
                                    </p:animEffect>
                                    <p:animScale>
                                      <p:cBhvr>
                                        <p:cTn id="7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3</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Môi trường trong cơ thể có vai trò chính 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910936" y="1991638"/>
            <a:ext cx="3401292" cy="138281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vi-VN" sz="2000" kern="1200" noProof="1">
                <a:solidFill>
                  <a:prstClr val="black"/>
                </a:solidFill>
                <a:cs typeface="Arial" panose="020B0604020202020204" pitchFamily="34" charset="0"/>
              </a:rPr>
              <a:t>Giúp tế bào thường xuyên trao đổi chất với môi trường ngoài.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910937" y="3507644"/>
            <a:ext cx="3401292" cy="138281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 Giúp tế bào có hình dạng ổn định.</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4831773" y="1991638"/>
            <a:ext cx="3401292" cy="138281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dirty="0">
                <a:solidFill>
                  <a:schemeClr val="tx1"/>
                </a:solidFill>
              </a:rPr>
              <a:t>Giúp tế bào không bị xâm nhập bởi các tác nhân gây hại.</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831772" y="3509010"/>
            <a:ext cx="3401292" cy="138144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Sinh tổng hợp các chất cần thiết cho tế bào.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2323" y="2360336"/>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2343496"/>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723755"/>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9" y="3711132"/>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1647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8"/>
          <p:cNvSpPr/>
          <p:nvPr/>
        </p:nvSpPr>
        <p:spPr>
          <a:xfrm rot="10800000">
            <a:off x="6147368" y="1595477"/>
            <a:ext cx="1122115" cy="922393"/>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n-lt"/>
            </a:endParaRPr>
          </a:p>
        </p:txBody>
      </p:sp>
      <p:sp>
        <p:nvSpPr>
          <p:cNvPr id="534" name="Google Shape;534;p48"/>
          <p:cNvSpPr/>
          <p:nvPr/>
        </p:nvSpPr>
        <p:spPr>
          <a:xfrm>
            <a:off x="1952097" y="1499614"/>
            <a:ext cx="1238104" cy="977242"/>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n-lt"/>
            </a:endParaRPr>
          </a:p>
        </p:txBody>
      </p:sp>
      <p:sp>
        <p:nvSpPr>
          <p:cNvPr id="536" name="Google Shape;536;p48"/>
          <p:cNvSpPr txBox="1">
            <a:spLocks noGrp="1"/>
          </p:cNvSpPr>
          <p:nvPr>
            <p:ph type="title" idx="2"/>
          </p:nvPr>
        </p:nvSpPr>
        <p:spPr>
          <a:xfrm>
            <a:off x="1980749" y="1793911"/>
            <a:ext cx="1180800" cy="37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latin typeface="+mn-lt"/>
              </a:rPr>
              <a:t>I.</a:t>
            </a:r>
            <a:endParaRPr sz="3600" dirty="0">
              <a:latin typeface="+mn-lt"/>
            </a:endParaRPr>
          </a:p>
        </p:txBody>
      </p:sp>
      <p:sp>
        <p:nvSpPr>
          <p:cNvPr id="539" name="Google Shape;539;p48"/>
          <p:cNvSpPr txBox="1">
            <a:spLocks noGrp="1"/>
          </p:cNvSpPr>
          <p:nvPr>
            <p:ph type="title" idx="4"/>
          </p:nvPr>
        </p:nvSpPr>
        <p:spPr>
          <a:xfrm>
            <a:off x="6236980" y="1869023"/>
            <a:ext cx="1180800" cy="37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latin typeface="+mn-lt"/>
              </a:rPr>
              <a:t>II.</a:t>
            </a:r>
            <a:endParaRPr sz="3600" dirty="0">
              <a:latin typeface="+mn-lt"/>
            </a:endParaRPr>
          </a:p>
        </p:txBody>
      </p:sp>
      <p:sp>
        <p:nvSpPr>
          <p:cNvPr id="547" name="Google Shape;547;p48"/>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mn-lt"/>
                <a:ea typeface="Montserrat SemiBold"/>
                <a:cs typeface="Montserrat SemiBold"/>
                <a:sym typeface="Montserrat SemiBold"/>
              </a:rPr>
              <a:t>NỘI DUNG BÀI HỌC</a:t>
            </a:r>
            <a:endParaRPr dirty="0">
              <a:latin typeface="+mn-lt"/>
              <a:ea typeface="Montserrat SemiBold"/>
              <a:cs typeface="Montserrat SemiBold"/>
              <a:sym typeface="Montserrat SemiBold"/>
            </a:endParaRPr>
          </a:p>
        </p:txBody>
      </p:sp>
      <p:grpSp>
        <p:nvGrpSpPr>
          <p:cNvPr id="548" name="Google Shape;548;p48"/>
          <p:cNvGrpSpPr/>
          <p:nvPr/>
        </p:nvGrpSpPr>
        <p:grpSpPr>
          <a:xfrm rot="-370415">
            <a:off x="7443973" y="125174"/>
            <a:ext cx="1543350" cy="1736921"/>
            <a:chOff x="3730250" y="2585325"/>
            <a:chExt cx="2011800" cy="2264125"/>
          </a:xfrm>
        </p:grpSpPr>
        <p:sp>
          <p:nvSpPr>
            <p:cNvPr id="549" name="Google Shape;549;p48"/>
            <p:cNvSpPr/>
            <p:nvPr/>
          </p:nvSpPr>
          <p:spPr>
            <a:xfrm>
              <a:off x="3730250" y="2585325"/>
              <a:ext cx="2011800" cy="2264125"/>
            </a:xfrm>
            <a:custGeom>
              <a:avLst/>
              <a:gdLst/>
              <a:ahLst/>
              <a:cxnLst/>
              <a:rect l="l" t="t" r="r" b="b"/>
              <a:pathLst>
                <a:path w="80472" h="90565" extrusionOk="0">
                  <a:moveTo>
                    <a:pt x="8334" y="54659"/>
                  </a:moveTo>
                  <a:lnTo>
                    <a:pt x="8334" y="54659"/>
                  </a:lnTo>
                  <a:cubicBezTo>
                    <a:pt x="8291" y="54730"/>
                    <a:pt x="8262" y="54802"/>
                    <a:pt x="8233" y="54860"/>
                  </a:cubicBezTo>
                  <a:lnTo>
                    <a:pt x="8305" y="54702"/>
                  </a:lnTo>
                  <a:lnTo>
                    <a:pt x="8334" y="54659"/>
                  </a:lnTo>
                  <a:close/>
                  <a:moveTo>
                    <a:pt x="37263" y="1"/>
                  </a:moveTo>
                  <a:cubicBezTo>
                    <a:pt x="37179" y="1"/>
                    <a:pt x="37095" y="2"/>
                    <a:pt x="37011" y="6"/>
                  </a:cubicBezTo>
                  <a:cubicBezTo>
                    <a:pt x="33160" y="164"/>
                    <a:pt x="31091" y="4776"/>
                    <a:pt x="33376" y="7836"/>
                  </a:cubicBezTo>
                  <a:cubicBezTo>
                    <a:pt x="34065" y="8770"/>
                    <a:pt x="35085" y="9402"/>
                    <a:pt x="36220" y="9632"/>
                  </a:cubicBezTo>
                  <a:cubicBezTo>
                    <a:pt x="36335" y="15163"/>
                    <a:pt x="36436" y="20680"/>
                    <a:pt x="36551" y="26212"/>
                  </a:cubicBezTo>
                  <a:cubicBezTo>
                    <a:pt x="33577" y="26599"/>
                    <a:pt x="30703" y="27217"/>
                    <a:pt x="28017" y="28582"/>
                  </a:cubicBezTo>
                  <a:cubicBezTo>
                    <a:pt x="27212" y="26844"/>
                    <a:pt x="26393" y="25120"/>
                    <a:pt x="25589" y="23396"/>
                  </a:cubicBezTo>
                  <a:cubicBezTo>
                    <a:pt x="25732" y="23194"/>
                    <a:pt x="25847" y="22965"/>
                    <a:pt x="25948" y="22735"/>
                  </a:cubicBezTo>
                  <a:cubicBezTo>
                    <a:pt x="26537" y="21269"/>
                    <a:pt x="26192" y="19603"/>
                    <a:pt x="25086" y="18482"/>
                  </a:cubicBezTo>
                  <a:cubicBezTo>
                    <a:pt x="24553" y="17752"/>
                    <a:pt x="23714" y="17357"/>
                    <a:pt x="22862" y="17357"/>
                  </a:cubicBezTo>
                  <a:cubicBezTo>
                    <a:pt x="22405" y="17357"/>
                    <a:pt x="21944" y="17471"/>
                    <a:pt x="21523" y="17706"/>
                  </a:cubicBezTo>
                  <a:cubicBezTo>
                    <a:pt x="20144" y="18439"/>
                    <a:pt x="19195" y="19718"/>
                    <a:pt x="19095" y="21284"/>
                  </a:cubicBezTo>
                  <a:cubicBezTo>
                    <a:pt x="18994" y="23094"/>
                    <a:pt x="20302" y="24674"/>
                    <a:pt x="22097" y="24933"/>
                  </a:cubicBezTo>
                  <a:cubicBezTo>
                    <a:pt x="22258" y="24956"/>
                    <a:pt x="22422" y="24967"/>
                    <a:pt x="22585" y="24967"/>
                  </a:cubicBezTo>
                  <a:cubicBezTo>
                    <a:pt x="22831" y="24967"/>
                    <a:pt x="23077" y="24941"/>
                    <a:pt x="23319" y="24890"/>
                  </a:cubicBezTo>
                  <a:lnTo>
                    <a:pt x="25704" y="29976"/>
                  </a:lnTo>
                  <a:cubicBezTo>
                    <a:pt x="23161" y="31800"/>
                    <a:pt x="20962" y="34315"/>
                    <a:pt x="19669" y="37159"/>
                  </a:cubicBezTo>
                  <a:cubicBezTo>
                    <a:pt x="19181" y="38266"/>
                    <a:pt x="18750" y="39386"/>
                    <a:pt x="18391" y="40536"/>
                  </a:cubicBezTo>
                  <a:cubicBezTo>
                    <a:pt x="15417" y="39688"/>
                    <a:pt x="12486" y="38668"/>
                    <a:pt x="9627" y="37490"/>
                  </a:cubicBezTo>
                  <a:cubicBezTo>
                    <a:pt x="9785" y="37145"/>
                    <a:pt x="9900" y="36786"/>
                    <a:pt x="9943" y="36412"/>
                  </a:cubicBezTo>
                  <a:cubicBezTo>
                    <a:pt x="10101" y="35306"/>
                    <a:pt x="9857" y="34171"/>
                    <a:pt x="9282" y="33208"/>
                  </a:cubicBezTo>
                  <a:cubicBezTo>
                    <a:pt x="9210" y="32964"/>
                    <a:pt x="9109" y="32749"/>
                    <a:pt x="8966" y="32533"/>
                  </a:cubicBezTo>
                  <a:cubicBezTo>
                    <a:pt x="8265" y="31501"/>
                    <a:pt x="7125" y="30823"/>
                    <a:pt x="5939" y="30823"/>
                  </a:cubicBezTo>
                  <a:cubicBezTo>
                    <a:pt x="5837" y="30823"/>
                    <a:pt x="5735" y="30828"/>
                    <a:pt x="5633" y="30838"/>
                  </a:cubicBezTo>
                  <a:cubicBezTo>
                    <a:pt x="5453" y="30814"/>
                    <a:pt x="5270" y="30802"/>
                    <a:pt x="5087" y="30802"/>
                  </a:cubicBezTo>
                  <a:cubicBezTo>
                    <a:pt x="4832" y="30802"/>
                    <a:pt x="4576" y="30825"/>
                    <a:pt x="4325" y="30867"/>
                  </a:cubicBezTo>
                  <a:cubicBezTo>
                    <a:pt x="1193" y="31398"/>
                    <a:pt x="1" y="35421"/>
                    <a:pt x="1524" y="37935"/>
                  </a:cubicBezTo>
                  <a:cubicBezTo>
                    <a:pt x="2267" y="39170"/>
                    <a:pt x="3637" y="40004"/>
                    <a:pt x="5056" y="40004"/>
                  </a:cubicBezTo>
                  <a:cubicBezTo>
                    <a:pt x="5421" y="40004"/>
                    <a:pt x="5789" y="39949"/>
                    <a:pt x="6150" y="39832"/>
                  </a:cubicBezTo>
                  <a:cubicBezTo>
                    <a:pt x="6480" y="39731"/>
                    <a:pt x="6782" y="39587"/>
                    <a:pt x="7069" y="39401"/>
                  </a:cubicBezTo>
                  <a:cubicBezTo>
                    <a:pt x="7112" y="39401"/>
                    <a:pt x="7156" y="39386"/>
                    <a:pt x="7199" y="39386"/>
                  </a:cubicBezTo>
                  <a:cubicBezTo>
                    <a:pt x="10632" y="40866"/>
                    <a:pt x="14152" y="42130"/>
                    <a:pt x="17759" y="43151"/>
                  </a:cubicBezTo>
                  <a:cubicBezTo>
                    <a:pt x="17414" y="44918"/>
                    <a:pt x="17342" y="46728"/>
                    <a:pt x="17514" y="48509"/>
                  </a:cubicBezTo>
                  <a:cubicBezTo>
                    <a:pt x="17658" y="49975"/>
                    <a:pt x="17902" y="51412"/>
                    <a:pt x="18247" y="52834"/>
                  </a:cubicBezTo>
                  <a:lnTo>
                    <a:pt x="12428" y="53351"/>
                  </a:lnTo>
                  <a:cubicBezTo>
                    <a:pt x="11592" y="52691"/>
                    <a:pt x="10612" y="52241"/>
                    <a:pt x="9567" y="52241"/>
                  </a:cubicBezTo>
                  <a:cubicBezTo>
                    <a:pt x="9248" y="52241"/>
                    <a:pt x="8922" y="52283"/>
                    <a:pt x="8592" y="52374"/>
                  </a:cubicBezTo>
                  <a:cubicBezTo>
                    <a:pt x="6796" y="52877"/>
                    <a:pt x="5546" y="54759"/>
                    <a:pt x="6035" y="56613"/>
                  </a:cubicBezTo>
                  <a:cubicBezTo>
                    <a:pt x="6468" y="58333"/>
                    <a:pt x="8007" y="59399"/>
                    <a:pt x="9616" y="59399"/>
                  </a:cubicBezTo>
                  <a:cubicBezTo>
                    <a:pt x="10304" y="59399"/>
                    <a:pt x="11005" y="59204"/>
                    <a:pt x="11638" y="58782"/>
                  </a:cubicBezTo>
                  <a:cubicBezTo>
                    <a:pt x="12213" y="58380"/>
                    <a:pt x="12701" y="57834"/>
                    <a:pt x="13017" y="57202"/>
                  </a:cubicBezTo>
                  <a:cubicBezTo>
                    <a:pt x="13290" y="56828"/>
                    <a:pt x="13463" y="56397"/>
                    <a:pt x="13535" y="55952"/>
                  </a:cubicBezTo>
                  <a:lnTo>
                    <a:pt x="18994" y="55449"/>
                  </a:lnTo>
                  <a:cubicBezTo>
                    <a:pt x="19554" y="57087"/>
                    <a:pt x="20244" y="58667"/>
                    <a:pt x="21077" y="60176"/>
                  </a:cubicBezTo>
                  <a:cubicBezTo>
                    <a:pt x="22327" y="62489"/>
                    <a:pt x="23965" y="64558"/>
                    <a:pt x="25919" y="66325"/>
                  </a:cubicBezTo>
                  <a:cubicBezTo>
                    <a:pt x="23290" y="69399"/>
                    <a:pt x="20733" y="72531"/>
                    <a:pt x="18247" y="75750"/>
                  </a:cubicBezTo>
                  <a:cubicBezTo>
                    <a:pt x="18096" y="75721"/>
                    <a:pt x="17946" y="75706"/>
                    <a:pt x="17796" y="75706"/>
                  </a:cubicBezTo>
                  <a:cubicBezTo>
                    <a:pt x="17575" y="75706"/>
                    <a:pt x="17355" y="75739"/>
                    <a:pt x="17141" y="75807"/>
                  </a:cubicBezTo>
                  <a:cubicBezTo>
                    <a:pt x="17069" y="75822"/>
                    <a:pt x="16997" y="75850"/>
                    <a:pt x="16940" y="75879"/>
                  </a:cubicBezTo>
                  <a:cubicBezTo>
                    <a:pt x="16408" y="75879"/>
                    <a:pt x="15891" y="76023"/>
                    <a:pt x="15431" y="76281"/>
                  </a:cubicBezTo>
                  <a:cubicBezTo>
                    <a:pt x="14799" y="76655"/>
                    <a:pt x="14310" y="77215"/>
                    <a:pt x="14037" y="77890"/>
                  </a:cubicBezTo>
                  <a:cubicBezTo>
                    <a:pt x="13391" y="79399"/>
                    <a:pt x="13994" y="81137"/>
                    <a:pt x="15431" y="81928"/>
                  </a:cubicBezTo>
                  <a:cubicBezTo>
                    <a:pt x="15953" y="82208"/>
                    <a:pt x="16520" y="82344"/>
                    <a:pt x="17083" y="82344"/>
                  </a:cubicBezTo>
                  <a:cubicBezTo>
                    <a:pt x="17963" y="82344"/>
                    <a:pt x="18831" y="82012"/>
                    <a:pt x="19497" y="81382"/>
                  </a:cubicBezTo>
                  <a:cubicBezTo>
                    <a:pt x="20488" y="80433"/>
                    <a:pt x="20761" y="78997"/>
                    <a:pt x="20460" y="77689"/>
                  </a:cubicBezTo>
                  <a:cubicBezTo>
                    <a:pt x="20431" y="77589"/>
                    <a:pt x="20402" y="77488"/>
                    <a:pt x="20359" y="77402"/>
                  </a:cubicBezTo>
                  <a:cubicBezTo>
                    <a:pt x="22830" y="74184"/>
                    <a:pt x="25402" y="71052"/>
                    <a:pt x="28045" y="67977"/>
                  </a:cubicBezTo>
                  <a:cubicBezTo>
                    <a:pt x="28304" y="68135"/>
                    <a:pt x="28548" y="68308"/>
                    <a:pt x="28807" y="68451"/>
                  </a:cubicBezTo>
                  <a:cubicBezTo>
                    <a:pt x="31838" y="70305"/>
                    <a:pt x="35402" y="71195"/>
                    <a:pt x="38936" y="71454"/>
                  </a:cubicBezTo>
                  <a:cubicBezTo>
                    <a:pt x="38749" y="74802"/>
                    <a:pt x="38620" y="78163"/>
                    <a:pt x="38562" y="81511"/>
                  </a:cubicBezTo>
                  <a:cubicBezTo>
                    <a:pt x="37327" y="81813"/>
                    <a:pt x="36206" y="82560"/>
                    <a:pt x="35617" y="83738"/>
                  </a:cubicBezTo>
                  <a:cubicBezTo>
                    <a:pt x="34726" y="85577"/>
                    <a:pt x="35071" y="88077"/>
                    <a:pt x="36680" y="89427"/>
                  </a:cubicBezTo>
                  <a:cubicBezTo>
                    <a:pt x="37603" y="90182"/>
                    <a:pt x="38737" y="90564"/>
                    <a:pt x="39877" y="90564"/>
                  </a:cubicBezTo>
                  <a:cubicBezTo>
                    <a:pt x="40776" y="90564"/>
                    <a:pt x="41679" y="90326"/>
                    <a:pt x="42485" y="89844"/>
                  </a:cubicBezTo>
                  <a:cubicBezTo>
                    <a:pt x="44625" y="88565"/>
                    <a:pt x="45157" y="85821"/>
                    <a:pt x="43864" y="83752"/>
                  </a:cubicBezTo>
                  <a:cubicBezTo>
                    <a:pt x="43533" y="83249"/>
                    <a:pt x="43074" y="82862"/>
                    <a:pt x="42528" y="82632"/>
                  </a:cubicBezTo>
                  <a:cubicBezTo>
                    <a:pt x="42226" y="82158"/>
                    <a:pt x="41781" y="81798"/>
                    <a:pt x="41249" y="81612"/>
                  </a:cubicBezTo>
                  <a:cubicBezTo>
                    <a:pt x="41321" y="78235"/>
                    <a:pt x="41436" y="74873"/>
                    <a:pt x="41623" y="71511"/>
                  </a:cubicBezTo>
                  <a:cubicBezTo>
                    <a:pt x="42959" y="71440"/>
                    <a:pt x="44280" y="71267"/>
                    <a:pt x="45617" y="71066"/>
                  </a:cubicBezTo>
                  <a:cubicBezTo>
                    <a:pt x="46823" y="70894"/>
                    <a:pt x="48002" y="70606"/>
                    <a:pt x="49137" y="70190"/>
                  </a:cubicBezTo>
                  <a:cubicBezTo>
                    <a:pt x="49984" y="69859"/>
                    <a:pt x="50861" y="69529"/>
                    <a:pt x="51694" y="69126"/>
                  </a:cubicBezTo>
                  <a:cubicBezTo>
                    <a:pt x="52455" y="70491"/>
                    <a:pt x="53174" y="71871"/>
                    <a:pt x="53878" y="73279"/>
                  </a:cubicBezTo>
                  <a:cubicBezTo>
                    <a:pt x="53461" y="73623"/>
                    <a:pt x="53145" y="74069"/>
                    <a:pt x="52944" y="74557"/>
                  </a:cubicBezTo>
                  <a:cubicBezTo>
                    <a:pt x="52297" y="76066"/>
                    <a:pt x="52901" y="77804"/>
                    <a:pt x="54338" y="78594"/>
                  </a:cubicBezTo>
                  <a:cubicBezTo>
                    <a:pt x="54864" y="78878"/>
                    <a:pt x="55438" y="79016"/>
                    <a:pt x="56006" y="79016"/>
                  </a:cubicBezTo>
                  <a:cubicBezTo>
                    <a:pt x="56880" y="79016"/>
                    <a:pt x="57742" y="78690"/>
                    <a:pt x="58403" y="78063"/>
                  </a:cubicBezTo>
                  <a:cubicBezTo>
                    <a:pt x="59395" y="77100"/>
                    <a:pt x="59668" y="75664"/>
                    <a:pt x="59366" y="74370"/>
                  </a:cubicBezTo>
                  <a:cubicBezTo>
                    <a:pt x="59165" y="73681"/>
                    <a:pt x="58734" y="73106"/>
                    <a:pt x="58130" y="72747"/>
                  </a:cubicBezTo>
                  <a:cubicBezTo>
                    <a:pt x="57694" y="72504"/>
                    <a:pt x="57206" y="72374"/>
                    <a:pt x="56710" y="72374"/>
                  </a:cubicBezTo>
                  <a:cubicBezTo>
                    <a:pt x="56619" y="72374"/>
                    <a:pt x="56527" y="72379"/>
                    <a:pt x="56435" y="72388"/>
                  </a:cubicBezTo>
                  <a:cubicBezTo>
                    <a:pt x="55659" y="70836"/>
                    <a:pt x="54869" y="69299"/>
                    <a:pt x="54036" y="67776"/>
                  </a:cubicBezTo>
                  <a:cubicBezTo>
                    <a:pt x="55975" y="66411"/>
                    <a:pt x="57656" y="64744"/>
                    <a:pt x="59036" y="62819"/>
                  </a:cubicBezTo>
                  <a:cubicBezTo>
                    <a:pt x="59682" y="61943"/>
                    <a:pt x="60228" y="60995"/>
                    <a:pt x="60659" y="60003"/>
                  </a:cubicBezTo>
                  <a:cubicBezTo>
                    <a:pt x="63791" y="61383"/>
                    <a:pt x="66981" y="62647"/>
                    <a:pt x="70213" y="63796"/>
                  </a:cubicBezTo>
                  <a:cubicBezTo>
                    <a:pt x="70156" y="65190"/>
                    <a:pt x="70673" y="66612"/>
                    <a:pt x="71751" y="67517"/>
                  </a:cubicBezTo>
                  <a:cubicBezTo>
                    <a:pt x="72674" y="68264"/>
                    <a:pt x="73807" y="68647"/>
                    <a:pt x="74947" y="68647"/>
                  </a:cubicBezTo>
                  <a:cubicBezTo>
                    <a:pt x="75846" y="68647"/>
                    <a:pt x="76750" y="68408"/>
                    <a:pt x="77555" y="67920"/>
                  </a:cubicBezTo>
                  <a:cubicBezTo>
                    <a:pt x="79696" y="66655"/>
                    <a:pt x="80227" y="63897"/>
                    <a:pt x="78920" y="61842"/>
                  </a:cubicBezTo>
                  <a:cubicBezTo>
                    <a:pt x="78604" y="61339"/>
                    <a:pt x="78144" y="60952"/>
                    <a:pt x="77598" y="60722"/>
                  </a:cubicBezTo>
                  <a:cubicBezTo>
                    <a:pt x="77253" y="60176"/>
                    <a:pt x="76707" y="59788"/>
                    <a:pt x="76090" y="59615"/>
                  </a:cubicBezTo>
                  <a:cubicBezTo>
                    <a:pt x="75676" y="59503"/>
                    <a:pt x="75245" y="59448"/>
                    <a:pt x="74813" y="59448"/>
                  </a:cubicBezTo>
                  <a:cubicBezTo>
                    <a:pt x="73368" y="59448"/>
                    <a:pt x="71909" y="60067"/>
                    <a:pt x="71047" y="61239"/>
                  </a:cubicBezTo>
                  <a:cubicBezTo>
                    <a:pt x="67843" y="60104"/>
                    <a:pt x="64668" y="58854"/>
                    <a:pt x="61550" y="57460"/>
                  </a:cubicBezTo>
                  <a:cubicBezTo>
                    <a:pt x="62024" y="55722"/>
                    <a:pt x="62326" y="53940"/>
                    <a:pt x="62469" y="52144"/>
                  </a:cubicBezTo>
                  <a:cubicBezTo>
                    <a:pt x="62541" y="51268"/>
                    <a:pt x="62570" y="50392"/>
                    <a:pt x="62541" y="49515"/>
                  </a:cubicBezTo>
                  <a:lnTo>
                    <a:pt x="66808" y="49113"/>
                  </a:lnTo>
                  <a:cubicBezTo>
                    <a:pt x="67453" y="50422"/>
                    <a:pt x="68762" y="51167"/>
                    <a:pt x="70106" y="51167"/>
                  </a:cubicBezTo>
                  <a:cubicBezTo>
                    <a:pt x="70798" y="51167"/>
                    <a:pt x="71499" y="50970"/>
                    <a:pt x="72124" y="50550"/>
                  </a:cubicBezTo>
                  <a:cubicBezTo>
                    <a:pt x="72713" y="50147"/>
                    <a:pt x="73187" y="49601"/>
                    <a:pt x="73518" y="48969"/>
                  </a:cubicBezTo>
                  <a:cubicBezTo>
                    <a:pt x="74265" y="47920"/>
                    <a:pt x="74337" y="46354"/>
                    <a:pt x="73302" y="45421"/>
                  </a:cubicBezTo>
                  <a:cubicBezTo>
                    <a:pt x="72383" y="44603"/>
                    <a:pt x="71265" y="44010"/>
                    <a:pt x="70057" y="44010"/>
                  </a:cubicBezTo>
                  <a:cubicBezTo>
                    <a:pt x="69737" y="44010"/>
                    <a:pt x="69410" y="44051"/>
                    <a:pt x="69078" y="44142"/>
                  </a:cubicBezTo>
                  <a:cubicBezTo>
                    <a:pt x="67943" y="44472"/>
                    <a:pt x="67024" y="45320"/>
                    <a:pt x="66622" y="46441"/>
                  </a:cubicBezTo>
                  <a:lnTo>
                    <a:pt x="62369" y="46843"/>
                  </a:lnTo>
                  <a:cubicBezTo>
                    <a:pt x="62211" y="45392"/>
                    <a:pt x="61967" y="43955"/>
                    <a:pt x="61694" y="42561"/>
                  </a:cubicBezTo>
                  <a:cubicBezTo>
                    <a:pt x="61406" y="41067"/>
                    <a:pt x="60946" y="39602"/>
                    <a:pt x="60357" y="38194"/>
                  </a:cubicBezTo>
                  <a:lnTo>
                    <a:pt x="72354" y="32806"/>
                  </a:lnTo>
                  <a:cubicBezTo>
                    <a:pt x="73128" y="33700"/>
                    <a:pt x="74266" y="34263"/>
                    <a:pt x="75435" y="34263"/>
                  </a:cubicBezTo>
                  <a:cubicBezTo>
                    <a:pt x="75807" y="34263"/>
                    <a:pt x="76182" y="34206"/>
                    <a:pt x="76549" y="34085"/>
                  </a:cubicBezTo>
                  <a:cubicBezTo>
                    <a:pt x="76865" y="33984"/>
                    <a:pt x="77167" y="33841"/>
                    <a:pt x="77454" y="33668"/>
                  </a:cubicBezTo>
                  <a:cubicBezTo>
                    <a:pt x="78920" y="33467"/>
                    <a:pt x="80112" y="32231"/>
                    <a:pt x="80328" y="30680"/>
                  </a:cubicBezTo>
                  <a:cubicBezTo>
                    <a:pt x="80472" y="29559"/>
                    <a:pt x="80242" y="28424"/>
                    <a:pt x="79667" y="27476"/>
                  </a:cubicBezTo>
                  <a:cubicBezTo>
                    <a:pt x="79595" y="27232"/>
                    <a:pt x="79495" y="27002"/>
                    <a:pt x="79351" y="26801"/>
                  </a:cubicBezTo>
                  <a:cubicBezTo>
                    <a:pt x="78650" y="25755"/>
                    <a:pt x="77510" y="25076"/>
                    <a:pt x="76324" y="25076"/>
                  </a:cubicBezTo>
                  <a:cubicBezTo>
                    <a:pt x="76222" y="25076"/>
                    <a:pt x="76120" y="25081"/>
                    <a:pt x="76018" y="25091"/>
                  </a:cubicBezTo>
                  <a:cubicBezTo>
                    <a:pt x="75856" y="25075"/>
                    <a:pt x="75692" y="25067"/>
                    <a:pt x="75528" y="25067"/>
                  </a:cubicBezTo>
                  <a:cubicBezTo>
                    <a:pt x="75255" y="25067"/>
                    <a:pt x="74980" y="25089"/>
                    <a:pt x="74710" y="25134"/>
                  </a:cubicBezTo>
                  <a:cubicBezTo>
                    <a:pt x="72282" y="25536"/>
                    <a:pt x="71018" y="28065"/>
                    <a:pt x="71291" y="30349"/>
                  </a:cubicBezTo>
                  <a:lnTo>
                    <a:pt x="59165" y="35794"/>
                  </a:lnTo>
                  <a:cubicBezTo>
                    <a:pt x="58518" y="34674"/>
                    <a:pt x="57786" y="33596"/>
                    <a:pt x="56952" y="32591"/>
                  </a:cubicBezTo>
                  <a:cubicBezTo>
                    <a:pt x="55803" y="31211"/>
                    <a:pt x="54409" y="30019"/>
                    <a:pt x="52858" y="29099"/>
                  </a:cubicBezTo>
                  <a:cubicBezTo>
                    <a:pt x="53748" y="27189"/>
                    <a:pt x="54582" y="25263"/>
                    <a:pt x="55343" y="23309"/>
                  </a:cubicBezTo>
                  <a:cubicBezTo>
                    <a:pt x="56766" y="23266"/>
                    <a:pt x="58044" y="22390"/>
                    <a:pt x="58605" y="21082"/>
                  </a:cubicBezTo>
                  <a:cubicBezTo>
                    <a:pt x="59194" y="19617"/>
                    <a:pt x="58849" y="17936"/>
                    <a:pt x="57728" y="16830"/>
                  </a:cubicBezTo>
                  <a:cubicBezTo>
                    <a:pt x="57195" y="16100"/>
                    <a:pt x="56363" y="15705"/>
                    <a:pt x="55510" y="15705"/>
                  </a:cubicBezTo>
                  <a:cubicBezTo>
                    <a:pt x="55054" y="15705"/>
                    <a:pt x="54591" y="15818"/>
                    <a:pt x="54165" y="16054"/>
                  </a:cubicBezTo>
                  <a:cubicBezTo>
                    <a:pt x="52786" y="16772"/>
                    <a:pt x="51852" y="18051"/>
                    <a:pt x="51737" y="19646"/>
                  </a:cubicBezTo>
                  <a:cubicBezTo>
                    <a:pt x="51680" y="20666"/>
                    <a:pt x="52082" y="21672"/>
                    <a:pt x="52843" y="22361"/>
                  </a:cubicBezTo>
                  <a:cubicBezTo>
                    <a:pt x="52111" y="24215"/>
                    <a:pt x="51306" y="26068"/>
                    <a:pt x="50458" y="27878"/>
                  </a:cubicBezTo>
                  <a:cubicBezTo>
                    <a:pt x="49625" y="27533"/>
                    <a:pt x="48749" y="27246"/>
                    <a:pt x="47858" y="27045"/>
                  </a:cubicBezTo>
                  <a:cubicBezTo>
                    <a:pt x="46795" y="26786"/>
                    <a:pt x="45717" y="26614"/>
                    <a:pt x="44640" y="26528"/>
                  </a:cubicBezTo>
                  <a:cubicBezTo>
                    <a:pt x="42985" y="26181"/>
                    <a:pt x="41319" y="26007"/>
                    <a:pt x="39640" y="26007"/>
                  </a:cubicBezTo>
                  <a:cubicBezTo>
                    <a:pt x="39510" y="26007"/>
                    <a:pt x="39381" y="26008"/>
                    <a:pt x="39252" y="26010"/>
                  </a:cubicBezTo>
                  <a:cubicBezTo>
                    <a:pt x="39123" y="20422"/>
                    <a:pt x="39008" y="14847"/>
                    <a:pt x="38907" y="9273"/>
                  </a:cubicBezTo>
                  <a:cubicBezTo>
                    <a:pt x="39036" y="9201"/>
                    <a:pt x="39180" y="9129"/>
                    <a:pt x="39309" y="9043"/>
                  </a:cubicBezTo>
                  <a:cubicBezTo>
                    <a:pt x="40847" y="8942"/>
                    <a:pt x="42140" y="7836"/>
                    <a:pt x="42485" y="6327"/>
                  </a:cubicBezTo>
                  <a:cubicBezTo>
                    <a:pt x="42758" y="4977"/>
                    <a:pt x="42470" y="3569"/>
                    <a:pt x="41680" y="2434"/>
                  </a:cubicBezTo>
                  <a:cubicBezTo>
                    <a:pt x="41623" y="2218"/>
                    <a:pt x="41522" y="2003"/>
                    <a:pt x="41378" y="1816"/>
                  </a:cubicBezTo>
                  <a:cubicBezTo>
                    <a:pt x="40775" y="1040"/>
                    <a:pt x="40157" y="394"/>
                    <a:pt x="39166" y="164"/>
                  </a:cubicBezTo>
                  <a:cubicBezTo>
                    <a:pt x="38853" y="92"/>
                    <a:pt x="38550" y="60"/>
                    <a:pt x="38240" y="60"/>
                  </a:cubicBezTo>
                  <a:cubicBezTo>
                    <a:pt x="38180" y="60"/>
                    <a:pt x="38120" y="61"/>
                    <a:pt x="38059" y="63"/>
                  </a:cubicBezTo>
                  <a:cubicBezTo>
                    <a:pt x="37796" y="19"/>
                    <a:pt x="37533" y="1"/>
                    <a:pt x="37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0" name="Google Shape;550;p48"/>
            <p:cNvSpPr/>
            <p:nvPr/>
          </p:nvSpPr>
          <p:spPr>
            <a:xfrm>
              <a:off x="4431375" y="3544825"/>
              <a:ext cx="229550" cy="177825"/>
            </a:xfrm>
            <a:custGeom>
              <a:avLst/>
              <a:gdLst/>
              <a:ahLst/>
              <a:cxnLst/>
              <a:rect l="l" t="t" r="r" b="b"/>
              <a:pathLst>
                <a:path w="9182" h="7113" extrusionOk="0">
                  <a:moveTo>
                    <a:pt x="4584" y="1"/>
                  </a:moveTo>
                  <a:cubicBezTo>
                    <a:pt x="0" y="1"/>
                    <a:pt x="0" y="7112"/>
                    <a:pt x="4584" y="7112"/>
                  </a:cubicBezTo>
                  <a:cubicBezTo>
                    <a:pt x="9181" y="7112"/>
                    <a:pt x="9181" y="1"/>
                    <a:pt x="4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1" name="Google Shape;551;p48"/>
            <p:cNvSpPr/>
            <p:nvPr/>
          </p:nvSpPr>
          <p:spPr>
            <a:xfrm>
              <a:off x="4469450" y="3582175"/>
              <a:ext cx="132550" cy="103125"/>
            </a:xfrm>
            <a:custGeom>
              <a:avLst/>
              <a:gdLst/>
              <a:ahLst/>
              <a:cxnLst/>
              <a:rect l="l" t="t" r="r" b="b"/>
              <a:pathLst>
                <a:path w="5302" h="4125" extrusionOk="0">
                  <a:moveTo>
                    <a:pt x="2644" y="1"/>
                  </a:moveTo>
                  <a:cubicBezTo>
                    <a:pt x="0" y="1"/>
                    <a:pt x="0" y="4124"/>
                    <a:pt x="2644" y="4124"/>
                  </a:cubicBezTo>
                  <a:cubicBezTo>
                    <a:pt x="5302" y="4124"/>
                    <a:pt x="5302" y="1"/>
                    <a:pt x="2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2" name="Google Shape;552;p48"/>
            <p:cNvSpPr/>
            <p:nvPr/>
          </p:nvSpPr>
          <p:spPr>
            <a:xfrm>
              <a:off x="4760750" y="3522200"/>
              <a:ext cx="231325" cy="179625"/>
            </a:xfrm>
            <a:custGeom>
              <a:avLst/>
              <a:gdLst/>
              <a:ahLst/>
              <a:cxnLst/>
              <a:rect l="l" t="t" r="r" b="b"/>
              <a:pathLst>
                <a:path w="9253" h="7185" extrusionOk="0">
                  <a:moveTo>
                    <a:pt x="4627" y="0"/>
                  </a:moveTo>
                  <a:cubicBezTo>
                    <a:pt x="0" y="0"/>
                    <a:pt x="0" y="7184"/>
                    <a:pt x="4627" y="7184"/>
                  </a:cubicBezTo>
                  <a:cubicBezTo>
                    <a:pt x="9253" y="7184"/>
                    <a:pt x="9253" y="0"/>
                    <a:pt x="4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3" name="Google Shape;553;p48"/>
            <p:cNvSpPr/>
            <p:nvPr/>
          </p:nvSpPr>
          <p:spPr>
            <a:xfrm>
              <a:off x="4809600" y="3559925"/>
              <a:ext cx="133625" cy="103825"/>
            </a:xfrm>
            <a:custGeom>
              <a:avLst/>
              <a:gdLst/>
              <a:ahLst/>
              <a:cxnLst/>
              <a:rect l="l" t="t" r="r" b="b"/>
              <a:pathLst>
                <a:path w="5345" h="4153" extrusionOk="0">
                  <a:moveTo>
                    <a:pt x="2673" y="0"/>
                  </a:moveTo>
                  <a:cubicBezTo>
                    <a:pt x="0" y="0"/>
                    <a:pt x="0" y="4152"/>
                    <a:pt x="2673" y="4152"/>
                  </a:cubicBezTo>
                  <a:cubicBezTo>
                    <a:pt x="5345" y="4152"/>
                    <a:pt x="5345" y="0"/>
                    <a:pt x="2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4" name="Google Shape;554;p48"/>
            <p:cNvSpPr/>
            <p:nvPr/>
          </p:nvSpPr>
          <p:spPr>
            <a:xfrm>
              <a:off x="4584550" y="3926750"/>
              <a:ext cx="235575" cy="108150"/>
            </a:xfrm>
            <a:custGeom>
              <a:avLst/>
              <a:gdLst/>
              <a:ahLst/>
              <a:cxnLst/>
              <a:rect l="l" t="t" r="r" b="b"/>
              <a:pathLst>
                <a:path w="9423" h="4326" extrusionOk="0">
                  <a:moveTo>
                    <a:pt x="791" y="0"/>
                  </a:moveTo>
                  <a:cubicBezTo>
                    <a:pt x="390" y="0"/>
                    <a:pt x="1" y="354"/>
                    <a:pt x="123" y="844"/>
                  </a:cubicBezTo>
                  <a:cubicBezTo>
                    <a:pt x="611" y="3140"/>
                    <a:pt x="2661" y="4325"/>
                    <a:pt x="4727" y="4325"/>
                  </a:cubicBezTo>
                  <a:cubicBezTo>
                    <a:pt x="6437" y="4325"/>
                    <a:pt x="8158" y="3514"/>
                    <a:pt x="9017" y="1849"/>
                  </a:cubicBezTo>
                  <a:cubicBezTo>
                    <a:pt x="9423" y="1048"/>
                    <a:pt x="8716" y="104"/>
                    <a:pt x="7979" y="104"/>
                  </a:cubicBezTo>
                  <a:cubicBezTo>
                    <a:pt x="7724" y="104"/>
                    <a:pt x="7467" y="216"/>
                    <a:pt x="7249" y="484"/>
                  </a:cubicBezTo>
                  <a:cubicBezTo>
                    <a:pt x="6370" y="1555"/>
                    <a:pt x="5329" y="2108"/>
                    <a:pt x="4301" y="2108"/>
                  </a:cubicBezTo>
                  <a:cubicBezTo>
                    <a:pt x="3245" y="2108"/>
                    <a:pt x="2203" y="1527"/>
                    <a:pt x="1359" y="326"/>
                  </a:cubicBezTo>
                  <a:cubicBezTo>
                    <a:pt x="1215" y="98"/>
                    <a:pt x="1001"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 name="TextBox 17">
            <a:extLst>
              <a:ext uri="{FF2B5EF4-FFF2-40B4-BE49-F238E27FC236}">
                <a16:creationId xmlns:a16="http://schemas.microsoft.com/office/drawing/2014/main" id="{1629456B-05D5-432A-AEBB-311048D3446F}"/>
              </a:ext>
            </a:extLst>
          </p:cNvPr>
          <p:cNvSpPr txBox="1"/>
          <p:nvPr/>
        </p:nvSpPr>
        <p:spPr>
          <a:xfrm>
            <a:off x="330642" y="2463508"/>
            <a:ext cx="4481014" cy="1306063"/>
          </a:xfrm>
          <a:prstGeom prst="rect">
            <a:avLst/>
          </a:prstGeom>
          <a:noFill/>
        </p:spPr>
        <p:txBody>
          <a:bodyPr wrap="square" rtlCol="0">
            <a:spAutoFit/>
          </a:bodyPr>
          <a:lstStyle/>
          <a:p>
            <a:pPr algn="ctr">
              <a:lnSpc>
                <a:spcPct val="130000"/>
              </a:lnSpc>
            </a:pPr>
            <a:r>
              <a:rPr lang="en-US" sz="3200" b="1" dirty="0" err="1">
                <a:latin typeface="+mn-lt"/>
              </a:rPr>
              <a:t>Môi</a:t>
            </a:r>
            <a:r>
              <a:rPr lang="en-US" sz="3200" b="1" dirty="0">
                <a:latin typeface="+mn-lt"/>
              </a:rPr>
              <a:t> </a:t>
            </a:r>
            <a:r>
              <a:rPr lang="en-US" sz="3200" b="1" dirty="0" err="1">
                <a:latin typeface="+mn-lt"/>
              </a:rPr>
              <a:t>trường</a:t>
            </a:r>
            <a:r>
              <a:rPr lang="en-US" sz="3200" b="1" dirty="0">
                <a:latin typeface="+mn-lt"/>
              </a:rPr>
              <a:t> </a:t>
            </a:r>
            <a:r>
              <a:rPr lang="en-US" sz="3200" b="1" dirty="0" err="1">
                <a:latin typeface="+mn-lt"/>
              </a:rPr>
              <a:t>trong</a:t>
            </a:r>
            <a:endParaRPr lang="en-US" sz="3200" b="1" dirty="0">
              <a:latin typeface="+mn-lt"/>
            </a:endParaRPr>
          </a:p>
          <a:p>
            <a:pPr algn="ctr">
              <a:lnSpc>
                <a:spcPct val="130000"/>
              </a:lnSpc>
            </a:pPr>
            <a:r>
              <a:rPr lang="en-US" sz="3200" b="1" dirty="0">
                <a:latin typeface="+mn-lt"/>
              </a:rPr>
              <a:t> </a:t>
            </a:r>
            <a:r>
              <a:rPr lang="en-US" sz="3200" b="1" dirty="0" err="1">
                <a:latin typeface="+mn-lt"/>
              </a:rPr>
              <a:t>cơ</a:t>
            </a:r>
            <a:r>
              <a:rPr lang="en-US" sz="3200" b="1" dirty="0">
                <a:latin typeface="+mn-lt"/>
              </a:rPr>
              <a:t> </a:t>
            </a:r>
            <a:r>
              <a:rPr lang="en-US" sz="3200" b="1" dirty="0" err="1">
                <a:latin typeface="+mn-lt"/>
              </a:rPr>
              <a:t>thể</a:t>
            </a:r>
            <a:endParaRPr lang="en-US" sz="3200" b="1" dirty="0">
              <a:latin typeface="+mn-lt"/>
            </a:endParaRPr>
          </a:p>
        </p:txBody>
      </p:sp>
      <p:sp>
        <p:nvSpPr>
          <p:cNvPr id="43" name="TextBox 42">
            <a:extLst>
              <a:ext uri="{FF2B5EF4-FFF2-40B4-BE49-F238E27FC236}">
                <a16:creationId xmlns:a16="http://schemas.microsoft.com/office/drawing/2014/main" id="{3E21574D-1FDF-449C-A637-4F8BAE6620BF}"/>
              </a:ext>
            </a:extLst>
          </p:cNvPr>
          <p:cNvSpPr txBox="1"/>
          <p:nvPr/>
        </p:nvSpPr>
        <p:spPr>
          <a:xfrm>
            <a:off x="5315587" y="2590586"/>
            <a:ext cx="2785676" cy="665888"/>
          </a:xfrm>
          <a:prstGeom prst="rect">
            <a:avLst/>
          </a:prstGeom>
          <a:noFill/>
        </p:spPr>
        <p:txBody>
          <a:bodyPr wrap="square" rtlCol="0">
            <a:spAutoFit/>
          </a:bodyPr>
          <a:lstStyle/>
          <a:p>
            <a:pPr algn="ctr">
              <a:lnSpc>
                <a:spcPct val="130000"/>
              </a:lnSpc>
            </a:pPr>
            <a:r>
              <a:rPr lang="en-US" sz="3200" b="1" dirty="0" err="1">
                <a:latin typeface="+mn-lt"/>
              </a:rPr>
              <a:t>Hệ</a:t>
            </a:r>
            <a:r>
              <a:rPr lang="en-US" sz="3200" b="1" dirty="0">
                <a:latin typeface="+mn-lt"/>
              </a:rPr>
              <a:t> </a:t>
            </a:r>
            <a:r>
              <a:rPr lang="en-US" sz="3200" b="1" dirty="0" err="1">
                <a:latin typeface="+mn-lt"/>
              </a:rPr>
              <a:t>bài</a:t>
            </a:r>
            <a:r>
              <a:rPr lang="en-US" sz="3200" b="1" dirty="0">
                <a:latin typeface="+mn-lt"/>
              </a:rPr>
              <a:t> </a:t>
            </a:r>
            <a:r>
              <a:rPr lang="en-US" sz="3200" b="1" dirty="0" err="1">
                <a:latin typeface="+mn-lt"/>
              </a:rPr>
              <a:t>tiết</a:t>
            </a:r>
            <a:endParaRPr lang="en-US" sz="3200" b="1" dirty="0">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barn(inVertical)">
                                      <p:cBhvr>
                                        <p:cTn id="7" dur="5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31"/>
                                        </p:tgtEl>
                                        <p:attrNameLst>
                                          <p:attrName>style.visibility</p:attrName>
                                        </p:attrNameLst>
                                      </p:cBhvr>
                                      <p:to>
                                        <p:strVal val="visible"/>
                                      </p:to>
                                    </p:set>
                                    <p:anim calcmode="lin" valueType="num">
                                      <p:cBhvr>
                                        <p:cTn id="12" dur="500" fill="hold"/>
                                        <p:tgtEl>
                                          <p:spTgt spid="531"/>
                                        </p:tgtEl>
                                        <p:attrNameLst>
                                          <p:attrName>ppt_w</p:attrName>
                                        </p:attrNameLst>
                                      </p:cBhvr>
                                      <p:tavLst>
                                        <p:tav tm="0">
                                          <p:val>
                                            <p:strVal val="#ppt_w+.3"/>
                                          </p:val>
                                        </p:tav>
                                        <p:tav tm="100000">
                                          <p:val>
                                            <p:strVal val="#ppt_w"/>
                                          </p:val>
                                        </p:tav>
                                      </p:tavLst>
                                    </p:anim>
                                    <p:anim calcmode="lin" valueType="num">
                                      <p:cBhvr>
                                        <p:cTn id="13" dur="500" fill="hold"/>
                                        <p:tgtEl>
                                          <p:spTgt spid="531"/>
                                        </p:tgtEl>
                                        <p:attrNameLst>
                                          <p:attrName>ppt_h</p:attrName>
                                        </p:attrNameLst>
                                      </p:cBhvr>
                                      <p:tavLst>
                                        <p:tav tm="0">
                                          <p:val>
                                            <p:strVal val="#ppt_h"/>
                                          </p:val>
                                        </p:tav>
                                        <p:tav tm="100000">
                                          <p:val>
                                            <p:strVal val="#ppt_h"/>
                                          </p:val>
                                        </p:tav>
                                      </p:tavLst>
                                    </p:anim>
                                    <p:animEffect transition="in" filter="fade">
                                      <p:cBhvr>
                                        <p:cTn id="14" dur="500"/>
                                        <p:tgtEl>
                                          <p:spTgt spid="53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34"/>
                                        </p:tgtEl>
                                        <p:attrNameLst>
                                          <p:attrName>style.visibility</p:attrName>
                                        </p:attrNameLst>
                                      </p:cBhvr>
                                      <p:to>
                                        <p:strVal val="visible"/>
                                      </p:to>
                                    </p:set>
                                    <p:anim calcmode="lin" valueType="num">
                                      <p:cBhvr>
                                        <p:cTn id="17" dur="500" fill="hold"/>
                                        <p:tgtEl>
                                          <p:spTgt spid="534"/>
                                        </p:tgtEl>
                                        <p:attrNameLst>
                                          <p:attrName>ppt_w</p:attrName>
                                        </p:attrNameLst>
                                      </p:cBhvr>
                                      <p:tavLst>
                                        <p:tav tm="0">
                                          <p:val>
                                            <p:strVal val="#ppt_w+.3"/>
                                          </p:val>
                                        </p:tav>
                                        <p:tav tm="100000">
                                          <p:val>
                                            <p:strVal val="#ppt_w"/>
                                          </p:val>
                                        </p:tav>
                                      </p:tavLst>
                                    </p:anim>
                                    <p:anim calcmode="lin" valueType="num">
                                      <p:cBhvr>
                                        <p:cTn id="18" dur="500" fill="hold"/>
                                        <p:tgtEl>
                                          <p:spTgt spid="534"/>
                                        </p:tgtEl>
                                        <p:attrNameLst>
                                          <p:attrName>ppt_h</p:attrName>
                                        </p:attrNameLst>
                                      </p:cBhvr>
                                      <p:tavLst>
                                        <p:tav tm="0">
                                          <p:val>
                                            <p:strVal val="#ppt_h"/>
                                          </p:val>
                                        </p:tav>
                                        <p:tav tm="100000">
                                          <p:val>
                                            <p:strVal val="#ppt_h"/>
                                          </p:val>
                                        </p:tav>
                                      </p:tavLst>
                                    </p:anim>
                                    <p:animEffect transition="in" filter="fade">
                                      <p:cBhvr>
                                        <p:cTn id="19" dur="500"/>
                                        <p:tgtEl>
                                          <p:spTgt spid="53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36"/>
                                        </p:tgtEl>
                                        <p:attrNameLst>
                                          <p:attrName>style.visibility</p:attrName>
                                        </p:attrNameLst>
                                      </p:cBhvr>
                                      <p:to>
                                        <p:strVal val="visible"/>
                                      </p:to>
                                    </p:set>
                                    <p:anim calcmode="lin" valueType="num">
                                      <p:cBhvr>
                                        <p:cTn id="22" dur="500" fill="hold"/>
                                        <p:tgtEl>
                                          <p:spTgt spid="536"/>
                                        </p:tgtEl>
                                        <p:attrNameLst>
                                          <p:attrName>ppt_w</p:attrName>
                                        </p:attrNameLst>
                                      </p:cBhvr>
                                      <p:tavLst>
                                        <p:tav tm="0">
                                          <p:val>
                                            <p:strVal val="#ppt_w+.3"/>
                                          </p:val>
                                        </p:tav>
                                        <p:tav tm="100000">
                                          <p:val>
                                            <p:strVal val="#ppt_w"/>
                                          </p:val>
                                        </p:tav>
                                      </p:tavLst>
                                    </p:anim>
                                    <p:anim calcmode="lin" valueType="num">
                                      <p:cBhvr>
                                        <p:cTn id="23" dur="500" fill="hold"/>
                                        <p:tgtEl>
                                          <p:spTgt spid="536"/>
                                        </p:tgtEl>
                                        <p:attrNameLst>
                                          <p:attrName>ppt_h</p:attrName>
                                        </p:attrNameLst>
                                      </p:cBhvr>
                                      <p:tavLst>
                                        <p:tav tm="0">
                                          <p:val>
                                            <p:strVal val="#ppt_h"/>
                                          </p:val>
                                        </p:tav>
                                        <p:tav tm="100000">
                                          <p:val>
                                            <p:strVal val="#ppt_h"/>
                                          </p:val>
                                        </p:tav>
                                      </p:tavLst>
                                    </p:anim>
                                    <p:animEffect transition="in" filter="fade">
                                      <p:cBhvr>
                                        <p:cTn id="24" dur="500"/>
                                        <p:tgtEl>
                                          <p:spTgt spid="536"/>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539"/>
                                        </p:tgtEl>
                                        <p:attrNameLst>
                                          <p:attrName>style.visibility</p:attrName>
                                        </p:attrNameLst>
                                      </p:cBhvr>
                                      <p:to>
                                        <p:strVal val="visible"/>
                                      </p:to>
                                    </p:set>
                                    <p:anim calcmode="lin" valueType="num">
                                      <p:cBhvr>
                                        <p:cTn id="27" dur="500" fill="hold"/>
                                        <p:tgtEl>
                                          <p:spTgt spid="539"/>
                                        </p:tgtEl>
                                        <p:attrNameLst>
                                          <p:attrName>ppt_w</p:attrName>
                                        </p:attrNameLst>
                                      </p:cBhvr>
                                      <p:tavLst>
                                        <p:tav tm="0">
                                          <p:val>
                                            <p:strVal val="#ppt_w+.3"/>
                                          </p:val>
                                        </p:tav>
                                        <p:tav tm="100000">
                                          <p:val>
                                            <p:strVal val="#ppt_w"/>
                                          </p:val>
                                        </p:tav>
                                      </p:tavLst>
                                    </p:anim>
                                    <p:anim calcmode="lin" valueType="num">
                                      <p:cBhvr>
                                        <p:cTn id="28" dur="500" fill="hold"/>
                                        <p:tgtEl>
                                          <p:spTgt spid="539"/>
                                        </p:tgtEl>
                                        <p:attrNameLst>
                                          <p:attrName>ppt_h</p:attrName>
                                        </p:attrNameLst>
                                      </p:cBhvr>
                                      <p:tavLst>
                                        <p:tav tm="0">
                                          <p:val>
                                            <p:strVal val="#ppt_h"/>
                                          </p:val>
                                        </p:tav>
                                        <p:tav tm="100000">
                                          <p:val>
                                            <p:strVal val="#ppt_h"/>
                                          </p:val>
                                        </p:tav>
                                      </p:tavLst>
                                    </p:anim>
                                    <p:animEffect transition="in" filter="fade">
                                      <p:cBhvr>
                                        <p:cTn id="29" dur="500"/>
                                        <p:tgtEl>
                                          <p:spTgt spid="539"/>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ppt_w+.3"/>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animEffect transition="in" filter="fade">
                                      <p:cBhvr>
                                        <p:cTn id="34" dur="500"/>
                                        <p:tgtEl>
                                          <p:spTgt spid="18"/>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strVal val="#ppt_w+.3"/>
                                          </p:val>
                                        </p:tav>
                                        <p:tav tm="100000">
                                          <p:val>
                                            <p:strVal val="#ppt_w"/>
                                          </p:val>
                                        </p:tav>
                                      </p:tavLst>
                                    </p:anim>
                                    <p:anim calcmode="lin" valueType="num">
                                      <p:cBhvr>
                                        <p:cTn id="38" dur="500" fill="hold"/>
                                        <p:tgtEl>
                                          <p:spTgt spid="43"/>
                                        </p:tgtEl>
                                        <p:attrNameLst>
                                          <p:attrName>ppt_h</p:attrName>
                                        </p:attrNameLst>
                                      </p:cBhvr>
                                      <p:tavLst>
                                        <p:tav tm="0">
                                          <p:val>
                                            <p:strVal val="#ppt_h"/>
                                          </p:val>
                                        </p:tav>
                                        <p:tav tm="100000">
                                          <p:val>
                                            <p:strVal val="#ppt_h"/>
                                          </p:val>
                                        </p:tav>
                                      </p:tavLst>
                                    </p:anim>
                                    <p:animEffect transition="in" filter="fade">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animBg="1"/>
      <p:bldP spid="534" grpId="0" animBg="1"/>
      <p:bldP spid="536" grpId="0"/>
      <p:bldP spid="539" grpId="0"/>
      <p:bldP spid="547" grpId="0"/>
      <p:bldP spid="18"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4. </a:t>
            </a:r>
            <a:r>
              <a:rPr lang="vi-VN" sz="2000" kern="1200" noProof="1">
                <a:solidFill>
                  <a:prstClr val="black"/>
                </a:solidFill>
                <a:cs typeface="Arial" panose="020B0604020202020204" pitchFamily="34" charset="0"/>
              </a:rPr>
              <a:t>Bộ phận nào có vai trò dẫn nước tiểu từ bể thận xuống bóng đái?</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696831"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Ống</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dẫn nước tiểu.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4662439" y="3387655"/>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Ống</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góp.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en-US" sz="2000" kern="1200" noProof="1">
                <a:solidFill>
                  <a:prstClr val="black"/>
                </a:solidFill>
                <a:latin typeface="Arial"/>
                <a:cs typeface="Arial" panose="020B0604020202020204" pitchFamily="34" charset="0"/>
              </a:rPr>
              <a:t>Ống thận.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a:cs typeface="Arial" panose="020B0604020202020204" pitchFamily="34" charset="0"/>
              </a:rPr>
              <a:t>Ống đái.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00942" y="2759044"/>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02141" y="4222349"/>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92661" y="2618686"/>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34078" y="405405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6981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5</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Thói quen nào có lợi cho sức khỏe của thận?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831772"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Tập</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thể dục thường xuyên.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616563" y="2197460"/>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2000" kern="1200" noProof="1">
                <a:solidFill>
                  <a:prstClr val="black"/>
                </a:solidFill>
                <a:cs typeface="Arial" panose="020B0604020202020204" pitchFamily="34" charset="0"/>
              </a:rPr>
              <a:t>Ăn nhiều đồ mặn.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616563"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B</a:t>
            </a:r>
            <a:r>
              <a:rPr lang="en-US" sz="2000" kern="1200" noProof="1">
                <a:solidFill>
                  <a:prstClr val="black"/>
                </a:solidFill>
                <a:cs typeface="Arial" panose="020B0604020202020204" pitchFamily="34" charset="0"/>
              </a:rPr>
              <a:t>. Ăn thật nhiều nước.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800393" y="2197460"/>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 Nhịn tiểu lâu.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76910" y="4232141"/>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62801" y="440682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37034" y="292833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53203" y="287811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0292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id="{7A497074-EE53-4C72-A020-C91263FD1E35}"/>
              </a:ext>
            </a:extLst>
          </p:cNvPr>
          <p:cNvSpPr txBox="1"/>
          <p:nvPr/>
        </p:nvSpPr>
        <p:spPr>
          <a:xfrm>
            <a:off x="1968956" y="1830188"/>
            <a:ext cx="5386780" cy="901593"/>
          </a:xfrm>
          <a:prstGeom prst="rect">
            <a:avLst/>
          </a:prstGeom>
          <a:noFill/>
        </p:spPr>
        <p:txBody>
          <a:bodyPr wrap="square" rtlCol="0">
            <a:spAutoFit/>
          </a:bodyPr>
          <a:lstStyle/>
          <a:p>
            <a:pPr algn="ctr">
              <a:lnSpc>
                <a:spcPct val="150000"/>
              </a:lnSpc>
            </a:pPr>
            <a:r>
              <a:rPr lang="en-US" sz="4000" b="1" dirty="0">
                <a:latin typeface="+mn-lt"/>
              </a:rPr>
              <a:t>VẬN DỤNG</a:t>
            </a:r>
            <a:endParaRPr lang="en-US" sz="7200" b="1" dirty="0">
              <a:latin typeface="+mn-lt"/>
            </a:endParaRPr>
          </a:p>
        </p:txBody>
      </p:sp>
      <p:grpSp>
        <p:nvGrpSpPr>
          <p:cNvPr id="17" name="Google Shape;650;p53">
            <a:extLst>
              <a:ext uri="{FF2B5EF4-FFF2-40B4-BE49-F238E27FC236}">
                <a16:creationId xmlns:a16="http://schemas.microsoft.com/office/drawing/2014/main"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811911945"/>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C72FCB-1A55-4104-8192-FB6838084E57}"/>
              </a:ext>
            </a:extLst>
          </p:cNvPr>
          <p:cNvSpPr txBox="1"/>
          <p:nvPr/>
        </p:nvSpPr>
        <p:spPr>
          <a:xfrm>
            <a:off x="465015" y="1192051"/>
            <a:ext cx="8415938" cy="549867"/>
          </a:xfrm>
          <a:prstGeom prst="roundRect">
            <a:avLst/>
          </a:prstGeom>
          <a:noFill/>
          <a:ln w="19050">
            <a:solidFill>
              <a:schemeClr val="accent1"/>
            </a:solidFill>
            <a:prstDash val="lgDash"/>
          </a:ln>
        </p:spPr>
        <p:txBody>
          <a:bodyPr wrap="square" anchor="t">
            <a:spAutoFit/>
          </a:bodyPr>
          <a:lstStyle/>
          <a:p>
            <a:pPr algn="just">
              <a:lnSpc>
                <a:spcPct val="150000"/>
              </a:lnSpc>
            </a:pPr>
            <a:r>
              <a:rPr lang="en-US" sz="2000" dirty="0">
                <a:effectLst/>
                <a:latin typeface="+mn-lt"/>
                <a:ea typeface="Times New Roman" panose="02020603050405020304" pitchFamily="18" charset="0"/>
              </a:rPr>
              <a:t>1. </a:t>
            </a:r>
            <a:r>
              <a:rPr lang="en-US" sz="2000" dirty="0" err="1">
                <a:effectLst/>
                <a:latin typeface="+mn-lt"/>
                <a:ea typeface="Times New Roman" panose="02020603050405020304" pitchFamily="18" charset="0"/>
              </a:rPr>
              <a:t>Giải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thích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tại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sao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không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ăn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quá</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nhiều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muối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đường</a:t>
            </a:r>
            <a:r>
              <a:rPr lang="en-US" sz="2000" dirty="0">
                <a:effectLst/>
                <a:latin typeface="+mn-lt"/>
                <a:ea typeface="Times New Roman" panose="02020603050405020304" pitchFamily="18" charset="0"/>
              </a:rPr>
              <a:t>.</a:t>
            </a:r>
            <a:endParaRPr lang="en-US" sz="2000" dirty="0">
              <a:latin typeface="+mn-lt"/>
            </a:endParaRPr>
          </a:p>
        </p:txBody>
      </p:sp>
      <p:sp>
        <p:nvSpPr>
          <p:cNvPr id="6" name="TextBox 5">
            <a:extLst>
              <a:ext uri="{FF2B5EF4-FFF2-40B4-BE49-F238E27FC236}">
                <a16:creationId xmlns:a16="http://schemas.microsoft.com/office/drawing/2014/main" id="{26A34565-485B-4063-98B2-02F73A0BAA49}"/>
              </a:ext>
            </a:extLst>
          </p:cNvPr>
          <p:cNvSpPr txBox="1"/>
          <p:nvPr/>
        </p:nvSpPr>
        <p:spPr>
          <a:xfrm>
            <a:off x="3368432" y="266066"/>
            <a:ext cx="2250830" cy="510778"/>
          </a:xfrm>
          <a:prstGeom prst="roundRect">
            <a:avLst/>
          </a:prstGeom>
          <a:solidFill>
            <a:schemeClr val="tx2"/>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accent5"/>
                </a:solidFill>
              </a:rPr>
              <a:t>VẬN DỤNG</a:t>
            </a:r>
          </a:p>
        </p:txBody>
      </p:sp>
      <p:pic>
        <p:nvPicPr>
          <p:cNvPr id="7" name="Picture 15">
            <a:extLst>
              <a:ext uri="{FF2B5EF4-FFF2-40B4-BE49-F238E27FC236}">
                <a16:creationId xmlns:a16="http://schemas.microsoft.com/office/drawing/2014/main" id="{937D520F-01D1-4D5F-823B-EF2AC15E4C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8559" y="0"/>
            <a:ext cx="1456567" cy="2023009"/>
          </a:xfrm>
          <a:prstGeom prst="rect">
            <a:avLst/>
          </a:prstGeom>
        </p:spPr>
      </p:pic>
      <p:sp>
        <p:nvSpPr>
          <p:cNvPr id="3" name="Rectangle: Rounded Corners 2">
            <a:extLst>
              <a:ext uri="{FF2B5EF4-FFF2-40B4-BE49-F238E27FC236}">
                <a16:creationId xmlns:a16="http://schemas.microsoft.com/office/drawing/2014/main" id="{2BE1A624-11AE-4BAC-B134-63A0928262AB}"/>
              </a:ext>
            </a:extLst>
          </p:cNvPr>
          <p:cNvSpPr/>
          <p:nvPr/>
        </p:nvSpPr>
        <p:spPr>
          <a:xfrm>
            <a:off x="381759" y="1946515"/>
            <a:ext cx="8559939" cy="2970664"/>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dirty="0" err="1">
                <a:solidFill>
                  <a:schemeClr val="tx1"/>
                </a:solidFill>
              </a:rPr>
              <a:t>Ăn</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nhiều</a:t>
            </a:r>
            <a:r>
              <a:rPr lang="en-US" sz="2000" dirty="0">
                <a:solidFill>
                  <a:schemeClr val="tx1"/>
                </a:solidFill>
              </a:rPr>
              <a:t> </a:t>
            </a:r>
            <a:r>
              <a:rPr lang="en-US" sz="2000" dirty="0" err="1">
                <a:solidFill>
                  <a:schemeClr val="tx1"/>
                </a:solidFill>
              </a:rPr>
              <a:t>muối</a:t>
            </a:r>
            <a:r>
              <a:rPr lang="en-US" sz="2000" dirty="0">
                <a:solidFill>
                  <a:schemeClr val="tx1"/>
                </a:solidFill>
              </a:rPr>
              <a:t>, </a:t>
            </a:r>
            <a:r>
              <a:rPr lang="en-US" sz="2000" dirty="0" err="1">
                <a:solidFill>
                  <a:schemeClr val="tx1"/>
                </a:solidFill>
              </a:rPr>
              <a:t>đường</a:t>
            </a:r>
            <a:r>
              <a:rPr lang="en-US" sz="2000" dirty="0">
                <a:solidFill>
                  <a:schemeClr val="tx1"/>
                </a:solidFill>
              </a:rPr>
              <a:t> </a:t>
            </a:r>
            <a:r>
              <a:rPr lang="en-US" sz="2000" dirty="0" err="1">
                <a:solidFill>
                  <a:schemeClr val="tx1"/>
                </a:solidFill>
              </a:rPr>
              <a:t>sẽ</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tăng</a:t>
            </a:r>
            <a:r>
              <a:rPr lang="en-US" sz="2000" dirty="0">
                <a:solidFill>
                  <a:schemeClr val="tx1"/>
                </a:solidFill>
              </a:rPr>
              <a:t> </a:t>
            </a:r>
            <a:r>
              <a:rPr lang="en-US" sz="2000" dirty="0" err="1">
                <a:solidFill>
                  <a:schemeClr val="tx1"/>
                </a:solidFill>
              </a:rPr>
              <a:t>nồng</a:t>
            </a:r>
            <a:r>
              <a:rPr lang="en-US" sz="2000" dirty="0">
                <a:solidFill>
                  <a:schemeClr val="tx1"/>
                </a:solidFill>
              </a:rPr>
              <a:t> </a:t>
            </a:r>
            <a:r>
              <a:rPr lang="en-US" sz="2000" dirty="0" err="1">
                <a:solidFill>
                  <a:schemeClr val="tx1"/>
                </a:solidFill>
              </a:rPr>
              <a:t>độ</a:t>
            </a:r>
            <a:r>
              <a:rPr lang="en-US" sz="2000" dirty="0">
                <a:solidFill>
                  <a:schemeClr val="tx1"/>
                </a:solidFill>
              </a:rPr>
              <a:t> </a:t>
            </a:r>
            <a:r>
              <a:rPr lang="en-US" sz="2000" dirty="0" err="1">
                <a:solidFill>
                  <a:schemeClr val="tx1"/>
                </a:solidFill>
              </a:rPr>
              <a:t>chất</a:t>
            </a:r>
            <a:r>
              <a:rPr lang="en-US" sz="2000" dirty="0">
                <a:solidFill>
                  <a:schemeClr val="tx1"/>
                </a:solidFill>
              </a:rPr>
              <a:t> tan ở </a:t>
            </a:r>
            <a:r>
              <a:rPr lang="en-US" sz="2000" dirty="0" err="1">
                <a:solidFill>
                  <a:schemeClr val="tx1"/>
                </a:solidFill>
              </a:rPr>
              <a:t>môi</a:t>
            </a:r>
            <a:r>
              <a:rPr lang="en-US" sz="2000" dirty="0">
                <a:solidFill>
                  <a:schemeClr val="tx1"/>
                </a:solidFill>
              </a:rPr>
              <a:t> </a:t>
            </a:r>
            <a:r>
              <a:rPr lang="en-US" sz="2000" dirty="0" err="1">
                <a:solidFill>
                  <a:schemeClr val="tx1"/>
                </a:solidFill>
              </a:rPr>
              <a:t>trường</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sẽ</a:t>
            </a:r>
            <a:r>
              <a:rPr lang="en-US" sz="2000" dirty="0">
                <a:solidFill>
                  <a:schemeClr val="tx1"/>
                </a:solidFill>
              </a:rPr>
              <a:t> </a:t>
            </a:r>
            <a:r>
              <a:rPr lang="en-US" sz="2000" dirty="0" err="1">
                <a:solidFill>
                  <a:schemeClr val="tx1"/>
                </a:solidFill>
              </a:rPr>
              <a:t>ảnh</a:t>
            </a:r>
            <a:r>
              <a:rPr lang="en-US" sz="2000" dirty="0">
                <a:solidFill>
                  <a:schemeClr val="tx1"/>
                </a:solidFill>
              </a:rPr>
              <a:t> </a:t>
            </a:r>
            <a:r>
              <a:rPr lang="en-US" sz="2000" dirty="0" err="1">
                <a:solidFill>
                  <a:schemeClr val="tx1"/>
                </a:solidFill>
              </a:rPr>
              <a:t>hưởng</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hoạt</a:t>
            </a:r>
            <a:r>
              <a:rPr lang="en-US" sz="2000" dirty="0">
                <a:solidFill>
                  <a:schemeClr val="tx1"/>
                </a:solidFill>
              </a:rPr>
              <a:t> </a:t>
            </a:r>
            <a:r>
              <a:rPr lang="en-US" sz="2000" dirty="0" err="1">
                <a:solidFill>
                  <a:schemeClr val="tx1"/>
                </a:solidFill>
              </a:rPr>
              <a:t>động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tế</a:t>
            </a:r>
            <a:r>
              <a:rPr lang="en-US" sz="2000" dirty="0">
                <a:solidFill>
                  <a:schemeClr val="tx1"/>
                </a:solidFill>
              </a:rPr>
              <a:t> </a:t>
            </a:r>
            <a:r>
              <a:rPr lang="en-US" sz="2000" dirty="0" err="1">
                <a:solidFill>
                  <a:schemeClr val="tx1"/>
                </a:solidFill>
              </a:rPr>
              <a:t>bào</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quan</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cần</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trình</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hòa</a:t>
            </a:r>
            <a:r>
              <a:rPr lang="en-US" sz="2000" dirty="0">
                <a:solidFill>
                  <a:schemeClr val="tx1"/>
                </a:solidFill>
              </a:rPr>
              <a:t> </a:t>
            </a:r>
            <a:r>
              <a:rPr lang="en-US" sz="2000" dirty="0" err="1">
                <a:solidFill>
                  <a:schemeClr val="tx1"/>
                </a:solidFill>
              </a:rPr>
              <a:t>cân</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nội</a:t>
            </a:r>
            <a:r>
              <a:rPr lang="en-US" sz="2000" dirty="0">
                <a:solidFill>
                  <a:schemeClr val="tx1"/>
                </a:solidFill>
              </a:rPr>
              <a:t> </a:t>
            </a:r>
            <a:r>
              <a:rPr lang="en-US" sz="2000" dirty="0" err="1">
                <a:solidFill>
                  <a:schemeClr val="tx1"/>
                </a:solidFill>
              </a:rPr>
              <a:t>môi</a:t>
            </a:r>
            <a:r>
              <a:rPr lang="en-US" sz="2000" dirty="0">
                <a:solidFill>
                  <a:schemeClr val="tx1"/>
                </a:solidFill>
              </a:rPr>
              <a:t> </a:t>
            </a:r>
            <a:r>
              <a:rPr lang="en-US" sz="2000" dirty="0" err="1">
                <a:solidFill>
                  <a:schemeClr val="tx1"/>
                </a:solidFill>
              </a:rPr>
              <a:t>thông</a:t>
            </a:r>
            <a:r>
              <a:rPr lang="en-US" sz="2000" dirty="0">
                <a:solidFill>
                  <a:schemeClr val="tx1"/>
                </a:solidFill>
              </a:rPr>
              <a:t> qua </a:t>
            </a:r>
            <a:r>
              <a:rPr lang="en-US" sz="2000" dirty="0" err="1">
                <a:solidFill>
                  <a:schemeClr val="tx1"/>
                </a:solidFill>
              </a:rPr>
              <a:t>tăng</a:t>
            </a:r>
            <a:r>
              <a:rPr lang="en-US" sz="2000" dirty="0">
                <a:solidFill>
                  <a:schemeClr val="tx1"/>
                </a:solidFill>
              </a:rPr>
              <a:t> </a:t>
            </a:r>
            <a:r>
              <a:rPr lang="en-US" sz="2000" dirty="0" err="1">
                <a:solidFill>
                  <a:schemeClr val="tx1"/>
                </a:solidFill>
              </a:rPr>
              <a:t>thải</a:t>
            </a:r>
            <a:r>
              <a:rPr lang="en-US" sz="2000" dirty="0">
                <a:solidFill>
                  <a:schemeClr val="tx1"/>
                </a:solidFill>
              </a:rPr>
              <a:t> </a:t>
            </a:r>
            <a:r>
              <a:rPr lang="en-US" sz="2000" dirty="0" err="1">
                <a:solidFill>
                  <a:schemeClr val="tx1"/>
                </a:solidFill>
              </a:rPr>
              <a:t>lượng</a:t>
            </a:r>
            <a:r>
              <a:rPr lang="en-US" sz="2000" dirty="0">
                <a:solidFill>
                  <a:schemeClr val="tx1"/>
                </a:solidFill>
              </a:rPr>
              <a:t> </a:t>
            </a:r>
            <a:r>
              <a:rPr lang="en-US" sz="2000" dirty="0" err="1">
                <a:solidFill>
                  <a:schemeClr val="tx1"/>
                </a:solidFill>
              </a:rPr>
              <a:t>muối</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đường</a:t>
            </a:r>
            <a:r>
              <a:rPr lang="en-US" sz="2000" dirty="0">
                <a:solidFill>
                  <a:schemeClr val="tx1"/>
                </a:solidFill>
              </a:rPr>
              <a:t> qua </a:t>
            </a:r>
            <a:r>
              <a:rPr lang="en-US" sz="2000" dirty="0" err="1">
                <a:solidFill>
                  <a:schemeClr val="tx1"/>
                </a:solidFill>
              </a:rPr>
              <a:t>thận</a:t>
            </a:r>
            <a:r>
              <a:rPr lang="en-US" sz="2000" dirty="0">
                <a:solidFill>
                  <a:schemeClr val="tx1"/>
                </a:solidFill>
              </a:rPr>
              <a:t> </a:t>
            </a:r>
            <a:r>
              <a:rPr lang="en-US" sz="2000" dirty="0" err="1">
                <a:solidFill>
                  <a:schemeClr val="tx1"/>
                </a:solidFill>
              </a:rPr>
              <a:t>hoặc</a:t>
            </a:r>
            <a:r>
              <a:rPr lang="en-US" sz="2000" dirty="0">
                <a:solidFill>
                  <a:schemeClr val="tx1"/>
                </a:solidFill>
              </a:rPr>
              <a:t> </a:t>
            </a:r>
            <a:r>
              <a:rPr lang="en-US" sz="2000" dirty="0" err="1">
                <a:solidFill>
                  <a:schemeClr val="tx1"/>
                </a:solidFill>
              </a:rPr>
              <a:t>giảm</a:t>
            </a:r>
            <a:r>
              <a:rPr lang="en-US" sz="2000" dirty="0">
                <a:solidFill>
                  <a:schemeClr val="tx1"/>
                </a:solidFill>
              </a:rPr>
              <a:t> </a:t>
            </a:r>
            <a:r>
              <a:rPr lang="en-US" sz="2000" dirty="0" err="1">
                <a:solidFill>
                  <a:schemeClr val="tx1"/>
                </a:solidFill>
              </a:rPr>
              <a:t>thải</a:t>
            </a:r>
            <a:r>
              <a:rPr lang="en-US" sz="2000" dirty="0">
                <a:solidFill>
                  <a:schemeClr val="tx1"/>
                </a:solidFill>
              </a:rPr>
              <a:t> </a:t>
            </a:r>
            <a:r>
              <a:rPr lang="en-US" sz="2000" dirty="0" err="1">
                <a:solidFill>
                  <a:schemeClr val="tx1"/>
                </a:solidFill>
              </a:rPr>
              <a:t>lượng</a:t>
            </a:r>
            <a:r>
              <a:rPr lang="en-US" sz="2000" dirty="0">
                <a:solidFill>
                  <a:schemeClr val="tx1"/>
                </a:solidFill>
              </a:rPr>
              <a:t> nước qua nước </a:t>
            </a:r>
            <a:r>
              <a:rPr lang="en-US" sz="2000" dirty="0" err="1">
                <a:solidFill>
                  <a:schemeClr val="tx1"/>
                </a:solidFill>
              </a:rPr>
              <a:t>tiểu</a:t>
            </a:r>
            <a:r>
              <a:rPr lang="en-US" sz="2000" dirty="0">
                <a:solidFill>
                  <a:schemeClr val="tx1"/>
                </a:solidFill>
              </a:rPr>
              <a:t>. </a:t>
            </a:r>
            <a:r>
              <a:rPr lang="en-US" sz="2000" dirty="0" err="1">
                <a:solidFill>
                  <a:schemeClr val="tx1"/>
                </a:solidFill>
              </a:rPr>
              <a:t>Nếu</a:t>
            </a:r>
            <a:r>
              <a:rPr lang="en-US" sz="2000" dirty="0">
                <a:solidFill>
                  <a:schemeClr val="tx1"/>
                </a:solidFill>
              </a:rPr>
              <a:t> </a:t>
            </a:r>
            <a:r>
              <a:rPr lang="en-US" sz="2000" dirty="0" err="1">
                <a:solidFill>
                  <a:schemeClr val="tx1"/>
                </a:solidFill>
              </a:rPr>
              <a:t>tình</a:t>
            </a:r>
            <a:r>
              <a:rPr lang="en-US" sz="2000" dirty="0">
                <a:solidFill>
                  <a:schemeClr val="tx1"/>
                </a:solidFill>
              </a:rPr>
              <a:t> </a:t>
            </a:r>
            <a:r>
              <a:rPr lang="en-US" sz="2000" dirty="0" err="1">
                <a:solidFill>
                  <a:schemeClr val="tx1"/>
                </a:solidFill>
              </a:rPr>
              <a:t>trạng</a:t>
            </a:r>
            <a:r>
              <a:rPr lang="en-US" sz="2000" dirty="0">
                <a:solidFill>
                  <a:schemeClr val="tx1"/>
                </a:solidFill>
              </a:rPr>
              <a:t> </a:t>
            </a:r>
            <a:r>
              <a:rPr lang="en-US" sz="2000" dirty="0" err="1">
                <a:solidFill>
                  <a:schemeClr val="tx1"/>
                </a:solidFill>
              </a:rPr>
              <a:t>này</a:t>
            </a:r>
            <a:r>
              <a:rPr lang="en-US" sz="2000" dirty="0">
                <a:solidFill>
                  <a:schemeClr val="tx1"/>
                </a:solidFill>
              </a:rPr>
              <a:t> </a:t>
            </a:r>
            <a:r>
              <a:rPr lang="en-US" sz="2000" dirty="0" err="1">
                <a:solidFill>
                  <a:schemeClr val="tx1"/>
                </a:solidFill>
              </a:rPr>
              <a:t>kéo</a:t>
            </a:r>
            <a:r>
              <a:rPr lang="en-US" sz="2000" dirty="0">
                <a:solidFill>
                  <a:schemeClr val="tx1"/>
                </a:solidFill>
              </a:rPr>
              <a:t> </a:t>
            </a:r>
            <a:r>
              <a:rPr lang="en-US" sz="2000" dirty="0" err="1">
                <a:solidFill>
                  <a:schemeClr val="tx1"/>
                </a:solidFill>
              </a:rPr>
              <a:t>dài</a:t>
            </a:r>
            <a:r>
              <a:rPr lang="en-US" sz="2000" dirty="0">
                <a:solidFill>
                  <a:schemeClr val="tx1"/>
                </a:solidFill>
              </a:rPr>
              <a:t> </a:t>
            </a:r>
            <a:r>
              <a:rPr lang="en-US" sz="2000" dirty="0" err="1">
                <a:solidFill>
                  <a:schemeClr val="tx1"/>
                </a:solidFill>
              </a:rPr>
              <a:t>sẽ</a:t>
            </a:r>
            <a:r>
              <a:rPr lang="en-US" sz="2000" dirty="0">
                <a:solidFill>
                  <a:schemeClr val="tx1"/>
                </a:solidFill>
              </a:rPr>
              <a:t> </a:t>
            </a:r>
            <a:r>
              <a:rPr lang="en-US" sz="2000" dirty="0" err="1">
                <a:solidFill>
                  <a:schemeClr val="tx1"/>
                </a:solidFill>
              </a:rPr>
              <a:t>dẫn</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tăng</a:t>
            </a:r>
            <a:r>
              <a:rPr lang="en-US" sz="2000" dirty="0">
                <a:solidFill>
                  <a:schemeClr val="tx1"/>
                </a:solidFill>
              </a:rPr>
              <a:t> </a:t>
            </a:r>
            <a:r>
              <a:rPr lang="en-US" sz="2000" dirty="0" err="1">
                <a:solidFill>
                  <a:schemeClr val="tx1"/>
                </a:solidFill>
              </a:rPr>
              <a:t>nguy</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cao</a:t>
            </a:r>
            <a:r>
              <a:rPr lang="en-US" sz="2000" dirty="0">
                <a:solidFill>
                  <a:schemeClr val="tx1"/>
                </a:solidFill>
              </a:rPr>
              <a:t> </a:t>
            </a:r>
            <a:r>
              <a:rPr lang="en-US" sz="2000" dirty="0" err="1">
                <a:solidFill>
                  <a:schemeClr val="tx1"/>
                </a:solidFill>
              </a:rPr>
              <a:t>huyết</a:t>
            </a:r>
            <a:r>
              <a:rPr lang="en-US" sz="2000" dirty="0">
                <a:solidFill>
                  <a:schemeClr val="tx1"/>
                </a:solidFill>
              </a:rPr>
              <a:t> </a:t>
            </a:r>
            <a:r>
              <a:rPr lang="en-US" sz="2000" dirty="0" err="1">
                <a:solidFill>
                  <a:schemeClr val="tx1"/>
                </a:solidFill>
              </a:rPr>
              <a:t>áp</a:t>
            </a:r>
            <a:r>
              <a:rPr lang="en-US" sz="2000" dirty="0">
                <a:solidFill>
                  <a:schemeClr val="tx1"/>
                </a:solidFill>
              </a:rPr>
              <a:t>, </a:t>
            </a:r>
            <a:r>
              <a:rPr lang="en-US" sz="2000" dirty="0" err="1">
                <a:solidFill>
                  <a:schemeClr val="tx1"/>
                </a:solidFill>
              </a:rPr>
              <a:t>đái</a:t>
            </a:r>
            <a:r>
              <a:rPr lang="en-US" sz="2000" dirty="0">
                <a:solidFill>
                  <a:schemeClr val="tx1"/>
                </a:solidFill>
              </a:rPr>
              <a:t> </a:t>
            </a:r>
            <a:r>
              <a:rPr lang="en-US" sz="2000" dirty="0" err="1">
                <a:solidFill>
                  <a:schemeClr val="tx1"/>
                </a:solidFill>
              </a:rPr>
              <a:t>tháo</a:t>
            </a:r>
            <a:r>
              <a:rPr lang="en-US" sz="2000" dirty="0">
                <a:solidFill>
                  <a:schemeClr val="tx1"/>
                </a:solidFill>
              </a:rPr>
              <a:t> </a:t>
            </a:r>
            <a:r>
              <a:rPr lang="en-US" sz="2000" dirty="0" err="1">
                <a:solidFill>
                  <a:schemeClr val="tx1"/>
                </a:solidFill>
              </a:rPr>
              <a:t>đường</a:t>
            </a:r>
            <a:r>
              <a:rPr lang="en-US" sz="2000" dirty="0">
                <a:solidFill>
                  <a:schemeClr val="tx1"/>
                </a:solidFill>
              </a:rPr>
              <a:t>, </a:t>
            </a:r>
            <a:r>
              <a:rPr lang="en-US" sz="2000" dirty="0" err="1">
                <a:solidFill>
                  <a:schemeClr val="tx1"/>
                </a:solidFill>
              </a:rPr>
              <a:t>suy</a:t>
            </a:r>
            <a:r>
              <a:rPr lang="en-US" sz="2000" dirty="0">
                <a:solidFill>
                  <a:schemeClr val="tx1"/>
                </a:solidFill>
              </a:rPr>
              <a:t> </a:t>
            </a:r>
            <a:r>
              <a:rPr lang="en-US" sz="2000" dirty="0" err="1">
                <a:solidFill>
                  <a:schemeClr val="tx1"/>
                </a:solidFill>
              </a:rPr>
              <a:t>thận</a:t>
            </a:r>
            <a:r>
              <a:rPr lang="en-US" sz="2000" dirty="0">
                <a:solidFill>
                  <a:schemeClr val="tx1"/>
                </a:solidFill>
              </a:rPr>
              <a:t>…</a:t>
            </a:r>
          </a:p>
        </p:txBody>
      </p:sp>
    </p:spTree>
    <p:extLst>
      <p:ext uri="{BB962C8B-B14F-4D97-AF65-F5344CB8AC3E}">
        <p14:creationId xmlns:p14="http://schemas.microsoft.com/office/powerpoint/2010/main" val="34531658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C72FCB-1A55-4104-8192-FB6838084E57}"/>
              </a:ext>
            </a:extLst>
          </p:cNvPr>
          <p:cNvSpPr txBox="1"/>
          <p:nvPr/>
        </p:nvSpPr>
        <p:spPr>
          <a:xfrm>
            <a:off x="465015" y="1192051"/>
            <a:ext cx="8415938" cy="1060646"/>
          </a:xfrm>
          <a:prstGeom prst="roundRect">
            <a:avLst/>
          </a:prstGeom>
          <a:noFill/>
          <a:ln w="19050">
            <a:solidFill>
              <a:schemeClr val="accent1"/>
            </a:solidFill>
            <a:prstDash val="lgDash"/>
          </a:ln>
        </p:spPr>
        <p:txBody>
          <a:bodyPr wrap="square" anchor="t">
            <a:spAutoFit/>
          </a:bodyPr>
          <a:lstStyle/>
          <a:p>
            <a:pPr algn="just">
              <a:lnSpc>
                <a:spcPct val="150000"/>
              </a:lnSpc>
            </a:pPr>
            <a:r>
              <a:rPr lang="en-US" sz="2000" dirty="0">
                <a:effectLst/>
                <a:latin typeface="+mn-lt"/>
                <a:ea typeface="Times New Roman" panose="02020603050405020304" pitchFamily="18" charset="0"/>
              </a:rPr>
              <a:t>2. </a:t>
            </a:r>
            <a:r>
              <a:rPr lang="en-US" sz="2000" dirty="0" err="1">
                <a:effectLst/>
                <a:latin typeface="+mn-lt"/>
                <a:ea typeface="Times New Roman" panose="02020603050405020304" pitchFamily="18" charset="0"/>
              </a:rPr>
              <a:t>Tại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sao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luyện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tập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tha</a:t>
            </a:r>
            <a:r>
              <a:rPr lang="en-US" sz="2000" dirty="0" err="1">
                <a:latin typeface="+mn-lt"/>
                <a:ea typeface="Times New Roman" panose="02020603050405020304" pitchFamily="18" charset="0"/>
              </a:rPr>
              <a:t>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giúp</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tăng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quá</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trình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thải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độc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của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cơ</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thể</a:t>
            </a:r>
            <a:endParaRPr lang="en-US" sz="2000" dirty="0">
              <a:latin typeface="+mn-lt"/>
            </a:endParaRPr>
          </a:p>
        </p:txBody>
      </p:sp>
      <p:sp>
        <p:nvSpPr>
          <p:cNvPr id="6" name="TextBox 5">
            <a:extLst>
              <a:ext uri="{FF2B5EF4-FFF2-40B4-BE49-F238E27FC236}">
                <a16:creationId xmlns:a16="http://schemas.microsoft.com/office/drawing/2014/main" id="{26A34565-485B-4063-98B2-02F73A0BAA49}"/>
              </a:ext>
            </a:extLst>
          </p:cNvPr>
          <p:cNvSpPr txBox="1"/>
          <p:nvPr/>
        </p:nvSpPr>
        <p:spPr>
          <a:xfrm>
            <a:off x="3368432" y="266066"/>
            <a:ext cx="2250830" cy="510778"/>
          </a:xfrm>
          <a:prstGeom prst="roundRect">
            <a:avLst/>
          </a:prstGeom>
          <a:solidFill>
            <a:schemeClr val="tx2"/>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accent5"/>
                </a:solidFill>
              </a:rPr>
              <a:t>VẬN DỤNG</a:t>
            </a:r>
          </a:p>
        </p:txBody>
      </p:sp>
      <p:sp>
        <p:nvSpPr>
          <p:cNvPr id="3" name="Rectangle: Rounded Corners 2">
            <a:extLst>
              <a:ext uri="{FF2B5EF4-FFF2-40B4-BE49-F238E27FC236}">
                <a16:creationId xmlns:a16="http://schemas.microsoft.com/office/drawing/2014/main" id="{2BE1A624-11AE-4BAC-B134-63A0928262AB}"/>
              </a:ext>
            </a:extLst>
          </p:cNvPr>
          <p:cNvSpPr/>
          <p:nvPr/>
        </p:nvSpPr>
        <p:spPr>
          <a:xfrm>
            <a:off x="465016" y="2484255"/>
            <a:ext cx="8415938" cy="2432923"/>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dirty="0">
                <a:solidFill>
                  <a:schemeClr val="tx1"/>
                </a:solidFill>
              </a:rPr>
              <a:t>Luyện tập thể thao làm tăng tốc độ vận động của các cơ hô hấp giúp tăng cường sức khỏe của hệ hô hấp</a:t>
            </a:r>
            <a:endParaRPr lang="en-US" sz="2000" dirty="0">
              <a:solidFill>
                <a:schemeClr val="tx1"/>
              </a:solidFill>
            </a:endParaRPr>
          </a:p>
          <a:p>
            <a:pPr marL="342900" indent="-342900" algn="just">
              <a:lnSpc>
                <a:spcPct val="150000"/>
              </a:lnSpc>
              <a:buFont typeface="Wingdings" panose="05000000000000000000" pitchFamily="2" charset="2"/>
              <a:buChar char="§"/>
            </a:pPr>
            <a:r>
              <a:rPr lang="vi-VN" sz="2000" dirty="0">
                <a:solidFill>
                  <a:schemeClr val="tx1"/>
                </a:solidFill>
              </a:rPr>
              <a:t>Thân nhiệt khi luyện tập thể thao sẽ tăng lên kích thích da bài tiết mồ hôi nhiều hơn</a:t>
            </a:r>
            <a:r>
              <a:rPr lang="en-US" sz="2000" dirty="0">
                <a:solidFill>
                  <a:schemeClr val="tx1"/>
                </a:solidFill>
              </a:rPr>
              <a:t>.</a:t>
            </a:r>
          </a:p>
          <a:p>
            <a:pPr marL="342900" indent="-342900" algn="just">
              <a:lnSpc>
                <a:spcPct val="150000"/>
              </a:lnSpc>
              <a:buFont typeface="Wingdings" panose="05000000000000000000" pitchFamily="2" charset="2"/>
              <a:buChar char="§"/>
            </a:pPr>
            <a:r>
              <a:rPr lang="vi-VN" sz="2000" dirty="0">
                <a:solidFill>
                  <a:schemeClr val="tx1"/>
                </a:solidFill>
              </a:rPr>
              <a:t>Luyện tập thể thao giúp máu tuần hoàn trong cơ thể được tốt hơn</a:t>
            </a:r>
            <a:r>
              <a:rPr lang="en-US" sz="2000" dirty="0">
                <a:solidFill>
                  <a:schemeClr val="tx1"/>
                </a:solidFill>
              </a:rPr>
              <a:t>.</a:t>
            </a:r>
            <a:endParaRPr lang="vi-VN" sz="2000" dirty="0">
              <a:solidFill>
                <a:schemeClr val="tx1"/>
              </a:solidFill>
            </a:endParaRPr>
          </a:p>
        </p:txBody>
      </p:sp>
      <p:pic>
        <p:nvPicPr>
          <p:cNvPr id="8" name="Picture 2">
            <a:extLst>
              <a:ext uri="{FF2B5EF4-FFF2-40B4-BE49-F238E27FC236}">
                <a16:creationId xmlns:a16="http://schemas.microsoft.com/office/drawing/2014/main" id="{89CCEA4C-6293-4A2A-8F55-D02D554DAA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51575" y="99112"/>
            <a:ext cx="1027688" cy="1355464"/>
          </a:xfrm>
          <a:prstGeom prst="rect">
            <a:avLst/>
          </a:prstGeom>
        </p:spPr>
      </p:pic>
    </p:spTree>
    <p:extLst>
      <p:ext uri="{BB962C8B-B14F-4D97-AF65-F5344CB8AC3E}">
        <p14:creationId xmlns:p14="http://schemas.microsoft.com/office/powerpoint/2010/main" val="32241610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C72FCB-1A55-4104-8192-FB6838084E57}"/>
              </a:ext>
            </a:extLst>
          </p:cNvPr>
          <p:cNvSpPr txBox="1"/>
          <p:nvPr/>
        </p:nvSpPr>
        <p:spPr>
          <a:xfrm>
            <a:off x="465015" y="1192051"/>
            <a:ext cx="8415938" cy="1571424"/>
          </a:xfrm>
          <a:prstGeom prst="roundRect">
            <a:avLst/>
          </a:prstGeom>
          <a:noFill/>
          <a:ln w="19050">
            <a:solidFill>
              <a:schemeClr val="accent1"/>
            </a:solidFill>
            <a:prstDash val="lgDash"/>
          </a:ln>
        </p:spPr>
        <p:txBody>
          <a:bodyPr wrap="square" anchor="t">
            <a:spAutoFit/>
          </a:bodyPr>
          <a:lstStyle/>
          <a:p>
            <a:pPr algn="just">
              <a:lnSpc>
                <a:spcPct val="150000"/>
              </a:lnSpc>
            </a:pPr>
            <a:r>
              <a:rPr lang="en-US" sz="2000" dirty="0">
                <a:effectLst/>
                <a:latin typeface="+mn-lt"/>
                <a:ea typeface="Times New Roman" panose="02020603050405020304" pitchFamily="18" charset="0"/>
              </a:rPr>
              <a:t>3. </a:t>
            </a:r>
            <a:r>
              <a:rPr lang="en-US" sz="2000" dirty="0" err="1">
                <a:effectLst/>
                <a:latin typeface="+mn-lt"/>
                <a:ea typeface="Times New Roman" panose="02020603050405020304" pitchFamily="18" charset="0"/>
              </a:rPr>
              <a:t>Nêu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những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biện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pháp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phòng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tránh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bệnh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liên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quan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đến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hệ</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bài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tiết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mà</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đình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em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thường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thực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hiện</a:t>
            </a:r>
            <a:r>
              <a:rPr lang="en-US" sz="2000" dirty="0">
                <a:effectLst/>
                <a:latin typeface="+mn-lt"/>
                <a:ea typeface="Times New Roman" panose="02020603050405020304" pitchFamily="18" charset="0"/>
              </a:rPr>
              <a:t>. Theo </a:t>
            </a:r>
            <a:r>
              <a:rPr lang="en-US" sz="2000" dirty="0" err="1">
                <a:effectLst/>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gia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đình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thực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hiện</a:t>
            </a:r>
            <a:r>
              <a:rPr lang="en-US" sz="2000" dirty="0">
                <a:latin typeface="+mn-lt"/>
                <a:ea typeface="Times New Roman" panose="02020603050405020304" pitchFamily="18" charset="0"/>
              </a:rPr>
              <a:t> them </a:t>
            </a:r>
            <a:r>
              <a:rPr lang="en-US" sz="2000" dirty="0" err="1">
                <a:latin typeface="+mn-lt"/>
                <a:ea typeface="Times New Roman" panose="02020603050405020304" pitchFamily="18" charset="0"/>
              </a:rPr>
              <a:t>những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biện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pháp</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khác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để</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bảo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vệ</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hệ</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bài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tiết</a:t>
            </a:r>
            <a:r>
              <a:rPr lang="en-US" sz="2000" dirty="0">
                <a:effectLst/>
                <a:latin typeface="+mn-lt"/>
                <a:ea typeface="Times New Roman" panose="02020603050405020304" pitchFamily="18" charset="0"/>
              </a:rPr>
              <a:t>.</a:t>
            </a:r>
            <a:endParaRPr lang="en-US" sz="2000" dirty="0">
              <a:latin typeface="+mn-lt"/>
            </a:endParaRPr>
          </a:p>
        </p:txBody>
      </p:sp>
      <p:sp>
        <p:nvSpPr>
          <p:cNvPr id="6" name="TextBox 5">
            <a:extLst>
              <a:ext uri="{FF2B5EF4-FFF2-40B4-BE49-F238E27FC236}">
                <a16:creationId xmlns:a16="http://schemas.microsoft.com/office/drawing/2014/main" id="{26A34565-485B-4063-98B2-02F73A0BAA49}"/>
              </a:ext>
            </a:extLst>
          </p:cNvPr>
          <p:cNvSpPr txBox="1"/>
          <p:nvPr/>
        </p:nvSpPr>
        <p:spPr>
          <a:xfrm>
            <a:off x="3368432" y="266066"/>
            <a:ext cx="2250830" cy="510778"/>
          </a:xfrm>
          <a:prstGeom prst="roundRect">
            <a:avLst/>
          </a:prstGeom>
          <a:solidFill>
            <a:schemeClr val="tx2"/>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accent5"/>
                </a:solidFill>
              </a:rPr>
              <a:t>VẬN DỤNG</a:t>
            </a:r>
          </a:p>
        </p:txBody>
      </p:sp>
      <p:sp>
        <p:nvSpPr>
          <p:cNvPr id="3" name="Rectangle: Rounded Corners 2">
            <a:extLst>
              <a:ext uri="{FF2B5EF4-FFF2-40B4-BE49-F238E27FC236}">
                <a16:creationId xmlns:a16="http://schemas.microsoft.com/office/drawing/2014/main" id="{2BE1A624-11AE-4BAC-B134-63A0928262AB}"/>
              </a:ext>
            </a:extLst>
          </p:cNvPr>
          <p:cNvSpPr/>
          <p:nvPr/>
        </p:nvSpPr>
        <p:spPr>
          <a:xfrm>
            <a:off x="381759" y="3178683"/>
            <a:ext cx="8559939" cy="1738496"/>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en-US" sz="2000" dirty="0">
                <a:solidFill>
                  <a:schemeClr val="tx1"/>
                </a:solidFill>
              </a:rPr>
              <a:t>Th</a:t>
            </a:r>
            <a:r>
              <a:rPr lang="vi-VN" sz="2000" dirty="0">
                <a:solidFill>
                  <a:schemeClr val="tx1"/>
                </a:solidFill>
              </a:rPr>
              <a:t>ư</a:t>
            </a:r>
            <a:r>
              <a:rPr lang="en-US" sz="2000" dirty="0" err="1">
                <a:solidFill>
                  <a:schemeClr val="tx1"/>
                </a:solidFill>
              </a:rPr>
              <a:t>ờng</a:t>
            </a:r>
            <a:r>
              <a:rPr lang="en-US" sz="2000" dirty="0">
                <a:solidFill>
                  <a:schemeClr val="tx1"/>
                </a:solidFill>
              </a:rPr>
              <a:t> </a:t>
            </a:r>
            <a:r>
              <a:rPr lang="en-US" sz="2000" dirty="0" err="1">
                <a:solidFill>
                  <a:schemeClr val="tx1"/>
                </a:solidFill>
              </a:rPr>
              <a:t>xuyên</a:t>
            </a:r>
            <a:r>
              <a:rPr lang="en-US" sz="2000" dirty="0">
                <a:solidFill>
                  <a:schemeClr val="tx1"/>
                </a:solidFill>
              </a:rPr>
              <a:t> </a:t>
            </a:r>
            <a:r>
              <a:rPr lang="en-US" sz="2000" dirty="0" err="1">
                <a:solidFill>
                  <a:schemeClr val="tx1"/>
                </a:solidFill>
              </a:rPr>
              <a:t>giữ</a:t>
            </a:r>
            <a:r>
              <a:rPr lang="en-US" sz="2000" dirty="0">
                <a:solidFill>
                  <a:schemeClr val="tx1"/>
                </a:solidFill>
              </a:rPr>
              <a:t> </a:t>
            </a:r>
            <a:r>
              <a:rPr lang="en-US" sz="2000" dirty="0" err="1">
                <a:solidFill>
                  <a:schemeClr val="tx1"/>
                </a:solidFill>
              </a:rPr>
              <a:t>vệ</a:t>
            </a:r>
            <a:r>
              <a:rPr lang="en-US" sz="2000" dirty="0">
                <a:solidFill>
                  <a:schemeClr val="tx1"/>
                </a:solidFill>
              </a:rPr>
              <a:t> </a:t>
            </a:r>
            <a:r>
              <a:rPr lang="en-US" sz="2000" dirty="0" err="1">
                <a:solidFill>
                  <a:schemeClr val="tx1"/>
                </a:solidFill>
              </a:rPr>
              <a:t>sinh</a:t>
            </a:r>
            <a:r>
              <a:rPr lang="en-US" sz="2000" dirty="0">
                <a:solidFill>
                  <a:schemeClr val="tx1"/>
                </a:solidFill>
              </a:rPr>
              <a:t> c</a:t>
            </a:r>
            <a:r>
              <a:rPr lang="vi-VN" sz="2000" dirty="0">
                <a:solidFill>
                  <a:schemeClr val="tx1"/>
                </a:solidFill>
              </a:rPr>
              <a:t>ơ</a:t>
            </a:r>
            <a:r>
              <a:rPr lang="en-US" sz="2000" dirty="0">
                <a:solidFill>
                  <a:schemeClr val="tx1"/>
                </a:solidFill>
              </a:rPr>
              <a:t> </a:t>
            </a:r>
            <a:r>
              <a:rPr lang="en-US" sz="2000" dirty="0" err="1">
                <a:solidFill>
                  <a:schemeClr val="tx1"/>
                </a:solidFill>
              </a:rPr>
              <a:t>thể</a:t>
            </a:r>
            <a:r>
              <a:rPr lang="en-US" sz="2000" dirty="0">
                <a:solidFill>
                  <a:schemeClr val="tx1"/>
                </a:solidFill>
              </a:rPr>
              <a:t>.</a:t>
            </a:r>
          </a:p>
          <a:p>
            <a:pPr marL="342900" indent="-342900" algn="just">
              <a:lnSpc>
                <a:spcPct val="150000"/>
              </a:lnSpc>
              <a:buFont typeface="Wingdings" panose="05000000000000000000" pitchFamily="2" charset="2"/>
              <a:buChar char="§"/>
            </a:pPr>
            <a:r>
              <a:rPr lang="en-US" sz="2000" dirty="0" err="1">
                <a:solidFill>
                  <a:schemeClr val="tx1"/>
                </a:solidFill>
              </a:rPr>
              <a:t>Uống</a:t>
            </a:r>
            <a:r>
              <a:rPr lang="en-US" sz="2000" dirty="0">
                <a:solidFill>
                  <a:schemeClr val="tx1"/>
                </a:solidFill>
              </a:rPr>
              <a:t> </a:t>
            </a:r>
            <a:r>
              <a:rPr lang="en-US" sz="2000" dirty="0" err="1">
                <a:solidFill>
                  <a:schemeClr val="tx1"/>
                </a:solidFill>
              </a:rPr>
              <a:t>đủ</a:t>
            </a:r>
            <a:r>
              <a:rPr lang="en-US" sz="2000" dirty="0">
                <a:solidFill>
                  <a:schemeClr val="tx1"/>
                </a:solidFill>
              </a:rPr>
              <a:t> n</a:t>
            </a:r>
            <a:r>
              <a:rPr lang="vi-VN" sz="2000" dirty="0">
                <a:solidFill>
                  <a:schemeClr val="tx1"/>
                </a:solidFill>
              </a:rPr>
              <a:t>ư</a:t>
            </a:r>
            <a:r>
              <a:rPr lang="en-US" sz="2000" dirty="0" err="1">
                <a:solidFill>
                  <a:schemeClr val="tx1"/>
                </a:solidFill>
              </a:rPr>
              <a:t>ớc</a:t>
            </a:r>
            <a:r>
              <a:rPr lang="en-US" sz="2000" dirty="0">
                <a:solidFill>
                  <a:schemeClr val="tx1"/>
                </a:solidFill>
              </a:rPr>
              <a:t>.</a:t>
            </a:r>
          </a:p>
          <a:p>
            <a:pPr marL="342900" indent="-342900" algn="just">
              <a:lnSpc>
                <a:spcPct val="150000"/>
              </a:lnSpc>
              <a:buFont typeface="Wingdings" panose="05000000000000000000" pitchFamily="2" charset="2"/>
              <a:buChar char="§"/>
            </a:pPr>
            <a:r>
              <a:rPr lang="en-US" sz="2000" dirty="0">
                <a:solidFill>
                  <a:schemeClr val="tx1"/>
                </a:solidFill>
              </a:rPr>
              <a:t>…</a:t>
            </a:r>
          </a:p>
        </p:txBody>
      </p:sp>
    </p:spTree>
    <p:extLst>
      <p:ext uri="{BB962C8B-B14F-4D97-AF65-F5344CB8AC3E}">
        <p14:creationId xmlns:p14="http://schemas.microsoft.com/office/powerpoint/2010/main" val="42703542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13" name="Google Shape;613;p52"/>
          <p:cNvGrpSpPr/>
          <p:nvPr/>
        </p:nvGrpSpPr>
        <p:grpSpPr>
          <a:xfrm>
            <a:off x="2513459" y="2791675"/>
            <a:ext cx="4116991" cy="4249836"/>
            <a:chOff x="2513459" y="2791675"/>
            <a:chExt cx="4116991" cy="4249836"/>
          </a:xfrm>
        </p:grpSpPr>
        <p:sp>
          <p:nvSpPr>
            <p:cNvPr id="614" name="Google Shape;614;p52"/>
            <p:cNvSpPr/>
            <p:nvPr/>
          </p:nvSpPr>
          <p:spPr>
            <a:xfrm>
              <a:off x="2513459" y="2791675"/>
              <a:ext cx="4116991" cy="4249836"/>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52"/>
            <p:cNvGrpSpPr/>
            <p:nvPr/>
          </p:nvGrpSpPr>
          <p:grpSpPr>
            <a:xfrm>
              <a:off x="3896497" y="4036717"/>
              <a:ext cx="1350824" cy="503372"/>
              <a:chOff x="1661725" y="951900"/>
              <a:chExt cx="537000" cy="200100"/>
            </a:xfrm>
          </p:grpSpPr>
          <p:sp>
            <p:nvSpPr>
              <p:cNvPr id="616" name="Google Shape;616;p52"/>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2"/>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2"/>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2"/>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 name="TextBox 31">
            <a:extLst>
              <a:ext uri="{FF2B5EF4-FFF2-40B4-BE49-F238E27FC236}">
                <a16:creationId xmlns:a16="http://schemas.microsoft.com/office/drawing/2014/main" id="{ED3EE225-9399-4646-8B19-BA20DF0D26C7}"/>
              </a:ext>
            </a:extLst>
          </p:cNvPr>
          <p:cNvSpPr txBox="1"/>
          <p:nvPr/>
        </p:nvSpPr>
        <p:spPr>
          <a:xfrm>
            <a:off x="2704164" y="494828"/>
            <a:ext cx="4439098" cy="523220"/>
          </a:xfrm>
          <a:prstGeom prst="rect">
            <a:avLst/>
          </a:prstGeom>
          <a:noFill/>
        </p:spPr>
        <p:txBody>
          <a:bodyPr wrap="square" rtlCol="0">
            <a:spAutoFit/>
          </a:bodyPr>
          <a:lstStyle/>
          <a:p>
            <a:r>
              <a:rPr lang="en-US" sz="2800" b="1" dirty="0">
                <a:solidFill>
                  <a:schemeClr val="accent1"/>
                </a:solidFill>
              </a:rPr>
              <a:t>HƯỚNG DẪN VỀ NHÀ</a:t>
            </a:r>
          </a:p>
        </p:txBody>
      </p:sp>
      <p:sp>
        <p:nvSpPr>
          <p:cNvPr id="34" name="TextBox 33">
            <a:extLst>
              <a:ext uri="{FF2B5EF4-FFF2-40B4-BE49-F238E27FC236}">
                <a16:creationId xmlns:a16="http://schemas.microsoft.com/office/drawing/2014/main" id="{FFB998DA-61BE-4BB4-8282-33E4926B13EE}"/>
              </a:ext>
            </a:extLst>
          </p:cNvPr>
          <p:cNvSpPr txBox="1"/>
          <p:nvPr/>
        </p:nvSpPr>
        <p:spPr>
          <a:xfrm>
            <a:off x="6318687" y="3293138"/>
            <a:ext cx="2801815" cy="1420325"/>
          </a:xfrm>
          <a:prstGeom prst="rect">
            <a:avLst/>
          </a:prstGeom>
          <a:noFill/>
        </p:spPr>
        <p:txBody>
          <a:bodyPr wrap="square">
            <a:spAutoFit/>
          </a:bodyPr>
          <a:lstStyle/>
          <a:p>
            <a:pPr algn="ctr">
              <a:lnSpc>
                <a:spcPct val="150000"/>
              </a:lnSpc>
              <a:tabLst>
                <a:tab pos="742950" algn="l"/>
              </a:tabLst>
            </a:pPr>
            <a:r>
              <a:rPr lang="en-US" sz="2000" dirty="0" err="1">
                <a:solidFill>
                  <a:srgbClr val="000000"/>
                </a:solidFill>
                <a:effectLst/>
                <a:latin typeface="+mj-lt"/>
                <a:ea typeface="Times New Roman" panose="02020603050405020304" pitchFamily="18" charset="0"/>
              </a:rPr>
              <a:t>Chuẩn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b="1" i="1" dirty="0" err="1">
                <a:latin typeface="+mj-lt"/>
                <a:ea typeface="Times New Roman" panose="02020603050405020304" pitchFamily="18" charset="0"/>
              </a:rPr>
              <a:t>B</a:t>
            </a:r>
            <a:r>
              <a:rPr lang="en-US" sz="2000" b="1" i="1" dirty="0" err="1">
                <a:solidFill>
                  <a:srgbClr val="000000"/>
                </a:solidFill>
                <a:effectLst/>
                <a:latin typeface="+mj-lt"/>
                <a:ea typeface="Times New Roman" panose="02020603050405020304" pitchFamily="18" charset="0"/>
              </a:rPr>
              <a:t>ài</a:t>
            </a:r>
            <a:r>
              <a:rPr lang="en-US" sz="2000" b="1" i="1" dirty="0">
                <a:solidFill>
                  <a:srgbClr val="000000"/>
                </a:solidFill>
                <a:effectLst/>
                <a:latin typeface="+mj-lt"/>
                <a:ea typeface="Times New Roman" panose="02020603050405020304" pitchFamily="18" charset="0"/>
              </a:rPr>
              <a:t> 34. </a:t>
            </a:r>
            <a:r>
              <a:rPr lang="en-US" sz="2000" b="1" i="1" dirty="0" err="1">
                <a:solidFill>
                  <a:srgbClr val="000000"/>
                </a:solidFill>
                <a:effectLst/>
                <a:latin typeface="+mj-lt"/>
                <a:ea typeface="Times New Roman" panose="02020603050405020304" pitchFamily="18" charset="0"/>
              </a:rPr>
              <a:t>Hệ</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thần</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kinh</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và</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các</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giác</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quan</a:t>
            </a:r>
            <a:r>
              <a:rPr lang="en-US" sz="2000" b="1" i="1" dirty="0">
                <a:solidFill>
                  <a:srgbClr val="000000"/>
                </a:solidFill>
                <a:effectLst/>
                <a:latin typeface="+mj-lt"/>
                <a:ea typeface="Times New Roman" panose="02020603050405020304" pitchFamily="18" charset="0"/>
              </a:rPr>
              <a:t> ở </a:t>
            </a:r>
            <a:r>
              <a:rPr lang="en-US" sz="2000" b="1" i="1" dirty="0" err="1">
                <a:solidFill>
                  <a:srgbClr val="000000"/>
                </a:solidFill>
                <a:effectLst/>
                <a:latin typeface="+mj-lt"/>
                <a:ea typeface="Times New Roman" panose="02020603050405020304" pitchFamily="18" charset="0"/>
              </a:rPr>
              <a:t>người</a:t>
            </a:r>
            <a:endParaRPr lang="en-US" sz="2000" dirty="0">
              <a:effectLst/>
              <a:latin typeface="+mj-lt"/>
              <a:ea typeface="Calibri" panose="020F0502020204030204" pitchFamily="34" charset="0"/>
            </a:endParaRPr>
          </a:p>
        </p:txBody>
      </p:sp>
      <p:sp>
        <p:nvSpPr>
          <p:cNvPr id="36" name="TextBox 35">
            <a:extLst>
              <a:ext uri="{FF2B5EF4-FFF2-40B4-BE49-F238E27FC236}">
                <a16:creationId xmlns:a16="http://schemas.microsoft.com/office/drawing/2014/main" id="{4DD00FDC-E8A2-4218-B6C9-F5E62F467B36}"/>
              </a:ext>
            </a:extLst>
          </p:cNvPr>
          <p:cNvSpPr txBox="1"/>
          <p:nvPr/>
        </p:nvSpPr>
        <p:spPr>
          <a:xfrm>
            <a:off x="52743" y="3378986"/>
            <a:ext cx="2801815"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nhớ</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38" name="TextBox 37">
            <a:extLst>
              <a:ext uri="{FF2B5EF4-FFF2-40B4-BE49-F238E27FC236}">
                <a16:creationId xmlns:a16="http://schemas.microsoft.com/office/drawing/2014/main" id="{A7EC22DE-661B-485C-BE19-F18E1F00906E}"/>
              </a:ext>
            </a:extLst>
          </p:cNvPr>
          <p:cNvSpPr txBox="1"/>
          <p:nvPr/>
        </p:nvSpPr>
        <p:spPr>
          <a:xfrm>
            <a:off x="3326133" y="1329339"/>
            <a:ext cx="285743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Hoàn</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SBT</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39" name="Google Shape;1223;p81">
            <a:extLst>
              <a:ext uri="{FF2B5EF4-FFF2-40B4-BE49-F238E27FC236}">
                <a16:creationId xmlns:a16="http://schemas.microsoft.com/office/drawing/2014/main" id="{9A8D91B4-41A2-4D83-98B4-5EFEFD50AC38}"/>
              </a:ext>
            </a:extLst>
          </p:cNvPr>
          <p:cNvGrpSpPr/>
          <p:nvPr/>
        </p:nvGrpSpPr>
        <p:grpSpPr>
          <a:xfrm>
            <a:off x="2249425" y="1764514"/>
            <a:ext cx="909477" cy="621018"/>
            <a:chOff x="3263138" y="3835725"/>
            <a:chExt cx="349350" cy="263125"/>
          </a:xfrm>
        </p:grpSpPr>
        <p:sp>
          <p:nvSpPr>
            <p:cNvPr id="40" name="Google Shape;1224;p81">
              <a:extLst>
                <a:ext uri="{FF2B5EF4-FFF2-40B4-BE49-F238E27FC236}">
                  <a16:creationId xmlns:a16="http://schemas.microsoft.com/office/drawing/2014/main" id="{87EF5FB1-B16F-4521-9C32-25D57EEA5B76}"/>
                </a:ext>
              </a:extLst>
            </p:cNvPr>
            <p:cNvSpPr/>
            <p:nvPr/>
          </p:nvSpPr>
          <p:spPr>
            <a:xfrm>
              <a:off x="3291663" y="3967225"/>
              <a:ext cx="268825" cy="65875"/>
            </a:xfrm>
            <a:custGeom>
              <a:avLst/>
              <a:gdLst/>
              <a:ahLst/>
              <a:cxnLst/>
              <a:rect l="l" t="t" r="r" b="b"/>
              <a:pathLst>
                <a:path w="10753" h="2635" extrusionOk="0">
                  <a:moveTo>
                    <a:pt x="2158" y="1"/>
                  </a:moveTo>
                  <a:lnTo>
                    <a:pt x="217" y="470"/>
                  </a:lnTo>
                  <a:cubicBezTo>
                    <a:pt x="97" y="470"/>
                    <a:pt x="0" y="565"/>
                    <a:pt x="0" y="685"/>
                  </a:cubicBezTo>
                  <a:lnTo>
                    <a:pt x="508" y="1657"/>
                  </a:lnTo>
                  <a:cubicBezTo>
                    <a:pt x="508" y="1777"/>
                    <a:pt x="605" y="1872"/>
                    <a:pt x="723" y="1872"/>
                  </a:cubicBezTo>
                  <a:lnTo>
                    <a:pt x="2156" y="2634"/>
                  </a:lnTo>
                  <a:lnTo>
                    <a:pt x="2156" y="2632"/>
                  </a:lnTo>
                  <a:lnTo>
                    <a:pt x="10387" y="2632"/>
                  </a:lnTo>
                  <a:cubicBezTo>
                    <a:pt x="10589" y="2632"/>
                    <a:pt x="10752" y="2467"/>
                    <a:pt x="10752" y="2265"/>
                  </a:cubicBezTo>
                  <a:lnTo>
                    <a:pt x="10752" y="368"/>
                  </a:lnTo>
                  <a:cubicBezTo>
                    <a:pt x="10752" y="166"/>
                    <a:pt x="10589" y="1"/>
                    <a:pt x="10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25;p81">
              <a:extLst>
                <a:ext uri="{FF2B5EF4-FFF2-40B4-BE49-F238E27FC236}">
                  <a16:creationId xmlns:a16="http://schemas.microsoft.com/office/drawing/2014/main" id="{BCCA05D1-C6DF-4C98-899F-CD3FC8F22C68}"/>
                </a:ext>
              </a:extLst>
            </p:cNvPr>
            <p:cNvSpPr/>
            <p:nvPr/>
          </p:nvSpPr>
          <p:spPr>
            <a:xfrm>
              <a:off x="3315138" y="4033075"/>
              <a:ext cx="297350" cy="65775"/>
            </a:xfrm>
            <a:custGeom>
              <a:avLst/>
              <a:gdLst/>
              <a:ahLst/>
              <a:cxnLst/>
              <a:rect l="l" t="t" r="r" b="b"/>
              <a:pathLst>
                <a:path w="11894" h="2631" extrusionOk="0">
                  <a:moveTo>
                    <a:pt x="366" y="0"/>
                  </a:moveTo>
                  <a:cubicBezTo>
                    <a:pt x="164" y="0"/>
                    <a:pt x="1" y="163"/>
                    <a:pt x="1" y="366"/>
                  </a:cubicBezTo>
                  <a:lnTo>
                    <a:pt x="1" y="2265"/>
                  </a:lnTo>
                  <a:cubicBezTo>
                    <a:pt x="1" y="2467"/>
                    <a:pt x="164" y="2630"/>
                    <a:pt x="366" y="2630"/>
                  </a:cubicBezTo>
                  <a:lnTo>
                    <a:pt x="11528" y="2630"/>
                  </a:lnTo>
                  <a:cubicBezTo>
                    <a:pt x="11730" y="2630"/>
                    <a:pt x="11894" y="2467"/>
                    <a:pt x="11894" y="2265"/>
                  </a:cubicBezTo>
                  <a:lnTo>
                    <a:pt x="11894" y="366"/>
                  </a:lnTo>
                  <a:cubicBezTo>
                    <a:pt x="11894" y="163"/>
                    <a:pt x="11730" y="0"/>
                    <a:pt x="1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26;p81">
              <a:extLst>
                <a:ext uri="{FF2B5EF4-FFF2-40B4-BE49-F238E27FC236}">
                  <a16:creationId xmlns:a16="http://schemas.microsoft.com/office/drawing/2014/main" id="{A442DD5D-6407-4777-ADBF-3E2F2A4465EA}"/>
                </a:ext>
              </a:extLst>
            </p:cNvPr>
            <p:cNvSpPr/>
            <p:nvPr/>
          </p:nvSpPr>
          <p:spPr>
            <a:xfrm>
              <a:off x="3315138" y="3901500"/>
              <a:ext cx="297350" cy="65800"/>
            </a:xfrm>
            <a:custGeom>
              <a:avLst/>
              <a:gdLst/>
              <a:ahLst/>
              <a:cxnLst/>
              <a:rect l="l" t="t" r="r" b="b"/>
              <a:pathLst>
                <a:path w="11894" h="2632" extrusionOk="0">
                  <a:moveTo>
                    <a:pt x="366" y="1"/>
                  </a:moveTo>
                  <a:cubicBezTo>
                    <a:pt x="164" y="1"/>
                    <a:pt x="1" y="164"/>
                    <a:pt x="1" y="367"/>
                  </a:cubicBezTo>
                  <a:lnTo>
                    <a:pt x="1" y="2266"/>
                  </a:lnTo>
                  <a:cubicBezTo>
                    <a:pt x="1" y="2468"/>
                    <a:pt x="164" y="2631"/>
                    <a:pt x="366" y="2631"/>
                  </a:cubicBezTo>
                  <a:lnTo>
                    <a:pt x="11528" y="2631"/>
                  </a:lnTo>
                  <a:cubicBezTo>
                    <a:pt x="11730" y="2631"/>
                    <a:pt x="11894" y="2468"/>
                    <a:pt x="11894" y="2266"/>
                  </a:cubicBezTo>
                  <a:lnTo>
                    <a:pt x="11894" y="367"/>
                  </a:lnTo>
                  <a:cubicBezTo>
                    <a:pt x="11894" y="164"/>
                    <a:pt x="11730" y="1"/>
                    <a:pt x="1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27;p81">
              <a:extLst>
                <a:ext uri="{FF2B5EF4-FFF2-40B4-BE49-F238E27FC236}">
                  <a16:creationId xmlns:a16="http://schemas.microsoft.com/office/drawing/2014/main" id="{72588923-BA53-454C-8C5A-82761163741A}"/>
                </a:ext>
              </a:extLst>
            </p:cNvPr>
            <p:cNvSpPr/>
            <p:nvPr/>
          </p:nvSpPr>
          <p:spPr>
            <a:xfrm>
              <a:off x="3263138" y="3835725"/>
              <a:ext cx="297375" cy="65800"/>
            </a:xfrm>
            <a:custGeom>
              <a:avLst/>
              <a:gdLst/>
              <a:ahLst/>
              <a:cxnLst/>
              <a:rect l="l" t="t" r="r" b="b"/>
              <a:pathLst>
                <a:path w="11895" h="2632" extrusionOk="0">
                  <a:moveTo>
                    <a:pt x="368" y="0"/>
                  </a:moveTo>
                  <a:cubicBezTo>
                    <a:pt x="164" y="0"/>
                    <a:pt x="1" y="165"/>
                    <a:pt x="1" y="367"/>
                  </a:cubicBezTo>
                  <a:lnTo>
                    <a:pt x="1" y="2265"/>
                  </a:lnTo>
                  <a:cubicBezTo>
                    <a:pt x="1" y="2467"/>
                    <a:pt x="164" y="2632"/>
                    <a:pt x="368" y="2632"/>
                  </a:cubicBezTo>
                  <a:lnTo>
                    <a:pt x="11528" y="2632"/>
                  </a:lnTo>
                  <a:cubicBezTo>
                    <a:pt x="11730" y="2632"/>
                    <a:pt x="11895" y="2467"/>
                    <a:pt x="11895" y="2265"/>
                  </a:cubicBezTo>
                  <a:lnTo>
                    <a:pt x="11895" y="367"/>
                  </a:lnTo>
                  <a:cubicBezTo>
                    <a:pt x="11895" y="165"/>
                    <a:pt x="11730" y="0"/>
                    <a:pt x="11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28;p81">
              <a:extLst>
                <a:ext uri="{FF2B5EF4-FFF2-40B4-BE49-F238E27FC236}">
                  <a16:creationId xmlns:a16="http://schemas.microsoft.com/office/drawing/2014/main" id="{93637952-477A-4897-BD92-1D376DAF070D}"/>
                </a:ext>
              </a:extLst>
            </p:cNvPr>
            <p:cNvSpPr/>
            <p:nvPr/>
          </p:nvSpPr>
          <p:spPr>
            <a:xfrm>
              <a:off x="3315138" y="3934825"/>
              <a:ext cx="297350" cy="32475"/>
            </a:xfrm>
            <a:custGeom>
              <a:avLst/>
              <a:gdLst/>
              <a:ahLst/>
              <a:cxnLst/>
              <a:rect l="l" t="t" r="r" b="b"/>
              <a:pathLst>
                <a:path w="11894" h="1299" extrusionOk="0">
                  <a:moveTo>
                    <a:pt x="1" y="1"/>
                  </a:moveTo>
                  <a:lnTo>
                    <a:pt x="1" y="950"/>
                  </a:lnTo>
                  <a:cubicBezTo>
                    <a:pt x="1" y="1109"/>
                    <a:pt x="103" y="1250"/>
                    <a:pt x="253" y="1298"/>
                  </a:cubicBezTo>
                  <a:lnTo>
                    <a:pt x="11641" y="1298"/>
                  </a:lnTo>
                  <a:cubicBezTo>
                    <a:pt x="11792" y="1250"/>
                    <a:pt x="11894" y="1109"/>
                    <a:pt x="11894" y="950"/>
                  </a:cubicBezTo>
                  <a:lnTo>
                    <a:pt x="1189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29;p81">
              <a:extLst>
                <a:ext uri="{FF2B5EF4-FFF2-40B4-BE49-F238E27FC236}">
                  <a16:creationId xmlns:a16="http://schemas.microsoft.com/office/drawing/2014/main" id="{055E190D-CA2B-4317-9DF4-21D66BDEB987}"/>
                </a:ext>
              </a:extLst>
            </p:cNvPr>
            <p:cNvSpPr/>
            <p:nvPr/>
          </p:nvSpPr>
          <p:spPr>
            <a:xfrm>
              <a:off x="3263138" y="3869050"/>
              <a:ext cx="297375" cy="32475"/>
            </a:xfrm>
            <a:custGeom>
              <a:avLst/>
              <a:gdLst/>
              <a:ahLst/>
              <a:cxnLst/>
              <a:rect l="l" t="t" r="r" b="b"/>
              <a:pathLst>
                <a:path w="11895" h="1299" extrusionOk="0">
                  <a:moveTo>
                    <a:pt x="1" y="0"/>
                  </a:moveTo>
                  <a:lnTo>
                    <a:pt x="1" y="951"/>
                  </a:lnTo>
                  <a:cubicBezTo>
                    <a:pt x="1" y="1110"/>
                    <a:pt x="103" y="1250"/>
                    <a:pt x="255" y="1299"/>
                  </a:cubicBezTo>
                  <a:lnTo>
                    <a:pt x="11641" y="1299"/>
                  </a:lnTo>
                  <a:cubicBezTo>
                    <a:pt x="11791" y="1249"/>
                    <a:pt x="11895" y="1108"/>
                    <a:pt x="11895" y="950"/>
                  </a:cubicBezTo>
                  <a:lnTo>
                    <a:pt x="118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0;p81">
              <a:extLst>
                <a:ext uri="{FF2B5EF4-FFF2-40B4-BE49-F238E27FC236}">
                  <a16:creationId xmlns:a16="http://schemas.microsoft.com/office/drawing/2014/main" id="{1864D12F-F492-4FCB-BE96-39E84ACEB09D}"/>
                </a:ext>
              </a:extLst>
            </p:cNvPr>
            <p:cNvSpPr/>
            <p:nvPr/>
          </p:nvSpPr>
          <p:spPr>
            <a:xfrm>
              <a:off x="3263138" y="4000625"/>
              <a:ext cx="297375" cy="32475"/>
            </a:xfrm>
            <a:custGeom>
              <a:avLst/>
              <a:gdLst/>
              <a:ahLst/>
              <a:cxnLst/>
              <a:rect l="l" t="t" r="r" b="b"/>
              <a:pathLst>
                <a:path w="11895" h="1299" extrusionOk="0">
                  <a:moveTo>
                    <a:pt x="1" y="1"/>
                  </a:moveTo>
                  <a:lnTo>
                    <a:pt x="1" y="949"/>
                  </a:lnTo>
                  <a:cubicBezTo>
                    <a:pt x="1" y="1107"/>
                    <a:pt x="103" y="1248"/>
                    <a:pt x="255" y="1298"/>
                  </a:cubicBezTo>
                  <a:lnTo>
                    <a:pt x="11641" y="1298"/>
                  </a:lnTo>
                  <a:cubicBezTo>
                    <a:pt x="11791" y="1248"/>
                    <a:pt x="11895" y="1107"/>
                    <a:pt x="11895" y="949"/>
                  </a:cubicBezTo>
                  <a:lnTo>
                    <a:pt x="11895"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1;p81">
              <a:extLst>
                <a:ext uri="{FF2B5EF4-FFF2-40B4-BE49-F238E27FC236}">
                  <a16:creationId xmlns:a16="http://schemas.microsoft.com/office/drawing/2014/main" id="{B0593AB5-BCBE-4EA0-9BB3-D9681DB0F87F}"/>
                </a:ext>
              </a:extLst>
            </p:cNvPr>
            <p:cNvSpPr/>
            <p:nvPr/>
          </p:nvSpPr>
          <p:spPr>
            <a:xfrm>
              <a:off x="3315113" y="4066375"/>
              <a:ext cx="297375" cy="32475"/>
            </a:xfrm>
            <a:custGeom>
              <a:avLst/>
              <a:gdLst/>
              <a:ahLst/>
              <a:cxnLst/>
              <a:rect l="l" t="t" r="r" b="b"/>
              <a:pathLst>
                <a:path w="11895" h="1299" extrusionOk="0">
                  <a:moveTo>
                    <a:pt x="2" y="1"/>
                  </a:moveTo>
                  <a:lnTo>
                    <a:pt x="2" y="951"/>
                  </a:lnTo>
                  <a:cubicBezTo>
                    <a:pt x="0" y="1109"/>
                    <a:pt x="104" y="1250"/>
                    <a:pt x="254" y="1298"/>
                  </a:cubicBezTo>
                  <a:lnTo>
                    <a:pt x="11642" y="1298"/>
                  </a:lnTo>
                  <a:cubicBezTo>
                    <a:pt x="11793" y="1250"/>
                    <a:pt x="11895" y="1109"/>
                    <a:pt x="11895" y="951"/>
                  </a:cubicBezTo>
                  <a:lnTo>
                    <a:pt x="11895"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2;p81">
              <a:extLst>
                <a:ext uri="{FF2B5EF4-FFF2-40B4-BE49-F238E27FC236}">
                  <a16:creationId xmlns:a16="http://schemas.microsoft.com/office/drawing/2014/main" id="{8D8BD01F-6CC0-4C2F-B74E-3115DBEEB4F1}"/>
                </a:ext>
              </a:extLst>
            </p:cNvPr>
            <p:cNvSpPr/>
            <p:nvPr/>
          </p:nvSpPr>
          <p:spPr>
            <a:xfrm>
              <a:off x="3553063" y="3901500"/>
              <a:ext cx="59425" cy="65800"/>
            </a:xfrm>
            <a:custGeom>
              <a:avLst/>
              <a:gdLst/>
              <a:ahLst/>
              <a:cxnLst/>
              <a:rect l="l" t="t" r="r" b="b"/>
              <a:pathLst>
                <a:path w="2377" h="2632" extrusionOk="0">
                  <a:moveTo>
                    <a:pt x="0" y="1"/>
                  </a:moveTo>
                  <a:lnTo>
                    <a:pt x="0" y="2631"/>
                  </a:lnTo>
                  <a:lnTo>
                    <a:pt x="2066" y="2631"/>
                  </a:lnTo>
                  <a:cubicBezTo>
                    <a:pt x="2237" y="2631"/>
                    <a:pt x="2377" y="2492"/>
                    <a:pt x="2377" y="2321"/>
                  </a:cubicBezTo>
                  <a:lnTo>
                    <a:pt x="2377" y="312"/>
                  </a:lnTo>
                  <a:cubicBezTo>
                    <a:pt x="2377" y="140"/>
                    <a:pt x="2237" y="1"/>
                    <a:pt x="2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3;p81">
              <a:extLst>
                <a:ext uri="{FF2B5EF4-FFF2-40B4-BE49-F238E27FC236}">
                  <a16:creationId xmlns:a16="http://schemas.microsoft.com/office/drawing/2014/main" id="{D422CBC4-928A-455F-9536-3EF45E00AC15}"/>
                </a:ext>
              </a:extLst>
            </p:cNvPr>
            <p:cNvSpPr/>
            <p:nvPr/>
          </p:nvSpPr>
          <p:spPr>
            <a:xfrm>
              <a:off x="3315113" y="3901500"/>
              <a:ext cx="59475" cy="65825"/>
            </a:xfrm>
            <a:custGeom>
              <a:avLst/>
              <a:gdLst/>
              <a:ahLst/>
              <a:cxnLst/>
              <a:rect l="l" t="t" r="r" b="b"/>
              <a:pathLst>
                <a:path w="2379" h="2633" extrusionOk="0">
                  <a:moveTo>
                    <a:pt x="240" y="1"/>
                  </a:moveTo>
                  <a:cubicBezTo>
                    <a:pt x="107" y="1"/>
                    <a:pt x="0" y="108"/>
                    <a:pt x="2" y="239"/>
                  </a:cubicBezTo>
                  <a:lnTo>
                    <a:pt x="2" y="2395"/>
                  </a:lnTo>
                  <a:cubicBezTo>
                    <a:pt x="0" y="2526"/>
                    <a:pt x="107" y="2633"/>
                    <a:pt x="240" y="2633"/>
                  </a:cubicBezTo>
                  <a:lnTo>
                    <a:pt x="240" y="2631"/>
                  </a:lnTo>
                  <a:lnTo>
                    <a:pt x="2378" y="2631"/>
                  </a:lnTo>
                  <a:lnTo>
                    <a:pt x="2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34;p81">
              <a:extLst>
                <a:ext uri="{FF2B5EF4-FFF2-40B4-BE49-F238E27FC236}">
                  <a16:creationId xmlns:a16="http://schemas.microsoft.com/office/drawing/2014/main" id="{8498DD5B-22A4-4394-954C-B6885F9D1BF1}"/>
                </a:ext>
              </a:extLst>
            </p:cNvPr>
            <p:cNvSpPr/>
            <p:nvPr/>
          </p:nvSpPr>
          <p:spPr>
            <a:xfrm>
              <a:off x="3263138" y="3967300"/>
              <a:ext cx="82450" cy="65825"/>
            </a:xfrm>
            <a:custGeom>
              <a:avLst/>
              <a:gdLst/>
              <a:ahLst/>
              <a:cxnLst/>
              <a:rect l="l" t="t" r="r" b="b"/>
              <a:pathLst>
                <a:path w="3298" h="2633" extrusionOk="0">
                  <a:moveTo>
                    <a:pt x="213" y="1"/>
                  </a:moveTo>
                  <a:cubicBezTo>
                    <a:pt x="96" y="1"/>
                    <a:pt x="1" y="97"/>
                    <a:pt x="1" y="216"/>
                  </a:cubicBezTo>
                  <a:lnTo>
                    <a:pt x="1" y="2418"/>
                  </a:lnTo>
                  <a:cubicBezTo>
                    <a:pt x="1" y="2536"/>
                    <a:pt x="98" y="2633"/>
                    <a:pt x="216" y="2633"/>
                  </a:cubicBezTo>
                  <a:lnTo>
                    <a:pt x="3297" y="2633"/>
                  </a:lnTo>
                  <a:lnTo>
                    <a:pt x="3297" y="1"/>
                  </a:lnTo>
                  <a:lnTo>
                    <a:pt x="216" y="1"/>
                  </a:lnTo>
                  <a:cubicBezTo>
                    <a:pt x="215" y="1"/>
                    <a:pt x="214"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5;p81">
              <a:extLst>
                <a:ext uri="{FF2B5EF4-FFF2-40B4-BE49-F238E27FC236}">
                  <a16:creationId xmlns:a16="http://schemas.microsoft.com/office/drawing/2014/main" id="{F139759D-B83C-4D76-B951-39EEC3CCE633}"/>
                </a:ext>
              </a:extLst>
            </p:cNvPr>
            <p:cNvSpPr/>
            <p:nvPr/>
          </p:nvSpPr>
          <p:spPr>
            <a:xfrm>
              <a:off x="3509138" y="3835750"/>
              <a:ext cx="51350" cy="65775"/>
            </a:xfrm>
            <a:custGeom>
              <a:avLst/>
              <a:gdLst/>
              <a:ahLst/>
              <a:cxnLst/>
              <a:rect l="l" t="t" r="r" b="b"/>
              <a:pathLst>
                <a:path w="2054" h="2631" extrusionOk="0">
                  <a:moveTo>
                    <a:pt x="1" y="1"/>
                  </a:moveTo>
                  <a:lnTo>
                    <a:pt x="1" y="2631"/>
                  </a:lnTo>
                  <a:lnTo>
                    <a:pt x="1730" y="2631"/>
                  </a:lnTo>
                  <a:cubicBezTo>
                    <a:pt x="1908" y="2631"/>
                    <a:pt x="2053" y="2485"/>
                    <a:pt x="2053" y="2307"/>
                  </a:cubicBezTo>
                  <a:lnTo>
                    <a:pt x="2053" y="324"/>
                  </a:lnTo>
                  <a:cubicBezTo>
                    <a:pt x="2053" y="146"/>
                    <a:pt x="1908" y="1"/>
                    <a:pt x="1730"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36;p81">
              <a:extLst>
                <a:ext uri="{FF2B5EF4-FFF2-40B4-BE49-F238E27FC236}">
                  <a16:creationId xmlns:a16="http://schemas.microsoft.com/office/drawing/2014/main" id="{4F26345D-CB29-40FA-826A-D4521C9EF4DA}"/>
                </a:ext>
              </a:extLst>
            </p:cNvPr>
            <p:cNvSpPr/>
            <p:nvPr/>
          </p:nvSpPr>
          <p:spPr>
            <a:xfrm>
              <a:off x="3510888" y="4033075"/>
              <a:ext cx="51325" cy="65775"/>
            </a:xfrm>
            <a:custGeom>
              <a:avLst/>
              <a:gdLst/>
              <a:ahLst/>
              <a:cxnLst/>
              <a:rect l="l" t="t" r="r" b="b"/>
              <a:pathLst>
                <a:path w="2053" h="2631" extrusionOk="0">
                  <a:moveTo>
                    <a:pt x="0" y="0"/>
                  </a:moveTo>
                  <a:lnTo>
                    <a:pt x="0" y="2630"/>
                  </a:lnTo>
                  <a:lnTo>
                    <a:pt x="2053" y="2630"/>
                  </a:lnTo>
                  <a:lnTo>
                    <a:pt x="2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37;p81">
              <a:extLst>
                <a:ext uri="{FF2B5EF4-FFF2-40B4-BE49-F238E27FC236}">
                  <a16:creationId xmlns:a16="http://schemas.microsoft.com/office/drawing/2014/main" id="{00BB9F72-1777-4851-A5D8-72A87F51E7F6}"/>
                </a:ext>
              </a:extLst>
            </p:cNvPr>
            <p:cNvSpPr/>
            <p:nvPr/>
          </p:nvSpPr>
          <p:spPr>
            <a:xfrm>
              <a:off x="3509138" y="3869050"/>
              <a:ext cx="51375" cy="32475"/>
            </a:xfrm>
            <a:custGeom>
              <a:avLst/>
              <a:gdLst/>
              <a:ahLst/>
              <a:cxnLst/>
              <a:rect l="l" t="t" r="r" b="b"/>
              <a:pathLst>
                <a:path w="2055" h="1299" extrusionOk="0">
                  <a:moveTo>
                    <a:pt x="1" y="0"/>
                  </a:moveTo>
                  <a:lnTo>
                    <a:pt x="1" y="1299"/>
                  </a:lnTo>
                  <a:lnTo>
                    <a:pt x="1730" y="1299"/>
                  </a:lnTo>
                  <a:cubicBezTo>
                    <a:pt x="1783" y="1299"/>
                    <a:pt x="1835" y="1286"/>
                    <a:pt x="1880" y="1262"/>
                  </a:cubicBezTo>
                  <a:cubicBezTo>
                    <a:pt x="1989" y="1194"/>
                    <a:pt x="2055" y="1076"/>
                    <a:pt x="2055" y="950"/>
                  </a:cubicBezTo>
                  <a:lnTo>
                    <a:pt x="2055" y="0"/>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8;p81">
              <a:extLst>
                <a:ext uri="{FF2B5EF4-FFF2-40B4-BE49-F238E27FC236}">
                  <a16:creationId xmlns:a16="http://schemas.microsoft.com/office/drawing/2014/main" id="{F6EAA507-0A36-4D11-93E5-E83DA6A611BB}"/>
                </a:ext>
              </a:extLst>
            </p:cNvPr>
            <p:cNvSpPr/>
            <p:nvPr/>
          </p:nvSpPr>
          <p:spPr>
            <a:xfrm>
              <a:off x="3553063" y="3934825"/>
              <a:ext cx="59425" cy="32475"/>
            </a:xfrm>
            <a:custGeom>
              <a:avLst/>
              <a:gdLst/>
              <a:ahLst/>
              <a:cxnLst/>
              <a:rect l="l" t="t" r="r" b="b"/>
              <a:pathLst>
                <a:path w="2377" h="1299" extrusionOk="0">
                  <a:moveTo>
                    <a:pt x="0" y="1"/>
                  </a:moveTo>
                  <a:lnTo>
                    <a:pt x="0" y="1298"/>
                  </a:lnTo>
                  <a:lnTo>
                    <a:pt x="2066" y="1298"/>
                  </a:lnTo>
                  <a:cubicBezTo>
                    <a:pt x="2098" y="1298"/>
                    <a:pt x="2131" y="1293"/>
                    <a:pt x="2161" y="1284"/>
                  </a:cubicBezTo>
                  <a:cubicBezTo>
                    <a:pt x="2292" y="1224"/>
                    <a:pt x="2377" y="1093"/>
                    <a:pt x="2377" y="950"/>
                  </a:cubicBezTo>
                  <a:lnTo>
                    <a:pt x="2377"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9;p81">
              <a:extLst>
                <a:ext uri="{FF2B5EF4-FFF2-40B4-BE49-F238E27FC236}">
                  <a16:creationId xmlns:a16="http://schemas.microsoft.com/office/drawing/2014/main" id="{5DE68E80-8A29-4297-AC8E-5097C2EEA162}"/>
                </a:ext>
              </a:extLst>
            </p:cNvPr>
            <p:cNvSpPr/>
            <p:nvPr/>
          </p:nvSpPr>
          <p:spPr>
            <a:xfrm>
              <a:off x="3315138" y="3934825"/>
              <a:ext cx="59450" cy="32475"/>
            </a:xfrm>
            <a:custGeom>
              <a:avLst/>
              <a:gdLst/>
              <a:ahLst/>
              <a:cxnLst/>
              <a:rect l="l" t="t" r="r" b="b"/>
              <a:pathLst>
                <a:path w="2378" h="1299" extrusionOk="0">
                  <a:moveTo>
                    <a:pt x="1" y="1"/>
                  </a:moveTo>
                  <a:lnTo>
                    <a:pt x="1" y="950"/>
                  </a:lnTo>
                  <a:cubicBezTo>
                    <a:pt x="1" y="1109"/>
                    <a:pt x="103" y="1250"/>
                    <a:pt x="253" y="1298"/>
                  </a:cubicBezTo>
                  <a:lnTo>
                    <a:pt x="2377" y="1298"/>
                  </a:lnTo>
                  <a:lnTo>
                    <a:pt x="2377"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40;p81">
              <a:extLst>
                <a:ext uri="{FF2B5EF4-FFF2-40B4-BE49-F238E27FC236}">
                  <a16:creationId xmlns:a16="http://schemas.microsoft.com/office/drawing/2014/main" id="{53C646F7-EE77-4AAF-A23A-C1B6DB827757}"/>
                </a:ext>
              </a:extLst>
            </p:cNvPr>
            <p:cNvSpPr/>
            <p:nvPr/>
          </p:nvSpPr>
          <p:spPr>
            <a:xfrm>
              <a:off x="3263138" y="4000675"/>
              <a:ext cx="82450" cy="32450"/>
            </a:xfrm>
            <a:custGeom>
              <a:avLst/>
              <a:gdLst/>
              <a:ahLst/>
              <a:cxnLst/>
              <a:rect l="l" t="t" r="r" b="b"/>
              <a:pathLst>
                <a:path w="3298" h="1298" extrusionOk="0">
                  <a:moveTo>
                    <a:pt x="1" y="0"/>
                  </a:moveTo>
                  <a:lnTo>
                    <a:pt x="1" y="948"/>
                  </a:lnTo>
                  <a:cubicBezTo>
                    <a:pt x="1" y="1107"/>
                    <a:pt x="103" y="1248"/>
                    <a:pt x="255" y="1298"/>
                  </a:cubicBezTo>
                  <a:lnTo>
                    <a:pt x="3297" y="1298"/>
                  </a:lnTo>
                  <a:lnTo>
                    <a:pt x="3297" y="0"/>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1;p81">
              <a:extLst>
                <a:ext uri="{FF2B5EF4-FFF2-40B4-BE49-F238E27FC236}">
                  <a16:creationId xmlns:a16="http://schemas.microsoft.com/office/drawing/2014/main" id="{A0F1BBDF-D26A-4438-862F-06C369DD0617}"/>
                </a:ext>
              </a:extLst>
            </p:cNvPr>
            <p:cNvSpPr/>
            <p:nvPr/>
          </p:nvSpPr>
          <p:spPr>
            <a:xfrm>
              <a:off x="3510888" y="4066375"/>
              <a:ext cx="51325" cy="32475"/>
            </a:xfrm>
            <a:custGeom>
              <a:avLst/>
              <a:gdLst/>
              <a:ahLst/>
              <a:cxnLst/>
              <a:rect l="l" t="t" r="r" b="b"/>
              <a:pathLst>
                <a:path w="2053" h="1299" extrusionOk="0">
                  <a:moveTo>
                    <a:pt x="0" y="1"/>
                  </a:moveTo>
                  <a:lnTo>
                    <a:pt x="0" y="1298"/>
                  </a:lnTo>
                  <a:lnTo>
                    <a:pt x="2053" y="1298"/>
                  </a:lnTo>
                  <a:lnTo>
                    <a:pt x="2053"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383;p81">
            <a:extLst>
              <a:ext uri="{FF2B5EF4-FFF2-40B4-BE49-F238E27FC236}">
                <a16:creationId xmlns:a16="http://schemas.microsoft.com/office/drawing/2014/main" id="{F657FCB3-1BD8-4159-AD88-A39D85B6A3A1}"/>
              </a:ext>
            </a:extLst>
          </p:cNvPr>
          <p:cNvGrpSpPr/>
          <p:nvPr/>
        </p:nvGrpSpPr>
        <p:grpSpPr>
          <a:xfrm>
            <a:off x="272593" y="2745501"/>
            <a:ext cx="782452" cy="718744"/>
            <a:chOff x="4771163" y="3234975"/>
            <a:chExt cx="352150" cy="349025"/>
          </a:xfrm>
        </p:grpSpPr>
        <p:sp>
          <p:nvSpPr>
            <p:cNvPr id="59" name="Google Shape;1384;p81">
              <a:extLst>
                <a:ext uri="{FF2B5EF4-FFF2-40B4-BE49-F238E27FC236}">
                  <a16:creationId xmlns:a16="http://schemas.microsoft.com/office/drawing/2014/main" id="{71DA6EA6-BD56-4088-821F-834DCE479CAA}"/>
                </a:ext>
              </a:extLst>
            </p:cNvPr>
            <p:cNvSpPr/>
            <p:nvPr/>
          </p:nvSpPr>
          <p:spPr>
            <a:xfrm>
              <a:off x="4771163" y="3235025"/>
              <a:ext cx="242475" cy="246950"/>
            </a:xfrm>
            <a:custGeom>
              <a:avLst/>
              <a:gdLst/>
              <a:ahLst/>
              <a:cxnLst/>
              <a:rect l="l" t="t" r="r" b="b"/>
              <a:pathLst>
                <a:path w="9699" h="9878" extrusionOk="0">
                  <a:moveTo>
                    <a:pt x="5777" y="0"/>
                  </a:moveTo>
                  <a:cubicBezTo>
                    <a:pt x="5630" y="0"/>
                    <a:pt x="5496" y="78"/>
                    <a:pt x="5421" y="206"/>
                  </a:cubicBezTo>
                  <a:lnTo>
                    <a:pt x="4232" y="2265"/>
                  </a:lnTo>
                  <a:lnTo>
                    <a:pt x="2079" y="2265"/>
                  </a:lnTo>
                  <a:lnTo>
                    <a:pt x="816" y="248"/>
                  </a:lnTo>
                  <a:cubicBezTo>
                    <a:pt x="737" y="123"/>
                    <a:pt x="603" y="54"/>
                    <a:pt x="467" y="54"/>
                  </a:cubicBezTo>
                  <a:cubicBezTo>
                    <a:pt x="393" y="54"/>
                    <a:pt x="318" y="75"/>
                    <a:pt x="251" y="117"/>
                  </a:cubicBezTo>
                  <a:cubicBezTo>
                    <a:pt x="59" y="238"/>
                    <a:pt x="0" y="490"/>
                    <a:pt x="122" y="681"/>
                  </a:cubicBezTo>
                  <a:lnTo>
                    <a:pt x="1375" y="2684"/>
                  </a:lnTo>
                  <a:lnTo>
                    <a:pt x="193" y="4735"/>
                  </a:lnTo>
                  <a:cubicBezTo>
                    <a:pt x="119" y="4861"/>
                    <a:pt x="119" y="5018"/>
                    <a:pt x="193" y="5144"/>
                  </a:cubicBezTo>
                  <a:lnTo>
                    <a:pt x="1382" y="7203"/>
                  </a:lnTo>
                  <a:lnTo>
                    <a:pt x="193" y="9264"/>
                  </a:lnTo>
                  <a:cubicBezTo>
                    <a:pt x="80" y="9460"/>
                    <a:pt x="146" y="9709"/>
                    <a:pt x="342" y="9822"/>
                  </a:cubicBezTo>
                  <a:cubicBezTo>
                    <a:pt x="406" y="9860"/>
                    <a:pt x="477" y="9878"/>
                    <a:pt x="547" y="9878"/>
                  </a:cubicBezTo>
                  <a:cubicBezTo>
                    <a:pt x="688" y="9878"/>
                    <a:pt x="826" y="9804"/>
                    <a:pt x="901" y="9673"/>
                  </a:cubicBezTo>
                  <a:lnTo>
                    <a:pt x="2090" y="7613"/>
                  </a:lnTo>
                  <a:lnTo>
                    <a:pt x="3533" y="7613"/>
                  </a:lnTo>
                  <a:cubicBezTo>
                    <a:pt x="3536" y="7613"/>
                    <a:pt x="3539" y="7613"/>
                    <a:pt x="3542" y="7613"/>
                  </a:cubicBezTo>
                  <a:cubicBezTo>
                    <a:pt x="3768" y="7613"/>
                    <a:pt x="3952" y="7430"/>
                    <a:pt x="3952" y="7203"/>
                  </a:cubicBezTo>
                  <a:cubicBezTo>
                    <a:pt x="3952" y="6977"/>
                    <a:pt x="3768" y="6794"/>
                    <a:pt x="3542" y="6794"/>
                  </a:cubicBezTo>
                  <a:cubicBezTo>
                    <a:pt x="3539" y="6794"/>
                    <a:pt x="3536" y="6794"/>
                    <a:pt x="3533" y="6794"/>
                  </a:cubicBezTo>
                  <a:lnTo>
                    <a:pt x="3533" y="6792"/>
                  </a:lnTo>
                  <a:lnTo>
                    <a:pt x="2090" y="6792"/>
                  </a:lnTo>
                  <a:lnTo>
                    <a:pt x="1020" y="4937"/>
                  </a:lnTo>
                  <a:lnTo>
                    <a:pt x="2090" y="3082"/>
                  </a:lnTo>
                  <a:lnTo>
                    <a:pt x="4234" y="3082"/>
                  </a:lnTo>
                  <a:lnTo>
                    <a:pt x="5306" y="4937"/>
                  </a:lnTo>
                  <a:lnTo>
                    <a:pt x="4586" y="6184"/>
                  </a:lnTo>
                  <a:cubicBezTo>
                    <a:pt x="4467" y="6380"/>
                    <a:pt x="4533" y="6636"/>
                    <a:pt x="4732" y="6750"/>
                  </a:cubicBezTo>
                  <a:cubicBezTo>
                    <a:pt x="4796" y="6788"/>
                    <a:pt x="4866" y="6805"/>
                    <a:pt x="4935" y="6805"/>
                  </a:cubicBezTo>
                  <a:cubicBezTo>
                    <a:pt x="5079" y="6805"/>
                    <a:pt x="5220" y="6729"/>
                    <a:pt x="5295" y="6594"/>
                  </a:cubicBezTo>
                  <a:lnTo>
                    <a:pt x="6015" y="5348"/>
                  </a:lnTo>
                  <a:lnTo>
                    <a:pt x="8158" y="5348"/>
                  </a:lnTo>
                  <a:lnTo>
                    <a:pt x="8878" y="6597"/>
                  </a:lnTo>
                  <a:cubicBezTo>
                    <a:pt x="8954" y="6725"/>
                    <a:pt x="9090" y="6797"/>
                    <a:pt x="9229" y="6797"/>
                  </a:cubicBezTo>
                  <a:cubicBezTo>
                    <a:pt x="9299" y="6797"/>
                    <a:pt x="9370" y="6779"/>
                    <a:pt x="9434" y="6741"/>
                  </a:cubicBezTo>
                  <a:cubicBezTo>
                    <a:pt x="9629" y="6629"/>
                    <a:pt x="9696" y="6383"/>
                    <a:pt x="9588" y="6188"/>
                  </a:cubicBezTo>
                  <a:lnTo>
                    <a:pt x="8867" y="4939"/>
                  </a:lnTo>
                  <a:lnTo>
                    <a:pt x="9588" y="3690"/>
                  </a:lnTo>
                  <a:cubicBezTo>
                    <a:pt x="9698" y="3494"/>
                    <a:pt x="9630" y="3247"/>
                    <a:pt x="9436" y="3135"/>
                  </a:cubicBezTo>
                  <a:cubicBezTo>
                    <a:pt x="9372" y="3098"/>
                    <a:pt x="9301" y="3080"/>
                    <a:pt x="9232" y="3080"/>
                  </a:cubicBezTo>
                  <a:cubicBezTo>
                    <a:pt x="9092" y="3080"/>
                    <a:pt x="8955" y="3152"/>
                    <a:pt x="8880" y="3281"/>
                  </a:cubicBezTo>
                  <a:lnTo>
                    <a:pt x="8158" y="4528"/>
                  </a:lnTo>
                  <a:lnTo>
                    <a:pt x="6015" y="4528"/>
                  </a:lnTo>
                  <a:lnTo>
                    <a:pt x="4955" y="2695"/>
                  </a:lnTo>
                  <a:lnTo>
                    <a:pt x="4942" y="2674"/>
                  </a:lnTo>
                  <a:lnTo>
                    <a:pt x="6015" y="819"/>
                  </a:lnTo>
                  <a:lnTo>
                    <a:pt x="8158" y="819"/>
                  </a:lnTo>
                  <a:lnTo>
                    <a:pt x="8880" y="2067"/>
                  </a:lnTo>
                  <a:cubicBezTo>
                    <a:pt x="8958" y="2189"/>
                    <a:pt x="9090" y="2255"/>
                    <a:pt x="9224" y="2255"/>
                  </a:cubicBezTo>
                  <a:cubicBezTo>
                    <a:pt x="9294" y="2255"/>
                    <a:pt x="9365" y="2237"/>
                    <a:pt x="9430" y="2200"/>
                  </a:cubicBezTo>
                  <a:cubicBezTo>
                    <a:pt x="9617" y="2090"/>
                    <a:pt x="9688" y="1852"/>
                    <a:pt x="9588" y="1658"/>
                  </a:cubicBezTo>
                  <a:lnTo>
                    <a:pt x="8747" y="206"/>
                  </a:lnTo>
                  <a:cubicBezTo>
                    <a:pt x="8674" y="78"/>
                    <a:pt x="8538" y="0"/>
                    <a:pt x="8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85;p81">
              <a:extLst>
                <a:ext uri="{FF2B5EF4-FFF2-40B4-BE49-F238E27FC236}">
                  <a16:creationId xmlns:a16="http://schemas.microsoft.com/office/drawing/2014/main" id="{5F0D9B71-0E45-499B-AE7C-2F5F44BC37AD}"/>
                </a:ext>
              </a:extLst>
            </p:cNvPr>
            <p:cNvSpPr/>
            <p:nvPr/>
          </p:nvSpPr>
          <p:spPr>
            <a:xfrm>
              <a:off x="5026838" y="3348425"/>
              <a:ext cx="96475" cy="169850"/>
            </a:xfrm>
            <a:custGeom>
              <a:avLst/>
              <a:gdLst/>
              <a:ahLst/>
              <a:cxnLst/>
              <a:rect l="l" t="t" r="r" b="b"/>
              <a:pathLst>
                <a:path w="3859" h="6794" extrusionOk="0">
                  <a:moveTo>
                    <a:pt x="3393" y="1"/>
                  </a:moveTo>
                  <a:cubicBezTo>
                    <a:pt x="3254" y="1"/>
                    <a:pt x="3118" y="71"/>
                    <a:pt x="3041" y="199"/>
                  </a:cubicBezTo>
                  <a:lnTo>
                    <a:pt x="1852" y="2258"/>
                  </a:lnTo>
                  <a:lnTo>
                    <a:pt x="411" y="2258"/>
                  </a:lnTo>
                  <a:cubicBezTo>
                    <a:pt x="184" y="2258"/>
                    <a:pt x="0" y="2441"/>
                    <a:pt x="0" y="2667"/>
                  </a:cubicBezTo>
                  <a:cubicBezTo>
                    <a:pt x="0" y="2894"/>
                    <a:pt x="184" y="3077"/>
                    <a:pt x="411" y="3077"/>
                  </a:cubicBezTo>
                  <a:lnTo>
                    <a:pt x="1852" y="3077"/>
                  </a:lnTo>
                  <a:lnTo>
                    <a:pt x="2923" y="4932"/>
                  </a:lnTo>
                  <a:lnTo>
                    <a:pt x="2202" y="6179"/>
                  </a:lnTo>
                  <a:cubicBezTo>
                    <a:pt x="2088" y="6375"/>
                    <a:pt x="2156" y="6626"/>
                    <a:pt x="2352" y="6739"/>
                  </a:cubicBezTo>
                  <a:cubicBezTo>
                    <a:pt x="2416" y="6776"/>
                    <a:pt x="2486" y="6794"/>
                    <a:pt x="2555" y="6794"/>
                  </a:cubicBezTo>
                  <a:cubicBezTo>
                    <a:pt x="2697" y="6794"/>
                    <a:pt x="2834" y="6720"/>
                    <a:pt x="2910" y="6588"/>
                  </a:cubicBezTo>
                  <a:lnTo>
                    <a:pt x="3750" y="5136"/>
                  </a:lnTo>
                  <a:cubicBezTo>
                    <a:pt x="3822" y="5010"/>
                    <a:pt x="3822" y="4853"/>
                    <a:pt x="3750" y="4727"/>
                  </a:cubicBezTo>
                  <a:lnTo>
                    <a:pt x="2561" y="2667"/>
                  </a:lnTo>
                  <a:lnTo>
                    <a:pt x="3750" y="608"/>
                  </a:lnTo>
                  <a:cubicBezTo>
                    <a:pt x="3858" y="412"/>
                    <a:pt x="3788" y="167"/>
                    <a:pt x="3596" y="55"/>
                  </a:cubicBezTo>
                  <a:cubicBezTo>
                    <a:pt x="3532" y="18"/>
                    <a:pt x="3462" y="1"/>
                    <a:pt x="3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86;p81">
              <a:extLst>
                <a:ext uri="{FF2B5EF4-FFF2-40B4-BE49-F238E27FC236}">
                  <a16:creationId xmlns:a16="http://schemas.microsoft.com/office/drawing/2014/main" id="{31DBEACC-E0F0-4944-8000-ECEA0116BAF5}"/>
                </a:ext>
              </a:extLst>
            </p:cNvPr>
            <p:cNvSpPr/>
            <p:nvPr/>
          </p:nvSpPr>
          <p:spPr>
            <a:xfrm>
              <a:off x="4872663" y="3425275"/>
              <a:ext cx="193300" cy="158725"/>
            </a:xfrm>
            <a:custGeom>
              <a:avLst/>
              <a:gdLst/>
              <a:ahLst/>
              <a:cxnLst/>
              <a:rect l="l" t="t" r="r" b="b"/>
              <a:pathLst>
                <a:path w="7732" h="6349" extrusionOk="0">
                  <a:moveTo>
                    <a:pt x="5167" y="0"/>
                  </a:moveTo>
                  <a:cubicBezTo>
                    <a:pt x="5028" y="0"/>
                    <a:pt x="4893" y="72"/>
                    <a:pt x="4816" y="200"/>
                  </a:cubicBezTo>
                  <a:lnTo>
                    <a:pt x="4095" y="1449"/>
                  </a:lnTo>
                  <a:lnTo>
                    <a:pt x="1952" y="1449"/>
                  </a:lnTo>
                  <a:lnTo>
                    <a:pt x="1233" y="200"/>
                  </a:lnTo>
                  <a:cubicBezTo>
                    <a:pt x="1157" y="73"/>
                    <a:pt x="1022" y="3"/>
                    <a:pt x="883" y="3"/>
                  </a:cubicBezTo>
                  <a:cubicBezTo>
                    <a:pt x="813" y="3"/>
                    <a:pt x="743" y="20"/>
                    <a:pt x="678" y="58"/>
                  </a:cubicBezTo>
                  <a:cubicBezTo>
                    <a:pt x="486" y="169"/>
                    <a:pt x="416" y="415"/>
                    <a:pt x="525" y="609"/>
                  </a:cubicBezTo>
                  <a:lnTo>
                    <a:pt x="1245" y="1856"/>
                  </a:lnTo>
                  <a:lnTo>
                    <a:pt x="56" y="3917"/>
                  </a:lnTo>
                  <a:cubicBezTo>
                    <a:pt x="25" y="3969"/>
                    <a:pt x="7" y="4029"/>
                    <a:pt x="2" y="4089"/>
                  </a:cubicBezTo>
                  <a:lnTo>
                    <a:pt x="2" y="4098"/>
                  </a:lnTo>
                  <a:lnTo>
                    <a:pt x="2" y="4116"/>
                  </a:lnTo>
                  <a:cubicBezTo>
                    <a:pt x="1" y="4187"/>
                    <a:pt x="17" y="4257"/>
                    <a:pt x="51" y="4320"/>
                  </a:cubicBezTo>
                  <a:lnTo>
                    <a:pt x="1028" y="6127"/>
                  </a:lnTo>
                  <a:cubicBezTo>
                    <a:pt x="1100" y="6268"/>
                    <a:pt x="1243" y="6349"/>
                    <a:pt x="1392" y="6349"/>
                  </a:cubicBezTo>
                  <a:cubicBezTo>
                    <a:pt x="1457" y="6349"/>
                    <a:pt x="1524" y="6333"/>
                    <a:pt x="1586" y="6300"/>
                  </a:cubicBezTo>
                  <a:cubicBezTo>
                    <a:pt x="1787" y="6190"/>
                    <a:pt x="1861" y="5938"/>
                    <a:pt x="1748" y="5739"/>
                  </a:cubicBezTo>
                  <a:lnTo>
                    <a:pt x="881" y="4132"/>
                  </a:lnTo>
                  <a:lnTo>
                    <a:pt x="1955" y="2269"/>
                  </a:lnTo>
                  <a:lnTo>
                    <a:pt x="4098" y="2269"/>
                  </a:lnTo>
                  <a:lnTo>
                    <a:pt x="5289" y="4330"/>
                  </a:lnTo>
                  <a:cubicBezTo>
                    <a:pt x="5361" y="4458"/>
                    <a:pt x="5498" y="4535"/>
                    <a:pt x="5644" y="4535"/>
                  </a:cubicBezTo>
                  <a:cubicBezTo>
                    <a:pt x="5660" y="4535"/>
                    <a:pt x="5677" y="4534"/>
                    <a:pt x="5693" y="4532"/>
                  </a:cubicBezTo>
                  <a:lnTo>
                    <a:pt x="7322" y="4532"/>
                  </a:lnTo>
                  <a:cubicBezTo>
                    <a:pt x="7548" y="4532"/>
                    <a:pt x="7731" y="4349"/>
                    <a:pt x="7731" y="4123"/>
                  </a:cubicBezTo>
                  <a:cubicBezTo>
                    <a:pt x="7731" y="3896"/>
                    <a:pt x="7548" y="3713"/>
                    <a:pt x="7322" y="3713"/>
                  </a:cubicBezTo>
                  <a:lnTo>
                    <a:pt x="5876" y="3713"/>
                  </a:lnTo>
                  <a:lnTo>
                    <a:pt x="4805" y="1858"/>
                  </a:lnTo>
                  <a:lnTo>
                    <a:pt x="5525" y="611"/>
                  </a:lnTo>
                  <a:cubicBezTo>
                    <a:pt x="5635" y="415"/>
                    <a:pt x="5567" y="168"/>
                    <a:pt x="5373" y="56"/>
                  </a:cubicBezTo>
                  <a:cubicBezTo>
                    <a:pt x="5308" y="18"/>
                    <a:pt x="5237" y="0"/>
                    <a:pt x="5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7;p81">
              <a:extLst>
                <a:ext uri="{FF2B5EF4-FFF2-40B4-BE49-F238E27FC236}">
                  <a16:creationId xmlns:a16="http://schemas.microsoft.com/office/drawing/2014/main" id="{0B3B32D4-EC7C-43DD-9AA3-57614D571900}"/>
                </a:ext>
              </a:extLst>
            </p:cNvPr>
            <p:cNvSpPr/>
            <p:nvPr/>
          </p:nvSpPr>
          <p:spPr>
            <a:xfrm>
              <a:off x="4948338" y="3425275"/>
              <a:ext cx="117550" cy="113375"/>
            </a:xfrm>
            <a:custGeom>
              <a:avLst/>
              <a:gdLst/>
              <a:ahLst/>
              <a:cxnLst/>
              <a:rect l="l" t="t" r="r" b="b"/>
              <a:pathLst>
                <a:path w="4702" h="4535" extrusionOk="0">
                  <a:moveTo>
                    <a:pt x="2140" y="0"/>
                  </a:moveTo>
                  <a:cubicBezTo>
                    <a:pt x="2001" y="0"/>
                    <a:pt x="1866" y="72"/>
                    <a:pt x="1789" y="200"/>
                  </a:cubicBezTo>
                  <a:lnTo>
                    <a:pt x="1068" y="1449"/>
                  </a:lnTo>
                  <a:lnTo>
                    <a:pt x="0" y="1449"/>
                  </a:lnTo>
                  <a:lnTo>
                    <a:pt x="0" y="2271"/>
                  </a:lnTo>
                  <a:lnTo>
                    <a:pt x="1068" y="2271"/>
                  </a:lnTo>
                  <a:lnTo>
                    <a:pt x="2258" y="4330"/>
                  </a:lnTo>
                  <a:cubicBezTo>
                    <a:pt x="2331" y="4458"/>
                    <a:pt x="2468" y="4535"/>
                    <a:pt x="2614" y="4535"/>
                  </a:cubicBezTo>
                  <a:cubicBezTo>
                    <a:pt x="2630" y="4535"/>
                    <a:pt x="2646" y="4534"/>
                    <a:pt x="2663" y="4532"/>
                  </a:cubicBezTo>
                  <a:lnTo>
                    <a:pt x="4292" y="4532"/>
                  </a:lnTo>
                  <a:cubicBezTo>
                    <a:pt x="4518" y="4532"/>
                    <a:pt x="4701" y="4349"/>
                    <a:pt x="4701" y="4123"/>
                  </a:cubicBezTo>
                  <a:cubicBezTo>
                    <a:pt x="4701" y="3896"/>
                    <a:pt x="4518" y="3713"/>
                    <a:pt x="4292" y="3713"/>
                  </a:cubicBezTo>
                  <a:lnTo>
                    <a:pt x="2849" y="3713"/>
                  </a:lnTo>
                  <a:lnTo>
                    <a:pt x="1778" y="1858"/>
                  </a:lnTo>
                  <a:lnTo>
                    <a:pt x="2498" y="611"/>
                  </a:lnTo>
                  <a:cubicBezTo>
                    <a:pt x="2608" y="415"/>
                    <a:pt x="2540" y="168"/>
                    <a:pt x="2346" y="56"/>
                  </a:cubicBezTo>
                  <a:cubicBezTo>
                    <a:pt x="2281" y="18"/>
                    <a:pt x="2210" y="0"/>
                    <a:pt x="2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88;p81">
              <a:extLst>
                <a:ext uri="{FF2B5EF4-FFF2-40B4-BE49-F238E27FC236}">
                  <a16:creationId xmlns:a16="http://schemas.microsoft.com/office/drawing/2014/main" id="{44D1CF2B-07F8-48F6-8806-D43F7715C48B}"/>
                </a:ext>
              </a:extLst>
            </p:cNvPr>
            <p:cNvSpPr/>
            <p:nvPr/>
          </p:nvSpPr>
          <p:spPr>
            <a:xfrm>
              <a:off x="4948338" y="3311900"/>
              <a:ext cx="65300" cy="93050"/>
            </a:xfrm>
            <a:custGeom>
              <a:avLst/>
              <a:gdLst/>
              <a:ahLst/>
              <a:cxnLst/>
              <a:rect l="l" t="t" r="r" b="b"/>
              <a:pathLst>
                <a:path w="2612" h="3722" extrusionOk="0">
                  <a:moveTo>
                    <a:pt x="2145" y="0"/>
                  </a:moveTo>
                  <a:cubicBezTo>
                    <a:pt x="2003" y="0"/>
                    <a:pt x="1865" y="74"/>
                    <a:pt x="1789" y="206"/>
                  </a:cubicBezTo>
                  <a:lnTo>
                    <a:pt x="1069" y="1454"/>
                  </a:lnTo>
                  <a:lnTo>
                    <a:pt x="0" y="1454"/>
                  </a:lnTo>
                  <a:lnTo>
                    <a:pt x="0" y="2273"/>
                  </a:lnTo>
                  <a:lnTo>
                    <a:pt x="1069" y="2273"/>
                  </a:lnTo>
                  <a:lnTo>
                    <a:pt x="1789" y="3522"/>
                  </a:lnTo>
                  <a:cubicBezTo>
                    <a:pt x="1866" y="3650"/>
                    <a:pt x="2002" y="3722"/>
                    <a:pt x="2142" y="3722"/>
                  </a:cubicBezTo>
                  <a:cubicBezTo>
                    <a:pt x="2211" y="3722"/>
                    <a:pt x="2281" y="3704"/>
                    <a:pt x="2346" y="3667"/>
                  </a:cubicBezTo>
                  <a:cubicBezTo>
                    <a:pt x="2540" y="3556"/>
                    <a:pt x="2608" y="3308"/>
                    <a:pt x="2499" y="3113"/>
                  </a:cubicBezTo>
                  <a:lnTo>
                    <a:pt x="1778" y="1864"/>
                  </a:lnTo>
                  <a:lnTo>
                    <a:pt x="2499" y="615"/>
                  </a:lnTo>
                  <a:cubicBezTo>
                    <a:pt x="2611" y="419"/>
                    <a:pt x="2545" y="168"/>
                    <a:pt x="2349" y="55"/>
                  </a:cubicBezTo>
                  <a:cubicBezTo>
                    <a:pt x="2285" y="18"/>
                    <a:pt x="2215" y="0"/>
                    <a:pt x="2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89;p81">
              <a:extLst>
                <a:ext uri="{FF2B5EF4-FFF2-40B4-BE49-F238E27FC236}">
                  <a16:creationId xmlns:a16="http://schemas.microsoft.com/office/drawing/2014/main" id="{5FD8A830-C7AD-42BA-BC34-DF5CA56897DA}"/>
                </a:ext>
              </a:extLst>
            </p:cNvPr>
            <p:cNvSpPr/>
            <p:nvPr/>
          </p:nvSpPr>
          <p:spPr>
            <a:xfrm>
              <a:off x="4948338" y="3234975"/>
              <a:ext cx="65000" cy="56400"/>
            </a:xfrm>
            <a:custGeom>
              <a:avLst/>
              <a:gdLst/>
              <a:ahLst/>
              <a:cxnLst/>
              <a:rect l="l" t="t" r="r" b="b"/>
              <a:pathLst>
                <a:path w="2600" h="2256" extrusionOk="0">
                  <a:moveTo>
                    <a:pt x="0" y="1"/>
                  </a:moveTo>
                  <a:lnTo>
                    <a:pt x="0" y="821"/>
                  </a:lnTo>
                  <a:lnTo>
                    <a:pt x="1069" y="821"/>
                  </a:lnTo>
                  <a:lnTo>
                    <a:pt x="1791" y="2068"/>
                  </a:lnTo>
                  <a:cubicBezTo>
                    <a:pt x="1870" y="2189"/>
                    <a:pt x="2001" y="2256"/>
                    <a:pt x="2136" y="2256"/>
                  </a:cubicBezTo>
                  <a:cubicBezTo>
                    <a:pt x="2206" y="2256"/>
                    <a:pt x="2276" y="2238"/>
                    <a:pt x="2341" y="2200"/>
                  </a:cubicBezTo>
                  <a:cubicBezTo>
                    <a:pt x="2530" y="2090"/>
                    <a:pt x="2600" y="1853"/>
                    <a:pt x="2499" y="1659"/>
                  </a:cubicBezTo>
                  <a:lnTo>
                    <a:pt x="1660" y="206"/>
                  </a:lnTo>
                  <a:cubicBezTo>
                    <a:pt x="1587" y="78"/>
                    <a:pt x="1451" y="1"/>
                    <a:pt x="1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90;p81">
              <a:extLst>
                <a:ext uri="{FF2B5EF4-FFF2-40B4-BE49-F238E27FC236}">
                  <a16:creationId xmlns:a16="http://schemas.microsoft.com/office/drawing/2014/main" id="{B80FC9B4-DDE9-4C96-86BB-8EB07FC5F3C7}"/>
                </a:ext>
              </a:extLst>
            </p:cNvPr>
            <p:cNvSpPr/>
            <p:nvPr/>
          </p:nvSpPr>
          <p:spPr>
            <a:xfrm>
              <a:off x="4848763" y="3383125"/>
              <a:ext cx="70650" cy="63950"/>
            </a:xfrm>
            <a:custGeom>
              <a:avLst/>
              <a:gdLst/>
              <a:ahLst/>
              <a:cxnLst/>
              <a:rect l="l" t="t" r="r" b="b"/>
              <a:pathLst>
                <a:path w="2826" h="2558" extrusionOk="0">
                  <a:moveTo>
                    <a:pt x="1368" y="1"/>
                  </a:moveTo>
                  <a:cubicBezTo>
                    <a:pt x="1097" y="1"/>
                    <a:pt x="827" y="87"/>
                    <a:pt x="601" y="255"/>
                  </a:cubicBezTo>
                  <a:cubicBezTo>
                    <a:pt x="187" y="564"/>
                    <a:pt x="1" y="1093"/>
                    <a:pt x="128" y="1595"/>
                  </a:cubicBezTo>
                  <a:cubicBezTo>
                    <a:pt x="256" y="2095"/>
                    <a:pt x="674" y="2470"/>
                    <a:pt x="1185" y="2544"/>
                  </a:cubicBezTo>
                  <a:cubicBezTo>
                    <a:pt x="1245" y="2553"/>
                    <a:pt x="1306" y="2557"/>
                    <a:pt x="1366" y="2557"/>
                  </a:cubicBezTo>
                  <a:cubicBezTo>
                    <a:pt x="1812" y="2557"/>
                    <a:pt x="2233" y="2323"/>
                    <a:pt x="2466" y="1931"/>
                  </a:cubicBezTo>
                  <a:cubicBezTo>
                    <a:pt x="2825" y="1325"/>
                    <a:pt x="2626" y="540"/>
                    <a:pt x="2019" y="179"/>
                  </a:cubicBezTo>
                  <a:cubicBezTo>
                    <a:pt x="1818" y="60"/>
                    <a:pt x="1592"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91;p81">
              <a:extLst>
                <a:ext uri="{FF2B5EF4-FFF2-40B4-BE49-F238E27FC236}">
                  <a16:creationId xmlns:a16="http://schemas.microsoft.com/office/drawing/2014/main" id="{96E4849D-AF80-40DC-B489-70B75E666EB0}"/>
                </a:ext>
              </a:extLst>
            </p:cNvPr>
            <p:cNvSpPr/>
            <p:nvPr/>
          </p:nvSpPr>
          <p:spPr>
            <a:xfrm>
              <a:off x="4882788" y="3383150"/>
              <a:ext cx="34800" cy="63925"/>
            </a:xfrm>
            <a:custGeom>
              <a:avLst/>
              <a:gdLst/>
              <a:ahLst/>
              <a:cxnLst/>
              <a:rect l="l" t="t" r="r" b="b"/>
              <a:pathLst>
                <a:path w="1392" h="2557" extrusionOk="0">
                  <a:moveTo>
                    <a:pt x="9" y="0"/>
                  </a:moveTo>
                  <a:cubicBezTo>
                    <a:pt x="6" y="0"/>
                    <a:pt x="3" y="0"/>
                    <a:pt x="0" y="0"/>
                  </a:cubicBezTo>
                  <a:lnTo>
                    <a:pt x="0" y="2556"/>
                  </a:lnTo>
                  <a:cubicBezTo>
                    <a:pt x="1" y="2556"/>
                    <a:pt x="3" y="2556"/>
                    <a:pt x="4" y="2556"/>
                  </a:cubicBezTo>
                  <a:cubicBezTo>
                    <a:pt x="580" y="2556"/>
                    <a:pt x="1084" y="2173"/>
                    <a:pt x="1238" y="1618"/>
                  </a:cubicBezTo>
                  <a:cubicBezTo>
                    <a:pt x="1391" y="1063"/>
                    <a:pt x="1153" y="473"/>
                    <a:pt x="658" y="180"/>
                  </a:cubicBezTo>
                  <a:cubicBezTo>
                    <a:pt x="462" y="62"/>
                    <a:pt x="237" y="0"/>
                    <a:pt x="9" y="0"/>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92;p81">
              <a:extLst>
                <a:ext uri="{FF2B5EF4-FFF2-40B4-BE49-F238E27FC236}">
                  <a16:creationId xmlns:a16="http://schemas.microsoft.com/office/drawing/2014/main" id="{414148BB-50CD-4E65-A4C3-70E008C1485D}"/>
                </a:ext>
              </a:extLst>
            </p:cNvPr>
            <p:cNvSpPr/>
            <p:nvPr/>
          </p:nvSpPr>
          <p:spPr>
            <a:xfrm>
              <a:off x="4970563" y="3272350"/>
              <a:ext cx="70650" cy="63925"/>
            </a:xfrm>
            <a:custGeom>
              <a:avLst/>
              <a:gdLst/>
              <a:ahLst/>
              <a:cxnLst/>
              <a:rect l="l" t="t" r="r" b="b"/>
              <a:pathLst>
                <a:path w="2826" h="2557" extrusionOk="0">
                  <a:moveTo>
                    <a:pt x="1367" y="1"/>
                  </a:moveTo>
                  <a:cubicBezTo>
                    <a:pt x="1096" y="1"/>
                    <a:pt x="827" y="86"/>
                    <a:pt x="601" y="256"/>
                  </a:cubicBezTo>
                  <a:cubicBezTo>
                    <a:pt x="187" y="565"/>
                    <a:pt x="1" y="1094"/>
                    <a:pt x="127" y="1595"/>
                  </a:cubicBezTo>
                  <a:cubicBezTo>
                    <a:pt x="255" y="2095"/>
                    <a:pt x="672" y="2470"/>
                    <a:pt x="1183" y="2543"/>
                  </a:cubicBezTo>
                  <a:cubicBezTo>
                    <a:pt x="1245" y="2552"/>
                    <a:pt x="1307" y="2556"/>
                    <a:pt x="1368" y="2556"/>
                  </a:cubicBezTo>
                  <a:cubicBezTo>
                    <a:pt x="1814" y="2556"/>
                    <a:pt x="2233" y="2323"/>
                    <a:pt x="2465" y="1932"/>
                  </a:cubicBezTo>
                  <a:cubicBezTo>
                    <a:pt x="2825" y="1325"/>
                    <a:pt x="2625" y="540"/>
                    <a:pt x="2018" y="180"/>
                  </a:cubicBezTo>
                  <a:cubicBezTo>
                    <a:pt x="1817" y="60"/>
                    <a:pt x="1591"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93;p81">
              <a:extLst>
                <a:ext uri="{FF2B5EF4-FFF2-40B4-BE49-F238E27FC236}">
                  <a16:creationId xmlns:a16="http://schemas.microsoft.com/office/drawing/2014/main" id="{77E6071C-27D2-4541-8E82-5FCDDB83C623}"/>
                </a:ext>
              </a:extLst>
            </p:cNvPr>
            <p:cNvSpPr/>
            <p:nvPr/>
          </p:nvSpPr>
          <p:spPr>
            <a:xfrm>
              <a:off x="5004588" y="3272375"/>
              <a:ext cx="34750" cy="63900"/>
            </a:xfrm>
            <a:custGeom>
              <a:avLst/>
              <a:gdLst/>
              <a:ahLst/>
              <a:cxnLst/>
              <a:rect l="l" t="t" r="r" b="b"/>
              <a:pathLst>
                <a:path w="1390" h="2556" extrusionOk="0">
                  <a:moveTo>
                    <a:pt x="9" y="1"/>
                  </a:moveTo>
                  <a:cubicBezTo>
                    <a:pt x="6" y="1"/>
                    <a:pt x="3" y="1"/>
                    <a:pt x="0" y="1"/>
                  </a:cubicBezTo>
                  <a:lnTo>
                    <a:pt x="0" y="2555"/>
                  </a:lnTo>
                  <a:cubicBezTo>
                    <a:pt x="3" y="2555"/>
                    <a:pt x="5" y="2555"/>
                    <a:pt x="8" y="2555"/>
                  </a:cubicBezTo>
                  <a:cubicBezTo>
                    <a:pt x="580" y="2555"/>
                    <a:pt x="1083" y="2171"/>
                    <a:pt x="1236" y="1618"/>
                  </a:cubicBezTo>
                  <a:cubicBezTo>
                    <a:pt x="1390" y="1064"/>
                    <a:pt x="1154" y="473"/>
                    <a:pt x="657" y="179"/>
                  </a:cubicBezTo>
                  <a:cubicBezTo>
                    <a:pt x="461" y="62"/>
                    <a:pt x="237" y="1"/>
                    <a:pt x="9"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94;p81">
              <a:extLst>
                <a:ext uri="{FF2B5EF4-FFF2-40B4-BE49-F238E27FC236}">
                  <a16:creationId xmlns:a16="http://schemas.microsoft.com/office/drawing/2014/main" id="{44904506-FBC6-43B4-98CE-2EFB60C85093}"/>
                </a:ext>
              </a:extLst>
            </p:cNvPr>
            <p:cNvSpPr/>
            <p:nvPr/>
          </p:nvSpPr>
          <p:spPr>
            <a:xfrm>
              <a:off x="4980038" y="3381700"/>
              <a:ext cx="70625" cy="63925"/>
            </a:xfrm>
            <a:custGeom>
              <a:avLst/>
              <a:gdLst/>
              <a:ahLst/>
              <a:cxnLst/>
              <a:rect l="l" t="t" r="r" b="b"/>
              <a:pathLst>
                <a:path w="2825" h="2557" extrusionOk="0">
                  <a:moveTo>
                    <a:pt x="1366" y="1"/>
                  </a:moveTo>
                  <a:cubicBezTo>
                    <a:pt x="1096" y="1"/>
                    <a:pt x="827" y="86"/>
                    <a:pt x="601" y="256"/>
                  </a:cubicBezTo>
                  <a:cubicBezTo>
                    <a:pt x="188" y="565"/>
                    <a:pt x="0" y="1094"/>
                    <a:pt x="128" y="1594"/>
                  </a:cubicBezTo>
                  <a:cubicBezTo>
                    <a:pt x="256" y="2095"/>
                    <a:pt x="673" y="2470"/>
                    <a:pt x="1185" y="2543"/>
                  </a:cubicBezTo>
                  <a:cubicBezTo>
                    <a:pt x="1246" y="2552"/>
                    <a:pt x="1307" y="2556"/>
                    <a:pt x="1368" y="2556"/>
                  </a:cubicBezTo>
                  <a:cubicBezTo>
                    <a:pt x="1813" y="2556"/>
                    <a:pt x="2232" y="2322"/>
                    <a:pt x="2466" y="1932"/>
                  </a:cubicBezTo>
                  <a:cubicBezTo>
                    <a:pt x="2825" y="1325"/>
                    <a:pt x="2626" y="541"/>
                    <a:pt x="2019" y="180"/>
                  </a:cubicBezTo>
                  <a:cubicBezTo>
                    <a:pt x="1817" y="60"/>
                    <a:pt x="1591" y="1"/>
                    <a:pt x="1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95;p81">
              <a:extLst>
                <a:ext uri="{FF2B5EF4-FFF2-40B4-BE49-F238E27FC236}">
                  <a16:creationId xmlns:a16="http://schemas.microsoft.com/office/drawing/2014/main" id="{C264D0B3-38D1-4E49-8FA1-F7D78526DF10}"/>
                </a:ext>
              </a:extLst>
            </p:cNvPr>
            <p:cNvSpPr/>
            <p:nvPr/>
          </p:nvSpPr>
          <p:spPr>
            <a:xfrm>
              <a:off x="5014038" y="3381725"/>
              <a:ext cx="34825" cy="63925"/>
            </a:xfrm>
            <a:custGeom>
              <a:avLst/>
              <a:gdLst/>
              <a:ahLst/>
              <a:cxnLst/>
              <a:rect l="l" t="t" r="r" b="b"/>
              <a:pathLst>
                <a:path w="1393" h="2557" extrusionOk="0">
                  <a:moveTo>
                    <a:pt x="10" y="1"/>
                  </a:moveTo>
                  <a:cubicBezTo>
                    <a:pt x="7" y="1"/>
                    <a:pt x="4" y="1"/>
                    <a:pt x="1" y="1"/>
                  </a:cubicBezTo>
                  <a:lnTo>
                    <a:pt x="1" y="2557"/>
                  </a:lnTo>
                  <a:cubicBezTo>
                    <a:pt x="2" y="2557"/>
                    <a:pt x="3" y="2557"/>
                    <a:pt x="5" y="2557"/>
                  </a:cubicBezTo>
                  <a:cubicBezTo>
                    <a:pt x="580" y="2557"/>
                    <a:pt x="1085" y="2174"/>
                    <a:pt x="1238" y="1618"/>
                  </a:cubicBezTo>
                  <a:cubicBezTo>
                    <a:pt x="1392" y="1064"/>
                    <a:pt x="1154" y="473"/>
                    <a:pt x="659" y="179"/>
                  </a:cubicBezTo>
                  <a:cubicBezTo>
                    <a:pt x="463" y="62"/>
                    <a:pt x="238" y="1"/>
                    <a:pt x="10"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96;p81">
              <a:extLst>
                <a:ext uri="{FF2B5EF4-FFF2-40B4-BE49-F238E27FC236}">
                  <a16:creationId xmlns:a16="http://schemas.microsoft.com/office/drawing/2014/main" id="{298E62FC-9BA5-427A-9D71-B9465FF8C461}"/>
                </a:ext>
              </a:extLst>
            </p:cNvPr>
            <p:cNvSpPr/>
            <p:nvPr/>
          </p:nvSpPr>
          <p:spPr>
            <a:xfrm>
              <a:off x="5042438" y="3487700"/>
              <a:ext cx="70625" cy="63925"/>
            </a:xfrm>
            <a:custGeom>
              <a:avLst/>
              <a:gdLst/>
              <a:ahLst/>
              <a:cxnLst/>
              <a:rect l="l" t="t" r="r" b="b"/>
              <a:pathLst>
                <a:path w="2825" h="2557" extrusionOk="0">
                  <a:moveTo>
                    <a:pt x="1366" y="0"/>
                  </a:moveTo>
                  <a:cubicBezTo>
                    <a:pt x="1096" y="0"/>
                    <a:pt x="827" y="86"/>
                    <a:pt x="601" y="256"/>
                  </a:cubicBezTo>
                  <a:cubicBezTo>
                    <a:pt x="186" y="565"/>
                    <a:pt x="0" y="1093"/>
                    <a:pt x="127" y="1593"/>
                  </a:cubicBezTo>
                  <a:cubicBezTo>
                    <a:pt x="254" y="2095"/>
                    <a:pt x="672" y="2468"/>
                    <a:pt x="1183" y="2543"/>
                  </a:cubicBezTo>
                  <a:cubicBezTo>
                    <a:pt x="1244" y="2552"/>
                    <a:pt x="1306" y="2556"/>
                    <a:pt x="1366" y="2556"/>
                  </a:cubicBezTo>
                  <a:cubicBezTo>
                    <a:pt x="1812" y="2556"/>
                    <a:pt x="2232" y="2321"/>
                    <a:pt x="2464" y="1931"/>
                  </a:cubicBezTo>
                  <a:cubicBezTo>
                    <a:pt x="2825" y="1325"/>
                    <a:pt x="2624" y="540"/>
                    <a:pt x="2018" y="180"/>
                  </a:cubicBezTo>
                  <a:cubicBezTo>
                    <a:pt x="1816" y="60"/>
                    <a:pt x="1591" y="0"/>
                    <a:pt x="1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97;p81">
              <a:extLst>
                <a:ext uri="{FF2B5EF4-FFF2-40B4-BE49-F238E27FC236}">
                  <a16:creationId xmlns:a16="http://schemas.microsoft.com/office/drawing/2014/main" id="{C6DF295A-7512-4F6C-8BFB-B130D5761F5C}"/>
                </a:ext>
              </a:extLst>
            </p:cNvPr>
            <p:cNvSpPr/>
            <p:nvPr/>
          </p:nvSpPr>
          <p:spPr>
            <a:xfrm>
              <a:off x="5076438" y="3487725"/>
              <a:ext cx="34775" cy="63875"/>
            </a:xfrm>
            <a:custGeom>
              <a:avLst/>
              <a:gdLst/>
              <a:ahLst/>
              <a:cxnLst/>
              <a:rect l="l" t="t" r="r" b="b"/>
              <a:pathLst>
                <a:path w="1391" h="2555" extrusionOk="0">
                  <a:moveTo>
                    <a:pt x="10" y="1"/>
                  </a:moveTo>
                  <a:cubicBezTo>
                    <a:pt x="7" y="1"/>
                    <a:pt x="4" y="1"/>
                    <a:pt x="1" y="1"/>
                  </a:cubicBezTo>
                  <a:lnTo>
                    <a:pt x="1" y="2555"/>
                  </a:lnTo>
                  <a:cubicBezTo>
                    <a:pt x="3" y="2555"/>
                    <a:pt x="6" y="2555"/>
                    <a:pt x="8" y="2555"/>
                  </a:cubicBezTo>
                  <a:cubicBezTo>
                    <a:pt x="581" y="2555"/>
                    <a:pt x="1084" y="2171"/>
                    <a:pt x="1237" y="1618"/>
                  </a:cubicBezTo>
                  <a:cubicBezTo>
                    <a:pt x="1390" y="1063"/>
                    <a:pt x="1154" y="473"/>
                    <a:pt x="658" y="179"/>
                  </a:cubicBezTo>
                  <a:cubicBezTo>
                    <a:pt x="461" y="62"/>
                    <a:pt x="238" y="1"/>
                    <a:pt x="10"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1502;p81">
            <a:extLst>
              <a:ext uri="{FF2B5EF4-FFF2-40B4-BE49-F238E27FC236}">
                <a16:creationId xmlns:a16="http://schemas.microsoft.com/office/drawing/2014/main" id="{3E55802D-F682-4256-B63F-642799638105}"/>
              </a:ext>
            </a:extLst>
          </p:cNvPr>
          <p:cNvGrpSpPr/>
          <p:nvPr/>
        </p:nvGrpSpPr>
        <p:grpSpPr>
          <a:xfrm>
            <a:off x="6350795" y="2550913"/>
            <a:ext cx="830799" cy="705997"/>
            <a:chOff x="5538438" y="2676850"/>
            <a:chExt cx="328775" cy="349350"/>
          </a:xfrm>
        </p:grpSpPr>
        <p:sp>
          <p:nvSpPr>
            <p:cNvPr id="74" name="Google Shape;1503;p81">
              <a:extLst>
                <a:ext uri="{FF2B5EF4-FFF2-40B4-BE49-F238E27FC236}">
                  <a16:creationId xmlns:a16="http://schemas.microsoft.com/office/drawing/2014/main" id="{C9B4BCAC-48D1-487D-A4E0-E94041F6227D}"/>
                </a:ext>
              </a:extLst>
            </p:cNvPr>
            <p:cNvSpPr/>
            <p:nvPr/>
          </p:nvSpPr>
          <p:spPr>
            <a:xfrm>
              <a:off x="5705288" y="2815850"/>
              <a:ext cx="161425" cy="210350"/>
            </a:xfrm>
            <a:custGeom>
              <a:avLst/>
              <a:gdLst/>
              <a:ahLst/>
              <a:cxnLst/>
              <a:rect l="l" t="t" r="r" b="b"/>
              <a:pathLst>
                <a:path w="6457" h="8414" extrusionOk="0">
                  <a:moveTo>
                    <a:pt x="2219" y="1"/>
                  </a:moveTo>
                  <a:lnTo>
                    <a:pt x="2219" y="2878"/>
                  </a:lnTo>
                  <a:cubicBezTo>
                    <a:pt x="2220" y="2996"/>
                    <a:pt x="2149" y="3102"/>
                    <a:pt x="2041" y="3147"/>
                  </a:cubicBezTo>
                  <a:cubicBezTo>
                    <a:pt x="1068" y="3551"/>
                    <a:pt x="370" y="4423"/>
                    <a:pt x="185" y="5458"/>
                  </a:cubicBezTo>
                  <a:cubicBezTo>
                    <a:pt x="1" y="6495"/>
                    <a:pt x="355" y="7555"/>
                    <a:pt x="1128" y="8270"/>
                  </a:cubicBezTo>
                  <a:cubicBezTo>
                    <a:pt x="1229" y="8362"/>
                    <a:pt x="1360" y="8414"/>
                    <a:pt x="1497" y="8414"/>
                  </a:cubicBezTo>
                  <a:cubicBezTo>
                    <a:pt x="1499" y="8414"/>
                    <a:pt x="1501" y="8414"/>
                    <a:pt x="1504" y="8414"/>
                  </a:cubicBezTo>
                  <a:lnTo>
                    <a:pt x="4954" y="8414"/>
                  </a:lnTo>
                  <a:cubicBezTo>
                    <a:pt x="4956" y="8414"/>
                    <a:pt x="4958" y="8414"/>
                    <a:pt x="4960" y="8414"/>
                  </a:cubicBezTo>
                  <a:cubicBezTo>
                    <a:pt x="5095" y="8414"/>
                    <a:pt x="5227" y="8362"/>
                    <a:pt x="5329" y="8270"/>
                  </a:cubicBezTo>
                  <a:cubicBezTo>
                    <a:pt x="6101" y="7555"/>
                    <a:pt x="6457" y="6495"/>
                    <a:pt x="6271" y="5458"/>
                  </a:cubicBezTo>
                  <a:cubicBezTo>
                    <a:pt x="6086" y="4423"/>
                    <a:pt x="5387" y="3551"/>
                    <a:pt x="4415" y="3147"/>
                  </a:cubicBezTo>
                  <a:cubicBezTo>
                    <a:pt x="4307" y="3102"/>
                    <a:pt x="4237" y="2996"/>
                    <a:pt x="4237" y="2878"/>
                  </a:cubicBezTo>
                  <a:lnTo>
                    <a:pt x="42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04;p81">
              <a:extLst>
                <a:ext uri="{FF2B5EF4-FFF2-40B4-BE49-F238E27FC236}">
                  <a16:creationId xmlns:a16="http://schemas.microsoft.com/office/drawing/2014/main" id="{90A836CD-56AB-4D81-BA6F-6BF4966B1994}"/>
                </a:ext>
              </a:extLst>
            </p:cNvPr>
            <p:cNvSpPr/>
            <p:nvPr/>
          </p:nvSpPr>
          <p:spPr>
            <a:xfrm>
              <a:off x="5731188" y="2805250"/>
              <a:ext cx="107775" cy="21175"/>
            </a:xfrm>
            <a:custGeom>
              <a:avLst/>
              <a:gdLst/>
              <a:ahLst/>
              <a:cxnLst/>
              <a:rect l="l" t="t" r="r" b="b"/>
              <a:pathLst>
                <a:path w="4311" h="847" extrusionOk="0">
                  <a:moveTo>
                    <a:pt x="422" y="1"/>
                  </a:moveTo>
                  <a:cubicBezTo>
                    <a:pt x="189" y="1"/>
                    <a:pt x="0" y="190"/>
                    <a:pt x="0" y="423"/>
                  </a:cubicBezTo>
                  <a:cubicBezTo>
                    <a:pt x="0" y="658"/>
                    <a:pt x="189" y="847"/>
                    <a:pt x="422" y="847"/>
                  </a:cubicBezTo>
                  <a:cubicBezTo>
                    <a:pt x="424" y="847"/>
                    <a:pt x="427" y="847"/>
                    <a:pt x="430" y="847"/>
                  </a:cubicBezTo>
                  <a:lnTo>
                    <a:pt x="3898" y="847"/>
                  </a:lnTo>
                  <a:cubicBezTo>
                    <a:pt x="4128" y="840"/>
                    <a:pt x="4311" y="653"/>
                    <a:pt x="4311" y="423"/>
                  </a:cubicBezTo>
                  <a:cubicBezTo>
                    <a:pt x="4311" y="193"/>
                    <a:pt x="4128" y="6"/>
                    <a:pt x="3898" y="1"/>
                  </a:cubicBezTo>
                  <a:lnTo>
                    <a:pt x="430" y="1"/>
                  </a:lnTo>
                  <a:cubicBezTo>
                    <a:pt x="427" y="1"/>
                    <a:pt x="424" y="1"/>
                    <a:pt x="4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05;p81">
              <a:extLst>
                <a:ext uri="{FF2B5EF4-FFF2-40B4-BE49-F238E27FC236}">
                  <a16:creationId xmlns:a16="http://schemas.microsoft.com/office/drawing/2014/main" id="{19D0030F-A7DB-43A8-AF88-CF55F170096E}"/>
                </a:ext>
              </a:extLst>
            </p:cNvPr>
            <p:cNvSpPr/>
            <p:nvPr/>
          </p:nvSpPr>
          <p:spPr>
            <a:xfrm>
              <a:off x="5538438" y="2700675"/>
              <a:ext cx="205900" cy="204425"/>
            </a:xfrm>
            <a:custGeom>
              <a:avLst/>
              <a:gdLst/>
              <a:ahLst/>
              <a:cxnLst/>
              <a:rect l="l" t="t" r="r" b="b"/>
              <a:pathLst>
                <a:path w="8236" h="8177" extrusionOk="0">
                  <a:moveTo>
                    <a:pt x="6736" y="1"/>
                  </a:moveTo>
                  <a:lnTo>
                    <a:pt x="4968" y="1770"/>
                  </a:lnTo>
                  <a:cubicBezTo>
                    <a:pt x="4873" y="1866"/>
                    <a:pt x="4763" y="1940"/>
                    <a:pt x="4640" y="1994"/>
                  </a:cubicBezTo>
                  <a:lnTo>
                    <a:pt x="366" y="3810"/>
                  </a:lnTo>
                  <a:cubicBezTo>
                    <a:pt x="75" y="3935"/>
                    <a:pt x="0" y="4313"/>
                    <a:pt x="224" y="4536"/>
                  </a:cubicBezTo>
                  <a:lnTo>
                    <a:pt x="3734" y="8045"/>
                  </a:lnTo>
                  <a:cubicBezTo>
                    <a:pt x="3823" y="8135"/>
                    <a:pt x="3936" y="8177"/>
                    <a:pt x="4049" y="8177"/>
                  </a:cubicBezTo>
                  <a:cubicBezTo>
                    <a:pt x="4220" y="8177"/>
                    <a:pt x="4388" y="8079"/>
                    <a:pt x="4462" y="7901"/>
                  </a:cubicBezTo>
                  <a:lnTo>
                    <a:pt x="6324" y="3412"/>
                  </a:lnTo>
                  <a:lnTo>
                    <a:pt x="8236" y="1500"/>
                  </a:lnTo>
                  <a:lnTo>
                    <a:pt x="7487" y="751"/>
                  </a:lnTo>
                  <a:lnTo>
                    <a:pt x="67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06;p81">
              <a:extLst>
                <a:ext uri="{FF2B5EF4-FFF2-40B4-BE49-F238E27FC236}">
                  <a16:creationId xmlns:a16="http://schemas.microsoft.com/office/drawing/2014/main" id="{B7097DC5-F4BF-4DA9-894C-097DDECE6ABA}"/>
                </a:ext>
              </a:extLst>
            </p:cNvPr>
            <p:cNvSpPr/>
            <p:nvPr/>
          </p:nvSpPr>
          <p:spPr>
            <a:xfrm>
              <a:off x="5776713" y="2714475"/>
              <a:ext cx="24700" cy="21150"/>
            </a:xfrm>
            <a:custGeom>
              <a:avLst/>
              <a:gdLst/>
              <a:ahLst/>
              <a:cxnLst/>
              <a:rect l="l" t="t" r="r" b="b"/>
              <a:pathLst>
                <a:path w="988" h="846" extrusionOk="0">
                  <a:moveTo>
                    <a:pt x="565" y="0"/>
                  </a:moveTo>
                  <a:cubicBezTo>
                    <a:pt x="188" y="0"/>
                    <a:pt x="0" y="455"/>
                    <a:pt x="266" y="720"/>
                  </a:cubicBezTo>
                  <a:cubicBezTo>
                    <a:pt x="352" y="806"/>
                    <a:pt x="458" y="845"/>
                    <a:pt x="562" y="845"/>
                  </a:cubicBezTo>
                  <a:cubicBezTo>
                    <a:pt x="779" y="845"/>
                    <a:pt x="987" y="676"/>
                    <a:pt x="987" y="422"/>
                  </a:cubicBezTo>
                  <a:cubicBezTo>
                    <a:pt x="987" y="190"/>
                    <a:pt x="798"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07;p81">
              <a:extLst>
                <a:ext uri="{FF2B5EF4-FFF2-40B4-BE49-F238E27FC236}">
                  <a16:creationId xmlns:a16="http://schemas.microsoft.com/office/drawing/2014/main" id="{0011E768-DC36-47A1-A7D5-E6B010E6B979}"/>
                </a:ext>
              </a:extLst>
            </p:cNvPr>
            <p:cNvSpPr/>
            <p:nvPr/>
          </p:nvSpPr>
          <p:spPr>
            <a:xfrm>
              <a:off x="5792413" y="2759925"/>
              <a:ext cx="24675" cy="21150"/>
            </a:xfrm>
            <a:custGeom>
              <a:avLst/>
              <a:gdLst/>
              <a:ahLst/>
              <a:cxnLst/>
              <a:rect l="l" t="t" r="r" b="b"/>
              <a:pathLst>
                <a:path w="987" h="846" extrusionOk="0">
                  <a:moveTo>
                    <a:pt x="565" y="0"/>
                  </a:moveTo>
                  <a:cubicBezTo>
                    <a:pt x="188" y="0"/>
                    <a:pt x="0" y="455"/>
                    <a:pt x="265" y="720"/>
                  </a:cubicBezTo>
                  <a:cubicBezTo>
                    <a:pt x="352" y="807"/>
                    <a:pt x="458" y="845"/>
                    <a:pt x="562" y="845"/>
                  </a:cubicBezTo>
                  <a:cubicBezTo>
                    <a:pt x="779" y="845"/>
                    <a:pt x="987" y="677"/>
                    <a:pt x="987" y="423"/>
                  </a:cubicBezTo>
                  <a:cubicBezTo>
                    <a:pt x="987" y="190"/>
                    <a:pt x="798" y="0"/>
                    <a:pt x="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08;p81">
              <a:extLst>
                <a:ext uri="{FF2B5EF4-FFF2-40B4-BE49-F238E27FC236}">
                  <a16:creationId xmlns:a16="http://schemas.microsoft.com/office/drawing/2014/main" id="{539B5456-9D78-4ACB-A667-58145AB64CF1}"/>
                </a:ext>
              </a:extLst>
            </p:cNvPr>
            <p:cNvSpPr/>
            <p:nvPr/>
          </p:nvSpPr>
          <p:spPr>
            <a:xfrm>
              <a:off x="5731813" y="2955525"/>
              <a:ext cx="108325" cy="52475"/>
            </a:xfrm>
            <a:custGeom>
              <a:avLst/>
              <a:gdLst/>
              <a:ahLst/>
              <a:cxnLst/>
              <a:rect l="l" t="t" r="r" b="b"/>
              <a:pathLst>
                <a:path w="4333" h="2099" extrusionOk="0">
                  <a:moveTo>
                    <a:pt x="205" y="1"/>
                  </a:moveTo>
                  <a:cubicBezTo>
                    <a:pt x="109" y="1"/>
                    <a:pt x="27" y="72"/>
                    <a:pt x="15" y="167"/>
                  </a:cubicBezTo>
                  <a:cubicBezTo>
                    <a:pt x="7" y="248"/>
                    <a:pt x="3" y="329"/>
                    <a:pt x="3" y="410"/>
                  </a:cubicBezTo>
                  <a:cubicBezTo>
                    <a:pt x="1" y="1001"/>
                    <a:pt x="244" y="1567"/>
                    <a:pt x="671" y="1974"/>
                  </a:cubicBezTo>
                  <a:cubicBezTo>
                    <a:pt x="753" y="2054"/>
                    <a:pt x="865" y="2099"/>
                    <a:pt x="980" y="2099"/>
                  </a:cubicBezTo>
                  <a:lnTo>
                    <a:pt x="3356" y="2099"/>
                  </a:lnTo>
                  <a:cubicBezTo>
                    <a:pt x="3358" y="2099"/>
                    <a:pt x="3360" y="2099"/>
                    <a:pt x="3362" y="2099"/>
                  </a:cubicBezTo>
                  <a:cubicBezTo>
                    <a:pt x="3470" y="2099"/>
                    <a:pt x="3576" y="2057"/>
                    <a:pt x="3655" y="1982"/>
                  </a:cubicBezTo>
                  <a:cubicBezTo>
                    <a:pt x="4087" y="1575"/>
                    <a:pt x="4333" y="1005"/>
                    <a:pt x="4331" y="410"/>
                  </a:cubicBezTo>
                  <a:cubicBezTo>
                    <a:pt x="4331" y="329"/>
                    <a:pt x="4328" y="248"/>
                    <a:pt x="4318" y="167"/>
                  </a:cubicBezTo>
                  <a:cubicBezTo>
                    <a:pt x="4307" y="72"/>
                    <a:pt x="4226" y="1"/>
                    <a:pt x="4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09;p81">
              <a:extLst>
                <a:ext uri="{FF2B5EF4-FFF2-40B4-BE49-F238E27FC236}">
                  <a16:creationId xmlns:a16="http://schemas.microsoft.com/office/drawing/2014/main" id="{854F262F-2C6D-4481-B501-60A1FA3F680D}"/>
                </a:ext>
              </a:extLst>
            </p:cNvPr>
            <p:cNvSpPr/>
            <p:nvPr/>
          </p:nvSpPr>
          <p:spPr>
            <a:xfrm>
              <a:off x="5587238" y="2719150"/>
              <a:ext cx="157100" cy="185925"/>
            </a:xfrm>
            <a:custGeom>
              <a:avLst/>
              <a:gdLst/>
              <a:ahLst/>
              <a:cxnLst/>
              <a:rect l="l" t="t" r="r" b="b"/>
              <a:pathLst>
                <a:path w="6284" h="7437" extrusionOk="0">
                  <a:moveTo>
                    <a:pt x="5523" y="1"/>
                  </a:moveTo>
                  <a:lnTo>
                    <a:pt x="1" y="5525"/>
                  </a:lnTo>
                  <a:lnTo>
                    <a:pt x="1782" y="7306"/>
                  </a:lnTo>
                  <a:cubicBezTo>
                    <a:pt x="1871" y="7395"/>
                    <a:pt x="1984" y="7437"/>
                    <a:pt x="2097" y="7437"/>
                  </a:cubicBezTo>
                  <a:cubicBezTo>
                    <a:pt x="2268" y="7437"/>
                    <a:pt x="2437" y="7339"/>
                    <a:pt x="2510" y="7162"/>
                  </a:cubicBezTo>
                  <a:lnTo>
                    <a:pt x="4292" y="2864"/>
                  </a:lnTo>
                  <a:cubicBezTo>
                    <a:pt x="4344" y="2738"/>
                    <a:pt x="4422" y="2623"/>
                    <a:pt x="4517" y="2528"/>
                  </a:cubicBezTo>
                  <a:lnTo>
                    <a:pt x="6284" y="761"/>
                  </a:lnTo>
                  <a:lnTo>
                    <a:pt x="5535" y="12"/>
                  </a:lnTo>
                  <a:lnTo>
                    <a:pt x="5523"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10;p81">
              <a:extLst>
                <a:ext uri="{FF2B5EF4-FFF2-40B4-BE49-F238E27FC236}">
                  <a16:creationId xmlns:a16="http://schemas.microsoft.com/office/drawing/2014/main" id="{70A83CB8-CC38-4825-AE1B-FE69A44AA315}"/>
                </a:ext>
              </a:extLst>
            </p:cNvPr>
            <p:cNvSpPr/>
            <p:nvPr/>
          </p:nvSpPr>
          <p:spPr>
            <a:xfrm>
              <a:off x="5785963" y="2815850"/>
              <a:ext cx="81250" cy="210350"/>
            </a:xfrm>
            <a:custGeom>
              <a:avLst/>
              <a:gdLst/>
              <a:ahLst/>
              <a:cxnLst/>
              <a:rect l="l" t="t" r="r" b="b"/>
              <a:pathLst>
                <a:path w="3250" h="8414" extrusionOk="0">
                  <a:moveTo>
                    <a:pt x="1" y="1"/>
                  </a:moveTo>
                  <a:lnTo>
                    <a:pt x="1" y="8414"/>
                  </a:lnTo>
                  <a:lnTo>
                    <a:pt x="1727" y="8414"/>
                  </a:lnTo>
                  <a:cubicBezTo>
                    <a:pt x="1729" y="8414"/>
                    <a:pt x="1731" y="8414"/>
                    <a:pt x="1733" y="8414"/>
                  </a:cubicBezTo>
                  <a:cubicBezTo>
                    <a:pt x="1868" y="8414"/>
                    <a:pt x="2000" y="8362"/>
                    <a:pt x="2102" y="8270"/>
                  </a:cubicBezTo>
                  <a:cubicBezTo>
                    <a:pt x="2898" y="7531"/>
                    <a:pt x="3249" y="6429"/>
                    <a:pt x="3026" y="5365"/>
                  </a:cubicBezTo>
                  <a:cubicBezTo>
                    <a:pt x="2803" y="4302"/>
                    <a:pt x="2037" y="3435"/>
                    <a:pt x="1010" y="3079"/>
                  </a:cubicBezTo>
                  <a:lnTo>
                    <a:pt x="1010"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511;p81">
              <a:extLst>
                <a:ext uri="{FF2B5EF4-FFF2-40B4-BE49-F238E27FC236}">
                  <a16:creationId xmlns:a16="http://schemas.microsoft.com/office/drawing/2014/main" id="{6E40B695-C0B4-4920-B62A-432164534AFF}"/>
                </a:ext>
              </a:extLst>
            </p:cNvPr>
            <p:cNvSpPr/>
            <p:nvPr/>
          </p:nvSpPr>
          <p:spPr>
            <a:xfrm>
              <a:off x="5785963" y="2955525"/>
              <a:ext cx="54175" cy="52475"/>
            </a:xfrm>
            <a:custGeom>
              <a:avLst/>
              <a:gdLst/>
              <a:ahLst/>
              <a:cxnLst/>
              <a:rect l="l" t="t" r="r" b="b"/>
              <a:pathLst>
                <a:path w="2167" h="2099" extrusionOk="0">
                  <a:moveTo>
                    <a:pt x="1" y="1"/>
                  </a:moveTo>
                  <a:lnTo>
                    <a:pt x="1" y="2099"/>
                  </a:lnTo>
                  <a:lnTo>
                    <a:pt x="1190" y="2099"/>
                  </a:lnTo>
                  <a:cubicBezTo>
                    <a:pt x="1192" y="2099"/>
                    <a:pt x="1194" y="2099"/>
                    <a:pt x="1196" y="2099"/>
                  </a:cubicBezTo>
                  <a:cubicBezTo>
                    <a:pt x="1304" y="2099"/>
                    <a:pt x="1410" y="2057"/>
                    <a:pt x="1489" y="1982"/>
                  </a:cubicBezTo>
                  <a:cubicBezTo>
                    <a:pt x="1921" y="1575"/>
                    <a:pt x="2167" y="1005"/>
                    <a:pt x="2165" y="410"/>
                  </a:cubicBezTo>
                  <a:cubicBezTo>
                    <a:pt x="2165" y="329"/>
                    <a:pt x="2162" y="248"/>
                    <a:pt x="2152" y="167"/>
                  </a:cubicBezTo>
                  <a:cubicBezTo>
                    <a:pt x="2141" y="72"/>
                    <a:pt x="2060" y="1"/>
                    <a:pt x="1963"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12;p81">
              <a:extLst>
                <a:ext uri="{FF2B5EF4-FFF2-40B4-BE49-F238E27FC236}">
                  <a16:creationId xmlns:a16="http://schemas.microsoft.com/office/drawing/2014/main" id="{245436DD-23EB-446B-903E-6D86E36F07CF}"/>
                </a:ext>
              </a:extLst>
            </p:cNvPr>
            <p:cNvSpPr/>
            <p:nvPr/>
          </p:nvSpPr>
          <p:spPr>
            <a:xfrm>
              <a:off x="5785963" y="2805250"/>
              <a:ext cx="53000" cy="21175"/>
            </a:xfrm>
            <a:custGeom>
              <a:avLst/>
              <a:gdLst/>
              <a:ahLst/>
              <a:cxnLst/>
              <a:rect l="l" t="t" r="r" b="b"/>
              <a:pathLst>
                <a:path w="2120" h="847" extrusionOk="0">
                  <a:moveTo>
                    <a:pt x="1" y="1"/>
                  </a:moveTo>
                  <a:lnTo>
                    <a:pt x="1" y="847"/>
                  </a:lnTo>
                  <a:lnTo>
                    <a:pt x="1707" y="847"/>
                  </a:lnTo>
                  <a:cubicBezTo>
                    <a:pt x="1937" y="840"/>
                    <a:pt x="2120" y="653"/>
                    <a:pt x="2120" y="423"/>
                  </a:cubicBezTo>
                  <a:cubicBezTo>
                    <a:pt x="2120" y="193"/>
                    <a:pt x="1937" y="6"/>
                    <a:pt x="1707"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13;p81">
              <a:extLst>
                <a:ext uri="{FF2B5EF4-FFF2-40B4-BE49-F238E27FC236}">
                  <a16:creationId xmlns:a16="http://schemas.microsoft.com/office/drawing/2014/main" id="{9A77533A-E420-4449-AEDF-A684811D6164}"/>
                </a:ext>
              </a:extLst>
            </p:cNvPr>
            <p:cNvSpPr/>
            <p:nvPr/>
          </p:nvSpPr>
          <p:spPr>
            <a:xfrm>
              <a:off x="5681963" y="2676850"/>
              <a:ext cx="89750" cy="85150"/>
            </a:xfrm>
            <a:custGeom>
              <a:avLst/>
              <a:gdLst/>
              <a:ahLst/>
              <a:cxnLst/>
              <a:rect l="l" t="t" r="r" b="b"/>
              <a:pathLst>
                <a:path w="3590" h="3406" extrusionOk="0">
                  <a:moveTo>
                    <a:pt x="464" y="0"/>
                  </a:moveTo>
                  <a:cubicBezTo>
                    <a:pt x="356" y="0"/>
                    <a:pt x="248" y="41"/>
                    <a:pt x="165" y="124"/>
                  </a:cubicBezTo>
                  <a:cubicBezTo>
                    <a:pt x="0" y="289"/>
                    <a:pt x="0" y="557"/>
                    <a:pt x="165" y="722"/>
                  </a:cubicBezTo>
                  <a:lnTo>
                    <a:pt x="2728" y="3283"/>
                  </a:lnTo>
                  <a:cubicBezTo>
                    <a:pt x="2807" y="3362"/>
                    <a:pt x="2914" y="3406"/>
                    <a:pt x="3025" y="3406"/>
                  </a:cubicBezTo>
                  <a:cubicBezTo>
                    <a:pt x="3402" y="3406"/>
                    <a:pt x="3590" y="2951"/>
                    <a:pt x="3325" y="2686"/>
                  </a:cubicBezTo>
                  <a:lnTo>
                    <a:pt x="762" y="124"/>
                  </a:lnTo>
                  <a:cubicBezTo>
                    <a:pt x="681" y="41"/>
                    <a:pt x="57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14;p81">
              <a:extLst>
                <a:ext uri="{FF2B5EF4-FFF2-40B4-BE49-F238E27FC236}">
                  <a16:creationId xmlns:a16="http://schemas.microsoft.com/office/drawing/2014/main" id="{898EAB5E-B1E0-471E-BD5D-7B101B5A12BD}"/>
                </a:ext>
              </a:extLst>
            </p:cNvPr>
            <p:cNvSpPr/>
            <p:nvPr/>
          </p:nvSpPr>
          <p:spPr>
            <a:xfrm>
              <a:off x="5717838" y="2711675"/>
              <a:ext cx="51375" cy="50350"/>
            </a:xfrm>
            <a:custGeom>
              <a:avLst/>
              <a:gdLst/>
              <a:ahLst/>
              <a:cxnLst/>
              <a:rect l="l" t="t" r="r" b="b"/>
              <a:pathLst>
                <a:path w="2055" h="2014" extrusionOk="0">
                  <a:moveTo>
                    <a:pt x="599" y="1"/>
                  </a:moveTo>
                  <a:lnTo>
                    <a:pt x="0" y="598"/>
                  </a:lnTo>
                  <a:lnTo>
                    <a:pt x="1293" y="1890"/>
                  </a:lnTo>
                  <a:cubicBezTo>
                    <a:pt x="1375" y="1973"/>
                    <a:pt x="1483" y="2014"/>
                    <a:pt x="1591" y="2014"/>
                  </a:cubicBezTo>
                  <a:cubicBezTo>
                    <a:pt x="1699" y="2014"/>
                    <a:pt x="1807" y="1973"/>
                    <a:pt x="1890" y="1890"/>
                  </a:cubicBezTo>
                  <a:cubicBezTo>
                    <a:pt x="2055" y="1725"/>
                    <a:pt x="2055" y="1456"/>
                    <a:pt x="1890" y="1293"/>
                  </a:cubicBezTo>
                  <a:lnTo>
                    <a:pt x="599"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15;p81">
              <a:extLst>
                <a:ext uri="{FF2B5EF4-FFF2-40B4-BE49-F238E27FC236}">
                  <a16:creationId xmlns:a16="http://schemas.microsoft.com/office/drawing/2014/main" id="{7CC0A00A-9791-4D33-AD4E-4CE82C60130D}"/>
                </a:ext>
              </a:extLst>
            </p:cNvPr>
            <p:cNvSpPr/>
            <p:nvPr/>
          </p:nvSpPr>
          <p:spPr>
            <a:xfrm>
              <a:off x="5568688" y="2796650"/>
              <a:ext cx="103825" cy="78550"/>
            </a:xfrm>
            <a:custGeom>
              <a:avLst/>
              <a:gdLst/>
              <a:ahLst/>
              <a:cxnLst/>
              <a:rect l="l" t="t" r="r" b="b"/>
              <a:pathLst>
                <a:path w="4153" h="3142" extrusionOk="0">
                  <a:moveTo>
                    <a:pt x="895" y="0"/>
                  </a:moveTo>
                  <a:cubicBezTo>
                    <a:pt x="869" y="0"/>
                    <a:pt x="842" y="5"/>
                    <a:pt x="817" y="16"/>
                  </a:cubicBezTo>
                  <a:lnTo>
                    <a:pt x="240" y="261"/>
                  </a:lnTo>
                  <a:cubicBezTo>
                    <a:pt x="49" y="343"/>
                    <a:pt x="0" y="592"/>
                    <a:pt x="148" y="739"/>
                  </a:cubicBezTo>
                  <a:lnTo>
                    <a:pt x="2462" y="3056"/>
                  </a:lnTo>
                  <a:cubicBezTo>
                    <a:pt x="2521" y="3114"/>
                    <a:pt x="2596" y="3142"/>
                    <a:pt x="2670" y="3142"/>
                  </a:cubicBezTo>
                  <a:cubicBezTo>
                    <a:pt x="2783" y="3142"/>
                    <a:pt x="2894" y="3078"/>
                    <a:pt x="2943" y="2960"/>
                  </a:cubicBezTo>
                  <a:lnTo>
                    <a:pt x="4137" y="81"/>
                  </a:lnTo>
                  <a:cubicBezTo>
                    <a:pt x="4153" y="42"/>
                    <a:pt x="4124" y="0"/>
                    <a:pt x="4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16;p81">
              <a:extLst>
                <a:ext uri="{FF2B5EF4-FFF2-40B4-BE49-F238E27FC236}">
                  <a16:creationId xmlns:a16="http://schemas.microsoft.com/office/drawing/2014/main" id="{A07566B8-6DD2-4345-A9F3-6FDE0CBDE58C}"/>
                </a:ext>
              </a:extLst>
            </p:cNvPr>
            <p:cNvSpPr/>
            <p:nvPr/>
          </p:nvSpPr>
          <p:spPr>
            <a:xfrm>
              <a:off x="5600838" y="2796650"/>
              <a:ext cx="71675" cy="78550"/>
            </a:xfrm>
            <a:custGeom>
              <a:avLst/>
              <a:gdLst/>
              <a:ahLst/>
              <a:cxnLst/>
              <a:rect l="l" t="t" r="r" b="b"/>
              <a:pathLst>
                <a:path w="2867" h="3142" extrusionOk="0">
                  <a:moveTo>
                    <a:pt x="1880" y="0"/>
                  </a:moveTo>
                  <a:lnTo>
                    <a:pt x="0" y="1880"/>
                  </a:lnTo>
                  <a:lnTo>
                    <a:pt x="1176" y="3056"/>
                  </a:lnTo>
                  <a:cubicBezTo>
                    <a:pt x="1235" y="3114"/>
                    <a:pt x="1310" y="3142"/>
                    <a:pt x="1384" y="3142"/>
                  </a:cubicBezTo>
                  <a:cubicBezTo>
                    <a:pt x="1497" y="3142"/>
                    <a:pt x="1608" y="3078"/>
                    <a:pt x="1657" y="2960"/>
                  </a:cubicBezTo>
                  <a:lnTo>
                    <a:pt x="2851" y="81"/>
                  </a:lnTo>
                  <a:cubicBezTo>
                    <a:pt x="2867" y="42"/>
                    <a:pt x="2838" y="0"/>
                    <a:pt x="2796" y="0"/>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par>
                                <p:cTn id="25" presetID="14" presetClass="entr" presetSubtype="1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anim calcmode="lin" valueType="num">
                                      <p:cBhvr>
                                        <p:cTn id="33" dur="500" fill="hold"/>
                                        <p:tgtEl>
                                          <p:spTgt spid="34"/>
                                        </p:tgtEl>
                                        <p:attrNameLst>
                                          <p:attrName>ppt_x</p:attrName>
                                        </p:attrNameLst>
                                      </p:cBhvr>
                                      <p:tavLst>
                                        <p:tav tm="0">
                                          <p:val>
                                            <p:strVal val="#ppt_x"/>
                                          </p:val>
                                        </p:tav>
                                        <p:tav tm="100000">
                                          <p:val>
                                            <p:strVal val="#ppt_x"/>
                                          </p:val>
                                        </p:tav>
                                      </p:tavLst>
                                    </p:anim>
                                    <p:anim calcmode="lin" valueType="num">
                                      <p:cBhvr>
                                        <p:cTn id="34" dur="5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anim calcmode="lin" valueType="num">
                                      <p:cBhvr>
                                        <p:cTn id="38" dur="500" fill="hold"/>
                                        <p:tgtEl>
                                          <p:spTgt spid="73"/>
                                        </p:tgtEl>
                                        <p:attrNameLst>
                                          <p:attrName>ppt_x</p:attrName>
                                        </p:attrNameLst>
                                      </p:cBhvr>
                                      <p:tavLst>
                                        <p:tav tm="0">
                                          <p:val>
                                            <p:strVal val="#ppt_x"/>
                                          </p:val>
                                        </p:tav>
                                        <p:tav tm="100000">
                                          <p:val>
                                            <p:strVal val="#ppt_x"/>
                                          </p:val>
                                        </p:tav>
                                      </p:tavLst>
                                    </p:anim>
                                    <p:anim calcmode="lin" valueType="num">
                                      <p:cBhvr>
                                        <p:cTn id="39"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grpSp>
        <p:nvGrpSpPr>
          <p:cNvPr id="1128" name="Google Shape;1128;p80"/>
          <p:cNvGrpSpPr/>
          <p:nvPr/>
        </p:nvGrpSpPr>
        <p:grpSpPr>
          <a:xfrm rot="291186">
            <a:off x="7405414" y="-81663"/>
            <a:ext cx="1721733" cy="1737413"/>
            <a:chOff x="6152200" y="1762750"/>
            <a:chExt cx="2047725" cy="2056900"/>
          </a:xfrm>
        </p:grpSpPr>
        <p:sp>
          <p:nvSpPr>
            <p:cNvPr id="1129" name="Google Shape;1129;p80"/>
            <p:cNvSpPr/>
            <p:nvPr/>
          </p:nvSpPr>
          <p:spPr>
            <a:xfrm>
              <a:off x="6152200" y="1762750"/>
              <a:ext cx="2047725" cy="2056900"/>
            </a:xfrm>
            <a:custGeom>
              <a:avLst/>
              <a:gdLst/>
              <a:ahLst/>
              <a:cxnLst/>
              <a:rect l="l" t="t" r="r" b="b"/>
              <a:pathLst>
                <a:path w="81909" h="82276" extrusionOk="0">
                  <a:moveTo>
                    <a:pt x="38408" y="1"/>
                  </a:moveTo>
                  <a:cubicBezTo>
                    <a:pt x="35261" y="1"/>
                    <a:pt x="32118" y="290"/>
                    <a:pt x="29023" y="870"/>
                  </a:cubicBezTo>
                  <a:cubicBezTo>
                    <a:pt x="27586" y="1128"/>
                    <a:pt x="26781" y="2867"/>
                    <a:pt x="27141" y="4189"/>
                  </a:cubicBezTo>
                  <a:cubicBezTo>
                    <a:pt x="27498" y="5468"/>
                    <a:pt x="28624" y="6126"/>
                    <a:pt x="29842" y="6126"/>
                  </a:cubicBezTo>
                  <a:cubicBezTo>
                    <a:pt x="30047" y="6126"/>
                    <a:pt x="30253" y="6108"/>
                    <a:pt x="30459" y="6071"/>
                  </a:cubicBezTo>
                  <a:cubicBezTo>
                    <a:pt x="31135" y="5941"/>
                    <a:pt x="31810" y="5841"/>
                    <a:pt x="32500" y="5755"/>
                  </a:cubicBezTo>
                  <a:cubicBezTo>
                    <a:pt x="32744" y="9289"/>
                    <a:pt x="32816" y="12823"/>
                    <a:pt x="32715" y="16372"/>
                  </a:cubicBezTo>
                  <a:cubicBezTo>
                    <a:pt x="32399" y="16530"/>
                    <a:pt x="32097" y="16703"/>
                    <a:pt x="31796" y="16875"/>
                  </a:cubicBezTo>
                  <a:lnTo>
                    <a:pt x="31451" y="17076"/>
                  </a:lnTo>
                  <a:cubicBezTo>
                    <a:pt x="30948" y="17234"/>
                    <a:pt x="30459" y="17406"/>
                    <a:pt x="29985" y="17593"/>
                  </a:cubicBezTo>
                  <a:cubicBezTo>
                    <a:pt x="27859" y="18427"/>
                    <a:pt x="25833" y="19490"/>
                    <a:pt x="23951" y="20768"/>
                  </a:cubicBezTo>
                  <a:cubicBezTo>
                    <a:pt x="21839" y="18484"/>
                    <a:pt x="19856" y="16070"/>
                    <a:pt x="18017" y="13556"/>
                  </a:cubicBezTo>
                  <a:cubicBezTo>
                    <a:pt x="19253" y="13024"/>
                    <a:pt x="20029" y="11717"/>
                    <a:pt x="19655" y="10338"/>
                  </a:cubicBezTo>
                  <a:cubicBezTo>
                    <a:pt x="19345" y="9229"/>
                    <a:pt x="18214" y="8338"/>
                    <a:pt x="17050" y="8338"/>
                  </a:cubicBezTo>
                  <a:cubicBezTo>
                    <a:pt x="16811" y="8338"/>
                    <a:pt x="16571" y="8375"/>
                    <a:pt x="16336" y="8456"/>
                  </a:cubicBezTo>
                  <a:cubicBezTo>
                    <a:pt x="13894" y="9275"/>
                    <a:pt x="11667" y="10611"/>
                    <a:pt x="9785" y="12364"/>
                  </a:cubicBezTo>
                  <a:cubicBezTo>
                    <a:pt x="8707" y="13355"/>
                    <a:pt x="8779" y="15165"/>
                    <a:pt x="9785" y="16171"/>
                  </a:cubicBezTo>
                  <a:cubicBezTo>
                    <a:pt x="10314" y="16684"/>
                    <a:pt x="11002" y="16944"/>
                    <a:pt x="11691" y="16944"/>
                  </a:cubicBezTo>
                  <a:cubicBezTo>
                    <a:pt x="12293" y="16944"/>
                    <a:pt x="12895" y="16746"/>
                    <a:pt x="13391" y="16343"/>
                  </a:cubicBezTo>
                  <a:cubicBezTo>
                    <a:pt x="15388" y="19087"/>
                    <a:pt x="17529" y="21731"/>
                    <a:pt x="19828" y="24245"/>
                  </a:cubicBezTo>
                  <a:cubicBezTo>
                    <a:pt x="17155" y="27076"/>
                    <a:pt x="15187" y="30481"/>
                    <a:pt x="14081" y="34216"/>
                  </a:cubicBezTo>
                  <a:lnTo>
                    <a:pt x="7012" y="33139"/>
                  </a:lnTo>
                  <a:cubicBezTo>
                    <a:pt x="7472" y="31960"/>
                    <a:pt x="6926" y="30495"/>
                    <a:pt x="5834" y="29863"/>
                  </a:cubicBezTo>
                  <a:cubicBezTo>
                    <a:pt x="5411" y="29616"/>
                    <a:pt x="4959" y="29502"/>
                    <a:pt x="4514" y="29502"/>
                  </a:cubicBezTo>
                  <a:cubicBezTo>
                    <a:pt x="3586" y="29502"/>
                    <a:pt x="2690" y="30000"/>
                    <a:pt x="2156" y="30825"/>
                  </a:cubicBezTo>
                  <a:cubicBezTo>
                    <a:pt x="461" y="33440"/>
                    <a:pt x="1" y="36601"/>
                    <a:pt x="691" y="39618"/>
                  </a:cubicBezTo>
                  <a:cubicBezTo>
                    <a:pt x="956" y="40811"/>
                    <a:pt x="2150" y="41589"/>
                    <a:pt x="3325" y="41589"/>
                  </a:cubicBezTo>
                  <a:cubicBezTo>
                    <a:pt x="3552" y="41589"/>
                    <a:pt x="3777" y="41561"/>
                    <a:pt x="3995" y="41500"/>
                  </a:cubicBezTo>
                  <a:cubicBezTo>
                    <a:pt x="5389" y="41112"/>
                    <a:pt x="6136" y="39748"/>
                    <a:pt x="5920" y="38383"/>
                  </a:cubicBezTo>
                  <a:lnTo>
                    <a:pt x="5920" y="38383"/>
                  </a:lnTo>
                  <a:lnTo>
                    <a:pt x="13104" y="39475"/>
                  </a:lnTo>
                  <a:cubicBezTo>
                    <a:pt x="13018" y="40236"/>
                    <a:pt x="12960" y="40997"/>
                    <a:pt x="12946" y="41759"/>
                  </a:cubicBezTo>
                  <a:cubicBezTo>
                    <a:pt x="12931" y="43497"/>
                    <a:pt x="13176" y="45250"/>
                    <a:pt x="13463" y="46960"/>
                  </a:cubicBezTo>
                  <a:cubicBezTo>
                    <a:pt x="13707" y="48411"/>
                    <a:pt x="14095" y="49819"/>
                    <a:pt x="14627" y="51184"/>
                  </a:cubicBezTo>
                  <a:cubicBezTo>
                    <a:pt x="11998" y="52419"/>
                    <a:pt x="9354" y="53540"/>
                    <a:pt x="6624" y="54560"/>
                  </a:cubicBezTo>
                  <a:cubicBezTo>
                    <a:pt x="6495" y="54330"/>
                    <a:pt x="6380" y="54086"/>
                    <a:pt x="6265" y="53856"/>
                  </a:cubicBezTo>
                  <a:cubicBezTo>
                    <a:pt x="6179" y="53669"/>
                    <a:pt x="6078" y="53497"/>
                    <a:pt x="6006" y="53310"/>
                  </a:cubicBezTo>
                  <a:cubicBezTo>
                    <a:pt x="5925" y="53120"/>
                    <a:pt x="5884" y="53027"/>
                    <a:pt x="5882" y="53027"/>
                  </a:cubicBezTo>
                  <a:lnTo>
                    <a:pt x="5882" y="53027"/>
                  </a:lnTo>
                  <a:cubicBezTo>
                    <a:pt x="5881" y="53027"/>
                    <a:pt x="5887" y="53042"/>
                    <a:pt x="5898" y="53070"/>
                  </a:cubicBezTo>
                  <a:lnTo>
                    <a:pt x="5898" y="53070"/>
                  </a:lnTo>
                  <a:cubicBezTo>
                    <a:pt x="5433" y="51965"/>
                    <a:pt x="4492" y="51142"/>
                    <a:pt x="3318" y="51142"/>
                  </a:cubicBezTo>
                  <a:cubicBezTo>
                    <a:pt x="3087" y="51142"/>
                    <a:pt x="2848" y="51174"/>
                    <a:pt x="2601" y="51241"/>
                  </a:cubicBezTo>
                  <a:cubicBezTo>
                    <a:pt x="1337" y="51600"/>
                    <a:pt x="173" y="53195"/>
                    <a:pt x="719" y="54560"/>
                  </a:cubicBezTo>
                  <a:cubicBezTo>
                    <a:pt x="2027" y="57721"/>
                    <a:pt x="3808" y="60551"/>
                    <a:pt x="6222" y="62994"/>
                  </a:cubicBezTo>
                  <a:cubicBezTo>
                    <a:pt x="6746" y="63518"/>
                    <a:pt x="7436" y="63780"/>
                    <a:pt x="8126" y="63780"/>
                  </a:cubicBezTo>
                  <a:cubicBezTo>
                    <a:pt x="8815" y="63780"/>
                    <a:pt x="9505" y="63518"/>
                    <a:pt x="10029" y="62994"/>
                  </a:cubicBezTo>
                  <a:cubicBezTo>
                    <a:pt x="11092" y="61945"/>
                    <a:pt x="11092" y="60235"/>
                    <a:pt x="10029" y="59186"/>
                  </a:cubicBezTo>
                  <a:lnTo>
                    <a:pt x="9900" y="59057"/>
                  </a:lnTo>
                  <a:cubicBezTo>
                    <a:pt x="12328" y="58109"/>
                    <a:pt x="14713" y="57089"/>
                    <a:pt x="17055" y="55983"/>
                  </a:cubicBezTo>
                  <a:cubicBezTo>
                    <a:pt x="19109" y="59172"/>
                    <a:pt x="21825" y="61902"/>
                    <a:pt x="25000" y="63956"/>
                  </a:cubicBezTo>
                  <a:cubicBezTo>
                    <a:pt x="24813" y="64775"/>
                    <a:pt x="24540" y="65580"/>
                    <a:pt x="24181" y="66341"/>
                  </a:cubicBezTo>
                  <a:cubicBezTo>
                    <a:pt x="23477" y="67879"/>
                    <a:pt x="22687" y="69373"/>
                    <a:pt x="21911" y="70867"/>
                  </a:cubicBezTo>
                  <a:cubicBezTo>
                    <a:pt x="21563" y="70718"/>
                    <a:pt x="21194" y="70644"/>
                    <a:pt x="20827" y="70644"/>
                  </a:cubicBezTo>
                  <a:cubicBezTo>
                    <a:pt x="20136" y="70644"/>
                    <a:pt x="19453" y="70906"/>
                    <a:pt x="18937" y="71413"/>
                  </a:cubicBezTo>
                  <a:cubicBezTo>
                    <a:pt x="17917" y="72419"/>
                    <a:pt x="17888" y="74200"/>
                    <a:pt x="18937" y="75220"/>
                  </a:cubicBezTo>
                  <a:cubicBezTo>
                    <a:pt x="20819" y="77059"/>
                    <a:pt x="23161" y="78338"/>
                    <a:pt x="25718" y="78956"/>
                  </a:cubicBezTo>
                  <a:cubicBezTo>
                    <a:pt x="25929" y="79004"/>
                    <a:pt x="26145" y="79027"/>
                    <a:pt x="26360" y="79027"/>
                  </a:cubicBezTo>
                  <a:cubicBezTo>
                    <a:pt x="27559" y="79027"/>
                    <a:pt x="28757" y="78303"/>
                    <a:pt x="29037" y="77074"/>
                  </a:cubicBezTo>
                  <a:cubicBezTo>
                    <a:pt x="29353" y="75694"/>
                    <a:pt x="28620" y="74100"/>
                    <a:pt x="27155" y="73755"/>
                  </a:cubicBezTo>
                  <a:cubicBezTo>
                    <a:pt x="26954" y="73712"/>
                    <a:pt x="26753" y="73654"/>
                    <a:pt x="26552" y="73597"/>
                  </a:cubicBezTo>
                  <a:cubicBezTo>
                    <a:pt x="27758" y="71284"/>
                    <a:pt x="29123" y="68899"/>
                    <a:pt x="29928" y="66384"/>
                  </a:cubicBezTo>
                  <a:cubicBezTo>
                    <a:pt x="30603" y="66657"/>
                    <a:pt x="31307" y="66902"/>
                    <a:pt x="32011" y="67117"/>
                  </a:cubicBezTo>
                  <a:cubicBezTo>
                    <a:pt x="33692" y="67606"/>
                    <a:pt x="35459" y="67821"/>
                    <a:pt x="37198" y="68008"/>
                  </a:cubicBezTo>
                  <a:cubicBezTo>
                    <a:pt x="38078" y="68095"/>
                    <a:pt x="38962" y="68139"/>
                    <a:pt x="39845" y="68139"/>
                  </a:cubicBezTo>
                  <a:cubicBezTo>
                    <a:pt x="41009" y="68139"/>
                    <a:pt x="42173" y="68062"/>
                    <a:pt x="43333" y="67907"/>
                  </a:cubicBezTo>
                  <a:cubicBezTo>
                    <a:pt x="45200" y="70565"/>
                    <a:pt x="46608" y="73539"/>
                    <a:pt x="47470" y="76686"/>
                  </a:cubicBezTo>
                  <a:lnTo>
                    <a:pt x="46436" y="76987"/>
                  </a:lnTo>
                  <a:cubicBezTo>
                    <a:pt x="45028" y="77404"/>
                    <a:pt x="44195" y="78869"/>
                    <a:pt x="44554" y="80292"/>
                  </a:cubicBezTo>
                  <a:cubicBezTo>
                    <a:pt x="44877" y="81454"/>
                    <a:pt x="45999" y="82276"/>
                    <a:pt x="47171" y="82276"/>
                  </a:cubicBezTo>
                  <a:cubicBezTo>
                    <a:pt x="47405" y="82276"/>
                    <a:pt x="47641" y="82243"/>
                    <a:pt x="47873" y="82174"/>
                  </a:cubicBezTo>
                  <a:lnTo>
                    <a:pt x="55674" y="79890"/>
                  </a:lnTo>
                  <a:cubicBezTo>
                    <a:pt x="57082" y="79473"/>
                    <a:pt x="57915" y="78007"/>
                    <a:pt x="57556" y="76585"/>
                  </a:cubicBezTo>
                  <a:cubicBezTo>
                    <a:pt x="57233" y="75423"/>
                    <a:pt x="56120" y="74601"/>
                    <a:pt x="54944" y="74601"/>
                  </a:cubicBezTo>
                  <a:cubicBezTo>
                    <a:pt x="54709" y="74601"/>
                    <a:pt x="54471" y="74634"/>
                    <a:pt x="54237" y="74703"/>
                  </a:cubicBezTo>
                  <a:lnTo>
                    <a:pt x="52643" y="75163"/>
                  </a:lnTo>
                  <a:cubicBezTo>
                    <a:pt x="51824" y="72217"/>
                    <a:pt x="50602" y="69401"/>
                    <a:pt x="49008" y="66787"/>
                  </a:cubicBezTo>
                  <a:cubicBezTo>
                    <a:pt x="50947" y="66169"/>
                    <a:pt x="52844" y="65451"/>
                    <a:pt x="54683" y="64617"/>
                  </a:cubicBezTo>
                  <a:cubicBezTo>
                    <a:pt x="57269" y="63497"/>
                    <a:pt x="59654" y="61945"/>
                    <a:pt x="61723" y="60034"/>
                  </a:cubicBezTo>
                  <a:cubicBezTo>
                    <a:pt x="62901" y="58928"/>
                    <a:pt x="63892" y="57663"/>
                    <a:pt x="64682" y="56255"/>
                  </a:cubicBezTo>
                  <a:cubicBezTo>
                    <a:pt x="67599" y="57204"/>
                    <a:pt x="70501" y="58238"/>
                    <a:pt x="73374" y="59359"/>
                  </a:cubicBezTo>
                  <a:cubicBezTo>
                    <a:pt x="73044" y="59833"/>
                    <a:pt x="72699" y="60307"/>
                    <a:pt x="72455" y="60623"/>
                  </a:cubicBezTo>
                  <a:cubicBezTo>
                    <a:pt x="71535" y="61758"/>
                    <a:pt x="71334" y="63324"/>
                    <a:pt x="72455" y="64430"/>
                  </a:cubicBezTo>
                  <a:cubicBezTo>
                    <a:pt x="72944" y="64927"/>
                    <a:pt x="73713" y="65219"/>
                    <a:pt x="74467" y="65219"/>
                  </a:cubicBezTo>
                  <a:cubicBezTo>
                    <a:pt x="75152" y="65219"/>
                    <a:pt x="75824" y="64978"/>
                    <a:pt x="76262" y="64430"/>
                  </a:cubicBezTo>
                  <a:cubicBezTo>
                    <a:pt x="78561" y="61586"/>
                    <a:pt x="80343" y="58353"/>
                    <a:pt x="81492" y="54876"/>
                  </a:cubicBezTo>
                  <a:cubicBezTo>
                    <a:pt x="81909" y="53554"/>
                    <a:pt x="80960" y="51888"/>
                    <a:pt x="79581" y="51572"/>
                  </a:cubicBezTo>
                  <a:cubicBezTo>
                    <a:pt x="79358" y="51515"/>
                    <a:pt x="79133" y="51488"/>
                    <a:pt x="78912" y="51488"/>
                  </a:cubicBezTo>
                  <a:cubicBezTo>
                    <a:pt x="77724" y="51488"/>
                    <a:pt x="76628" y="52267"/>
                    <a:pt x="76277" y="53454"/>
                  </a:cubicBezTo>
                  <a:cubicBezTo>
                    <a:pt x="76133" y="53871"/>
                    <a:pt x="76004" y="54244"/>
                    <a:pt x="75874" y="54603"/>
                  </a:cubicBezTo>
                  <a:cubicBezTo>
                    <a:pt x="72814" y="53382"/>
                    <a:pt x="69711" y="52261"/>
                    <a:pt x="66579" y="51241"/>
                  </a:cubicBezTo>
                  <a:cubicBezTo>
                    <a:pt x="67225" y="48497"/>
                    <a:pt x="67369" y="45609"/>
                    <a:pt x="67168" y="42793"/>
                  </a:cubicBezTo>
                  <a:cubicBezTo>
                    <a:pt x="66909" y="39230"/>
                    <a:pt x="66320" y="35653"/>
                    <a:pt x="65185" y="32262"/>
                  </a:cubicBezTo>
                  <a:cubicBezTo>
                    <a:pt x="67714" y="31271"/>
                    <a:pt x="70171" y="30121"/>
                    <a:pt x="72541" y="28800"/>
                  </a:cubicBezTo>
                  <a:cubicBezTo>
                    <a:pt x="72642" y="28986"/>
                    <a:pt x="72728" y="29159"/>
                    <a:pt x="72828" y="29346"/>
                  </a:cubicBezTo>
                  <a:cubicBezTo>
                    <a:pt x="73287" y="30206"/>
                    <a:pt x="74229" y="30665"/>
                    <a:pt x="75168" y="30665"/>
                  </a:cubicBezTo>
                  <a:cubicBezTo>
                    <a:pt x="75640" y="30665"/>
                    <a:pt x="76112" y="30549"/>
                    <a:pt x="76521" y="30308"/>
                  </a:cubicBezTo>
                  <a:cubicBezTo>
                    <a:pt x="77814" y="29547"/>
                    <a:pt x="78173" y="27923"/>
                    <a:pt x="77483" y="26630"/>
                  </a:cubicBezTo>
                  <a:cubicBezTo>
                    <a:pt x="76392" y="24561"/>
                    <a:pt x="75156" y="22550"/>
                    <a:pt x="73805" y="20639"/>
                  </a:cubicBezTo>
                  <a:cubicBezTo>
                    <a:pt x="73238" y="19828"/>
                    <a:pt x="72352" y="19316"/>
                    <a:pt x="71427" y="19316"/>
                  </a:cubicBezTo>
                  <a:cubicBezTo>
                    <a:pt x="70993" y="19316"/>
                    <a:pt x="70550" y="19429"/>
                    <a:pt x="70127" y="19677"/>
                  </a:cubicBezTo>
                  <a:cubicBezTo>
                    <a:pt x="68949" y="20366"/>
                    <a:pt x="68317" y="22162"/>
                    <a:pt x="69150" y="23355"/>
                  </a:cubicBezTo>
                  <a:cubicBezTo>
                    <a:pt x="69352" y="23642"/>
                    <a:pt x="69538" y="23915"/>
                    <a:pt x="69740" y="24188"/>
                  </a:cubicBezTo>
                  <a:cubicBezTo>
                    <a:pt x="67584" y="25395"/>
                    <a:pt x="65358" y="26443"/>
                    <a:pt x="63059" y="27334"/>
                  </a:cubicBezTo>
                  <a:cubicBezTo>
                    <a:pt x="62886" y="27018"/>
                    <a:pt x="62714" y="26702"/>
                    <a:pt x="62527" y="26400"/>
                  </a:cubicBezTo>
                  <a:cubicBezTo>
                    <a:pt x="60717" y="23369"/>
                    <a:pt x="58318" y="20754"/>
                    <a:pt x="55444" y="18700"/>
                  </a:cubicBezTo>
                  <a:cubicBezTo>
                    <a:pt x="57427" y="16243"/>
                    <a:pt x="59309" y="13700"/>
                    <a:pt x="61090" y="11099"/>
                  </a:cubicBezTo>
                  <a:cubicBezTo>
                    <a:pt x="61148" y="11171"/>
                    <a:pt x="61205" y="11229"/>
                    <a:pt x="61263" y="11300"/>
                  </a:cubicBezTo>
                  <a:cubicBezTo>
                    <a:pt x="61210" y="11224"/>
                    <a:pt x="61183" y="11186"/>
                    <a:pt x="61184" y="11186"/>
                  </a:cubicBezTo>
                  <a:lnTo>
                    <a:pt x="61184" y="11186"/>
                  </a:lnTo>
                  <a:cubicBezTo>
                    <a:pt x="61184" y="11186"/>
                    <a:pt x="61239" y="11263"/>
                    <a:pt x="61349" y="11415"/>
                  </a:cubicBezTo>
                  <a:cubicBezTo>
                    <a:pt x="61939" y="12212"/>
                    <a:pt x="62812" y="12739"/>
                    <a:pt x="63737" y="12739"/>
                  </a:cubicBezTo>
                  <a:cubicBezTo>
                    <a:pt x="64163" y="12739"/>
                    <a:pt x="64601" y="12627"/>
                    <a:pt x="65027" y="12378"/>
                  </a:cubicBezTo>
                  <a:cubicBezTo>
                    <a:pt x="66191" y="11703"/>
                    <a:pt x="66866" y="9878"/>
                    <a:pt x="66004" y="8686"/>
                  </a:cubicBezTo>
                  <a:cubicBezTo>
                    <a:pt x="63662" y="5496"/>
                    <a:pt x="60329" y="3154"/>
                    <a:pt x="56392" y="2450"/>
                  </a:cubicBezTo>
                  <a:cubicBezTo>
                    <a:pt x="56192" y="2413"/>
                    <a:pt x="55987" y="2394"/>
                    <a:pt x="55782" y="2394"/>
                  </a:cubicBezTo>
                  <a:cubicBezTo>
                    <a:pt x="54576" y="2394"/>
                    <a:pt x="53368" y="3043"/>
                    <a:pt x="53074" y="4332"/>
                  </a:cubicBezTo>
                  <a:cubicBezTo>
                    <a:pt x="52772" y="5640"/>
                    <a:pt x="53476" y="7378"/>
                    <a:pt x="54956" y="7637"/>
                  </a:cubicBezTo>
                  <a:cubicBezTo>
                    <a:pt x="55530" y="7752"/>
                    <a:pt x="56091" y="7895"/>
                    <a:pt x="56651" y="8068"/>
                  </a:cubicBezTo>
                  <a:cubicBezTo>
                    <a:pt x="54783" y="10812"/>
                    <a:pt x="52829" y="13456"/>
                    <a:pt x="50732" y="15999"/>
                  </a:cubicBezTo>
                  <a:cubicBezTo>
                    <a:pt x="50157" y="15754"/>
                    <a:pt x="49568" y="15510"/>
                    <a:pt x="48964" y="15280"/>
                  </a:cubicBezTo>
                  <a:cubicBezTo>
                    <a:pt x="46757" y="14505"/>
                    <a:pt x="44446" y="14112"/>
                    <a:pt x="42130" y="14112"/>
                  </a:cubicBezTo>
                  <a:cubicBezTo>
                    <a:pt x="40797" y="14112"/>
                    <a:pt x="39463" y="14242"/>
                    <a:pt x="38146" y="14504"/>
                  </a:cubicBezTo>
                  <a:cubicBezTo>
                    <a:pt x="38175" y="11458"/>
                    <a:pt x="38074" y="8427"/>
                    <a:pt x="37873" y="5395"/>
                  </a:cubicBezTo>
                  <a:lnTo>
                    <a:pt x="39267" y="5395"/>
                  </a:lnTo>
                  <a:cubicBezTo>
                    <a:pt x="39282" y="5396"/>
                    <a:pt x="39298" y="5396"/>
                    <a:pt x="39313" y="5396"/>
                  </a:cubicBezTo>
                  <a:cubicBezTo>
                    <a:pt x="40704" y="5396"/>
                    <a:pt x="42024" y="4130"/>
                    <a:pt x="41968" y="2709"/>
                  </a:cubicBezTo>
                  <a:cubicBezTo>
                    <a:pt x="41896" y="1215"/>
                    <a:pt x="40775" y="51"/>
                    <a:pt x="39267" y="8"/>
                  </a:cubicBezTo>
                  <a:cubicBezTo>
                    <a:pt x="38980" y="3"/>
                    <a:pt x="38694" y="1"/>
                    <a:pt x="38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0"/>
            <p:cNvSpPr/>
            <p:nvPr/>
          </p:nvSpPr>
          <p:spPr>
            <a:xfrm>
              <a:off x="6722950" y="2567500"/>
              <a:ext cx="313600" cy="243175"/>
            </a:xfrm>
            <a:custGeom>
              <a:avLst/>
              <a:gdLst/>
              <a:ahLst/>
              <a:cxnLst/>
              <a:rect l="l" t="t" r="r" b="b"/>
              <a:pathLst>
                <a:path w="12544" h="9727" extrusionOk="0">
                  <a:moveTo>
                    <a:pt x="6265" y="0"/>
                  </a:moveTo>
                  <a:cubicBezTo>
                    <a:pt x="15" y="0"/>
                    <a:pt x="0" y="9727"/>
                    <a:pt x="6265" y="9727"/>
                  </a:cubicBezTo>
                  <a:cubicBezTo>
                    <a:pt x="12543" y="9727"/>
                    <a:pt x="12543" y="0"/>
                    <a:pt x="6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0"/>
            <p:cNvSpPr/>
            <p:nvPr/>
          </p:nvSpPr>
          <p:spPr>
            <a:xfrm>
              <a:off x="6775025" y="2619225"/>
              <a:ext cx="181050" cy="140450"/>
            </a:xfrm>
            <a:custGeom>
              <a:avLst/>
              <a:gdLst/>
              <a:ahLst/>
              <a:cxnLst/>
              <a:rect l="l" t="t" r="r" b="b"/>
              <a:pathLst>
                <a:path w="7242" h="5618" extrusionOk="0">
                  <a:moveTo>
                    <a:pt x="3621" y="0"/>
                  </a:moveTo>
                  <a:cubicBezTo>
                    <a:pt x="1" y="0"/>
                    <a:pt x="1" y="5618"/>
                    <a:pt x="3621" y="5618"/>
                  </a:cubicBezTo>
                  <a:cubicBezTo>
                    <a:pt x="7242" y="5618"/>
                    <a:pt x="7242" y="0"/>
                    <a:pt x="3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0"/>
            <p:cNvSpPr/>
            <p:nvPr/>
          </p:nvSpPr>
          <p:spPr>
            <a:xfrm>
              <a:off x="7189175" y="2542000"/>
              <a:ext cx="320400" cy="248575"/>
            </a:xfrm>
            <a:custGeom>
              <a:avLst/>
              <a:gdLst/>
              <a:ahLst/>
              <a:cxnLst/>
              <a:rect l="l" t="t" r="r" b="b"/>
              <a:pathLst>
                <a:path w="12816" h="9943" extrusionOk="0">
                  <a:moveTo>
                    <a:pt x="6408" y="0"/>
                  </a:moveTo>
                  <a:cubicBezTo>
                    <a:pt x="0" y="0"/>
                    <a:pt x="0" y="9942"/>
                    <a:pt x="6408" y="9942"/>
                  </a:cubicBezTo>
                  <a:cubicBezTo>
                    <a:pt x="12816" y="9942"/>
                    <a:pt x="12816" y="0"/>
                    <a:pt x="6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0"/>
            <p:cNvSpPr/>
            <p:nvPr/>
          </p:nvSpPr>
          <p:spPr>
            <a:xfrm>
              <a:off x="7256700" y="2594425"/>
              <a:ext cx="185350" cy="143700"/>
            </a:xfrm>
            <a:custGeom>
              <a:avLst/>
              <a:gdLst/>
              <a:ahLst/>
              <a:cxnLst/>
              <a:rect l="l" t="t" r="r" b="b"/>
              <a:pathLst>
                <a:path w="7414" h="5748" extrusionOk="0">
                  <a:moveTo>
                    <a:pt x="3707" y="1"/>
                  </a:moveTo>
                  <a:cubicBezTo>
                    <a:pt x="15" y="1"/>
                    <a:pt x="0" y="5748"/>
                    <a:pt x="3707" y="5748"/>
                  </a:cubicBezTo>
                  <a:cubicBezTo>
                    <a:pt x="7414" y="5748"/>
                    <a:pt x="7414" y="1"/>
                    <a:pt x="3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0"/>
            <p:cNvSpPr/>
            <p:nvPr/>
          </p:nvSpPr>
          <p:spPr>
            <a:xfrm>
              <a:off x="6926025" y="3025475"/>
              <a:ext cx="436625" cy="200625"/>
            </a:xfrm>
            <a:custGeom>
              <a:avLst/>
              <a:gdLst/>
              <a:ahLst/>
              <a:cxnLst/>
              <a:rect l="l" t="t" r="r" b="b"/>
              <a:pathLst>
                <a:path w="17465" h="8025" extrusionOk="0">
                  <a:moveTo>
                    <a:pt x="1410" y="0"/>
                  </a:moveTo>
                  <a:cubicBezTo>
                    <a:pt x="683" y="0"/>
                    <a:pt x="0" y="618"/>
                    <a:pt x="196" y="1551"/>
                  </a:cubicBezTo>
                  <a:cubicBezTo>
                    <a:pt x="1100" y="5820"/>
                    <a:pt x="4904" y="8024"/>
                    <a:pt x="8740" y="8024"/>
                  </a:cubicBezTo>
                  <a:cubicBezTo>
                    <a:pt x="11914" y="8024"/>
                    <a:pt x="15110" y="6515"/>
                    <a:pt x="16704" y="3419"/>
                  </a:cubicBezTo>
                  <a:cubicBezTo>
                    <a:pt x="17464" y="1931"/>
                    <a:pt x="16151" y="180"/>
                    <a:pt x="14778" y="180"/>
                  </a:cubicBezTo>
                  <a:cubicBezTo>
                    <a:pt x="14308" y="180"/>
                    <a:pt x="13831" y="385"/>
                    <a:pt x="13428" y="876"/>
                  </a:cubicBezTo>
                  <a:cubicBezTo>
                    <a:pt x="11804" y="2876"/>
                    <a:pt x="9876" y="3906"/>
                    <a:pt x="7965" y="3906"/>
                  </a:cubicBezTo>
                  <a:cubicBezTo>
                    <a:pt x="6006" y="3906"/>
                    <a:pt x="4066" y="2822"/>
                    <a:pt x="2495" y="589"/>
                  </a:cubicBezTo>
                  <a:cubicBezTo>
                    <a:pt x="2208" y="181"/>
                    <a:pt x="1802" y="0"/>
                    <a:pt x="1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80"/>
          <p:cNvGrpSpPr/>
          <p:nvPr/>
        </p:nvGrpSpPr>
        <p:grpSpPr>
          <a:xfrm flipH="1">
            <a:off x="216099" y="48453"/>
            <a:ext cx="1119850" cy="2035875"/>
            <a:chOff x="2955150" y="997425"/>
            <a:chExt cx="1119850" cy="2035875"/>
          </a:xfrm>
        </p:grpSpPr>
        <p:sp>
          <p:nvSpPr>
            <p:cNvPr id="1136" name="Google Shape;1136;p80"/>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0"/>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0"/>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0"/>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0"/>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0"/>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6C0350D4-3253-4E34-B734-A69208D6866F}"/>
              </a:ext>
            </a:extLst>
          </p:cNvPr>
          <p:cNvSpPr txBox="1"/>
          <p:nvPr/>
        </p:nvSpPr>
        <p:spPr>
          <a:xfrm>
            <a:off x="847474" y="1928056"/>
            <a:ext cx="7674436" cy="1824923"/>
          </a:xfrm>
          <a:prstGeom prst="rect">
            <a:avLst/>
          </a:prstGeom>
          <a:noFill/>
        </p:spPr>
        <p:txBody>
          <a:bodyPr wrap="square" rtlCol="0">
            <a:spAutoFit/>
          </a:bodyPr>
          <a:lstStyle/>
          <a:p>
            <a:pPr algn="ctr">
              <a:lnSpc>
                <a:spcPct val="150000"/>
              </a:lnSpc>
            </a:pPr>
            <a:r>
              <a:rPr lang="en-US" sz="4000" b="1" dirty="0">
                <a:solidFill>
                  <a:schemeClr val="bg2"/>
                </a:solidFill>
              </a:rPr>
              <a:t>HẸN GẶP LẠI CÁC EM TRONG TIẾT HỌC SAU!</a:t>
            </a:r>
          </a:p>
        </p:txBody>
      </p:sp>
      <p:sp>
        <p:nvSpPr>
          <p:cNvPr id="40" name="Google Shape;1893;p82">
            <a:extLst>
              <a:ext uri="{FF2B5EF4-FFF2-40B4-BE49-F238E27FC236}">
                <a16:creationId xmlns:a16="http://schemas.microsoft.com/office/drawing/2014/main" id="{37CAAB74-94C0-4F4A-8D1D-B153C0A0ADDF}"/>
              </a:ext>
            </a:extLst>
          </p:cNvPr>
          <p:cNvSpPr/>
          <p:nvPr/>
        </p:nvSpPr>
        <p:spPr>
          <a:xfrm rot="3417645">
            <a:off x="2845181" y="334295"/>
            <a:ext cx="740893" cy="85399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2043;p82">
            <a:extLst>
              <a:ext uri="{FF2B5EF4-FFF2-40B4-BE49-F238E27FC236}">
                <a16:creationId xmlns:a16="http://schemas.microsoft.com/office/drawing/2014/main" id="{E00A6360-6401-4070-9CED-8E1AED8B4ACD}"/>
              </a:ext>
            </a:extLst>
          </p:cNvPr>
          <p:cNvGrpSpPr/>
          <p:nvPr/>
        </p:nvGrpSpPr>
        <p:grpSpPr>
          <a:xfrm>
            <a:off x="5793596" y="1078526"/>
            <a:ext cx="797368" cy="800104"/>
            <a:chOff x="6882175" y="2207400"/>
            <a:chExt cx="465475" cy="500600"/>
          </a:xfrm>
        </p:grpSpPr>
        <p:sp>
          <p:nvSpPr>
            <p:cNvPr id="42" name="Google Shape;2044;p82">
              <a:extLst>
                <a:ext uri="{FF2B5EF4-FFF2-40B4-BE49-F238E27FC236}">
                  <a16:creationId xmlns:a16="http://schemas.microsoft.com/office/drawing/2014/main" id="{FE7356D2-FCB4-4B0B-A1E9-F9058BE305C5}"/>
                </a:ext>
              </a:extLst>
            </p:cNvPr>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45;p82">
              <a:extLst>
                <a:ext uri="{FF2B5EF4-FFF2-40B4-BE49-F238E27FC236}">
                  <a16:creationId xmlns:a16="http://schemas.microsoft.com/office/drawing/2014/main" id="{98B2DB5B-C05D-49EC-B9E8-A252708227A5}"/>
                </a:ext>
              </a:extLst>
            </p:cNvPr>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46;p82">
              <a:extLst>
                <a:ext uri="{FF2B5EF4-FFF2-40B4-BE49-F238E27FC236}">
                  <a16:creationId xmlns:a16="http://schemas.microsoft.com/office/drawing/2014/main" id="{4F8CED8B-E942-43E5-BCF5-DE5B0B0449C1}"/>
                </a:ext>
              </a:extLst>
            </p:cNvPr>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129816"/>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90" name="Google Shape;590;p51"/>
          <p:cNvSpPr txBox="1">
            <a:spLocks noGrp="1"/>
          </p:cNvSpPr>
          <p:nvPr>
            <p:ph type="title" idx="2"/>
          </p:nvPr>
        </p:nvSpPr>
        <p:spPr>
          <a:xfrm>
            <a:off x="2996550" y="124098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mn-lt"/>
              </a:rPr>
              <a:t>I.</a:t>
            </a:r>
            <a:endParaRPr dirty="0">
              <a:latin typeface="+mn-lt"/>
            </a:endParaRPr>
          </a:p>
        </p:txBody>
      </p:sp>
      <p:grpSp>
        <p:nvGrpSpPr>
          <p:cNvPr id="591" name="Google Shape;591;p51"/>
          <p:cNvGrpSpPr/>
          <p:nvPr/>
        </p:nvGrpSpPr>
        <p:grpSpPr>
          <a:xfrm rot="863813">
            <a:off x="7152849" y="181386"/>
            <a:ext cx="1617510" cy="1624757"/>
            <a:chOff x="6152200" y="1762750"/>
            <a:chExt cx="2047725" cy="2056900"/>
          </a:xfrm>
        </p:grpSpPr>
        <p:sp>
          <p:nvSpPr>
            <p:cNvPr id="592" name="Google Shape;592;p51"/>
            <p:cNvSpPr/>
            <p:nvPr/>
          </p:nvSpPr>
          <p:spPr>
            <a:xfrm>
              <a:off x="6152200" y="1762750"/>
              <a:ext cx="2047725" cy="2056900"/>
            </a:xfrm>
            <a:custGeom>
              <a:avLst/>
              <a:gdLst/>
              <a:ahLst/>
              <a:cxnLst/>
              <a:rect l="l" t="t" r="r" b="b"/>
              <a:pathLst>
                <a:path w="81909" h="82276" extrusionOk="0">
                  <a:moveTo>
                    <a:pt x="38408" y="1"/>
                  </a:moveTo>
                  <a:cubicBezTo>
                    <a:pt x="35261" y="1"/>
                    <a:pt x="32118" y="290"/>
                    <a:pt x="29023" y="870"/>
                  </a:cubicBezTo>
                  <a:cubicBezTo>
                    <a:pt x="27586" y="1128"/>
                    <a:pt x="26781" y="2867"/>
                    <a:pt x="27141" y="4189"/>
                  </a:cubicBezTo>
                  <a:cubicBezTo>
                    <a:pt x="27498" y="5468"/>
                    <a:pt x="28624" y="6126"/>
                    <a:pt x="29842" y="6126"/>
                  </a:cubicBezTo>
                  <a:cubicBezTo>
                    <a:pt x="30047" y="6126"/>
                    <a:pt x="30253" y="6108"/>
                    <a:pt x="30459" y="6071"/>
                  </a:cubicBezTo>
                  <a:cubicBezTo>
                    <a:pt x="31135" y="5941"/>
                    <a:pt x="31810" y="5841"/>
                    <a:pt x="32500" y="5755"/>
                  </a:cubicBezTo>
                  <a:cubicBezTo>
                    <a:pt x="32744" y="9289"/>
                    <a:pt x="32816" y="12823"/>
                    <a:pt x="32715" y="16372"/>
                  </a:cubicBezTo>
                  <a:cubicBezTo>
                    <a:pt x="32399" y="16530"/>
                    <a:pt x="32097" y="16703"/>
                    <a:pt x="31796" y="16875"/>
                  </a:cubicBezTo>
                  <a:lnTo>
                    <a:pt x="31451" y="17076"/>
                  </a:lnTo>
                  <a:cubicBezTo>
                    <a:pt x="30948" y="17234"/>
                    <a:pt x="30459" y="17406"/>
                    <a:pt x="29985" y="17593"/>
                  </a:cubicBezTo>
                  <a:cubicBezTo>
                    <a:pt x="27859" y="18427"/>
                    <a:pt x="25833" y="19490"/>
                    <a:pt x="23951" y="20768"/>
                  </a:cubicBezTo>
                  <a:cubicBezTo>
                    <a:pt x="21839" y="18484"/>
                    <a:pt x="19856" y="16070"/>
                    <a:pt x="18017" y="13556"/>
                  </a:cubicBezTo>
                  <a:cubicBezTo>
                    <a:pt x="19253" y="13024"/>
                    <a:pt x="20029" y="11717"/>
                    <a:pt x="19655" y="10338"/>
                  </a:cubicBezTo>
                  <a:cubicBezTo>
                    <a:pt x="19345" y="9229"/>
                    <a:pt x="18214" y="8338"/>
                    <a:pt x="17050" y="8338"/>
                  </a:cubicBezTo>
                  <a:cubicBezTo>
                    <a:pt x="16811" y="8338"/>
                    <a:pt x="16571" y="8375"/>
                    <a:pt x="16336" y="8456"/>
                  </a:cubicBezTo>
                  <a:cubicBezTo>
                    <a:pt x="13894" y="9275"/>
                    <a:pt x="11667" y="10611"/>
                    <a:pt x="9785" y="12364"/>
                  </a:cubicBezTo>
                  <a:cubicBezTo>
                    <a:pt x="8707" y="13355"/>
                    <a:pt x="8779" y="15165"/>
                    <a:pt x="9785" y="16171"/>
                  </a:cubicBezTo>
                  <a:cubicBezTo>
                    <a:pt x="10314" y="16684"/>
                    <a:pt x="11002" y="16944"/>
                    <a:pt x="11691" y="16944"/>
                  </a:cubicBezTo>
                  <a:cubicBezTo>
                    <a:pt x="12293" y="16944"/>
                    <a:pt x="12895" y="16746"/>
                    <a:pt x="13391" y="16343"/>
                  </a:cubicBezTo>
                  <a:cubicBezTo>
                    <a:pt x="15388" y="19087"/>
                    <a:pt x="17529" y="21731"/>
                    <a:pt x="19828" y="24245"/>
                  </a:cubicBezTo>
                  <a:cubicBezTo>
                    <a:pt x="17155" y="27076"/>
                    <a:pt x="15187" y="30481"/>
                    <a:pt x="14081" y="34216"/>
                  </a:cubicBezTo>
                  <a:lnTo>
                    <a:pt x="7012" y="33139"/>
                  </a:lnTo>
                  <a:cubicBezTo>
                    <a:pt x="7472" y="31960"/>
                    <a:pt x="6926" y="30495"/>
                    <a:pt x="5834" y="29863"/>
                  </a:cubicBezTo>
                  <a:cubicBezTo>
                    <a:pt x="5411" y="29616"/>
                    <a:pt x="4959" y="29502"/>
                    <a:pt x="4514" y="29502"/>
                  </a:cubicBezTo>
                  <a:cubicBezTo>
                    <a:pt x="3586" y="29502"/>
                    <a:pt x="2690" y="30000"/>
                    <a:pt x="2156" y="30825"/>
                  </a:cubicBezTo>
                  <a:cubicBezTo>
                    <a:pt x="461" y="33440"/>
                    <a:pt x="1" y="36601"/>
                    <a:pt x="691" y="39618"/>
                  </a:cubicBezTo>
                  <a:cubicBezTo>
                    <a:pt x="956" y="40811"/>
                    <a:pt x="2150" y="41589"/>
                    <a:pt x="3325" y="41589"/>
                  </a:cubicBezTo>
                  <a:cubicBezTo>
                    <a:pt x="3552" y="41589"/>
                    <a:pt x="3777" y="41561"/>
                    <a:pt x="3995" y="41500"/>
                  </a:cubicBezTo>
                  <a:cubicBezTo>
                    <a:pt x="5389" y="41112"/>
                    <a:pt x="6136" y="39748"/>
                    <a:pt x="5920" y="38383"/>
                  </a:cubicBezTo>
                  <a:lnTo>
                    <a:pt x="5920" y="38383"/>
                  </a:lnTo>
                  <a:lnTo>
                    <a:pt x="13104" y="39475"/>
                  </a:lnTo>
                  <a:cubicBezTo>
                    <a:pt x="13018" y="40236"/>
                    <a:pt x="12960" y="40997"/>
                    <a:pt x="12946" y="41759"/>
                  </a:cubicBezTo>
                  <a:cubicBezTo>
                    <a:pt x="12931" y="43497"/>
                    <a:pt x="13176" y="45250"/>
                    <a:pt x="13463" y="46960"/>
                  </a:cubicBezTo>
                  <a:cubicBezTo>
                    <a:pt x="13707" y="48411"/>
                    <a:pt x="14095" y="49819"/>
                    <a:pt x="14627" y="51184"/>
                  </a:cubicBezTo>
                  <a:cubicBezTo>
                    <a:pt x="11998" y="52419"/>
                    <a:pt x="9354" y="53540"/>
                    <a:pt x="6624" y="54560"/>
                  </a:cubicBezTo>
                  <a:cubicBezTo>
                    <a:pt x="6495" y="54330"/>
                    <a:pt x="6380" y="54086"/>
                    <a:pt x="6265" y="53856"/>
                  </a:cubicBezTo>
                  <a:cubicBezTo>
                    <a:pt x="6179" y="53669"/>
                    <a:pt x="6078" y="53497"/>
                    <a:pt x="6006" y="53310"/>
                  </a:cubicBezTo>
                  <a:cubicBezTo>
                    <a:pt x="5925" y="53120"/>
                    <a:pt x="5884" y="53027"/>
                    <a:pt x="5882" y="53027"/>
                  </a:cubicBezTo>
                  <a:lnTo>
                    <a:pt x="5882" y="53027"/>
                  </a:lnTo>
                  <a:cubicBezTo>
                    <a:pt x="5881" y="53027"/>
                    <a:pt x="5887" y="53042"/>
                    <a:pt x="5898" y="53070"/>
                  </a:cubicBezTo>
                  <a:lnTo>
                    <a:pt x="5898" y="53070"/>
                  </a:lnTo>
                  <a:cubicBezTo>
                    <a:pt x="5433" y="51965"/>
                    <a:pt x="4492" y="51142"/>
                    <a:pt x="3318" y="51142"/>
                  </a:cubicBezTo>
                  <a:cubicBezTo>
                    <a:pt x="3087" y="51142"/>
                    <a:pt x="2848" y="51174"/>
                    <a:pt x="2601" y="51241"/>
                  </a:cubicBezTo>
                  <a:cubicBezTo>
                    <a:pt x="1337" y="51600"/>
                    <a:pt x="173" y="53195"/>
                    <a:pt x="719" y="54560"/>
                  </a:cubicBezTo>
                  <a:cubicBezTo>
                    <a:pt x="2027" y="57721"/>
                    <a:pt x="3808" y="60551"/>
                    <a:pt x="6222" y="62994"/>
                  </a:cubicBezTo>
                  <a:cubicBezTo>
                    <a:pt x="6746" y="63518"/>
                    <a:pt x="7436" y="63780"/>
                    <a:pt x="8126" y="63780"/>
                  </a:cubicBezTo>
                  <a:cubicBezTo>
                    <a:pt x="8815" y="63780"/>
                    <a:pt x="9505" y="63518"/>
                    <a:pt x="10029" y="62994"/>
                  </a:cubicBezTo>
                  <a:cubicBezTo>
                    <a:pt x="11092" y="61945"/>
                    <a:pt x="11092" y="60235"/>
                    <a:pt x="10029" y="59186"/>
                  </a:cubicBezTo>
                  <a:lnTo>
                    <a:pt x="9900" y="59057"/>
                  </a:lnTo>
                  <a:cubicBezTo>
                    <a:pt x="12328" y="58109"/>
                    <a:pt x="14713" y="57089"/>
                    <a:pt x="17055" y="55983"/>
                  </a:cubicBezTo>
                  <a:cubicBezTo>
                    <a:pt x="19109" y="59172"/>
                    <a:pt x="21825" y="61902"/>
                    <a:pt x="25000" y="63956"/>
                  </a:cubicBezTo>
                  <a:cubicBezTo>
                    <a:pt x="24813" y="64775"/>
                    <a:pt x="24540" y="65580"/>
                    <a:pt x="24181" y="66341"/>
                  </a:cubicBezTo>
                  <a:cubicBezTo>
                    <a:pt x="23477" y="67879"/>
                    <a:pt x="22687" y="69373"/>
                    <a:pt x="21911" y="70867"/>
                  </a:cubicBezTo>
                  <a:cubicBezTo>
                    <a:pt x="21563" y="70718"/>
                    <a:pt x="21194" y="70644"/>
                    <a:pt x="20827" y="70644"/>
                  </a:cubicBezTo>
                  <a:cubicBezTo>
                    <a:pt x="20136" y="70644"/>
                    <a:pt x="19453" y="70906"/>
                    <a:pt x="18937" y="71413"/>
                  </a:cubicBezTo>
                  <a:cubicBezTo>
                    <a:pt x="17917" y="72419"/>
                    <a:pt x="17888" y="74200"/>
                    <a:pt x="18937" y="75220"/>
                  </a:cubicBezTo>
                  <a:cubicBezTo>
                    <a:pt x="20819" y="77059"/>
                    <a:pt x="23161" y="78338"/>
                    <a:pt x="25718" y="78956"/>
                  </a:cubicBezTo>
                  <a:cubicBezTo>
                    <a:pt x="25929" y="79004"/>
                    <a:pt x="26145" y="79027"/>
                    <a:pt x="26360" y="79027"/>
                  </a:cubicBezTo>
                  <a:cubicBezTo>
                    <a:pt x="27559" y="79027"/>
                    <a:pt x="28757" y="78303"/>
                    <a:pt x="29037" y="77074"/>
                  </a:cubicBezTo>
                  <a:cubicBezTo>
                    <a:pt x="29353" y="75694"/>
                    <a:pt x="28620" y="74100"/>
                    <a:pt x="27155" y="73755"/>
                  </a:cubicBezTo>
                  <a:cubicBezTo>
                    <a:pt x="26954" y="73712"/>
                    <a:pt x="26753" y="73654"/>
                    <a:pt x="26552" y="73597"/>
                  </a:cubicBezTo>
                  <a:cubicBezTo>
                    <a:pt x="27758" y="71284"/>
                    <a:pt x="29123" y="68899"/>
                    <a:pt x="29928" y="66384"/>
                  </a:cubicBezTo>
                  <a:cubicBezTo>
                    <a:pt x="30603" y="66657"/>
                    <a:pt x="31307" y="66902"/>
                    <a:pt x="32011" y="67117"/>
                  </a:cubicBezTo>
                  <a:cubicBezTo>
                    <a:pt x="33692" y="67606"/>
                    <a:pt x="35459" y="67821"/>
                    <a:pt x="37198" y="68008"/>
                  </a:cubicBezTo>
                  <a:cubicBezTo>
                    <a:pt x="38078" y="68095"/>
                    <a:pt x="38962" y="68139"/>
                    <a:pt x="39845" y="68139"/>
                  </a:cubicBezTo>
                  <a:cubicBezTo>
                    <a:pt x="41009" y="68139"/>
                    <a:pt x="42173" y="68062"/>
                    <a:pt x="43333" y="67907"/>
                  </a:cubicBezTo>
                  <a:cubicBezTo>
                    <a:pt x="45200" y="70565"/>
                    <a:pt x="46608" y="73539"/>
                    <a:pt x="47470" y="76686"/>
                  </a:cubicBezTo>
                  <a:lnTo>
                    <a:pt x="46436" y="76987"/>
                  </a:lnTo>
                  <a:cubicBezTo>
                    <a:pt x="45028" y="77404"/>
                    <a:pt x="44195" y="78869"/>
                    <a:pt x="44554" y="80292"/>
                  </a:cubicBezTo>
                  <a:cubicBezTo>
                    <a:pt x="44877" y="81454"/>
                    <a:pt x="45999" y="82276"/>
                    <a:pt x="47171" y="82276"/>
                  </a:cubicBezTo>
                  <a:cubicBezTo>
                    <a:pt x="47405" y="82276"/>
                    <a:pt x="47641" y="82243"/>
                    <a:pt x="47873" y="82174"/>
                  </a:cubicBezTo>
                  <a:lnTo>
                    <a:pt x="55674" y="79890"/>
                  </a:lnTo>
                  <a:cubicBezTo>
                    <a:pt x="57082" y="79473"/>
                    <a:pt x="57915" y="78007"/>
                    <a:pt x="57556" y="76585"/>
                  </a:cubicBezTo>
                  <a:cubicBezTo>
                    <a:pt x="57233" y="75423"/>
                    <a:pt x="56120" y="74601"/>
                    <a:pt x="54944" y="74601"/>
                  </a:cubicBezTo>
                  <a:cubicBezTo>
                    <a:pt x="54709" y="74601"/>
                    <a:pt x="54471" y="74634"/>
                    <a:pt x="54237" y="74703"/>
                  </a:cubicBezTo>
                  <a:lnTo>
                    <a:pt x="52643" y="75163"/>
                  </a:lnTo>
                  <a:cubicBezTo>
                    <a:pt x="51824" y="72217"/>
                    <a:pt x="50602" y="69401"/>
                    <a:pt x="49008" y="66787"/>
                  </a:cubicBezTo>
                  <a:cubicBezTo>
                    <a:pt x="50947" y="66169"/>
                    <a:pt x="52844" y="65451"/>
                    <a:pt x="54683" y="64617"/>
                  </a:cubicBezTo>
                  <a:cubicBezTo>
                    <a:pt x="57269" y="63497"/>
                    <a:pt x="59654" y="61945"/>
                    <a:pt x="61723" y="60034"/>
                  </a:cubicBezTo>
                  <a:cubicBezTo>
                    <a:pt x="62901" y="58928"/>
                    <a:pt x="63892" y="57663"/>
                    <a:pt x="64682" y="56255"/>
                  </a:cubicBezTo>
                  <a:cubicBezTo>
                    <a:pt x="67599" y="57204"/>
                    <a:pt x="70501" y="58238"/>
                    <a:pt x="73374" y="59359"/>
                  </a:cubicBezTo>
                  <a:cubicBezTo>
                    <a:pt x="73044" y="59833"/>
                    <a:pt x="72699" y="60307"/>
                    <a:pt x="72455" y="60623"/>
                  </a:cubicBezTo>
                  <a:cubicBezTo>
                    <a:pt x="71535" y="61758"/>
                    <a:pt x="71334" y="63324"/>
                    <a:pt x="72455" y="64430"/>
                  </a:cubicBezTo>
                  <a:cubicBezTo>
                    <a:pt x="72944" y="64927"/>
                    <a:pt x="73713" y="65219"/>
                    <a:pt x="74467" y="65219"/>
                  </a:cubicBezTo>
                  <a:cubicBezTo>
                    <a:pt x="75152" y="65219"/>
                    <a:pt x="75824" y="64978"/>
                    <a:pt x="76262" y="64430"/>
                  </a:cubicBezTo>
                  <a:cubicBezTo>
                    <a:pt x="78561" y="61586"/>
                    <a:pt x="80343" y="58353"/>
                    <a:pt x="81492" y="54876"/>
                  </a:cubicBezTo>
                  <a:cubicBezTo>
                    <a:pt x="81909" y="53554"/>
                    <a:pt x="80960" y="51888"/>
                    <a:pt x="79581" y="51572"/>
                  </a:cubicBezTo>
                  <a:cubicBezTo>
                    <a:pt x="79358" y="51515"/>
                    <a:pt x="79133" y="51488"/>
                    <a:pt x="78912" y="51488"/>
                  </a:cubicBezTo>
                  <a:cubicBezTo>
                    <a:pt x="77724" y="51488"/>
                    <a:pt x="76628" y="52267"/>
                    <a:pt x="76277" y="53454"/>
                  </a:cubicBezTo>
                  <a:cubicBezTo>
                    <a:pt x="76133" y="53871"/>
                    <a:pt x="76004" y="54244"/>
                    <a:pt x="75874" y="54603"/>
                  </a:cubicBezTo>
                  <a:cubicBezTo>
                    <a:pt x="72814" y="53382"/>
                    <a:pt x="69711" y="52261"/>
                    <a:pt x="66579" y="51241"/>
                  </a:cubicBezTo>
                  <a:cubicBezTo>
                    <a:pt x="67225" y="48497"/>
                    <a:pt x="67369" y="45609"/>
                    <a:pt x="67168" y="42793"/>
                  </a:cubicBezTo>
                  <a:cubicBezTo>
                    <a:pt x="66909" y="39230"/>
                    <a:pt x="66320" y="35653"/>
                    <a:pt x="65185" y="32262"/>
                  </a:cubicBezTo>
                  <a:cubicBezTo>
                    <a:pt x="67714" y="31271"/>
                    <a:pt x="70171" y="30121"/>
                    <a:pt x="72541" y="28800"/>
                  </a:cubicBezTo>
                  <a:cubicBezTo>
                    <a:pt x="72642" y="28986"/>
                    <a:pt x="72728" y="29159"/>
                    <a:pt x="72828" y="29346"/>
                  </a:cubicBezTo>
                  <a:cubicBezTo>
                    <a:pt x="73287" y="30206"/>
                    <a:pt x="74229" y="30665"/>
                    <a:pt x="75168" y="30665"/>
                  </a:cubicBezTo>
                  <a:cubicBezTo>
                    <a:pt x="75640" y="30665"/>
                    <a:pt x="76112" y="30549"/>
                    <a:pt x="76521" y="30308"/>
                  </a:cubicBezTo>
                  <a:cubicBezTo>
                    <a:pt x="77814" y="29547"/>
                    <a:pt x="78173" y="27923"/>
                    <a:pt x="77483" y="26630"/>
                  </a:cubicBezTo>
                  <a:cubicBezTo>
                    <a:pt x="76392" y="24561"/>
                    <a:pt x="75156" y="22550"/>
                    <a:pt x="73805" y="20639"/>
                  </a:cubicBezTo>
                  <a:cubicBezTo>
                    <a:pt x="73238" y="19828"/>
                    <a:pt x="72352" y="19316"/>
                    <a:pt x="71427" y="19316"/>
                  </a:cubicBezTo>
                  <a:cubicBezTo>
                    <a:pt x="70993" y="19316"/>
                    <a:pt x="70550" y="19429"/>
                    <a:pt x="70127" y="19677"/>
                  </a:cubicBezTo>
                  <a:cubicBezTo>
                    <a:pt x="68949" y="20366"/>
                    <a:pt x="68317" y="22162"/>
                    <a:pt x="69150" y="23355"/>
                  </a:cubicBezTo>
                  <a:cubicBezTo>
                    <a:pt x="69352" y="23642"/>
                    <a:pt x="69538" y="23915"/>
                    <a:pt x="69740" y="24188"/>
                  </a:cubicBezTo>
                  <a:cubicBezTo>
                    <a:pt x="67584" y="25395"/>
                    <a:pt x="65358" y="26443"/>
                    <a:pt x="63059" y="27334"/>
                  </a:cubicBezTo>
                  <a:cubicBezTo>
                    <a:pt x="62886" y="27018"/>
                    <a:pt x="62714" y="26702"/>
                    <a:pt x="62527" y="26400"/>
                  </a:cubicBezTo>
                  <a:cubicBezTo>
                    <a:pt x="60717" y="23369"/>
                    <a:pt x="58318" y="20754"/>
                    <a:pt x="55444" y="18700"/>
                  </a:cubicBezTo>
                  <a:cubicBezTo>
                    <a:pt x="57427" y="16243"/>
                    <a:pt x="59309" y="13700"/>
                    <a:pt x="61090" y="11099"/>
                  </a:cubicBezTo>
                  <a:cubicBezTo>
                    <a:pt x="61148" y="11171"/>
                    <a:pt x="61205" y="11229"/>
                    <a:pt x="61263" y="11300"/>
                  </a:cubicBezTo>
                  <a:cubicBezTo>
                    <a:pt x="61210" y="11224"/>
                    <a:pt x="61183" y="11186"/>
                    <a:pt x="61184" y="11186"/>
                  </a:cubicBezTo>
                  <a:lnTo>
                    <a:pt x="61184" y="11186"/>
                  </a:lnTo>
                  <a:cubicBezTo>
                    <a:pt x="61184" y="11186"/>
                    <a:pt x="61239" y="11263"/>
                    <a:pt x="61349" y="11415"/>
                  </a:cubicBezTo>
                  <a:cubicBezTo>
                    <a:pt x="61939" y="12212"/>
                    <a:pt x="62812" y="12739"/>
                    <a:pt x="63737" y="12739"/>
                  </a:cubicBezTo>
                  <a:cubicBezTo>
                    <a:pt x="64163" y="12739"/>
                    <a:pt x="64601" y="12627"/>
                    <a:pt x="65027" y="12378"/>
                  </a:cubicBezTo>
                  <a:cubicBezTo>
                    <a:pt x="66191" y="11703"/>
                    <a:pt x="66866" y="9878"/>
                    <a:pt x="66004" y="8686"/>
                  </a:cubicBezTo>
                  <a:cubicBezTo>
                    <a:pt x="63662" y="5496"/>
                    <a:pt x="60329" y="3154"/>
                    <a:pt x="56392" y="2450"/>
                  </a:cubicBezTo>
                  <a:cubicBezTo>
                    <a:pt x="56192" y="2413"/>
                    <a:pt x="55987" y="2394"/>
                    <a:pt x="55782" y="2394"/>
                  </a:cubicBezTo>
                  <a:cubicBezTo>
                    <a:pt x="54576" y="2394"/>
                    <a:pt x="53368" y="3043"/>
                    <a:pt x="53074" y="4332"/>
                  </a:cubicBezTo>
                  <a:cubicBezTo>
                    <a:pt x="52772" y="5640"/>
                    <a:pt x="53476" y="7378"/>
                    <a:pt x="54956" y="7637"/>
                  </a:cubicBezTo>
                  <a:cubicBezTo>
                    <a:pt x="55530" y="7752"/>
                    <a:pt x="56091" y="7895"/>
                    <a:pt x="56651" y="8068"/>
                  </a:cubicBezTo>
                  <a:cubicBezTo>
                    <a:pt x="54783" y="10812"/>
                    <a:pt x="52829" y="13456"/>
                    <a:pt x="50732" y="15999"/>
                  </a:cubicBezTo>
                  <a:cubicBezTo>
                    <a:pt x="50157" y="15754"/>
                    <a:pt x="49568" y="15510"/>
                    <a:pt x="48964" y="15280"/>
                  </a:cubicBezTo>
                  <a:cubicBezTo>
                    <a:pt x="46757" y="14505"/>
                    <a:pt x="44446" y="14112"/>
                    <a:pt x="42130" y="14112"/>
                  </a:cubicBezTo>
                  <a:cubicBezTo>
                    <a:pt x="40797" y="14112"/>
                    <a:pt x="39463" y="14242"/>
                    <a:pt x="38146" y="14504"/>
                  </a:cubicBezTo>
                  <a:cubicBezTo>
                    <a:pt x="38175" y="11458"/>
                    <a:pt x="38074" y="8427"/>
                    <a:pt x="37873" y="5395"/>
                  </a:cubicBezTo>
                  <a:lnTo>
                    <a:pt x="39267" y="5395"/>
                  </a:lnTo>
                  <a:cubicBezTo>
                    <a:pt x="39282" y="5396"/>
                    <a:pt x="39298" y="5396"/>
                    <a:pt x="39313" y="5396"/>
                  </a:cubicBezTo>
                  <a:cubicBezTo>
                    <a:pt x="40704" y="5396"/>
                    <a:pt x="42024" y="4130"/>
                    <a:pt x="41968" y="2709"/>
                  </a:cubicBezTo>
                  <a:cubicBezTo>
                    <a:pt x="41896" y="1215"/>
                    <a:pt x="40775" y="51"/>
                    <a:pt x="39267" y="8"/>
                  </a:cubicBezTo>
                  <a:cubicBezTo>
                    <a:pt x="38980" y="3"/>
                    <a:pt x="38694" y="1"/>
                    <a:pt x="38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3" name="Google Shape;593;p51"/>
            <p:cNvSpPr/>
            <p:nvPr/>
          </p:nvSpPr>
          <p:spPr>
            <a:xfrm>
              <a:off x="6722950" y="2567500"/>
              <a:ext cx="313600" cy="243175"/>
            </a:xfrm>
            <a:custGeom>
              <a:avLst/>
              <a:gdLst/>
              <a:ahLst/>
              <a:cxnLst/>
              <a:rect l="l" t="t" r="r" b="b"/>
              <a:pathLst>
                <a:path w="12544" h="9727" extrusionOk="0">
                  <a:moveTo>
                    <a:pt x="6265" y="0"/>
                  </a:moveTo>
                  <a:cubicBezTo>
                    <a:pt x="15" y="0"/>
                    <a:pt x="0" y="9727"/>
                    <a:pt x="6265" y="9727"/>
                  </a:cubicBezTo>
                  <a:cubicBezTo>
                    <a:pt x="12543" y="9727"/>
                    <a:pt x="12543" y="0"/>
                    <a:pt x="6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4" name="Google Shape;594;p51"/>
            <p:cNvSpPr/>
            <p:nvPr/>
          </p:nvSpPr>
          <p:spPr>
            <a:xfrm>
              <a:off x="6775025" y="2619225"/>
              <a:ext cx="181050" cy="140450"/>
            </a:xfrm>
            <a:custGeom>
              <a:avLst/>
              <a:gdLst/>
              <a:ahLst/>
              <a:cxnLst/>
              <a:rect l="l" t="t" r="r" b="b"/>
              <a:pathLst>
                <a:path w="7242" h="5618" extrusionOk="0">
                  <a:moveTo>
                    <a:pt x="3621" y="0"/>
                  </a:moveTo>
                  <a:cubicBezTo>
                    <a:pt x="1" y="0"/>
                    <a:pt x="1" y="5618"/>
                    <a:pt x="3621" y="5618"/>
                  </a:cubicBezTo>
                  <a:cubicBezTo>
                    <a:pt x="7242" y="5618"/>
                    <a:pt x="7242" y="0"/>
                    <a:pt x="3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5" name="Google Shape;595;p51"/>
            <p:cNvSpPr/>
            <p:nvPr/>
          </p:nvSpPr>
          <p:spPr>
            <a:xfrm>
              <a:off x="7189175" y="2542000"/>
              <a:ext cx="320400" cy="248575"/>
            </a:xfrm>
            <a:custGeom>
              <a:avLst/>
              <a:gdLst/>
              <a:ahLst/>
              <a:cxnLst/>
              <a:rect l="l" t="t" r="r" b="b"/>
              <a:pathLst>
                <a:path w="12816" h="9943" extrusionOk="0">
                  <a:moveTo>
                    <a:pt x="6408" y="0"/>
                  </a:moveTo>
                  <a:cubicBezTo>
                    <a:pt x="0" y="0"/>
                    <a:pt x="0" y="9942"/>
                    <a:pt x="6408" y="9942"/>
                  </a:cubicBezTo>
                  <a:cubicBezTo>
                    <a:pt x="12816" y="9942"/>
                    <a:pt x="12816" y="0"/>
                    <a:pt x="6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6" name="Google Shape;596;p51"/>
            <p:cNvSpPr/>
            <p:nvPr/>
          </p:nvSpPr>
          <p:spPr>
            <a:xfrm>
              <a:off x="7256700" y="2594425"/>
              <a:ext cx="185350" cy="143700"/>
            </a:xfrm>
            <a:custGeom>
              <a:avLst/>
              <a:gdLst/>
              <a:ahLst/>
              <a:cxnLst/>
              <a:rect l="l" t="t" r="r" b="b"/>
              <a:pathLst>
                <a:path w="7414" h="5748" extrusionOk="0">
                  <a:moveTo>
                    <a:pt x="3707" y="1"/>
                  </a:moveTo>
                  <a:cubicBezTo>
                    <a:pt x="15" y="1"/>
                    <a:pt x="0" y="5748"/>
                    <a:pt x="3707" y="5748"/>
                  </a:cubicBezTo>
                  <a:cubicBezTo>
                    <a:pt x="7414" y="5748"/>
                    <a:pt x="7414" y="1"/>
                    <a:pt x="3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7" name="Google Shape;597;p51"/>
            <p:cNvSpPr/>
            <p:nvPr/>
          </p:nvSpPr>
          <p:spPr>
            <a:xfrm>
              <a:off x="6926025" y="3025475"/>
              <a:ext cx="436625" cy="200625"/>
            </a:xfrm>
            <a:custGeom>
              <a:avLst/>
              <a:gdLst/>
              <a:ahLst/>
              <a:cxnLst/>
              <a:rect l="l" t="t" r="r" b="b"/>
              <a:pathLst>
                <a:path w="17465" h="8025" extrusionOk="0">
                  <a:moveTo>
                    <a:pt x="1410" y="0"/>
                  </a:moveTo>
                  <a:cubicBezTo>
                    <a:pt x="683" y="0"/>
                    <a:pt x="0" y="618"/>
                    <a:pt x="196" y="1551"/>
                  </a:cubicBezTo>
                  <a:cubicBezTo>
                    <a:pt x="1100" y="5820"/>
                    <a:pt x="4904" y="8024"/>
                    <a:pt x="8740" y="8024"/>
                  </a:cubicBezTo>
                  <a:cubicBezTo>
                    <a:pt x="11914" y="8024"/>
                    <a:pt x="15110" y="6515"/>
                    <a:pt x="16704" y="3419"/>
                  </a:cubicBezTo>
                  <a:cubicBezTo>
                    <a:pt x="17464" y="1931"/>
                    <a:pt x="16151" y="180"/>
                    <a:pt x="14778" y="180"/>
                  </a:cubicBezTo>
                  <a:cubicBezTo>
                    <a:pt x="14308" y="180"/>
                    <a:pt x="13831" y="385"/>
                    <a:pt x="13428" y="876"/>
                  </a:cubicBezTo>
                  <a:cubicBezTo>
                    <a:pt x="11804" y="2876"/>
                    <a:pt x="9876" y="3906"/>
                    <a:pt x="7965" y="3906"/>
                  </a:cubicBezTo>
                  <a:cubicBezTo>
                    <a:pt x="6006" y="3906"/>
                    <a:pt x="4066" y="2822"/>
                    <a:pt x="2495" y="589"/>
                  </a:cubicBezTo>
                  <a:cubicBezTo>
                    <a:pt x="2208" y="181"/>
                    <a:pt x="1802" y="0"/>
                    <a:pt x="1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1" name="TextBox 10">
            <a:extLst>
              <a:ext uri="{FF2B5EF4-FFF2-40B4-BE49-F238E27FC236}">
                <a16:creationId xmlns:a16="http://schemas.microsoft.com/office/drawing/2014/main" id="{317ACCEA-E96A-49D0-83AB-CDD51E59BCA4}"/>
              </a:ext>
            </a:extLst>
          </p:cNvPr>
          <p:cNvSpPr txBox="1"/>
          <p:nvPr/>
        </p:nvSpPr>
        <p:spPr>
          <a:xfrm>
            <a:off x="1353725" y="2571750"/>
            <a:ext cx="6307236" cy="1824923"/>
          </a:xfrm>
          <a:prstGeom prst="rect">
            <a:avLst/>
          </a:prstGeom>
          <a:noFill/>
        </p:spPr>
        <p:txBody>
          <a:bodyPr wrap="square" rtlCol="0">
            <a:spAutoFit/>
          </a:bodyPr>
          <a:lstStyle/>
          <a:p>
            <a:pPr algn="ctr">
              <a:lnSpc>
                <a:spcPct val="150000"/>
              </a:lnSpc>
            </a:pPr>
            <a:r>
              <a:rPr lang="en-US" sz="4000" b="1" dirty="0">
                <a:latin typeface="+mn-lt"/>
              </a:rPr>
              <a:t>MÔI TRƯỜNG TRONG CƠ THỂ</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78D971-E054-4F9F-8620-02EC9746E23F}"/>
              </a:ext>
            </a:extLst>
          </p:cNvPr>
          <p:cNvSpPr txBox="1"/>
          <p:nvPr/>
        </p:nvSpPr>
        <p:spPr>
          <a:xfrm>
            <a:off x="562552" y="455643"/>
            <a:ext cx="8018896" cy="1060646"/>
          </a:xfrm>
          <a:prstGeom prst="roundRect">
            <a:avLst/>
          </a:prstGeom>
          <a:solidFill>
            <a:schemeClr val="accent4">
              <a:lumMod val="20000"/>
              <a:lumOff val="80000"/>
            </a:schemeClr>
          </a:solidFill>
          <a:ln w="19050">
            <a:solidFill>
              <a:schemeClr val="accent3"/>
            </a:solidFill>
            <a:prstDash val="lgDash"/>
          </a:ln>
        </p:spPr>
        <p:txBody>
          <a:bodyPr wrap="square">
            <a:spAutoFit/>
          </a:bodyPr>
          <a:lstStyle/>
          <a:p>
            <a:pPr algn="just">
              <a:lnSpc>
                <a:spcPct val="150000"/>
              </a:lnSpc>
              <a:spcBef>
                <a:spcPts val="100"/>
              </a:spcBef>
              <a:spcAft>
                <a:spcPts val="100"/>
              </a:spcAft>
            </a:pPr>
            <a:r>
              <a:rPr lang="en-US" sz="2000" b="1" dirty="0">
                <a:effectLst/>
                <a:latin typeface="+mn-lt"/>
                <a:ea typeface="Times New Roman" panose="02020603050405020304" pitchFamily="18" charset="0"/>
              </a:rPr>
              <a:t>1. </a:t>
            </a:r>
            <a:r>
              <a:rPr lang="en-US" sz="2000" dirty="0">
                <a:latin typeface="+mn-lt"/>
                <a:ea typeface="Times New Roman" panose="02020603050405020304" pitchFamily="18" charset="0"/>
              </a:rPr>
              <a:t>Quan </a:t>
            </a:r>
            <a:r>
              <a:rPr lang="en-US" sz="2000" dirty="0" err="1">
                <a:latin typeface="+mn-lt"/>
                <a:ea typeface="Times New Roman" panose="02020603050405020304" pitchFamily="18" charset="0"/>
              </a:rPr>
              <a:t>sát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hình</a:t>
            </a:r>
            <a:r>
              <a:rPr lang="en-US" sz="2000" dirty="0">
                <a:latin typeface="+mn-lt"/>
                <a:ea typeface="Times New Roman" panose="02020603050405020304" pitchFamily="18" charset="0"/>
              </a:rPr>
              <a:t> 33.1 </a:t>
            </a:r>
            <a:r>
              <a:rPr lang="en-US" sz="2000" dirty="0" err="1">
                <a:latin typeface="+mn-lt"/>
                <a:ea typeface="Times New Roman" panose="02020603050405020304" pitchFamily="18" charset="0"/>
              </a:rPr>
              <a:t>và</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nêu</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các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thành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của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môi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trong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cơ</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thể</a:t>
            </a:r>
            <a:r>
              <a:rPr lang="en-US" sz="2000" dirty="0">
                <a:latin typeface="+mn-lt"/>
                <a:ea typeface="Times New Roman" panose="02020603050405020304" pitchFamily="18" charset="0"/>
              </a:rPr>
              <a:t>.</a:t>
            </a:r>
            <a:endParaRPr lang="en-US" sz="2000" dirty="0">
              <a:effectLst/>
              <a:latin typeface="+mn-lt"/>
              <a:ea typeface="Calibri" panose="020F0502020204030204" pitchFamily="34" charset="0"/>
            </a:endParaRPr>
          </a:p>
        </p:txBody>
      </p:sp>
      <p:pic>
        <p:nvPicPr>
          <p:cNvPr id="6" name="Picture 13">
            <a:extLst>
              <a:ext uri="{FF2B5EF4-FFF2-40B4-BE49-F238E27FC236}">
                <a16:creationId xmlns:a16="http://schemas.microsoft.com/office/drawing/2014/main" id="{FBCFDDE5-D935-45D6-9DC6-3133CB08B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1937" y="1170119"/>
            <a:ext cx="723204" cy="1136464"/>
          </a:xfrm>
          <a:prstGeom prst="rect">
            <a:avLst/>
          </a:prstGeom>
        </p:spPr>
      </p:pic>
      <p:pic>
        <p:nvPicPr>
          <p:cNvPr id="3" name="Picture 2">
            <a:extLst>
              <a:ext uri="{FF2B5EF4-FFF2-40B4-BE49-F238E27FC236}">
                <a16:creationId xmlns:a16="http://schemas.microsoft.com/office/drawing/2014/main" id="{26C4C86F-4550-4129-B4DC-86186FEB97A6}"/>
              </a:ext>
            </a:extLst>
          </p:cNvPr>
          <p:cNvPicPr>
            <a:picLocks noChangeAspect="1"/>
          </p:cNvPicPr>
          <p:nvPr/>
        </p:nvPicPr>
        <p:blipFill rotWithShape="1">
          <a:blip r:embed="rId4"/>
          <a:srcRect b="11380"/>
          <a:stretch/>
        </p:blipFill>
        <p:spPr>
          <a:xfrm>
            <a:off x="2416792" y="1738351"/>
            <a:ext cx="5246707" cy="3087117"/>
          </a:xfrm>
          <a:prstGeom prst="rect">
            <a:avLst/>
          </a:prstGeom>
        </p:spPr>
      </p:pic>
    </p:spTree>
    <p:extLst>
      <p:ext uri="{BB962C8B-B14F-4D97-AF65-F5344CB8AC3E}">
        <p14:creationId xmlns:p14="http://schemas.microsoft.com/office/powerpoint/2010/main" val="2778354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F0FEC1-9330-461E-BC10-292E98260632}"/>
              </a:ext>
            </a:extLst>
          </p:cNvPr>
          <p:cNvSpPr txBox="1"/>
          <p:nvPr/>
        </p:nvSpPr>
        <p:spPr>
          <a:xfrm>
            <a:off x="4694038" y="723025"/>
            <a:ext cx="3992214" cy="3373488"/>
          </a:xfrm>
          <a:prstGeom prst="rect">
            <a:avLst/>
          </a:prstGeom>
          <a:noFill/>
        </p:spPr>
        <p:txBody>
          <a:bodyPr wrap="square">
            <a:spAutoFit/>
          </a:bodyPr>
          <a:lstStyle/>
          <a:p>
            <a:pPr algn="ctr">
              <a:lnSpc>
                <a:spcPct val="150000"/>
              </a:lnSpc>
              <a:spcBef>
                <a:spcPts val="100"/>
              </a:spcBef>
              <a:spcAft>
                <a:spcPts val="100"/>
              </a:spcAft>
            </a:pPr>
            <a:r>
              <a:rPr lang="vi-VN" sz="2400" b="1" dirty="0">
                <a:effectLst/>
                <a:latin typeface="+mn-lt"/>
                <a:ea typeface="Times New Roman" panose="02020603050405020304" pitchFamily="18" charset="0"/>
              </a:rPr>
              <a:t>Trả lời</a:t>
            </a:r>
            <a:endParaRPr lang="en-US" sz="2400" b="1" dirty="0">
              <a:effectLst/>
              <a:latin typeface="+mn-lt"/>
              <a:ea typeface="Calibri" panose="020F0502020204030204" pitchFamily="34" charset="0"/>
            </a:endParaRPr>
          </a:p>
          <a:p>
            <a:pPr algn="just">
              <a:lnSpc>
                <a:spcPct val="150000"/>
              </a:lnSpc>
              <a:spcBef>
                <a:spcPts val="100"/>
              </a:spcBef>
              <a:spcAft>
                <a:spcPts val="100"/>
              </a:spcAft>
            </a:pPr>
            <a:r>
              <a:rPr lang="vi-VN" sz="2400" dirty="0">
                <a:latin typeface="+mn-lt"/>
                <a:ea typeface="Times New Roman" panose="02020603050405020304" pitchFamily="18" charset="0"/>
              </a:rPr>
              <a:t>Các thành phần của môi trường trong cơ thể gồm: máu, dịch mô (dịch giữa các tế bào) và dịch bạch huyết.</a:t>
            </a:r>
            <a:endParaRPr lang="en-US" sz="2400" dirty="0">
              <a:effectLst/>
              <a:latin typeface="+mn-lt"/>
              <a:ea typeface="Calibri" panose="020F0502020204030204" pitchFamily="34" charset="0"/>
            </a:endParaRPr>
          </a:p>
        </p:txBody>
      </p:sp>
      <p:pic>
        <p:nvPicPr>
          <p:cNvPr id="4" name="Picture 3">
            <a:extLst>
              <a:ext uri="{FF2B5EF4-FFF2-40B4-BE49-F238E27FC236}">
                <a16:creationId xmlns:a16="http://schemas.microsoft.com/office/drawing/2014/main" id="{A940BFC8-9905-4690-91F5-D7935BD3544F}"/>
              </a:ext>
            </a:extLst>
          </p:cNvPr>
          <p:cNvPicPr>
            <a:picLocks noChangeAspect="1"/>
          </p:cNvPicPr>
          <p:nvPr/>
        </p:nvPicPr>
        <p:blipFill rotWithShape="1">
          <a:blip r:embed="rId2"/>
          <a:srcRect b="11380"/>
          <a:stretch/>
        </p:blipFill>
        <p:spPr>
          <a:xfrm>
            <a:off x="254762" y="1301553"/>
            <a:ext cx="4750172" cy="2794960"/>
          </a:xfrm>
          <a:prstGeom prst="rect">
            <a:avLst/>
          </a:prstGeom>
        </p:spPr>
      </p:pic>
    </p:spTree>
    <p:extLst>
      <p:ext uri="{BB962C8B-B14F-4D97-AF65-F5344CB8AC3E}">
        <p14:creationId xmlns:p14="http://schemas.microsoft.com/office/powerpoint/2010/main" val="37155215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id="{7A497074-EE53-4C72-A020-C91263FD1E35}"/>
              </a:ext>
            </a:extLst>
          </p:cNvPr>
          <p:cNvSpPr txBox="1"/>
          <p:nvPr/>
        </p:nvSpPr>
        <p:spPr>
          <a:xfrm>
            <a:off x="1372725" y="1659288"/>
            <a:ext cx="6587215" cy="1824923"/>
          </a:xfrm>
          <a:prstGeom prst="rect">
            <a:avLst/>
          </a:prstGeom>
          <a:noFill/>
        </p:spPr>
        <p:txBody>
          <a:bodyPr wrap="square" rtlCol="0">
            <a:spAutoFit/>
          </a:bodyPr>
          <a:lstStyle/>
          <a:p>
            <a:pPr algn="ctr">
              <a:lnSpc>
                <a:spcPct val="150000"/>
              </a:lnSpc>
            </a:pPr>
            <a:r>
              <a:rPr lang="en-US" sz="4000" b="1" dirty="0">
                <a:latin typeface="+mn-lt"/>
              </a:rPr>
              <a:t>1. </a:t>
            </a:r>
            <a:r>
              <a:rPr lang="en-US" sz="4000" b="1" dirty="0" err="1">
                <a:latin typeface="+mn-lt"/>
              </a:rPr>
              <a:t>Khái</a:t>
            </a:r>
            <a:r>
              <a:rPr lang="en-US" sz="4000" b="1" dirty="0">
                <a:latin typeface="+mn-lt"/>
              </a:rPr>
              <a:t> </a:t>
            </a:r>
            <a:r>
              <a:rPr lang="en-US" sz="4000" b="1" dirty="0" err="1">
                <a:latin typeface="+mn-lt"/>
              </a:rPr>
              <a:t>niệm</a:t>
            </a:r>
            <a:r>
              <a:rPr lang="en-US" sz="4000" b="1" dirty="0">
                <a:latin typeface="+mn-lt"/>
              </a:rPr>
              <a:t> </a:t>
            </a:r>
            <a:r>
              <a:rPr lang="en-US" sz="4000" b="1" dirty="0" err="1">
                <a:latin typeface="+mn-lt"/>
              </a:rPr>
              <a:t>môi</a:t>
            </a:r>
            <a:r>
              <a:rPr lang="en-US" sz="4000" b="1" dirty="0">
                <a:latin typeface="+mn-lt"/>
              </a:rPr>
              <a:t> tr</a:t>
            </a:r>
            <a:r>
              <a:rPr lang="vi-VN" sz="4000" b="1" dirty="0">
                <a:latin typeface="+mn-lt"/>
              </a:rPr>
              <a:t>ư</a:t>
            </a:r>
            <a:r>
              <a:rPr lang="en-US" sz="4000" b="1" dirty="0" err="1">
                <a:latin typeface="+mn-lt"/>
              </a:rPr>
              <a:t>ờng</a:t>
            </a:r>
            <a:r>
              <a:rPr lang="en-US" sz="4000" b="1" dirty="0">
                <a:latin typeface="+mn-lt"/>
              </a:rPr>
              <a:t> </a:t>
            </a:r>
            <a:r>
              <a:rPr lang="en-US" sz="4000" b="1" dirty="0" err="1">
                <a:latin typeface="+mn-lt"/>
              </a:rPr>
              <a:t>trong</a:t>
            </a:r>
            <a:r>
              <a:rPr lang="en-US" sz="4000" b="1" dirty="0">
                <a:latin typeface="+mn-lt"/>
              </a:rPr>
              <a:t> </a:t>
            </a:r>
            <a:r>
              <a:rPr lang="en-US" sz="4000" b="1" dirty="0" err="1">
                <a:latin typeface="+mn-lt"/>
              </a:rPr>
              <a:t>cơ</a:t>
            </a:r>
            <a:r>
              <a:rPr lang="en-US" sz="4000" b="1" dirty="0">
                <a:latin typeface="+mn-lt"/>
              </a:rPr>
              <a:t> </a:t>
            </a:r>
            <a:r>
              <a:rPr lang="en-US" sz="4000" b="1" dirty="0" err="1">
                <a:latin typeface="+mn-lt"/>
              </a:rPr>
              <a:t>thể</a:t>
            </a:r>
            <a:endParaRPr lang="en-US" sz="7200" b="1" dirty="0">
              <a:latin typeface="+mn-lt"/>
            </a:endParaRPr>
          </a:p>
        </p:txBody>
      </p:sp>
      <p:grpSp>
        <p:nvGrpSpPr>
          <p:cNvPr id="17" name="Google Shape;650;p53">
            <a:extLst>
              <a:ext uri="{FF2B5EF4-FFF2-40B4-BE49-F238E27FC236}">
                <a16:creationId xmlns:a16="http://schemas.microsoft.com/office/drawing/2014/main"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1170802591"/>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id="{6113C428-8CC0-4DD8-96CD-09A32110D6A8}"/>
              </a:ext>
            </a:extLst>
          </p:cNvPr>
          <p:cNvGrpSpPr/>
          <p:nvPr/>
        </p:nvGrpSpPr>
        <p:grpSpPr>
          <a:xfrm>
            <a:off x="7878306" y="33013"/>
            <a:ext cx="1265694" cy="1326469"/>
            <a:chOff x="1054350" y="2305000"/>
            <a:chExt cx="1484525" cy="1635950"/>
          </a:xfrm>
        </p:grpSpPr>
        <p:sp>
          <p:nvSpPr>
            <p:cNvPr id="11" name="Google Shape;567;p49">
              <a:extLst>
                <a:ext uri="{FF2B5EF4-FFF2-40B4-BE49-F238E27FC236}">
                  <a16:creationId xmlns:a16="http://schemas.microsoft.com/office/drawing/2014/main"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5F1376A4-E14A-4566-91F8-A3974F714E66}"/>
              </a:ext>
            </a:extLst>
          </p:cNvPr>
          <p:cNvSpPr txBox="1"/>
          <p:nvPr/>
        </p:nvSpPr>
        <p:spPr>
          <a:xfrm>
            <a:off x="741018" y="445549"/>
            <a:ext cx="5988966" cy="577850"/>
          </a:xfrm>
          <a:prstGeom prst="rect">
            <a:avLst/>
          </a:prstGeom>
          <a:noFill/>
        </p:spPr>
        <p:txBody>
          <a:bodyPr wrap="square">
            <a:spAutoFit/>
          </a:bodyPr>
          <a:lstStyle/>
          <a:p>
            <a:pPr algn="just">
              <a:lnSpc>
                <a:spcPct val="150000"/>
              </a:lnSpc>
              <a:spcBef>
                <a:spcPts val="100"/>
              </a:spcBef>
              <a:spcAft>
                <a:spcPts val="100"/>
              </a:spcAft>
            </a:pPr>
            <a:r>
              <a:rPr lang="vi-VN" sz="2400" b="1" dirty="0">
                <a:solidFill>
                  <a:srgbClr val="C00000"/>
                </a:solidFill>
                <a:effectLst/>
                <a:latin typeface="+mn-lt"/>
                <a:ea typeface="Times New Roman" panose="02020603050405020304" pitchFamily="18" charset="0"/>
              </a:rPr>
              <a:t>1. </a:t>
            </a:r>
            <a:r>
              <a:rPr lang="en-US" sz="2400" b="1" dirty="0" err="1">
                <a:solidFill>
                  <a:srgbClr val="C00000"/>
                </a:solidFill>
                <a:effectLst/>
                <a:latin typeface="+mn-lt"/>
                <a:ea typeface="Times New Roman" panose="02020603050405020304" pitchFamily="18" charset="0"/>
              </a:rPr>
              <a:t>Khái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niệm</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môi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trường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trong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cơ</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thể</a:t>
            </a:r>
            <a:endParaRPr lang="en-US" sz="2400" dirty="0">
              <a:solidFill>
                <a:srgbClr val="C00000"/>
              </a:solidFill>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0C348C42-CB4B-4748-9100-EBB7389BAEEA}"/>
              </a:ext>
            </a:extLst>
          </p:cNvPr>
          <p:cNvSpPr txBox="1"/>
          <p:nvPr/>
        </p:nvSpPr>
        <p:spPr>
          <a:xfrm>
            <a:off x="443513" y="1250235"/>
            <a:ext cx="8184455" cy="2369303"/>
          </a:xfrm>
          <a:prstGeom prst="rect">
            <a:avLst/>
          </a:prstGeom>
          <a:noFill/>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vi-VN" sz="2000" dirty="0">
                <a:latin typeface="+mn-lt"/>
                <a:ea typeface="Times New Roman" panose="02020603050405020304" pitchFamily="18" charset="0"/>
              </a:rPr>
              <a:t>Môi trường trong cơ thể là môi trường bao quanh tế bào gồm huyết tương, dịch mô (dịch giữa các tế bào) và dịch bạch huyết.</a:t>
            </a:r>
          </a:p>
          <a:p>
            <a:pPr marL="342900" indent="-342900" algn="just">
              <a:lnSpc>
                <a:spcPct val="150000"/>
              </a:lnSpc>
              <a:spcBef>
                <a:spcPts val="100"/>
              </a:spcBef>
              <a:spcAft>
                <a:spcPts val="100"/>
              </a:spcAft>
              <a:buFont typeface="Wingdings" panose="05000000000000000000" pitchFamily="2" charset="2"/>
              <a:buChar char="§"/>
            </a:pPr>
            <a:r>
              <a:rPr lang="vi-VN" sz="2000" dirty="0">
                <a:latin typeface="+mn-lt"/>
                <a:ea typeface="Times New Roman" panose="02020603050405020304" pitchFamily="18" charset="0"/>
              </a:rPr>
              <a:t>Cân bằng môi trường trong là sự dao động của những điều kiện vật lí, hóa học của môi trường trong như: nhiệt độ, pH, thành phần chất tan… quanh một giá trị nhất định.</a:t>
            </a:r>
          </a:p>
        </p:txBody>
      </p:sp>
      <p:grpSp>
        <p:nvGrpSpPr>
          <p:cNvPr id="18" name="Google Shape;650;p53">
            <a:extLst>
              <a:ext uri="{FF2B5EF4-FFF2-40B4-BE49-F238E27FC236}">
                <a16:creationId xmlns:a16="http://schemas.microsoft.com/office/drawing/2014/main" id="{D249D3CF-D3F4-40D2-9AE1-9D51381B4660}"/>
              </a:ext>
            </a:extLst>
          </p:cNvPr>
          <p:cNvGrpSpPr/>
          <p:nvPr/>
        </p:nvGrpSpPr>
        <p:grpSpPr>
          <a:xfrm rot="6293600" flipH="1">
            <a:off x="337696" y="3783544"/>
            <a:ext cx="1351177" cy="1316019"/>
            <a:chOff x="2505538" y="2676850"/>
            <a:chExt cx="352175" cy="349375"/>
          </a:xfrm>
        </p:grpSpPr>
        <p:sp>
          <p:nvSpPr>
            <p:cNvPr id="19" name="Google Shape;651;p53">
              <a:extLst>
                <a:ext uri="{FF2B5EF4-FFF2-40B4-BE49-F238E27FC236}">
                  <a16:creationId xmlns:a16="http://schemas.microsoft.com/office/drawing/2014/main" id="{6E691C87-1B09-49BA-987D-36AA147C1750}"/>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2;p53">
              <a:extLst>
                <a:ext uri="{FF2B5EF4-FFF2-40B4-BE49-F238E27FC236}">
                  <a16:creationId xmlns:a16="http://schemas.microsoft.com/office/drawing/2014/main" id="{BBCA9380-B2A5-441D-B08B-D9637ACFF555}"/>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3;p53">
              <a:extLst>
                <a:ext uri="{FF2B5EF4-FFF2-40B4-BE49-F238E27FC236}">
                  <a16:creationId xmlns:a16="http://schemas.microsoft.com/office/drawing/2014/main" id="{271CE6EB-993C-43AD-94C3-480BD4AF7EEC}"/>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4;p53">
              <a:extLst>
                <a:ext uri="{FF2B5EF4-FFF2-40B4-BE49-F238E27FC236}">
                  <a16:creationId xmlns:a16="http://schemas.microsoft.com/office/drawing/2014/main" id="{64062FE9-DA81-480C-B358-17DE7DCF64B1}"/>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5;p53">
              <a:extLst>
                <a:ext uri="{FF2B5EF4-FFF2-40B4-BE49-F238E27FC236}">
                  <a16:creationId xmlns:a16="http://schemas.microsoft.com/office/drawing/2014/main" id="{25DCA082-F7BF-4D5C-B83A-BC625295CA1C}"/>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6;p53">
              <a:extLst>
                <a:ext uri="{FF2B5EF4-FFF2-40B4-BE49-F238E27FC236}">
                  <a16:creationId xmlns:a16="http://schemas.microsoft.com/office/drawing/2014/main" id="{4A2DA48D-8403-4F47-98C2-E690006F2A03}"/>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7;p53">
              <a:extLst>
                <a:ext uri="{FF2B5EF4-FFF2-40B4-BE49-F238E27FC236}">
                  <a16:creationId xmlns:a16="http://schemas.microsoft.com/office/drawing/2014/main" id="{58C4F1FE-79AE-4400-967A-7F2F8135F18A}"/>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8;p53">
              <a:extLst>
                <a:ext uri="{FF2B5EF4-FFF2-40B4-BE49-F238E27FC236}">
                  <a16:creationId xmlns:a16="http://schemas.microsoft.com/office/drawing/2014/main" id="{A72465DA-17D3-4988-BB7C-61D99D91C5C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9;p53">
              <a:extLst>
                <a:ext uri="{FF2B5EF4-FFF2-40B4-BE49-F238E27FC236}">
                  <a16:creationId xmlns:a16="http://schemas.microsoft.com/office/drawing/2014/main" id="{08FABC18-F3BC-413C-AE32-F10D18B5C90E}"/>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0;p53">
              <a:extLst>
                <a:ext uri="{FF2B5EF4-FFF2-40B4-BE49-F238E27FC236}">
                  <a16:creationId xmlns:a16="http://schemas.microsoft.com/office/drawing/2014/main" id="{71544E12-7181-4E18-9995-27C887095753}"/>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1;p53">
              <a:extLst>
                <a:ext uri="{FF2B5EF4-FFF2-40B4-BE49-F238E27FC236}">
                  <a16:creationId xmlns:a16="http://schemas.microsoft.com/office/drawing/2014/main" id="{A1A1E777-3204-46C9-BD9C-34306424FDF6}"/>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20196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left)">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uiExpand="1" build="p"/>
    </p:bldLst>
  </p:timing>
</p:sld>
</file>

<file path=ppt/theme/theme1.xml><?xml version="1.0" encoding="utf-8"?>
<a:theme xmlns:a="http://schemas.openxmlformats.org/drawingml/2006/main" name="Science Subject for High School - 9th Grade: The Building Blocks of Life by Slidesgo">
  <a:themeElements>
    <a:clrScheme name="Simple Light">
      <a:dk1>
        <a:srgbClr val="191919"/>
      </a:dk1>
      <a:lt1>
        <a:srgbClr val="FDF9EE"/>
      </a:lt1>
      <a:dk2>
        <a:srgbClr val="094FA2"/>
      </a:dk2>
      <a:lt2>
        <a:srgbClr val="1CA6D3"/>
      </a:lt2>
      <a:accent1>
        <a:srgbClr val="1DC18C"/>
      </a:accent1>
      <a:accent2>
        <a:srgbClr val="FECE30"/>
      </a:accent2>
      <a:accent3>
        <a:srgbClr val="FC9CB2"/>
      </a:accent3>
      <a:accent4>
        <a:srgbClr val="FB4526"/>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1259</TotalTime>
  <Words>2136</Words>
  <Application>Microsoft Office PowerPoint</Application>
  <PresentationFormat>On-screen Show (16:9)</PresentationFormat>
  <Paragraphs>160</Paragraphs>
  <Slides>47</Slides>
  <Notes>18</Notes>
  <HiddenSlides>0</HiddenSlides>
  <MMClips>11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Calibri</vt:lpstr>
      <vt:lpstr>Nunito SemiBold</vt:lpstr>
      <vt:lpstr>Glegoo</vt:lpstr>
      <vt:lpstr>Bebas Neue</vt:lpstr>
      <vt:lpstr>Patrick Hand</vt:lpstr>
      <vt:lpstr>Nunito</vt:lpstr>
      <vt:lpstr>Tahoma</vt:lpstr>
      <vt:lpstr>Anaheim</vt:lpstr>
      <vt:lpstr>Arial</vt:lpstr>
      <vt:lpstr>Wingdings</vt:lpstr>
      <vt:lpstr>Montserrat SemiBold</vt:lpstr>
      <vt:lpstr>Times New Roman</vt:lpstr>
      <vt:lpstr>Montserrat</vt:lpstr>
      <vt:lpstr>Gochi Hand</vt:lpstr>
      <vt:lpstr>Science Subject for High School - 9th Grade: The Building Blocks of Life by Slidesgo</vt:lpstr>
      <vt:lpstr>Farm Animals Day by Slidesgo</vt:lpstr>
      <vt:lpstr>PowerPoint Presentation</vt:lpstr>
      <vt:lpstr>PowerPoint Presentation</vt:lpstr>
      <vt:lpstr>PowerPoint Presentation</vt:lpstr>
      <vt:lpstr>I.</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Quá trình hình thành nước tiểu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cp:lastModifiedBy>
  <cp:revision>107</cp:revision>
  <dcterms:modified xsi:type="dcterms:W3CDTF">2023-10-17T06:59:56Z</dcterms:modified>
</cp:coreProperties>
</file>