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8" r:id="rId2"/>
    <p:sldMasterId id="2147483703" r:id="rId3"/>
    <p:sldMasterId id="2147483714" r:id="rId4"/>
  </p:sldMasterIdLst>
  <p:notesMasterIdLst>
    <p:notesMasterId r:id="rId52"/>
  </p:notesMasterIdLst>
  <p:sldIdLst>
    <p:sldId id="301" r:id="rId5"/>
    <p:sldId id="257" r:id="rId6"/>
    <p:sldId id="302" r:id="rId7"/>
    <p:sldId id="303" r:id="rId8"/>
    <p:sldId id="260" r:id="rId9"/>
    <p:sldId id="263" r:id="rId10"/>
    <p:sldId id="264" r:id="rId11"/>
    <p:sldId id="304" r:id="rId12"/>
    <p:sldId id="357" r:id="rId13"/>
    <p:sldId id="358" r:id="rId14"/>
    <p:sldId id="361" r:id="rId15"/>
    <p:sldId id="308" r:id="rId16"/>
    <p:sldId id="311" r:id="rId17"/>
    <p:sldId id="315" r:id="rId18"/>
    <p:sldId id="271" r:id="rId19"/>
    <p:sldId id="320" r:id="rId20"/>
    <p:sldId id="321" r:id="rId21"/>
    <p:sldId id="322" r:id="rId22"/>
    <p:sldId id="318" r:id="rId23"/>
    <p:sldId id="258" r:id="rId24"/>
    <p:sldId id="326" r:id="rId25"/>
    <p:sldId id="261" r:id="rId26"/>
    <p:sldId id="359" r:id="rId27"/>
    <p:sldId id="262" r:id="rId28"/>
    <p:sldId id="352" r:id="rId29"/>
    <p:sldId id="353" r:id="rId30"/>
    <p:sldId id="272" r:id="rId31"/>
    <p:sldId id="354" r:id="rId32"/>
    <p:sldId id="360" r:id="rId33"/>
    <p:sldId id="333" r:id="rId34"/>
    <p:sldId id="334" r:id="rId35"/>
    <p:sldId id="338" r:id="rId36"/>
    <p:sldId id="339" r:id="rId37"/>
    <p:sldId id="336" r:id="rId38"/>
    <p:sldId id="335" r:id="rId39"/>
    <p:sldId id="340" r:id="rId40"/>
    <p:sldId id="362" r:id="rId41"/>
    <p:sldId id="275" r:id="rId42"/>
    <p:sldId id="270" r:id="rId43"/>
    <p:sldId id="345" r:id="rId44"/>
    <p:sldId id="346" r:id="rId45"/>
    <p:sldId id="347" r:id="rId46"/>
    <p:sldId id="348" r:id="rId47"/>
    <p:sldId id="349" r:id="rId48"/>
    <p:sldId id="350" r:id="rId49"/>
    <p:sldId id="276" r:id="rId50"/>
    <p:sldId id="344" r:id="rId51"/>
  </p:sldIdLst>
  <p:sldSz cx="9144000" cy="5143500" type="screen16x9"/>
  <p:notesSz cx="6858000" cy="9144000"/>
  <p:embeddedFontLst>
    <p:embeddedFont>
      <p:font typeface="Bebas Neue" panose="020B0604020202020204" charset="0"/>
      <p:regular r:id="rId53"/>
    </p:embeddedFon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Catamaran" panose="020B0604020202020204" charset="0"/>
      <p:regular r:id="rId60"/>
      <p:bold r:id="rId61"/>
    </p:embeddedFont>
    <p:embeddedFont>
      <p:font typeface="Raleway" pitchFamily="2" charset="0"/>
      <p:regular r:id="rId62"/>
      <p:bold r:id="rId63"/>
      <p:italic r:id="rId64"/>
      <p:boldItalic r:id="rId65"/>
    </p:embeddedFont>
    <p:embeddedFont>
      <p:font typeface="Red Hat Text" panose="020B0604020202020204" charset="0"/>
      <p:regular r:id="rId66"/>
      <p:bold r:id="rId67"/>
      <p:italic r:id="rId68"/>
      <p:boldItalic r:id="rId69"/>
    </p:embeddedFont>
    <p:embeddedFont>
      <p:font typeface="Roboto" panose="02000000000000000000" pitchFamily="2" charset="0"/>
      <p:regular r:id="rId70"/>
      <p:bold r:id="rId71"/>
      <p:italic r:id="rId72"/>
      <p:boldItalic r:id="rId73"/>
    </p:embeddedFont>
    <p:embeddedFont>
      <p:font typeface="Roboto Condensed Light" panose="02000000000000000000" pitchFamily="2" charset="0"/>
      <p:regular r:id="rId74"/>
      <p: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046BDA-1039-47A2-AC0B-DD1F23DC429D}">
  <a:tblStyle styleId="{9C046BDA-1039-47A2-AC0B-DD1F23DC429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585" autoAdjust="0"/>
  </p:normalViewPr>
  <p:slideViewPr>
    <p:cSldViewPr snapToGrid="0">
      <p:cViewPr varScale="1">
        <p:scale>
          <a:sx n="69" d="100"/>
          <a:sy n="69" d="100"/>
        </p:scale>
        <p:origin x="1128" y="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61221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3dd64163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3dd64163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2813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7481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f8cf4f0f6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f8cf4f0f6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256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f8cf4f0f6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f8cf4f0f6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0366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77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4885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1670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2230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03403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1979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bd6c00e73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bd6c00e73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6445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19749cd01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19749cd0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3354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18065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0822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Bấm</a:t>
            </a:r>
            <a:r>
              <a:rPr lang="vi-VN" baseline="0" dirty="0"/>
              <a:t> vào các bông hoa để mở câu hỏi.</a:t>
            </a:r>
          </a:p>
          <a:p>
            <a:r>
              <a:rPr lang="vi-VN" baseline="0" dirty="0"/>
              <a:t>Nếu HS trả lời đúng thì bấm tiếp một lần nữa bông hoa vừa trả lời để hái hoa.</a:t>
            </a:r>
          </a:p>
          <a:p>
            <a:r>
              <a:rPr lang="vi-VN" baseline="0" dirty="0"/>
              <a:t>Sau khi trả lời hết các câu hỏi, bấm NEXT để đến phần vận dụng</a:t>
            </a:r>
            <a:endParaRPr lang="en-US" dirty="0"/>
          </a:p>
        </p:txBody>
      </p:sp>
    </p:spTree>
    <p:extLst>
      <p:ext uri="{BB962C8B-B14F-4D97-AF65-F5344CB8AC3E}">
        <p14:creationId xmlns:p14="http://schemas.microsoft.com/office/powerpoint/2010/main" val="1539673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Trả</a:t>
            </a:r>
            <a:r>
              <a:rPr lang="vi-VN" baseline="0" dirty="0"/>
              <a:t> lời xong, bấm nút «Quay về» để mở các câu hỏi tiếp theo</a:t>
            </a:r>
            <a:endParaRPr lang="en-US" dirty="0"/>
          </a:p>
        </p:txBody>
      </p:sp>
    </p:spTree>
    <p:extLst>
      <p:ext uri="{BB962C8B-B14F-4D97-AF65-F5344CB8AC3E}">
        <p14:creationId xmlns:p14="http://schemas.microsoft.com/office/powerpoint/2010/main" val="678382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Trả</a:t>
            </a:r>
            <a:r>
              <a:rPr lang="vi-VN" baseline="0" dirty="0"/>
              <a:t> lời xong, bấm nút «Quay về» để mở các câu hỏi tiếp theo</a:t>
            </a:r>
            <a:endParaRPr lang="en-US" dirty="0"/>
          </a:p>
          <a:p>
            <a:endParaRPr lang="en-US" dirty="0"/>
          </a:p>
        </p:txBody>
      </p:sp>
    </p:spTree>
    <p:extLst>
      <p:ext uri="{BB962C8B-B14F-4D97-AF65-F5344CB8AC3E}">
        <p14:creationId xmlns:p14="http://schemas.microsoft.com/office/powerpoint/2010/main" val="290167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Trả</a:t>
            </a:r>
            <a:r>
              <a:rPr lang="vi-VN" baseline="0" dirty="0"/>
              <a:t> lời xong, bấm nút «Quay về» để mở các câu hỏi tiếp theo</a:t>
            </a:r>
            <a:endParaRPr lang="en-US" dirty="0"/>
          </a:p>
          <a:p>
            <a:endParaRPr lang="en-US" dirty="0"/>
          </a:p>
        </p:txBody>
      </p:sp>
    </p:spTree>
    <p:extLst>
      <p:ext uri="{BB962C8B-B14F-4D97-AF65-F5344CB8AC3E}">
        <p14:creationId xmlns:p14="http://schemas.microsoft.com/office/powerpoint/2010/main" val="1872966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Trả</a:t>
            </a:r>
            <a:r>
              <a:rPr lang="vi-VN" baseline="0" dirty="0"/>
              <a:t> lời xong, bấm nút «Quay về» để mở các câu hỏi tiếp theo</a:t>
            </a:r>
            <a:endParaRPr lang="en-US" dirty="0"/>
          </a:p>
          <a:p>
            <a:endParaRPr lang="en-US" dirty="0"/>
          </a:p>
        </p:txBody>
      </p:sp>
    </p:spTree>
    <p:extLst>
      <p:ext uri="{BB962C8B-B14F-4D97-AF65-F5344CB8AC3E}">
        <p14:creationId xmlns:p14="http://schemas.microsoft.com/office/powerpoint/2010/main" val="352448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Trả</a:t>
            </a:r>
            <a:r>
              <a:rPr lang="vi-VN" baseline="0" dirty="0"/>
              <a:t> lời xong, bấm nút «Quay về» để mở các câu hỏi tiếp theo</a:t>
            </a:r>
            <a:endParaRPr lang="en-US" dirty="0"/>
          </a:p>
          <a:p>
            <a:endParaRPr lang="en-US" dirty="0"/>
          </a:p>
        </p:txBody>
      </p:sp>
    </p:spTree>
    <p:extLst>
      <p:ext uri="{BB962C8B-B14F-4D97-AF65-F5344CB8AC3E}">
        <p14:creationId xmlns:p14="http://schemas.microsoft.com/office/powerpoint/2010/main" val="2981740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f8cf4f0f6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f8cf4f0f6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6516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1277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163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f8cf4f0f6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f8cf4f0f6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5596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1280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f8cf4f0f6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f8cf4f0f6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3705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078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f8cf4f0f6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f8cf4f0f6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7251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930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21ee7ca87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121ee7ca87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9426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3dd64163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3dd64163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947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2a985e0c7f_0_10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2a985e0c7f_0_10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2785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1984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7619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8899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8624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57829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chemeClr val="lt1"/>
            </a:gs>
            <a:gs pos="100000">
              <a:schemeClr val="dk2"/>
            </a:gs>
          </a:gsLst>
          <a:lin ang="0" scaled="0"/>
        </a:gradFill>
        <a:effectLst/>
      </p:bgPr>
    </p:bg>
    <p:spTree>
      <p:nvGrpSpPr>
        <p:cNvPr id="1" name="Shape 12"/>
        <p:cNvGrpSpPr/>
        <p:nvPr/>
      </p:nvGrpSpPr>
      <p:grpSpPr>
        <a:xfrm>
          <a:off x="0" y="0"/>
          <a:ext cx="0" cy="0"/>
          <a:chOff x="0" y="0"/>
          <a:chExt cx="0" cy="0"/>
        </a:xfrm>
      </p:grpSpPr>
      <p:sp>
        <p:nvSpPr>
          <p:cNvPr id="13" name="Google Shape;13;p3"/>
          <p:cNvSpPr/>
          <p:nvPr/>
        </p:nvSpPr>
        <p:spPr>
          <a:xfrm>
            <a:off x="713100" y="587850"/>
            <a:ext cx="7717800" cy="3967800"/>
          </a:xfrm>
          <a:prstGeom prst="roundRect">
            <a:avLst>
              <a:gd name="adj" fmla="val 2275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1026125" y="2696697"/>
            <a:ext cx="40470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2445250" y="1462947"/>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1026125" y="3601843"/>
            <a:ext cx="4047000" cy="44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1">
  <p:cSld name="CUSTOM_6_1">
    <p:bg>
      <p:bgPr>
        <a:gradFill>
          <a:gsLst>
            <a:gs pos="0">
              <a:schemeClr val="lt1"/>
            </a:gs>
            <a:gs pos="100000">
              <a:schemeClr val="dk2"/>
            </a:gs>
          </a:gsLst>
          <a:lin ang="16198662" scaled="0"/>
        </a:gradFill>
        <a:effectLst/>
      </p:bgPr>
    </p:bg>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720075"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8" name="Google Shape;88;p19"/>
          <p:cNvSpPr txBox="1">
            <a:spLocks noGrp="1"/>
          </p:cNvSpPr>
          <p:nvPr>
            <p:ph type="title" idx="2"/>
          </p:nvPr>
        </p:nvSpPr>
        <p:spPr>
          <a:xfrm>
            <a:off x="876650" y="3211600"/>
            <a:ext cx="2297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 name="Google Shape;89;p19"/>
          <p:cNvSpPr txBox="1">
            <a:spLocks noGrp="1"/>
          </p:cNvSpPr>
          <p:nvPr>
            <p:ph type="subTitle" idx="1"/>
          </p:nvPr>
        </p:nvSpPr>
        <p:spPr>
          <a:xfrm>
            <a:off x="876650" y="3663100"/>
            <a:ext cx="2297400" cy="78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0" name="Google Shape;90;p19"/>
          <p:cNvSpPr txBox="1">
            <a:spLocks noGrp="1"/>
          </p:cNvSpPr>
          <p:nvPr>
            <p:ph type="title" idx="3"/>
          </p:nvPr>
        </p:nvSpPr>
        <p:spPr>
          <a:xfrm>
            <a:off x="3423400" y="3211600"/>
            <a:ext cx="2297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1" name="Google Shape;91;p19"/>
          <p:cNvSpPr txBox="1">
            <a:spLocks noGrp="1"/>
          </p:cNvSpPr>
          <p:nvPr>
            <p:ph type="subTitle" idx="4"/>
          </p:nvPr>
        </p:nvSpPr>
        <p:spPr>
          <a:xfrm>
            <a:off x="3423403" y="3663100"/>
            <a:ext cx="2297400" cy="78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2" name="Google Shape;92;p19"/>
          <p:cNvSpPr txBox="1">
            <a:spLocks noGrp="1"/>
          </p:cNvSpPr>
          <p:nvPr>
            <p:ph type="title" idx="5"/>
          </p:nvPr>
        </p:nvSpPr>
        <p:spPr>
          <a:xfrm>
            <a:off x="5970100" y="3211600"/>
            <a:ext cx="2297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3" name="Google Shape;93;p19"/>
          <p:cNvSpPr txBox="1">
            <a:spLocks noGrp="1"/>
          </p:cNvSpPr>
          <p:nvPr>
            <p:ph type="subTitle" idx="6"/>
          </p:nvPr>
        </p:nvSpPr>
        <p:spPr>
          <a:xfrm>
            <a:off x="5970105" y="3663100"/>
            <a:ext cx="2297400" cy="78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4" name="Google Shape;94;p19"/>
          <p:cNvSpPr txBox="1">
            <a:spLocks noGrp="1"/>
          </p:cNvSpPr>
          <p:nvPr>
            <p:ph type="title" idx="7" hasCustomPrompt="1"/>
          </p:nvPr>
        </p:nvSpPr>
        <p:spPr>
          <a:xfrm>
            <a:off x="1502000" y="2252388"/>
            <a:ext cx="10467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5" name="Google Shape;95;p19"/>
          <p:cNvSpPr txBox="1">
            <a:spLocks noGrp="1"/>
          </p:cNvSpPr>
          <p:nvPr>
            <p:ph type="title" idx="8" hasCustomPrompt="1"/>
          </p:nvPr>
        </p:nvSpPr>
        <p:spPr>
          <a:xfrm>
            <a:off x="4046975" y="2252463"/>
            <a:ext cx="10467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6" name="Google Shape;96;p19"/>
          <p:cNvSpPr txBox="1">
            <a:spLocks noGrp="1"/>
          </p:cNvSpPr>
          <p:nvPr>
            <p:ph type="title" idx="9" hasCustomPrompt="1"/>
          </p:nvPr>
        </p:nvSpPr>
        <p:spPr>
          <a:xfrm>
            <a:off x="6591950" y="2252463"/>
            <a:ext cx="10467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12">
    <p:bg>
      <p:bgPr>
        <a:gradFill>
          <a:gsLst>
            <a:gs pos="0">
              <a:schemeClr val="lt1"/>
            </a:gs>
            <a:gs pos="100000">
              <a:schemeClr val="dk2"/>
            </a:gs>
          </a:gsLst>
          <a:lin ang="16198662" scaled="0"/>
        </a:gradFill>
        <a:effectLst/>
      </p:bgPr>
    </p:bg>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9_2">
    <p:bg>
      <p:bgPr>
        <a:gradFill>
          <a:gsLst>
            <a:gs pos="0">
              <a:schemeClr val="lt1"/>
            </a:gs>
            <a:gs pos="100000">
              <a:schemeClr val="dk2"/>
            </a:gs>
          </a:gsLst>
          <a:lin ang="16198662" scaled="0"/>
        </a:gradFill>
        <a:effectLst/>
      </p:bgPr>
    </p:bg>
    <p:spTree>
      <p:nvGrpSpPr>
        <p:cNvPr id="1" name="Shape 132"/>
        <p:cNvGrpSpPr/>
        <p:nvPr/>
      </p:nvGrpSpPr>
      <p:grpSpPr>
        <a:xfrm>
          <a:off x="0" y="0"/>
          <a:ext cx="0" cy="0"/>
          <a:chOff x="0" y="0"/>
          <a:chExt cx="0" cy="0"/>
        </a:xfrm>
      </p:grpSpPr>
      <p:sp>
        <p:nvSpPr>
          <p:cNvPr id="133" name="Google Shape;133;p26"/>
          <p:cNvSpPr/>
          <p:nvPr/>
        </p:nvSpPr>
        <p:spPr>
          <a:xfrm>
            <a:off x="1587925" y="467550"/>
            <a:ext cx="5968200" cy="4208400"/>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9_3">
    <p:bg>
      <p:bgPr>
        <a:gradFill>
          <a:gsLst>
            <a:gs pos="0">
              <a:schemeClr val="lt1"/>
            </a:gs>
            <a:gs pos="100000">
              <a:schemeClr val="dk2"/>
            </a:gs>
          </a:gsLst>
          <a:lin ang="18900044" scaled="0"/>
        </a:gradFill>
        <a:effectLst/>
      </p:bgPr>
    </p:bg>
    <p:spTree>
      <p:nvGrpSpPr>
        <p:cNvPr id="1" name="Shape 134"/>
        <p:cNvGrpSpPr/>
        <p:nvPr/>
      </p:nvGrpSpPr>
      <p:grpSpPr>
        <a:xfrm>
          <a:off x="0" y="0"/>
          <a:ext cx="0" cy="0"/>
          <a:chOff x="0" y="0"/>
          <a:chExt cx="0" cy="0"/>
        </a:xfrm>
      </p:grpSpPr>
      <p:sp>
        <p:nvSpPr>
          <p:cNvPr id="135" name="Google Shape;135;p27"/>
          <p:cNvSpPr/>
          <p:nvPr/>
        </p:nvSpPr>
        <p:spPr>
          <a:xfrm>
            <a:off x="562050" y="467549"/>
            <a:ext cx="8019900" cy="4208400"/>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100000">
              <a:schemeClr val="dk2"/>
            </a:gs>
          </a:gsLst>
          <a:lin ang="16200038" scaled="0"/>
        </a:gradFill>
        <a:effectLst/>
      </p:bgPr>
    </p:bg>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7" name="Google Shape;47;p13"/>
          <p:cNvSpPr txBox="1">
            <a:spLocks noGrp="1"/>
          </p:cNvSpPr>
          <p:nvPr>
            <p:ph type="title" idx="2"/>
          </p:nvPr>
        </p:nvSpPr>
        <p:spPr>
          <a:xfrm>
            <a:off x="855700" y="1745388"/>
            <a:ext cx="232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 name="Google Shape;48;p13"/>
          <p:cNvSpPr txBox="1">
            <a:spLocks noGrp="1"/>
          </p:cNvSpPr>
          <p:nvPr>
            <p:ph type="subTitle" idx="1"/>
          </p:nvPr>
        </p:nvSpPr>
        <p:spPr>
          <a:xfrm>
            <a:off x="855700" y="2255713"/>
            <a:ext cx="232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 name="Google Shape;49;p13"/>
          <p:cNvSpPr txBox="1">
            <a:spLocks noGrp="1"/>
          </p:cNvSpPr>
          <p:nvPr>
            <p:ph type="title" idx="3"/>
          </p:nvPr>
        </p:nvSpPr>
        <p:spPr>
          <a:xfrm>
            <a:off x="4978350" y="1745388"/>
            <a:ext cx="232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 name="Google Shape;50;p13"/>
          <p:cNvSpPr txBox="1">
            <a:spLocks noGrp="1"/>
          </p:cNvSpPr>
          <p:nvPr>
            <p:ph type="subTitle" idx="4"/>
          </p:nvPr>
        </p:nvSpPr>
        <p:spPr>
          <a:xfrm>
            <a:off x="4978350" y="2255713"/>
            <a:ext cx="232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1" name="Google Shape;51;p13"/>
          <p:cNvSpPr txBox="1">
            <a:spLocks noGrp="1"/>
          </p:cNvSpPr>
          <p:nvPr>
            <p:ph type="title" idx="5"/>
          </p:nvPr>
        </p:nvSpPr>
        <p:spPr>
          <a:xfrm>
            <a:off x="855700" y="3259900"/>
            <a:ext cx="232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2" name="Google Shape;52;p13"/>
          <p:cNvSpPr txBox="1">
            <a:spLocks noGrp="1"/>
          </p:cNvSpPr>
          <p:nvPr>
            <p:ph type="subTitle" idx="6"/>
          </p:nvPr>
        </p:nvSpPr>
        <p:spPr>
          <a:xfrm>
            <a:off x="855700" y="3770225"/>
            <a:ext cx="232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 name="Google Shape;53;p13"/>
          <p:cNvSpPr txBox="1">
            <a:spLocks noGrp="1"/>
          </p:cNvSpPr>
          <p:nvPr>
            <p:ph type="title" idx="7"/>
          </p:nvPr>
        </p:nvSpPr>
        <p:spPr>
          <a:xfrm>
            <a:off x="4978350" y="3259900"/>
            <a:ext cx="232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4" name="Google Shape;54;p13"/>
          <p:cNvSpPr txBox="1">
            <a:spLocks noGrp="1"/>
          </p:cNvSpPr>
          <p:nvPr>
            <p:ph type="subTitle" idx="8"/>
          </p:nvPr>
        </p:nvSpPr>
        <p:spPr>
          <a:xfrm>
            <a:off x="4978350" y="3770225"/>
            <a:ext cx="23271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5" name="Google Shape;55;p13"/>
          <p:cNvSpPr txBox="1">
            <a:spLocks noGrp="1"/>
          </p:cNvSpPr>
          <p:nvPr>
            <p:ph type="title" idx="9" hasCustomPrompt="1"/>
          </p:nvPr>
        </p:nvSpPr>
        <p:spPr>
          <a:xfrm>
            <a:off x="3401700" y="2044688"/>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rgbClr val="10112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6" name="Google Shape;56;p13"/>
          <p:cNvSpPr txBox="1">
            <a:spLocks noGrp="1"/>
          </p:cNvSpPr>
          <p:nvPr>
            <p:ph type="title" idx="13" hasCustomPrompt="1"/>
          </p:nvPr>
        </p:nvSpPr>
        <p:spPr>
          <a:xfrm>
            <a:off x="3401700" y="3559200"/>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rgbClr val="10112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7" name="Google Shape;57;p13"/>
          <p:cNvSpPr txBox="1">
            <a:spLocks noGrp="1"/>
          </p:cNvSpPr>
          <p:nvPr>
            <p:ph type="title" idx="14" hasCustomPrompt="1"/>
          </p:nvPr>
        </p:nvSpPr>
        <p:spPr>
          <a:xfrm>
            <a:off x="7524300" y="2044688"/>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rgbClr val="10112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8" name="Google Shape;58;p13"/>
          <p:cNvSpPr txBox="1">
            <a:spLocks noGrp="1"/>
          </p:cNvSpPr>
          <p:nvPr>
            <p:ph type="title" idx="15" hasCustomPrompt="1"/>
          </p:nvPr>
        </p:nvSpPr>
        <p:spPr>
          <a:xfrm>
            <a:off x="7524300" y="3559200"/>
            <a:ext cx="906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rgbClr val="10112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extLst>
      <p:ext uri="{BB962C8B-B14F-4D97-AF65-F5344CB8AC3E}">
        <p14:creationId xmlns:p14="http://schemas.microsoft.com/office/powerpoint/2010/main" val="920559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4649675" y="554250"/>
            <a:ext cx="3261600" cy="82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3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67727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chemeClr val="lt1"/>
            </a:gs>
            <a:gs pos="100000">
              <a:schemeClr val="dk2"/>
            </a:gs>
          </a:gsLst>
          <a:lin ang="5400012" scaled="0"/>
        </a:gradFill>
        <a:effectLst/>
      </p:bgPr>
    </p:bg>
    <p:spTree>
      <p:nvGrpSpPr>
        <p:cNvPr id="1" name="Shape 8"/>
        <p:cNvGrpSpPr/>
        <p:nvPr/>
      </p:nvGrpSpPr>
      <p:grpSpPr>
        <a:xfrm>
          <a:off x="0" y="0"/>
          <a:ext cx="0" cy="0"/>
          <a:chOff x="0" y="0"/>
          <a:chExt cx="0" cy="0"/>
        </a:xfrm>
      </p:grpSpPr>
      <p:sp>
        <p:nvSpPr>
          <p:cNvPr id="9" name="Google Shape;9;p2"/>
          <p:cNvSpPr/>
          <p:nvPr/>
        </p:nvSpPr>
        <p:spPr>
          <a:xfrm>
            <a:off x="562050" y="467549"/>
            <a:ext cx="8019900" cy="4208400"/>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 name="Google Shape;10;p2"/>
          <p:cNvSpPr txBox="1">
            <a:spLocks noGrp="1"/>
          </p:cNvSpPr>
          <p:nvPr>
            <p:ph type="ctrTitle"/>
          </p:nvPr>
        </p:nvSpPr>
        <p:spPr>
          <a:xfrm>
            <a:off x="1231838" y="967575"/>
            <a:ext cx="3987600" cy="25542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231838" y="3701150"/>
            <a:ext cx="39876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231240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349675" y="1079513"/>
            <a:ext cx="5081100" cy="24990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500">
                <a:latin typeface="Red Hat Text"/>
                <a:ea typeface="Red Hat Text"/>
                <a:cs typeface="Red Hat Text"/>
                <a:sym typeface="Red Hat Text"/>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3349675" y="3654485"/>
            <a:ext cx="50811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rot="-6780826">
            <a:off x="6463817" y="-356334"/>
            <a:ext cx="4207360" cy="2863838"/>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2" name="Google Shape;12;p2"/>
          <p:cNvSpPr/>
          <p:nvPr/>
        </p:nvSpPr>
        <p:spPr>
          <a:xfrm>
            <a:off x="-2117780" y="-1113275"/>
            <a:ext cx="3359537" cy="2267502"/>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3" name="Google Shape;13;p2"/>
          <p:cNvSpPr/>
          <p:nvPr/>
        </p:nvSpPr>
        <p:spPr>
          <a:xfrm>
            <a:off x="6016175" y="4467009"/>
            <a:ext cx="4691713" cy="2694786"/>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4" name="Google Shape;14;p2"/>
          <p:cNvSpPr/>
          <p:nvPr/>
        </p:nvSpPr>
        <p:spPr>
          <a:xfrm rot="4748576">
            <a:off x="-1151967" y="3691100"/>
            <a:ext cx="3359447" cy="2267441"/>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07400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391925" y="2438075"/>
            <a:ext cx="43602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2996550" y="1291475"/>
            <a:ext cx="31509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 name="Google Shape;18;p3"/>
          <p:cNvSpPr txBox="1">
            <a:spLocks noGrp="1"/>
          </p:cNvSpPr>
          <p:nvPr>
            <p:ph type="subTitle" idx="1"/>
          </p:nvPr>
        </p:nvSpPr>
        <p:spPr>
          <a:xfrm>
            <a:off x="2391925" y="3238225"/>
            <a:ext cx="4360200" cy="5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 name="Google Shape;19;p3"/>
          <p:cNvSpPr/>
          <p:nvPr/>
        </p:nvSpPr>
        <p:spPr>
          <a:xfrm rot="-1281699">
            <a:off x="-1104364" y="-946156"/>
            <a:ext cx="4691843" cy="2694861"/>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20" name="Google Shape;20;p3"/>
          <p:cNvSpPr/>
          <p:nvPr/>
        </p:nvSpPr>
        <p:spPr>
          <a:xfrm rot="-8100000">
            <a:off x="-1302380" y="3912772"/>
            <a:ext cx="4207354" cy="2863834"/>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21" name="Google Shape;21;p3"/>
          <p:cNvSpPr/>
          <p:nvPr/>
        </p:nvSpPr>
        <p:spPr>
          <a:xfrm rot="-5720159">
            <a:off x="4985443" y="-910785"/>
            <a:ext cx="5350831" cy="3611662"/>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22" name="Google Shape;22;p3"/>
          <p:cNvSpPr/>
          <p:nvPr/>
        </p:nvSpPr>
        <p:spPr>
          <a:xfrm rot="-10432440">
            <a:off x="4809186" y="4053024"/>
            <a:ext cx="4691882" cy="2694884"/>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910140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 name="Google Shape;25;p4"/>
          <p:cNvSpPr txBox="1">
            <a:spLocks noGrp="1"/>
          </p:cNvSpPr>
          <p:nvPr>
            <p:ph type="body" idx="1"/>
          </p:nvPr>
        </p:nvSpPr>
        <p:spPr>
          <a:xfrm>
            <a:off x="2158650" y="1514225"/>
            <a:ext cx="4826700" cy="2585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1600"/>
              </a:spcBef>
              <a:spcAft>
                <a:spcPts val="0"/>
              </a:spcAft>
              <a:buClr>
                <a:srgbClr val="434343"/>
              </a:buClr>
              <a:buSzPts val="1400"/>
              <a:buChar char="○"/>
              <a:defRPr>
                <a:solidFill>
                  <a:srgbClr val="434343"/>
                </a:solidFill>
              </a:defRPr>
            </a:lvl2pPr>
            <a:lvl3pPr marL="1371600" lvl="2" indent="-317500" rtl="0">
              <a:lnSpc>
                <a:spcPct val="115000"/>
              </a:lnSpc>
              <a:spcBef>
                <a:spcPts val="1600"/>
              </a:spcBef>
              <a:spcAft>
                <a:spcPts val="0"/>
              </a:spcAft>
              <a:buClr>
                <a:srgbClr val="434343"/>
              </a:buClr>
              <a:buSzPts val="1400"/>
              <a:buChar char="■"/>
              <a:defRPr>
                <a:solidFill>
                  <a:srgbClr val="434343"/>
                </a:solidFill>
              </a:defRPr>
            </a:lvl3pPr>
            <a:lvl4pPr marL="1828800" lvl="3" indent="-317500" rtl="0">
              <a:lnSpc>
                <a:spcPct val="115000"/>
              </a:lnSpc>
              <a:spcBef>
                <a:spcPts val="1600"/>
              </a:spcBef>
              <a:spcAft>
                <a:spcPts val="0"/>
              </a:spcAft>
              <a:buClr>
                <a:srgbClr val="434343"/>
              </a:buClr>
              <a:buSzPts val="1400"/>
              <a:buChar char="●"/>
              <a:defRPr>
                <a:solidFill>
                  <a:srgbClr val="434343"/>
                </a:solidFill>
              </a:defRPr>
            </a:lvl4pPr>
            <a:lvl5pPr marL="2286000" lvl="4" indent="-317500" rtl="0">
              <a:lnSpc>
                <a:spcPct val="115000"/>
              </a:lnSpc>
              <a:spcBef>
                <a:spcPts val="1600"/>
              </a:spcBef>
              <a:spcAft>
                <a:spcPts val="0"/>
              </a:spcAft>
              <a:buClr>
                <a:srgbClr val="434343"/>
              </a:buClr>
              <a:buSzPts val="1400"/>
              <a:buChar char="○"/>
              <a:defRPr>
                <a:solidFill>
                  <a:srgbClr val="434343"/>
                </a:solidFill>
              </a:defRPr>
            </a:lvl5pPr>
            <a:lvl6pPr marL="2743200" lvl="5" indent="-317500" rtl="0">
              <a:lnSpc>
                <a:spcPct val="115000"/>
              </a:lnSpc>
              <a:spcBef>
                <a:spcPts val="1600"/>
              </a:spcBef>
              <a:spcAft>
                <a:spcPts val="0"/>
              </a:spcAft>
              <a:buClr>
                <a:srgbClr val="434343"/>
              </a:buClr>
              <a:buSzPts val="1400"/>
              <a:buChar char="■"/>
              <a:defRPr>
                <a:solidFill>
                  <a:srgbClr val="434343"/>
                </a:solidFill>
              </a:defRPr>
            </a:lvl6pPr>
            <a:lvl7pPr marL="3200400" lvl="6" indent="-317500" rtl="0">
              <a:lnSpc>
                <a:spcPct val="115000"/>
              </a:lnSpc>
              <a:spcBef>
                <a:spcPts val="1600"/>
              </a:spcBef>
              <a:spcAft>
                <a:spcPts val="0"/>
              </a:spcAft>
              <a:buClr>
                <a:srgbClr val="434343"/>
              </a:buClr>
              <a:buSzPts val="1400"/>
              <a:buChar char="●"/>
              <a:defRPr>
                <a:solidFill>
                  <a:srgbClr val="434343"/>
                </a:solidFill>
              </a:defRPr>
            </a:lvl7pPr>
            <a:lvl8pPr marL="3657600" lvl="7" indent="-317500" rtl="0">
              <a:lnSpc>
                <a:spcPct val="115000"/>
              </a:lnSpc>
              <a:spcBef>
                <a:spcPts val="1600"/>
              </a:spcBef>
              <a:spcAft>
                <a:spcPts val="0"/>
              </a:spcAft>
              <a:buClr>
                <a:srgbClr val="434343"/>
              </a:buClr>
              <a:buSzPts val="1400"/>
              <a:buChar char="○"/>
              <a:defRPr>
                <a:solidFill>
                  <a:srgbClr val="434343"/>
                </a:solidFill>
              </a:defRPr>
            </a:lvl8pPr>
            <a:lvl9pPr marL="4114800" lvl="8" indent="-317500"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26" name="Google Shape;26;p4"/>
          <p:cNvSpPr/>
          <p:nvPr/>
        </p:nvSpPr>
        <p:spPr>
          <a:xfrm rot="4912476">
            <a:off x="7309832" y="-1303203"/>
            <a:ext cx="4207469" cy="2863912"/>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27" name="Google Shape;27;p4"/>
          <p:cNvSpPr/>
          <p:nvPr/>
        </p:nvSpPr>
        <p:spPr>
          <a:xfrm>
            <a:off x="2397048" y="4583801"/>
            <a:ext cx="5602646" cy="3217827"/>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28" name="Google Shape;28;p4"/>
          <p:cNvSpPr/>
          <p:nvPr/>
        </p:nvSpPr>
        <p:spPr>
          <a:xfrm rot="6529721">
            <a:off x="-2932850" y="875603"/>
            <a:ext cx="4691670" cy="2694762"/>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176221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gradFill>
          <a:gsLst>
            <a:gs pos="0">
              <a:schemeClr val="lt1"/>
            </a:gs>
            <a:gs pos="100000">
              <a:schemeClr val="dk2"/>
            </a:gs>
          </a:gsLst>
          <a:lin ang="5400700" scaled="0"/>
        </a:gra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sp>
        <p:nvSpPr>
          <p:cNvPr id="30" name="Google Shape;30;p5"/>
          <p:cNvSpPr txBox="1">
            <a:spLocks noGrp="1"/>
          </p:cNvSpPr>
          <p:nvPr>
            <p:ph type="subTitle" idx="1"/>
          </p:nvPr>
        </p:nvSpPr>
        <p:spPr>
          <a:xfrm>
            <a:off x="1290763" y="3409150"/>
            <a:ext cx="2907600" cy="572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500"/>
              <a:buFont typeface="Bebas Neue"/>
              <a:buNone/>
              <a:defRPr sz="2500">
                <a:solidFill>
                  <a:schemeClr val="lt1"/>
                </a:solidFill>
                <a:latin typeface="Red Hat Text"/>
                <a:ea typeface="Red Hat Text"/>
                <a:cs typeface="Red Hat Text"/>
                <a:sym typeface="Red Hat Text"/>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160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160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160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160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160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160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1600"/>
              </a:spcBef>
              <a:spcAft>
                <a:spcPts val="1600"/>
              </a:spcAft>
              <a:buSzPts val="2500"/>
              <a:buFont typeface="Bebas Neue"/>
              <a:buNone/>
              <a:defRPr sz="2500">
                <a:latin typeface="Bebas Neue"/>
                <a:ea typeface="Bebas Neue"/>
                <a:cs typeface="Bebas Neue"/>
                <a:sym typeface="Bebas Neue"/>
              </a:defRPr>
            </a:lvl9pPr>
          </a:lstStyle>
          <a:p>
            <a:endParaRPr/>
          </a:p>
        </p:txBody>
      </p:sp>
      <p:sp>
        <p:nvSpPr>
          <p:cNvPr id="31" name="Google Shape;31;p5"/>
          <p:cNvSpPr txBox="1">
            <a:spLocks noGrp="1"/>
          </p:cNvSpPr>
          <p:nvPr>
            <p:ph type="subTitle" idx="2"/>
          </p:nvPr>
        </p:nvSpPr>
        <p:spPr>
          <a:xfrm>
            <a:off x="4945638" y="3409150"/>
            <a:ext cx="2907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2500">
                <a:solidFill>
                  <a:schemeClr val="lt1"/>
                </a:solidFill>
                <a:latin typeface="Red Hat Text"/>
                <a:ea typeface="Red Hat Text"/>
                <a:cs typeface="Red Hat Text"/>
                <a:sym typeface="Red Hat Text"/>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160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160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160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160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160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160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1600"/>
              </a:spcBef>
              <a:spcAft>
                <a:spcPts val="1600"/>
              </a:spcAft>
              <a:buSzPts val="2500"/>
              <a:buFont typeface="Bebas Neue"/>
              <a:buNone/>
              <a:defRPr sz="2500">
                <a:latin typeface="Bebas Neue"/>
                <a:ea typeface="Bebas Neue"/>
                <a:cs typeface="Bebas Neue"/>
                <a:sym typeface="Bebas Neue"/>
              </a:defRPr>
            </a:lvl9pPr>
          </a:lstStyle>
          <a:p>
            <a:endParaRPr/>
          </a:p>
        </p:txBody>
      </p:sp>
      <p:sp>
        <p:nvSpPr>
          <p:cNvPr id="32" name="Google Shape;32;p5"/>
          <p:cNvSpPr txBox="1">
            <a:spLocks noGrp="1"/>
          </p:cNvSpPr>
          <p:nvPr>
            <p:ph type="subTitle" idx="3"/>
          </p:nvPr>
        </p:nvSpPr>
        <p:spPr>
          <a:xfrm>
            <a:off x="1290763" y="2831900"/>
            <a:ext cx="29076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 name="Google Shape;33;p5"/>
          <p:cNvSpPr txBox="1">
            <a:spLocks noGrp="1"/>
          </p:cNvSpPr>
          <p:nvPr>
            <p:ph type="subTitle" idx="4"/>
          </p:nvPr>
        </p:nvSpPr>
        <p:spPr>
          <a:xfrm>
            <a:off x="4945638" y="2831900"/>
            <a:ext cx="29076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 name="Google Shape;34;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5"/>
          <p:cNvSpPr/>
          <p:nvPr/>
        </p:nvSpPr>
        <p:spPr>
          <a:xfrm rot="6780826" flipH="1">
            <a:off x="-2081067" y="-356334"/>
            <a:ext cx="4207360" cy="2863838"/>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36" name="Google Shape;36;p5"/>
          <p:cNvSpPr/>
          <p:nvPr/>
        </p:nvSpPr>
        <p:spPr>
          <a:xfrm flipH="1">
            <a:off x="7348352" y="-1113275"/>
            <a:ext cx="3359537" cy="2267502"/>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37" name="Google Shape;37;p5"/>
          <p:cNvSpPr/>
          <p:nvPr/>
        </p:nvSpPr>
        <p:spPr>
          <a:xfrm rot="-4748576" flipH="1">
            <a:off x="6382630" y="3691100"/>
            <a:ext cx="3359447" cy="2267441"/>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38" name="Google Shape;38;p5"/>
          <p:cNvSpPr/>
          <p:nvPr/>
        </p:nvSpPr>
        <p:spPr>
          <a:xfrm flipH="1">
            <a:off x="-819411" y="3437075"/>
            <a:ext cx="4000986" cy="2700445"/>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672172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 name="Google Shape;41;p6"/>
          <p:cNvSpPr/>
          <p:nvPr/>
        </p:nvSpPr>
        <p:spPr>
          <a:xfrm rot="4413100">
            <a:off x="6378388" y="-602971"/>
            <a:ext cx="4691605" cy="2694724"/>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42" name="Google Shape;42;p6"/>
          <p:cNvSpPr/>
          <p:nvPr/>
        </p:nvSpPr>
        <p:spPr>
          <a:xfrm rot="3530883">
            <a:off x="-2582938" y="3980736"/>
            <a:ext cx="4691458" cy="2694640"/>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247090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txBox="1">
            <a:spLocks noGrp="1"/>
          </p:cNvSpPr>
          <p:nvPr>
            <p:ph type="subTitle" idx="1"/>
          </p:nvPr>
        </p:nvSpPr>
        <p:spPr>
          <a:xfrm>
            <a:off x="2131500" y="3380075"/>
            <a:ext cx="4881000" cy="12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6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45" name="Google Shape;45;p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 name="Google Shape;46;p7"/>
          <p:cNvSpPr/>
          <p:nvPr/>
        </p:nvSpPr>
        <p:spPr>
          <a:xfrm>
            <a:off x="-390332" y="-1733709"/>
            <a:ext cx="5036905" cy="2893055"/>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47" name="Google Shape;47;p7"/>
          <p:cNvSpPr/>
          <p:nvPr/>
        </p:nvSpPr>
        <p:spPr>
          <a:xfrm rot="-3946315">
            <a:off x="-2655008" y="3544408"/>
            <a:ext cx="4207269" cy="2863776"/>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48" name="Google Shape;48;p7"/>
          <p:cNvSpPr/>
          <p:nvPr/>
        </p:nvSpPr>
        <p:spPr>
          <a:xfrm rot="-4316438">
            <a:off x="5524085" y="-979880"/>
            <a:ext cx="5350783" cy="3611623"/>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49" name="Google Shape;49;p7"/>
          <p:cNvSpPr/>
          <p:nvPr/>
        </p:nvSpPr>
        <p:spPr>
          <a:xfrm rot="572768">
            <a:off x="7074768" y="4784877"/>
            <a:ext cx="4691943" cy="2694918"/>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624639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388100" y="1319100"/>
            <a:ext cx="6367800" cy="25053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6000"/>
              <a:buNone/>
              <a:defRPr sz="9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52" name="Google Shape;52;p8"/>
          <p:cNvSpPr/>
          <p:nvPr/>
        </p:nvSpPr>
        <p:spPr>
          <a:xfrm rot="-6780826">
            <a:off x="6463817" y="-51534"/>
            <a:ext cx="4207360" cy="2863838"/>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53" name="Google Shape;53;p8"/>
          <p:cNvSpPr/>
          <p:nvPr/>
        </p:nvSpPr>
        <p:spPr>
          <a:xfrm rot="-1188892">
            <a:off x="-1812977" y="-884678"/>
            <a:ext cx="3359579" cy="2267531"/>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54" name="Google Shape;54;p8"/>
          <p:cNvSpPr/>
          <p:nvPr/>
        </p:nvSpPr>
        <p:spPr>
          <a:xfrm>
            <a:off x="5706350" y="4635309"/>
            <a:ext cx="4691713" cy="2694786"/>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55" name="Google Shape;55;p8"/>
          <p:cNvSpPr/>
          <p:nvPr/>
        </p:nvSpPr>
        <p:spPr>
          <a:xfrm rot="4748576">
            <a:off x="-923367" y="3462500"/>
            <a:ext cx="3359447" cy="2267441"/>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125956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3637475" y="1496375"/>
            <a:ext cx="4495500" cy="1014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8" name="Google Shape;58;p9"/>
          <p:cNvSpPr txBox="1">
            <a:spLocks noGrp="1"/>
          </p:cNvSpPr>
          <p:nvPr>
            <p:ph type="subTitle" idx="1"/>
          </p:nvPr>
        </p:nvSpPr>
        <p:spPr>
          <a:xfrm>
            <a:off x="3637475" y="2468850"/>
            <a:ext cx="4495500" cy="109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9"/>
          <p:cNvSpPr/>
          <p:nvPr/>
        </p:nvSpPr>
        <p:spPr>
          <a:xfrm rot="1394331">
            <a:off x="4668137" y="-1985739"/>
            <a:ext cx="4207339" cy="2863824"/>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60" name="Google Shape;60;p9"/>
          <p:cNvSpPr/>
          <p:nvPr/>
        </p:nvSpPr>
        <p:spPr>
          <a:xfrm>
            <a:off x="5673661" y="4355194"/>
            <a:ext cx="4691713" cy="2694786"/>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45995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5"/>
        <p:cNvGrpSpPr/>
        <p:nvPr/>
      </p:nvGrpSpPr>
      <p:grpSpPr>
        <a:xfrm>
          <a:off x="0" y="0"/>
          <a:ext cx="0" cy="0"/>
          <a:chOff x="0" y="0"/>
          <a:chExt cx="0" cy="0"/>
        </a:xfrm>
      </p:grpSpPr>
      <p:sp>
        <p:nvSpPr>
          <p:cNvPr id="66" name="Google Shape;66;p11"/>
          <p:cNvSpPr txBox="1">
            <a:spLocks noGrp="1"/>
          </p:cNvSpPr>
          <p:nvPr>
            <p:ph type="title" hasCustomPrompt="1"/>
          </p:nvPr>
        </p:nvSpPr>
        <p:spPr>
          <a:xfrm>
            <a:off x="1284000" y="15623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7" name="Google Shape;67;p11"/>
          <p:cNvSpPr txBox="1">
            <a:spLocks noGrp="1"/>
          </p:cNvSpPr>
          <p:nvPr>
            <p:ph type="subTitle" idx="1"/>
          </p:nvPr>
        </p:nvSpPr>
        <p:spPr>
          <a:xfrm>
            <a:off x="1284000" y="3073525"/>
            <a:ext cx="6576000" cy="50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68" name="Google Shape;68;p11"/>
          <p:cNvSpPr/>
          <p:nvPr/>
        </p:nvSpPr>
        <p:spPr>
          <a:xfrm rot="6780826" flipH="1">
            <a:off x="-1603935" y="-127734"/>
            <a:ext cx="4207360" cy="2863838"/>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69" name="Google Shape;69;p11"/>
          <p:cNvSpPr/>
          <p:nvPr/>
        </p:nvSpPr>
        <p:spPr>
          <a:xfrm rot="1188892" flipH="1">
            <a:off x="7749239" y="-884678"/>
            <a:ext cx="3359579" cy="2267531"/>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70" name="Google Shape;70;p11"/>
          <p:cNvSpPr/>
          <p:nvPr/>
        </p:nvSpPr>
        <p:spPr>
          <a:xfrm flipH="1">
            <a:off x="-1828070" y="4352751"/>
            <a:ext cx="5696734" cy="3272042"/>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71" name="Google Shape;71;p11"/>
          <p:cNvSpPr/>
          <p:nvPr/>
        </p:nvSpPr>
        <p:spPr>
          <a:xfrm rot="-4748615" flipH="1">
            <a:off x="6231205" y="2762083"/>
            <a:ext cx="4315435" cy="2912681"/>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010914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1832938" y="1895175"/>
            <a:ext cx="25512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3"/>
          <p:cNvSpPr txBox="1">
            <a:spLocks noGrp="1"/>
          </p:cNvSpPr>
          <p:nvPr>
            <p:ph type="title" idx="2" hasCustomPrompt="1"/>
          </p:nvPr>
        </p:nvSpPr>
        <p:spPr>
          <a:xfrm>
            <a:off x="2523388" y="1302000"/>
            <a:ext cx="1170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subTitle" idx="1"/>
          </p:nvPr>
        </p:nvSpPr>
        <p:spPr>
          <a:xfrm>
            <a:off x="1832788" y="2329300"/>
            <a:ext cx="2551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7" name="Google Shape;77;p13"/>
          <p:cNvSpPr txBox="1">
            <a:spLocks noGrp="1"/>
          </p:cNvSpPr>
          <p:nvPr>
            <p:ph type="title" idx="3"/>
          </p:nvPr>
        </p:nvSpPr>
        <p:spPr>
          <a:xfrm>
            <a:off x="4760013" y="1895175"/>
            <a:ext cx="25512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8" name="Google Shape;78;p13"/>
          <p:cNvSpPr txBox="1">
            <a:spLocks noGrp="1"/>
          </p:cNvSpPr>
          <p:nvPr>
            <p:ph type="title" idx="4" hasCustomPrompt="1"/>
          </p:nvPr>
        </p:nvSpPr>
        <p:spPr>
          <a:xfrm>
            <a:off x="5450615" y="1302000"/>
            <a:ext cx="1170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 name="Google Shape;79;p13"/>
          <p:cNvSpPr txBox="1">
            <a:spLocks noGrp="1"/>
          </p:cNvSpPr>
          <p:nvPr>
            <p:ph type="subTitle" idx="5"/>
          </p:nvPr>
        </p:nvSpPr>
        <p:spPr>
          <a:xfrm>
            <a:off x="4760015" y="2329300"/>
            <a:ext cx="2551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80" name="Google Shape;80;p13"/>
          <p:cNvSpPr txBox="1">
            <a:spLocks noGrp="1"/>
          </p:cNvSpPr>
          <p:nvPr>
            <p:ph type="title" idx="6"/>
          </p:nvPr>
        </p:nvSpPr>
        <p:spPr>
          <a:xfrm>
            <a:off x="1832938" y="3532175"/>
            <a:ext cx="25512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1" name="Google Shape;81;p13"/>
          <p:cNvSpPr txBox="1">
            <a:spLocks noGrp="1"/>
          </p:cNvSpPr>
          <p:nvPr>
            <p:ph type="title" idx="7" hasCustomPrompt="1"/>
          </p:nvPr>
        </p:nvSpPr>
        <p:spPr>
          <a:xfrm>
            <a:off x="2523388" y="2939000"/>
            <a:ext cx="1170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subTitle" idx="8"/>
          </p:nvPr>
        </p:nvSpPr>
        <p:spPr>
          <a:xfrm>
            <a:off x="1832788" y="3966300"/>
            <a:ext cx="2551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83" name="Google Shape;83;p13"/>
          <p:cNvSpPr txBox="1">
            <a:spLocks noGrp="1"/>
          </p:cNvSpPr>
          <p:nvPr>
            <p:ph type="title" idx="9"/>
          </p:nvPr>
        </p:nvSpPr>
        <p:spPr>
          <a:xfrm>
            <a:off x="4760013" y="3532175"/>
            <a:ext cx="25512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4" name="Google Shape;84;p13"/>
          <p:cNvSpPr txBox="1">
            <a:spLocks noGrp="1"/>
          </p:cNvSpPr>
          <p:nvPr>
            <p:ph type="title" idx="13" hasCustomPrompt="1"/>
          </p:nvPr>
        </p:nvSpPr>
        <p:spPr>
          <a:xfrm>
            <a:off x="5450615" y="2939000"/>
            <a:ext cx="1170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5" name="Google Shape;85;p13"/>
          <p:cNvSpPr txBox="1">
            <a:spLocks noGrp="1"/>
          </p:cNvSpPr>
          <p:nvPr>
            <p:ph type="subTitle" idx="14"/>
          </p:nvPr>
        </p:nvSpPr>
        <p:spPr>
          <a:xfrm>
            <a:off x="4760015" y="3966300"/>
            <a:ext cx="2551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86" name="Google Shape;86;p13"/>
          <p:cNvSpPr txBox="1">
            <a:spLocks noGrp="1"/>
          </p:cNvSpPr>
          <p:nvPr>
            <p:ph type="title" idx="15"/>
          </p:nvPr>
        </p:nvSpPr>
        <p:spPr>
          <a:xfrm>
            <a:off x="720000" y="5395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 name="Google Shape;87;p13"/>
          <p:cNvSpPr/>
          <p:nvPr/>
        </p:nvSpPr>
        <p:spPr>
          <a:xfrm rot="-6780826">
            <a:off x="6463817" y="-356334"/>
            <a:ext cx="4207360" cy="2863838"/>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88" name="Google Shape;88;p13"/>
          <p:cNvSpPr/>
          <p:nvPr/>
        </p:nvSpPr>
        <p:spPr>
          <a:xfrm>
            <a:off x="-2117780" y="-1113275"/>
            <a:ext cx="3359537" cy="2267502"/>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89" name="Google Shape;89;p13"/>
          <p:cNvSpPr/>
          <p:nvPr/>
        </p:nvSpPr>
        <p:spPr>
          <a:xfrm rot="4748576">
            <a:off x="-1151967" y="3691100"/>
            <a:ext cx="3359447" cy="2267441"/>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017065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 name="Google Shape;92;p14"/>
          <p:cNvSpPr/>
          <p:nvPr/>
        </p:nvSpPr>
        <p:spPr>
          <a:xfrm rot="8100000">
            <a:off x="6381961" y="2909752"/>
            <a:ext cx="4691793" cy="2694833"/>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93" name="Google Shape;93;p14"/>
          <p:cNvSpPr/>
          <p:nvPr/>
        </p:nvSpPr>
        <p:spPr>
          <a:xfrm rot="5957316">
            <a:off x="-2972218" y="-78930"/>
            <a:ext cx="4691511" cy="2694671"/>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853650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2290025" y="2995738"/>
            <a:ext cx="4563900" cy="58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6" name="Google Shape;96;p15"/>
          <p:cNvSpPr txBox="1">
            <a:spLocks noGrp="1"/>
          </p:cNvSpPr>
          <p:nvPr>
            <p:ph type="subTitle" idx="1"/>
          </p:nvPr>
        </p:nvSpPr>
        <p:spPr>
          <a:xfrm>
            <a:off x="1458125" y="1561263"/>
            <a:ext cx="6227700" cy="152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160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
        <p:nvSpPr>
          <p:cNvPr id="97" name="Google Shape;97;p15"/>
          <p:cNvSpPr/>
          <p:nvPr/>
        </p:nvSpPr>
        <p:spPr>
          <a:xfrm flipH="1">
            <a:off x="4590708" y="-1733709"/>
            <a:ext cx="5036905" cy="2893055"/>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98" name="Google Shape;98;p15"/>
          <p:cNvSpPr/>
          <p:nvPr/>
        </p:nvSpPr>
        <p:spPr>
          <a:xfrm rot="3946315" flipH="1">
            <a:off x="6999220" y="3696808"/>
            <a:ext cx="4207269" cy="2863776"/>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99" name="Google Shape;99;p15"/>
          <p:cNvSpPr/>
          <p:nvPr/>
        </p:nvSpPr>
        <p:spPr>
          <a:xfrm rot="4316438" flipH="1">
            <a:off x="-1789987" y="-1437080"/>
            <a:ext cx="5350783" cy="3611623"/>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00" name="Google Shape;100;p15"/>
          <p:cNvSpPr/>
          <p:nvPr/>
        </p:nvSpPr>
        <p:spPr>
          <a:xfrm rot="-572768" flipH="1">
            <a:off x="-1157829" y="4784877"/>
            <a:ext cx="4691943" cy="2694918"/>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804853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1"/>
        <p:cNvGrpSpPr/>
        <p:nvPr/>
      </p:nvGrpSpPr>
      <p:grpSpPr>
        <a:xfrm>
          <a:off x="0" y="0"/>
          <a:ext cx="0" cy="0"/>
          <a:chOff x="0" y="0"/>
          <a:chExt cx="0" cy="0"/>
        </a:xfrm>
      </p:grpSpPr>
      <p:sp>
        <p:nvSpPr>
          <p:cNvPr id="102" name="Google Shape;102;p16"/>
          <p:cNvSpPr txBox="1">
            <a:spLocks noGrp="1"/>
          </p:cNvSpPr>
          <p:nvPr>
            <p:ph type="subTitle" idx="1"/>
          </p:nvPr>
        </p:nvSpPr>
        <p:spPr>
          <a:xfrm>
            <a:off x="1343200" y="3053213"/>
            <a:ext cx="3568200" cy="93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3" name="Google Shape;103;p16"/>
          <p:cNvSpPr txBox="1">
            <a:spLocks noGrp="1"/>
          </p:cNvSpPr>
          <p:nvPr>
            <p:ph type="title"/>
          </p:nvPr>
        </p:nvSpPr>
        <p:spPr>
          <a:xfrm>
            <a:off x="1343175" y="1151838"/>
            <a:ext cx="3568200" cy="1866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4" name="Google Shape;104;p16"/>
          <p:cNvSpPr/>
          <p:nvPr/>
        </p:nvSpPr>
        <p:spPr>
          <a:xfrm rot="1394331">
            <a:off x="5987712" y="-2465489"/>
            <a:ext cx="4207339" cy="2863824"/>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05" name="Google Shape;105;p16"/>
          <p:cNvSpPr/>
          <p:nvPr/>
        </p:nvSpPr>
        <p:spPr>
          <a:xfrm>
            <a:off x="4378261" y="4736194"/>
            <a:ext cx="4691713" cy="2694786"/>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06" name="Google Shape;106;p16"/>
          <p:cNvSpPr/>
          <p:nvPr/>
        </p:nvSpPr>
        <p:spPr>
          <a:xfrm rot="7200036">
            <a:off x="-2860369" y="-249806"/>
            <a:ext cx="4691628" cy="2694738"/>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489323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gradFill>
          <a:gsLst>
            <a:gs pos="0">
              <a:schemeClr val="lt1"/>
            </a:gs>
            <a:gs pos="100000">
              <a:schemeClr val="dk2"/>
            </a:gs>
          </a:gsLst>
          <a:lin ang="0" scaled="0"/>
        </a:grad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2"/>
          </p:nvPr>
        </p:nvSpPr>
        <p:spPr>
          <a:xfrm>
            <a:off x="1639711" y="2952750"/>
            <a:ext cx="25992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title" idx="3"/>
          </p:nvPr>
        </p:nvSpPr>
        <p:spPr>
          <a:xfrm>
            <a:off x="4905089" y="2952750"/>
            <a:ext cx="25992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 name="Google Shape;24;p5"/>
          <p:cNvSpPr txBox="1">
            <a:spLocks noGrp="1"/>
          </p:cNvSpPr>
          <p:nvPr>
            <p:ph type="subTitle" idx="1"/>
          </p:nvPr>
        </p:nvSpPr>
        <p:spPr>
          <a:xfrm>
            <a:off x="4905086" y="3342773"/>
            <a:ext cx="25992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 name="Google Shape;25;p5"/>
          <p:cNvSpPr txBox="1">
            <a:spLocks noGrp="1"/>
          </p:cNvSpPr>
          <p:nvPr>
            <p:ph type="subTitle" idx="4"/>
          </p:nvPr>
        </p:nvSpPr>
        <p:spPr>
          <a:xfrm>
            <a:off x="1639711" y="3342773"/>
            <a:ext cx="25992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7"/>
        <p:cNvGrpSpPr/>
        <p:nvPr/>
      </p:nvGrpSpPr>
      <p:grpSpPr>
        <a:xfrm>
          <a:off x="0" y="0"/>
          <a:ext cx="0" cy="0"/>
          <a:chOff x="0" y="0"/>
          <a:chExt cx="0" cy="0"/>
        </a:xfrm>
      </p:grpSpPr>
      <p:sp>
        <p:nvSpPr>
          <p:cNvPr id="108" name="Google Shape;108;p17"/>
          <p:cNvSpPr txBox="1">
            <a:spLocks noGrp="1"/>
          </p:cNvSpPr>
          <p:nvPr>
            <p:ph type="subTitle" idx="1"/>
          </p:nvPr>
        </p:nvSpPr>
        <p:spPr>
          <a:xfrm>
            <a:off x="4838675" y="1941900"/>
            <a:ext cx="3140100" cy="125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 name="Google Shape;109;p1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 name="Google Shape;110;p17"/>
          <p:cNvSpPr/>
          <p:nvPr/>
        </p:nvSpPr>
        <p:spPr>
          <a:xfrm rot="-1394331" flipH="1">
            <a:off x="-783624" y="-2465489"/>
            <a:ext cx="4207339" cy="2863824"/>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11" name="Google Shape;111;p17"/>
          <p:cNvSpPr/>
          <p:nvPr/>
        </p:nvSpPr>
        <p:spPr>
          <a:xfrm flipH="1">
            <a:off x="341454" y="4736194"/>
            <a:ext cx="4691713" cy="2694786"/>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12" name="Google Shape;112;p17"/>
          <p:cNvSpPr/>
          <p:nvPr/>
        </p:nvSpPr>
        <p:spPr>
          <a:xfrm rot="-7200036" flipH="1">
            <a:off x="7580168" y="-249806"/>
            <a:ext cx="4691628" cy="2694738"/>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3338885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3"/>
        <p:cNvGrpSpPr/>
        <p:nvPr/>
      </p:nvGrpSpPr>
      <p:grpSpPr>
        <a:xfrm>
          <a:off x="0" y="0"/>
          <a:ext cx="0" cy="0"/>
          <a:chOff x="0" y="0"/>
          <a:chExt cx="0" cy="0"/>
        </a:xfrm>
      </p:grpSpPr>
      <p:sp>
        <p:nvSpPr>
          <p:cNvPr id="114" name="Google Shape;114;p18"/>
          <p:cNvSpPr txBox="1">
            <a:spLocks noGrp="1"/>
          </p:cNvSpPr>
          <p:nvPr>
            <p:ph type="subTitle" idx="1"/>
          </p:nvPr>
        </p:nvSpPr>
        <p:spPr>
          <a:xfrm>
            <a:off x="1066263" y="1781900"/>
            <a:ext cx="3212100" cy="225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15" name="Google Shape;115;p18"/>
          <p:cNvSpPr txBox="1">
            <a:spLocks noGrp="1"/>
          </p:cNvSpPr>
          <p:nvPr>
            <p:ph type="subTitle" idx="2"/>
          </p:nvPr>
        </p:nvSpPr>
        <p:spPr>
          <a:xfrm>
            <a:off x="4865638" y="2536206"/>
            <a:ext cx="3212100" cy="148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16" name="Google Shape;116;p1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 name="Google Shape;117;p18"/>
          <p:cNvSpPr/>
          <p:nvPr/>
        </p:nvSpPr>
        <p:spPr>
          <a:xfrm rot="3566391">
            <a:off x="6216354" y="-1855891"/>
            <a:ext cx="4207321" cy="2863811"/>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18" name="Google Shape;118;p18"/>
          <p:cNvSpPr/>
          <p:nvPr/>
        </p:nvSpPr>
        <p:spPr>
          <a:xfrm>
            <a:off x="2810711" y="4548644"/>
            <a:ext cx="4691713" cy="2694786"/>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19" name="Google Shape;119;p18"/>
          <p:cNvSpPr/>
          <p:nvPr/>
        </p:nvSpPr>
        <p:spPr>
          <a:xfrm rot="7200036">
            <a:off x="-2860369" y="-249806"/>
            <a:ext cx="4691628" cy="2694738"/>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375037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720000" y="2927274"/>
            <a:ext cx="2336400" cy="4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 name="Google Shape;122;p19"/>
          <p:cNvSpPr txBox="1">
            <a:spLocks noGrp="1"/>
          </p:cNvSpPr>
          <p:nvPr>
            <p:ph type="subTitle" idx="1"/>
          </p:nvPr>
        </p:nvSpPr>
        <p:spPr>
          <a:xfrm>
            <a:off x="720000" y="3298582"/>
            <a:ext cx="2336400" cy="76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9"/>
          <p:cNvSpPr txBox="1">
            <a:spLocks noGrp="1"/>
          </p:cNvSpPr>
          <p:nvPr>
            <p:ph type="title" idx="2"/>
          </p:nvPr>
        </p:nvSpPr>
        <p:spPr>
          <a:xfrm>
            <a:off x="3403800" y="2927274"/>
            <a:ext cx="2336400" cy="4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4" name="Google Shape;124;p19"/>
          <p:cNvSpPr txBox="1">
            <a:spLocks noGrp="1"/>
          </p:cNvSpPr>
          <p:nvPr>
            <p:ph type="subTitle" idx="3"/>
          </p:nvPr>
        </p:nvSpPr>
        <p:spPr>
          <a:xfrm>
            <a:off x="3403800" y="3298582"/>
            <a:ext cx="2336400" cy="76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9"/>
          <p:cNvSpPr txBox="1">
            <a:spLocks noGrp="1"/>
          </p:cNvSpPr>
          <p:nvPr>
            <p:ph type="title" idx="4"/>
          </p:nvPr>
        </p:nvSpPr>
        <p:spPr>
          <a:xfrm>
            <a:off x="6087600" y="2927274"/>
            <a:ext cx="2336400" cy="4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6" name="Google Shape;126;p19"/>
          <p:cNvSpPr txBox="1">
            <a:spLocks noGrp="1"/>
          </p:cNvSpPr>
          <p:nvPr>
            <p:ph type="subTitle" idx="5"/>
          </p:nvPr>
        </p:nvSpPr>
        <p:spPr>
          <a:xfrm>
            <a:off x="6087600" y="3298582"/>
            <a:ext cx="2336400" cy="76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9"/>
          <p:cNvSpPr txBox="1">
            <a:spLocks noGrp="1"/>
          </p:cNvSpPr>
          <p:nvPr>
            <p:ph type="title" idx="6"/>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8" name="Google Shape;128;p19"/>
          <p:cNvSpPr/>
          <p:nvPr/>
        </p:nvSpPr>
        <p:spPr>
          <a:xfrm rot="-1281627">
            <a:off x="-999932" y="-1657509"/>
            <a:ext cx="5036795" cy="2892992"/>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29" name="Google Shape;129;p19"/>
          <p:cNvSpPr/>
          <p:nvPr/>
        </p:nvSpPr>
        <p:spPr>
          <a:xfrm rot="-8100000">
            <a:off x="-58880" y="5164197"/>
            <a:ext cx="4207354" cy="2863834"/>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30" name="Google Shape;130;p19"/>
          <p:cNvSpPr/>
          <p:nvPr/>
        </p:nvSpPr>
        <p:spPr>
          <a:xfrm rot="-7412333">
            <a:off x="5371676" y="-979963"/>
            <a:ext cx="5350894" cy="3611640"/>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31" name="Google Shape;131;p19"/>
          <p:cNvSpPr/>
          <p:nvPr/>
        </p:nvSpPr>
        <p:spPr>
          <a:xfrm rot="-10432440">
            <a:off x="4809186" y="4053024"/>
            <a:ext cx="4691882" cy="2694884"/>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9372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1560686" y="1686625"/>
            <a:ext cx="25572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4" name="Google Shape;134;p20"/>
          <p:cNvSpPr txBox="1">
            <a:spLocks noGrp="1"/>
          </p:cNvSpPr>
          <p:nvPr>
            <p:ph type="subTitle" idx="1"/>
          </p:nvPr>
        </p:nvSpPr>
        <p:spPr>
          <a:xfrm>
            <a:off x="1560699" y="2115525"/>
            <a:ext cx="2557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0"/>
          <p:cNvSpPr txBox="1">
            <a:spLocks noGrp="1"/>
          </p:cNvSpPr>
          <p:nvPr>
            <p:ph type="title" idx="2"/>
          </p:nvPr>
        </p:nvSpPr>
        <p:spPr>
          <a:xfrm>
            <a:off x="5026104" y="1686625"/>
            <a:ext cx="25572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6" name="Google Shape;136;p20"/>
          <p:cNvSpPr txBox="1">
            <a:spLocks noGrp="1"/>
          </p:cNvSpPr>
          <p:nvPr>
            <p:ph type="subTitle" idx="3"/>
          </p:nvPr>
        </p:nvSpPr>
        <p:spPr>
          <a:xfrm>
            <a:off x="5026116" y="2115525"/>
            <a:ext cx="2557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0"/>
          <p:cNvSpPr txBox="1">
            <a:spLocks noGrp="1"/>
          </p:cNvSpPr>
          <p:nvPr>
            <p:ph type="title" idx="4"/>
          </p:nvPr>
        </p:nvSpPr>
        <p:spPr>
          <a:xfrm>
            <a:off x="1560686" y="3120025"/>
            <a:ext cx="25572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8" name="Google Shape;138;p20"/>
          <p:cNvSpPr txBox="1">
            <a:spLocks noGrp="1"/>
          </p:cNvSpPr>
          <p:nvPr>
            <p:ph type="subTitle" idx="5"/>
          </p:nvPr>
        </p:nvSpPr>
        <p:spPr>
          <a:xfrm>
            <a:off x="1560699" y="3548925"/>
            <a:ext cx="2557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0"/>
          <p:cNvSpPr txBox="1">
            <a:spLocks noGrp="1"/>
          </p:cNvSpPr>
          <p:nvPr>
            <p:ph type="title" idx="6"/>
          </p:nvPr>
        </p:nvSpPr>
        <p:spPr>
          <a:xfrm>
            <a:off x="5026104" y="3120025"/>
            <a:ext cx="25572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 name="Google Shape;140;p20"/>
          <p:cNvSpPr txBox="1">
            <a:spLocks noGrp="1"/>
          </p:cNvSpPr>
          <p:nvPr>
            <p:ph type="subTitle" idx="7"/>
          </p:nvPr>
        </p:nvSpPr>
        <p:spPr>
          <a:xfrm>
            <a:off x="5026116" y="3548925"/>
            <a:ext cx="2557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0"/>
          <p:cNvSpPr txBox="1">
            <a:spLocks noGrp="1"/>
          </p:cNvSpPr>
          <p:nvPr>
            <p:ph type="title" idx="8"/>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2" name="Google Shape;142;p20"/>
          <p:cNvSpPr/>
          <p:nvPr/>
        </p:nvSpPr>
        <p:spPr>
          <a:xfrm rot="-2219110" flipH="1">
            <a:off x="3702227" y="3461425"/>
            <a:ext cx="4207399" cy="2863864"/>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43" name="Google Shape;143;p20"/>
          <p:cNvSpPr/>
          <p:nvPr/>
        </p:nvSpPr>
        <p:spPr>
          <a:xfrm rot="-8999964" flipH="1">
            <a:off x="-2548897" y="1552715"/>
            <a:ext cx="3359476" cy="2267461"/>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44" name="Google Shape;144;p20"/>
          <p:cNvSpPr/>
          <p:nvPr/>
        </p:nvSpPr>
        <p:spPr>
          <a:xfrm rot="7851490" flipH="1">
            <a:off x="436977" y="-914054"/>
            <a:ext cx="3359484" cy="2267466"/>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45" name="Google Shape;145;p20"/>
          <p:cNvSpPr/>
          <p:nvPr/>
        </p:nvSpPr>
        <p:spPr>
          <a:xfrm rot="-9000116" flipH="1">
            <a:off x="7134150" y="905044"/>
            <a:ext cx="4001002" cy="2700456"/>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0373581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46"/>
        <p:cNvGrpSpPr/>
        <p:nvPr/>
      </p:nvGrpSpPr>
      <p:grpSpPr>
        <a:xfrm>
          <a:off x="0" y="0"/>
          <a:ext cx="0" cy="0"/>
          <a:chOff x="0" y="0"/>
          <a:chExt cx="0" cy="0"/>
        </a:xfrm>
      </p:grpSpPr>
      <p:sp>
        <p:nvSpPr>
          <p:cNvPr id="147" name="Google Shape;147;p21"/>
          <p:cNvSpPr txBox="1">
            <a:spLocks noGrp="1"/>
          </p:cNvSpPr>
          <p:nvPr>
            <p:ph type="title"/>
          </p:nvPr>
        </p:nvSpPr>
        <p:spPr>
          <a:xfrm>
            <a:off x="720000" y="1759050"/>
            <a:ext cx="2305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8" name="Google Shape;148;p21"/>
          <p:cNvSpPr txBox="1">
            <a:spLocks noGrp="1"/>
          </p:cNvSpPr>
          <p:nvPr>
            <p:ph type="subTitle" idx="1"/>
          </p:nvPr>
        </p:nvSpPr>
        <p:spPr>
          <a:xfrm>
            <a:off x="720000" y="218365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 name="Google Shape;149;p21"/>
          <p:cNvSpPr txBox="1">
            <a:spLocks noGrp="1"/>
          </p:cNvSpPr>
          <p:nvPr>
            <p:ph type="title" idx="2"/>
          </p:nvPr>
        </p:nvSpPr>
        <p:spPr>
          <a:xfrm>
            <a:off x="3419269" y="1759050"/>
            <a:ext cx="2305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 name="Google Shape;150;p21"/>
          <p:cNvSpPr txBox="1">
            <a:spLocks noGrp="1"/>
          </p:cNvSpPr>
          <p:nvPr>
            <p:ph type="subTitle" idx="3"/>
          </p:nvPr>
        </p:nvSpPr>
        <p:spPr>
          <a:xfrm>
            <a:off x="3419269" y="218365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 name="Google Shape;151;p21"/>
          <p:cNvSpPr txBox="1">
            <a:spLocks noGrp="1"/>
          </p:cNvSpPr>
          <p:nvPr>
            <p:ph type="title" idx="4"/>
          </p:nvPr>
        </p:nvSpPr>
        <p:spPr>
          <a:xfrm>
            <a:off x="2069613" y="3192450"/>
            <a:ext cx="2305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2" name="Google Shape;152;p21"/>
          <p:cNvSpPr txBox="1">
            <a:spLocks noGrp="1"/>
          </p:cNvSpPr>
          <p:nvPr>
            <p:ph type="subTitle" idx="5"/>
          </p:nvPr>
        </p:nvSpPr>
        <p:spPr>
          <a:xfrm>
            <a:off x="2069613" y="361705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21"/>
          <p:cNvSpPr txBox="1">
            <a:spLocks noGrp="1"/>
          </p:cNvSpPr>
          <p:nvPr>
            <p:ph type="title" idx="6"/>
          </p:nvPr>
        </p:nvSpPr>
        <p:spPr>
          <a:xfrm>
            <a:off x="4768882" y="3192450"/>
            <a:ext cx="2305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 name="Google Shape;154;p21"/>
          <p:cNvSpPr txBox="1">
            <a:spLocks noGrp="1"/>
          </p:cNvSpPr>
          <p:nvPr>
            <p:ph type="subTitle" idx="7"/>
          </p:nvPr>
        </p:nvSpPr>
        <p:spPr>
          <a:xfrm>
            <a:off x="4768882" y="361705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21"/>
          <p:cNvSpPr txBox="1">
            <a:spLocks noGrp="1"/>
          </p:cNvSpPr>
          <p:nvPr>
            <p:ph type="title" idx="8"/>
          </p:nvPr>
        </p:nvSpPr>
        <p:spPr>
          <a:xfrm>
            <a:off x="6118545" y="1759050"/>
            <a:ext cx="2305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6" name="Google Shape;156;p21"/>
          <p:cNvSpPr txBox="1">
            <a:spLocks noGrp="1"/>
          </p:cNvSpPr>
          <p:nvPr>
            <p:ph type="subTitle" idx="9"/>
          </p:nvPr>
        </p:nvSpPr>
        <p:spPr>
          <a:xfrm>
            <a:off x="6118545" y="218365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21"/>
          <p:cNvSpPr txBox="1">
            <a:spLocks noGrp="1"/>
          </p:cNvSpPr>
          <p:nvPr>
            <p:ph type="title" idx="13"/>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8" name="Google Shape;158;p21"/>
          <p:cNvSpPr/>
          <p:nvPr/>
        </p:nvSpPr>
        <p:spPr>
          <a:xfrm rot="-6780826">
            <a:off x="6463817" y="-356334"/>
            <a:ext cx="4207360" cy="2863838"/>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59" name="Google Shape;159;p21"/>
          <p:cNvSpPr/>
          <p:nvPr/>
        </p:nvSpPr>
        <p:spPr>
          <a:xfrm>
            <a:off x="-2117780" y="-1113275"/>
            <a:ext cx="3359537" cy="2267502"/>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60" name="Google Shape;160;p21"/>
          <p:cNvSpPr/>
          <p:nvPr/>
        </p:nvSpPr>
        <p:spPr>
          <a:xfrm>
            <a:off x="6016175" y="4467009"/>
            <a:ext cx="4691713" cy="2694786"/>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61" name="Google Shape;161;p21"/>
          <p:cNvSpPr/>
          <p:nvPr/>
        </p:nvSpPr>
        <p:spPr>
          <a:xfrm rot="4748576">
            <a:off x="-1151967" y="3691100"/>
            <a:ext cx="3359447" cy="2267441"/>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681698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720000" y="1759050"/>
            <a:ext cx="2305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 name="Google Shape;164;p22"/>
          <p:cNvSpPr txBox="1">
            <a:spLocks noGrp="1"/>
          </p:cNvSpPr>
          <p:nvPr>
            <p:ph type="subTitle" idx="1"/>
          </p:nvPr>
        </p:nvSpPr>
        <p:spPr>
          <a:xfrm>
            <a:off x="720000" y="21830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22"/>
          <p:cNvSpPr txBox="1">
            <a:spLocks noGrp="1"/>
          </p:cNvSpPr>
          <p:nvPr>
            <p:ph type="title" idx="2"/>
          </p:nvPr>
        </p:nvSpPr>
        <p:spPr>
          <a:xfrm>
            <a:off x="3419269" y="1759050"/>
            <a:ext cx="2305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6" name="Google Shape;166;p22"/>
          <p:cNvSpPr txBox="1">
            <a:spLocks noGrp="1"/>
          </p:cNvSpPr>
          <p:nvPr>
            <p:ph type="subTitle" idx="3"/>
          </p:nvPr>
        </p:nvSpPr>
        <p:spPr>
          <a:xfrm>
            <a:off x="3419273" y="21830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22"/>
          <p:cNvSpPr txBox="1">
            <a:spLocks noGrp="1"/>
          </p:cNvSpPr>
          <p:nvPr>
            <p:ph type="title" idx="4"/>
          </p:nvPr>
        </p:nvSpPr>
        <p:spPr>
          <a:xfrm>
            <a:off x="720000" y="3192450"/>
            <a:ext cx="2305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8" name="Google Shape;168;p22"/>
          <p:cNvSpPr txBox="1">
            <a:spLocks noGrp="1"/>
          </p:cNvSpPr>
          <p:nvPr>
            <p:ph type="subTitle" idx="5"/>
          </p:nvPr>
        </p:nvSpPr>
        <p:spPr>
          <a:xfrm>
            <a:off x="720000" y="36164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2"/>
          <p:cNvSpPr txBox="1">
            <a:spLocks noGrp="1"/>
          </p:cNvSpPr>
          <p:nvPr>
            <p:ph type="title" idx="6"/>
          </p:nvPr>
        </p:nvSpPr>
        <p:spPr>
          <a:xfrm>
            <a:off x="3419269" y="3192450"/>
            <a:ext cx="2305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0" name="Google Shape;170;p22"/>
          <p:cNvSpPr txBox="1">
            <a:spLocks noGrp="1"/>
          </p:cNvSpPr>
          <p:nvPr>
            <p:ph type="subTitle" idx="7"/>
          </p:nvPr>
        </p:nvSpPr>
        <p:spPr>
          <a:xfrm>
            <a:off x="3419273" y="36164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22"/>
          <p:cNvSpPr txBox="1">
            <a:spLocks noGrp="1"/>
          </p:cNvSpPr>
          <p:nvPr>
            <p:ph type="title" idx="8"/>
          </p:nvPr>
        </p:nvSpPr>
        <p:spPr>
          <a:xfrm>
            <a:off x="6118545" y="1759050"/>
            <a:ext cx="2305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2" name="Google Shape;172;p22"/>
          <p:cNvSpPr txBox="1">
            <a:spLocks noGrp="1"/>
          </p:cNvSpPr>
          <p:nvPr>
            <p:ph type="subTitle" idx="9"/>
          </p:nvPr>
        </p:nvSpPr>
        <p:spPr>
          <a:xfrm>
            <a:off x="6118545" y="21830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22"/>
          <p:cNvSpPr txBox="1">
            <a:spLocks noGrp="1"/>
          </p:cNvSpPr>
          <p:nvPr>
            <p:ph type="title" idx="13"/>
          </p:nvPr>
        </p:nvSpPr>
        <p:spPr>
          <a:xfrm>
            <a:off x="6118545" y="3192450"/>
            <a:ext cx="2305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4" name="Google Shape;174;p22"/>
          <p:cNvSpPr txBox="1">
            <a:spLocks noGrp="1"/>
          </p:cNvSpPr>
          <p:nvPr>
            <p:ph type="subTitle" idx="14"/>
          </p:nvPr>
        </p:nvSpPr>
        <p:spPr>
          <a:xfrm>
            <a:off x="6118545" y="36164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22"/>
          <p:cNvSpPr txBox="1">
            <a:spLocks noGrp="1"/>
          </p:cNvSpPr>
          <p:nvPr>
            <p:ph type="title" idx="15"/>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 name="Google Shape;176;p22"/>
          <p:cNvSpPr/>
          <p:nvPr/>
        </p:nvSpPr>
        <p:spPr>
          <a:xfrm rot="-6780826">
            <a:off x="6463817" y="-356334"/>
            <a:ext cx="4207360" cy="2863838"/>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77" name="Google Shape;177;p22"/>
          <p:cNvSpPr/>
          <p:nvPr/>
        </p:nvSpPr>
        <p:spPr>
          <a:xfrm>
            <a:off x="-2117780" y="-1113275"/>
            <a:ext cx="3359537" cy="2267502"/>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78" name="Google Shape;178;p22"/>
          <p:cNvSpPr/>
          <p:nvPr/>
        </p:nvSpPr>
        <p:spPr>
          <a:xfrm>
            <a:off x="6016175" y="4467009"/>
            <a:ext cx="4691713" cy="2694786"/>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79" name="Google Shape;179;p22"/>
          <p:cNvSpPr/>
          <p:nvPr/>
        </p:nvSpPr>
        <p:spPr>
          <a:xfrm rot="4748576">
            <a:off x="-1151967" y="3691100"/>
            <a:ext cx="3359447" cy="2267441"/>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681729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0"/>
        <p:cNvGrpSpPr/>
        <p:nvPr/>
      </p:nvGrpSpPr>
      <p:grpSpPr>
        <a:xfrm>
          <a:off x="0" y="0"/>
          <a:ext cx="0" cy="0"/>
          <a:chOff x="0" y="0"/>
          <a:chExt cx="0" cy="0"/>
        </a:xfrm>
      </p:grpSpPr>
      <p:sp>
        <p:nvSpPr>
          <p:cNvPr id="181" name="Google Shape;181;p23"/>
          <p:cNvSpPr txBox="1">
            <a:spLocks noGrp="1"/>
          </p:cNvSpPr>
          <p:nvPr>
            <p:ph type="title" hasCustomPrompt="1"/>
          </p:nvPr>
        </p:nvSpPr>
        <p:spPr>
          <a:xfrm>
            <a:off x="1129875" y="1903254"/>
            <a:ext cx="33984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200">
                <a:solidFill>
                  <a:schemeClr val="l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82" name="Google Shape;182;p23"/>
          <p:cNvSpPr txBox="1">
            <a:spLocks noGrp="1"/>
          </p:cNvSpPr>
          <p:nvPr>
            <p:ph type="subTitle" idx="1"/>
          </p:nvPr>
        </p:nvSpPr>
        <p:spPr>
          <a:xfrm>
            <a:off x="1129875" y="3066482"/>
            <a:ext cx="3398400" cy="88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23"/>
          <p:cNvSpPr txBox="1">
            <a:spLocks noGrp="1"/>
          </p:cNvSpPr>
          <p:nvPr>
            <p:ph type="title" idx="2" hasCustomPrompt="1"/>
          </p:nvPr>
        </p:nvSpPr>
        <p:spPr>
          <a:xfrm>
            <a:off x="4702083" y="1903250"/>
            <a:ext cx="33984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200">
                <a:solidFill>
                  <a:schemeClr val="l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84" name="Google Shape;184;p23"/>
          <p:cNvSpPr txBox="1">
            <a:spLocks noGrp="1"/>
          </p:cNvSpPr>
          <p:nvPr>
            <p:ph type="subTitle" idx="3"/>
          </p:nvPr>
        </p:nvSpPr>
        <p:spPr>
          <a:xfrm>
            <a:off x="4702083" y="3066474"/>
            <a:ext cx="3398400" cy="88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23"/>
          <p:cNvSpPr txBox="1">
            <a:spLocks noGrp="1"/>
          </p:cNvSpPr>
          <p:nvPr>
            <p:ph type="title" idx="4"/>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 name="Google Shape;186;p23"/>
          <p:cNvSpPr txBox="1">
            <a:spLocks noGrp="1"/>
          </p:cNvSpPr>
          <p:nvPr>
            <p:ph type="title" idx="5"/>
          </p:nvPr>
        </p:nvSpPr>
        <p:spPr>
          <a:xfrm>
            <a:off x="1129878" y="2614975"/>
            <a:ext cx="33984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7" name="Google Shape;187;p23"/>
          <p:cNvSpPr txBox="1">
            <a:spLocks noGrp="1"/>
          </p:cNvSpPr>
          <p:nvPr>
            <p:ph type="title" idx="6"/>
          </p:nvPr>
        </p:nvSpPr>
        <p:spPr>
          <a:xfrm>
            <a:off x="4702078" y="2614975"/>
            <a:ext cx="33984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8" name="Google Shape;188;p23"/>
          <p:cNvSpPr/>
          <p:nvPr/>
        </p:nvSpPr>
        <p:spPr>
          <a:xfrm rot="-6780826">
            <a:off x="6463817" y="-356334"/>
            <a:ext cx="4207360" cy="2863838"/>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89" name="Google Shape;189;p23"/>
          <p:cNvSpPr/>
          <p:nvPr/>
        </p:nvSpPr>
        <p:spPr>
          <a:xfrm>
            <a:off x="-2117780" y="-1113275"/>
            <a:ext cx="3359537" cy="2267502"/>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90" name="Google Shape;190;p23"/>
          <p:cNvSpPr/>
          <p:nvPr/>
        </p:nvSpPr>
        <p:spPr>
          <a:xfrm>
            <a:off x="6016175" y="4467009"/>
            <a:ext cx="4691713" cy="2694786"/>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91" name="Google Shape;191;p23"/>
          <p:cNvSpPr/>
          <p:nvPr/>
        </p:nvSpPr>
        <p:spPr>
          <a:xfrm rot="4748576">
            <a:off x="-1151967" y="3691100"/>
            <a:ext cx="3359447" cy="2267441"/>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884253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92"/>
        <p:cNvGrpSpPr/>
        <p:nvPr/>
      </p:nvGrpSpPr>
      <p:grpSpPr>
        <a:xfrm>
          <a:off x="0" y="0"/>
          <a:ext cx="0" cy="0"/>
          <a:chOff x="0" y="0"/>
          <a:chExt cx="0" cy="0"/>
        </a:xfrm>
      </p:grpSpPr>
      <p:sp>
        <p:nvSpPr>
          <p:cNvPr id="193" name="Google Shape;193;p24"/>
          <p:cNvSpPr txBox="1">
            <a:spLocks noGrp="1"/>
          </p:cNvSpPr>
          <p:nvPr>
            <p:ph type="ctrTitle"/>
          </p:nvPr>
        </p:nvSpPr>
        <p:spPr>
          <a:xfrm>
            <a:off x="2430000" y="843550"/>
            <a:ext cx="4284000" cy="9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4" name="Google Shape;194;p24"/>
          <p:cNvSpPr txBox="1">
            <a:spLocks noGrp="1"/>
          </p:cNvSpPr>
          <p:nvPr>
            <p:ph type="subTitle" idx="1"/>
          </p:nvPr>
        </p:nvSpPr>
        <p:spPr>
          <a:xfrm>
            <a:off x="2425050" y="1683175"/>
            <a:ext cx="4293900" cy="99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5" name="Google Shape;195;p24"/>
          <p:cNvSpPr/>
          <p:nvPr/>
        </p:nvSpPr>
        <p:spPr>
          <a:xfrm rot="6780826" flipH="1">
            <a:off x="-1547667" y="-356334"/>
            <a:ext cx="4207360" cy="2863838"/>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96" name="Google Shape;196;p24"/>
          <p:cNvSpPr/>
          <p:nvPr/>
        </p:nvSpPr>
        <p:spPr>
          <a:xfrm rot="-2099122" flipH="1">
            <a:off x="7272107" y="-1418050"/>
            <a:ext cx="3359621" cy="2267559"/>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97" name="Google Shape;197;p24"/>
          <p:cNvSpPr/>
          <p:nvPr/>
        </p:nvSpPr>
        <p:spPr>
          <a:xfrm flipH="1">
            <a:off x="-1584378" y="4467009"/>
            <a:ext cx="4691713" cy="2694786"/>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98" name="Google Shape;198;p24"/>
          <p:cNvSpPr/>
          <p:nvPr/>
        </p:nvSpPr>
        <p:spPr>
          <a:xfrm rot="-4748576" flipH="1">
            <a:off x="6916030" y="3157700"/>
            <a:ext cx="3359447" cy="2267441"/>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199" name="Google Shape;199;p24"/>
          <p:cNvSpPr txBox="1"/>
          <p:nvPr/>
        </p:nvSpPr>
        <p:spPr>
          <a:xfrm>
            <a:off x="1841250" y="3348150"/>
            <a:ext cx="5461500" cy="555300"/>
          </a:xfrm>
          <a:prstGeom prst="rect">
            <a:avLst/>
          </a:prstGeom>
          <a:noFill/>
          <a:ln>
            <a:noFill/>
          </a:ln>
        </p:spPr>
        <p:txBody>
          <a:bodyPr spcFirstLastPara="1" wrap="square" lIns="91425" tIns="91425" rIns="91425" bIns="91425" anchor="ctr" anchorCtr="0">
            <a:noAutofit/>
          </a:bodyPr>
          <a:lstStyle/>
          <a:p>
            <a:pPr algn="ctr"/>
            <a:r>
              <a:rPr lang="en" sz="1200">
                <a:solidFill>
                  <a:srgbClr val="174650"/>
                </a:solidFill>
                <a:latin typeface="Catamaran"/>
                <a:ea typeface="Catamaran"/>
                <a:cs typeface="Catamaran"/>
                <a:sym typeface="Catamaran"/>
              </a:rPr>
              <a:t>CREDITS: This presentation template was created by </a:t>
            </a:r>
            <a:r>
              <a:rPr lang="en" sz="1200" b="1">
                <a:solidFill>
                  <a:srgbClr val="174650"/>
                </a:solidFill>
                <a:uFill>
                  <a:noFill/>
                </a:uFill>
                <a:latin typeface="Catamaran"/>
                <a:ea typeface="Catamaran"/>
                <a:cs typeface="Catamaran"/>
                <a:sym typeface="Catamaran"/>
                <a:hlinkClick r:id="rId2">
                  <a:extLst>
                    <a:ext uri="{A12FA001-AC4F-418D-AE19-62706E023703}">
                      <ahyp:hlinkClr xmlns:ahyp="http://schemas.microsoft.com/office/drawing/2018/hyperlinkcolor" val="tx"/>
                    </a:ext>
                  </a:extLst>
                </a:hlinkClick>
              </a:rPr>
              <a:t>Slidesgo</a:t>
            </a:r>
            <a:r>
              <a:rPr lang="en" sz="1200">
                <a:solidFill>
                  <a:srgbClr val="174650"/>
                </a:solidFill>
                <a:latin typeface="Catamaran"/>
                <a:ea typeface="Catamaran"/>
                <a:cs typeface="Catamaran"/>
                <a:sym typeface="Catamaran"/>
              </a:rPr>
              <a:t>, and includes icons by </a:t>
            </a:r>
            <a:r>
              <a:rPr lang="en" sz="1200" b="1">
                <a:solidFill>
                  <a:srgbClr val="174650"/>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Flaticon</a:t>
            </a:r>
            <a:r>
              <a:rPr lang="en" sz="1200">
                <a:solidFill>
                  <a:srgbClr val="174650"/>
                </a:solidFill>
                <a:latin typeface="Catamaran"/>
                <a:ea typeface="Catamaran"/>
                <a:cs typeface="Catamaran"/>
                <a:sym typeface="Catamaran"/>
              </a:rPr>
              <a:t>, and infographics &amp; images by </a:t>
            </a:r>
            <a:r>
              <a:rPr lang="en" sz="1200" b="1">
                <a:solidFill>
                  <a:srgbClr val="174650"/>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Freepik</a:t>
            </a:r>
            <a:endParaRPr sz="1200">
              <a:solidFill>
                <a:srgbClr val="174650"/>
              </a:solidFill>
              <a:latin typeface="Catamaran"/>
              <a:ea typeface="Catamaran"/>
              <a:cs typeface="Catamaran"/>
              <a:sym typeface="Catamaran"/>
            </a:endParaRPr>
          </a:p>
        </p:txBody>
      </p:sp>
    </p:spTree>
    <p:extLst>
      <p:ext uri="{BB962C8B-B14F-4D97-AF65-F5344CB8AC3E}">
        <p14:creationId xmlns:p14="http://schemas.microsoft.com/office/powerpoint/2010/main" val="1690410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0"/>
        <p:cNvGrpSpPr/>
        <p:nvPr/>
      </p:nvGrpSpPr>
      <p:grpSpPr>
        <a:xfrm>
          <a:off x="0" y="0"/>
          <a:ext cx="0" cy="0"/>
          <a:chOff x="0" y="0"/>
          <a:chExt cx="0" cy="0"/>
        </a:xfrm>
      </p:grpSpPr>
      <p:sp>
        <p:nvSpPr>
          <p:cNvPr id="201" name="Google Shape;201;p25"/>
          <p:cNvSpPr/>
          <p:nvPr/>
        </p:nvSpPr>
        <p:spPr>
          <a:xfrm rot="-2219110" flipH="1">
            <a:off x="3702227" y="3461425"/>
            <a:ext cx="4207399" cy="2863864"/>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202" name="Google Shape;202;p25"/>
          <p:cNvSpPr/>
          <p:nvPr/>
        </p:nvSpPr>
        <p:spPr>
          <a:xfrm rot="-8999964" flipH="1">
            <a:off x="-2548897" y="1552715"/>
            <a:ext cx="3359476" cy="2267461"/>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203" name="Google Shape;203;p25"/>
          <p:cNvSpPr/>
          <p:nvPr/>
        </p:nvSpPr>
        <p:spPr>
          <a:xfrm rot="7851490" flipH="1">
            <a:off x="436977" y="-914054"/>
            <a:ext cx="3359484" cy="2267466"/>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204" name="Google Shape;204;p25"/>
          <p:cNvSpPr/>
          <p:nvPr/>
        </p:nvSpPr>
        <p:spPr>
          <a:xfrm rot="-9000116" flipH="1">
            <a:off x="7134150" y="905044"/>
            <a:ext cx="4001002" cy="2700456"/>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142645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5"/>
        <p:cNvGrpSpPr/>
        <p:nvPr/>
      </p:nvGrpSpPr>
      <p:grpSpPr>
        <a:xfrm>
          <a:off x="0" y="0"/>
          <a:ext cx="0" cy="0"/>
          <a:chOff x="0" y="0"/>
          <a:chExt cx="0" cy="0"/>
        </a:xfrm>
      </p:grpSpPr>
      <p:sp>
        <p:nvSpPr>
          <p:cNvPr id="206" name="Google Shape;206;p26"/>
          <p:cNvSpPr/>
          <p:nvPr/>
        </p:nvSpPr>
        <p:spPr>
          <a:xfrm rot="-1281627">
            <a:off x="-999932" y="-1657509"/>
            <a:ext cx="5036795" cy="2892992"/>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207" name="Google Shape;207;p26"/>
          <p:cNvSpPr/>
          <p:nvPr/>
        </p:nvSpPr>
        <p:spPr>
          <a:xfrm rot="-8100000">
            <a:off x="-58880" y="5164197"/>
            <a:ext cx="4207354" cy="2863834"/>
          </a:xfrm>
          <a:custGeom>
            <a:avLst/>
            <a:gdLst/>
            <a:ahLst/>
            <a:cxnLst/>
            <a:rect l="l" t="t" r="r" b="b"/>
            <a:pathLst>
              <a:path w="108519" h="73866" fill="none" extrusionOk="0">
                <a:moveTo>
                  <a:pt x="84328" y="16813"/>
                </a:moveTo>
                <a:cubicBezTo>
                  <a:pt x="78963" y="19875"/>
                  <a:pt x="72680" y="20793"/>
                  <a:pt x="66667" y="22268"/>
                </a:cubicBezTo>
                <a:cubicBezTo>
                  <a:pt x="60652" y="23765"/>
                  <a:pt x="54460" y="26113"/>
                  <a:pt x="50770" y="31077"/>
                </a:cubicBezTo>
                <a:cubicBezTo>
                  <a:pt x="46859" y="36329"/>
                  <a:pt x="46411" y="43641"/>
                  <a:pt x="42208" y="48670"/>
                </a:cubicBezTo>
                <a:cubicBezTo>
                  <a:pt x="38833" y="52695"/>
                  <a:pt x="33446" y="54596"/>
                  <a:pt x="28192" y="54886"/>
                </a:cubicBezTo>
                <a:cubicBezTo>
                  <a:pt x="22939" y="55154"/>
                  <a:pt x="17729" y="53991"/>
                  <a:pt x="12587" y="52829"/>
                </a:cubicBezTo>
                <a:cubicBezTo>
                  <a:pt x="10374" y="52315"/>
                  <a:pt x="8094" y="51800"/>
                  <a:pt x="5835" y="52158"/>
                </a:cubicBezTo>
                <a:cubicBezTo>
                  <a:pt x="3600" y="52516"/>
                  <a:pt x="1364" y="53970"/>
                  <a:pt x="783" y="56161"/>
                </a:cubicBezTo>
                <a:cubicBezTo>
                  <a:pt x="1" y="59201"/>
                  <a:pt x="2482" y="62242"/>
                  <a:pt x="2169" y="65348"/>
                </a:cubicBezTo>
                <a:cubicBezTo>
                  <a:pt x="2013" y="66847"/>
                  <a:pt x="1208" y="68300"/>
                  <a:pt x="1409" y="69798"/>
                </a:cubicBezTo>
                <a:cubicBezTo>
                  <a:pt x="1611" y="71474"/>
                  <a:pt x="3063" y="72792"/>
                  <a:pt x="4673" y="73329"/>
                </a:cubicBezTo>
                <a:cubicBezTo>
                  <a:pt x="6282" y="73865"/>
                  <a:pt x="8026" y="73753"/>
                  <a:pt x="9725" y="73597"/>
                </a:cubicBezTo>
                <a:cubicBezTo>
                  <a:pt x="23341" y="72345"/>
                  <a:pt x="36777" y="68121"/>
                  <a:pt x="50436" y="69128"/>
                </a:cubicBezTo>
                <a:cubicBezTo>
                  <a:pt x="56091" y="69530"/>
                  <a:pt x="61659" y="70848"/>
                  <a:pt x="67314" y="71497"/>
                </a:cubicBezTo>
                <a:cubicBezTo>
                  <a:pt x="72948" y="72122"/>
                  <a:pt x="78850" y="72054"/>
                  <a:pt x="84081" y="69843"/>
                </a:cubicBezTo>
                <a:cubicBezTo>
                  <a:pt x="89470" y="67539"/>
                  <a:pt x="93739" y="63068"/>
                  <a:pt x="96803" y="58039"/>
                </a:cubicBezTo>
                <a:cubicBezTo>
                  <a:pt x="99844" y="53031"/>
                  <a:pt x="101811" y="47418"/>
                  <a:pt x="103689" y="41852"/>
                </a:cubicBezTo>
                <a:cubicBezTo>
                  <a:pt x="105835" y="35503"/>
                  <a:pt x="107937" y="29020"/>
                  <a:pt x="108227" y="22313"/>
                </a:cubicBezTo>
                <a:cubicBezTo>
                  <a:pt x="108518" y="15606"/>
                  <a:pt x="106796" y="8541"/>
                  <a:pt x="102214" y="3644"/>
                </a:cubicBezTo>
                <a:cubicBezTo>
                  <a:pt x="100738" y="2058"/>
                  <a:pt x="98010" y="1"/>
                  <a:pt x="95685" y="469"/>
                </a:cubicBezTo>
                <a:cubicBezTo>
                  <a:pt x="93584" y="895"/>
                  <a:pt x="93360" y="2839"/>
                  <a:pt x="93024" y="4628"/>
                </a:cubicBezTo>
                <a:cubicBezTo>
                  <a:pt x="92085" y="9904"/>
                  <a:pt x="89023" y="14130"/>
                  <a:pt x="84328" y="16813"/>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208" name="Google Shape;208;p26"/>
          <p:cNvSpPr/>
          <p:nvPr/>
        </p:nvSpPr>
        <p:spPr>
          <a:xfrm rot="-7412333">
            <a:off x="5371676" y="-979963"/>
            <a:ext cx="5350894" cy="3611640"/>
          </a:xfrm>
          <a:custGeom>
            <a:avLst/>
            <a:gdLst/>
            <a:ahLst/>
            <a:cxnLst/>
            <a:rect l="l" t="t" r="r" b="b"/>
            <a:pathLst>
              <a:path w="86653" h="58486" fill="none" extrusionOk="0">
                <a:moveTo>
                  <a:pt x="68902" y="9122"/>
                </a:moveTo>
                <a:cubicBezTo>
                  <a:pt x="64990" y="11581"/>
                  <a:pt x="60451" y="12856"/>
                  <a:pt x="56182" y="14622"/>
                </a:cubicBezTo>
                <a:cubicBezTo>
                  <a:pt x="51889" y="16410"/>
                  <a:pt x="47643" y="18937"/>
                  <a:pt x="45407" y="22983"/>
                </a:cubicBezTo>
                <a:cubicBezTo>
                  <a:pt x="43417" y="26628"/>
                  <a:pt x="43261" y="31076"/>
                  <a:pt x="41226" y="34698"/>
                </a:cubicBezTo>
                <a:cubicBezTo>
                  <a:pt x="38901" y="38790"/>
                  <a:pt x="34363" y="41271"/>
                  <a:pt x="29713" y="42009"/>
                </a:cubicBezTo>
                <a:cubicBezTo>
                  <a:pt x="25063" y="42746"/>
                  <a:pt x="20300" y="41920"/>
                  <a:pt x="15784" y="40645"/>
                </a:cubicBezTo>
                <a:cubicBezTo>
                  <a:pt x="13169" y="39908"/>
                  <a:pt x="10531" y="39014"/>
                  <a:pt x="7804" y="39080"/>
                </a:cubicBezTo>
                <a:cubicBezTo>
                  <a:pt x="5098" y="39148"/>
                  <a:pt x="2191" y="40421"/>
                  <a:pt x="1097" y="42925"/>
                </a:cubicBezTo>
                <a:cubicBezTo>
                  <a:pt x="0" y="45363"/>
                  <a:pt x="939" y="48335"/>
                  <a:pt x="2773" y="50281"/>
                </a:cubicBezTo>
                <a:cubicBezTo>
                  <a:pt x="4584" y="52225"/>
                  <a:pt x="7133" y="53343"/>
                  <a:pt x="9658" y="54193"/>
                </a:cubicBezTo>
                <a:cubicBezTo>
                  <a:pt x="22312" y="58485"/>
                  <a:pt x="36129" y="57793"/>
                  <a:pt x="49251" y="55355"/>
                </a:cubicBezTo>
                <a:cubicBezTo>
                  <a:pt x="56450" y="54014"/>
                  <a:pt x="63738" y="52070"/>
                  <a:pt x="69662" y="47777"/>
                </a:cubicBezTo>
                <a:cubicBezTo>
                  <a:pt x="79701" y="40511"/>
                  <a:pt x="84217" y="27723"/>
                  <a:pt x="85737" y="15405"/>
                </a:cubicBezTo>
                <a:cubicBezTo>
                  <a:pt x="86295" y="10889"/>
                  <a:pt x="86653" y="2259"/>
                  <a:pt x="80863" y="626"/>
                </a:cubicBezTo>
                <a:cubicBezTo>
                  <a:pt x="78604" y="0"/>
                  <a:pt x="76503" y="1454"/>
                  <a:pt x="75051" y="3064"/>
                </a:cubicBezTo>
                <a:cubicBezTo>
                  <a:pt x="73015" y="5276"/>
                  <a:pt x="71518" y="7491"/>
                  <a:pt x="68902" y="9122"/>
                </a:cubicBezTo>
                <a:close/>
              </a:path>
            </a:pathLst>
          </a:custGeom>
          <a:noFill/>
          <a:ln w="19050" cap="flat" cmpd="sng">
            <a:solidFill>
              <a:schemeClr val="accent1"/>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
        <p:nvSpPr>
          <p:cNvPr id="209" name="Google Shape;209;p26"/>
          <p:cNvSpPr/>
          <p:nvPr/>
        </p:nvSpPr>
        <p:spPr>
          <a:xfrm rot="-10432440">
            <a:off x="4809186" y="4053024"/>
            <a:ext cx="4691882" cy="2694884"/>
          </a:xfrm>
          <a:custGeom>
            <a:avLst/>
            <a:gdLst/>
            <a:ahLst/>
            <a:cxnLst/>
            <a:rect l="l" t="t" r="r" b="b"/>
            <a:pathLst>
              <a:path w="121014" h="69507" fill="none" extrusionOk="0">
                <a:moveTo>
                  <a:pt x="7399" y="69506"/>
                </a:moveTo>
                <a:cubicBezTo>
                  <a:pt x="9613" y="64656"/>
                  <a:pt x="15560" y="62778"/>
                  <a:pt x="20881" y="62576"/>
                </a:cubicBezTo>
                <a:cubicBezTo>
                  <a:pt x="26202" y="62375"/>
                  <a:pt x="31678" y="63246"/>
                  <a:pt x="36731" y="61592"/>
                </a:cubicBezTo>
                <a:cubicBezTo>
                  <a:pt x="41247" y="60140"/>
                  <a:pt x="45048" y="56629"/>
                  <a:pt x="46859" y="52247"/>
                </a:cubicBezTo>
                <a:cubicBezTo>
                  <a:pt x="48312" y="48804"/>
                  <a:pt x="48535" y="44982"/>
                  <a:pt x="49206" y="41292"/>
                </a:cubicBezTo>
                <a:cubicBezTo>
                  <a:pt x="49900" y="37625"/>
                  <a:pt x="51197" y="33803"/>
                  <a:pt x="54169" y="31500"/>
                </a:cubicBezTo>
                <a:cubicBezTo>
                  <a:pt x="57701" y="28751"/>
                  <a:pt x="62688" y="28862"/>
                  <a:pt x="67025" y="29958"/>
                </a:cubicBezTo>
                <a:cubicBezTo>
                  <a:pt x="71362" y="31031"/>
                  <a:pt x="75521" y="32954"/>
                  <a:pt x="79969" y="33422"/>
                </a:cubicBezTo>
                <a:cubicBezTo>
                  <a:pt x="84418" y="33893"/>
                  <a:pt x="89493" y="32462"/>
                  <a:pt x="91594" y="28527"/>
                </a:cubicBezTo>
                <a:cubicBezTo>
                  <a:pt x="93540" y="24905"/>
                  <a:pt x="92467" y="20187"/>
                  <a:pt x="94590" y="16700"/>
                </a:cubicBezTo>
                <a:cubicBezTo>
                  <a:pt x="96759" y="13146"/>
                  <a:pt x="101968" y="12117"/>
                  <a:pt x="105611" y="14130"/>
                </a:cubicBezTo>
                <a:cubicBezTo>
                  <a:pt x="109254" y="16142"/>
                  <a:pt x="111155" y="20613"/>
                  <a:pt x="110708" y="24748"/>
                </a:cubicBezTo>
                <a:cubicBezTo>
                  <a:pt x="110238" y="28885"/>
                  <a:pt x="107668" y="32618"/>
                  <a:pt x="104316" y="35077"/>
                </a:cubicBezTo>
                <a:cubicBezTo>
                  <a:pt x="110171" y="36955"/>
                  <a:pt x="116542" y="31925"/>
                  <a:pt x="118778" y="26202"/>
                </a:cubicBezTo>
                <a:cubicBezTo>
                  <a:pt x="121014" y="20456"/>
                  <a:pt x="119225" y="13682"/>
                  <a:pt x="115290" y="8964"/>
                </a:cubicBezTo>
                <a:cubicBezTo>
                  <a:pt x="110306" y="2973"/>
                  <a:pt x="101968" y="0"/>
                  <a:pt x="94322" y="1476"/>
                </a:cubicBezTo>
                <a:cubicBezTo>
                  <a:pt x="88017" y="2704"/>
                  <a:pt x="82562" y="6639"/>
                  <a:pt x="76436" y="8651"/>
                </a:cubicBezTo>
                <a:cubicBezTo>
                  <a:pt x="66689" y="11849"/>
                  <a:pt x="56070" y="10016"/>
                  <a:pt x="46144" y="7467"/>
                </a:cubicBezTo>
                <a:cubicBezTo>
                  <a:pt x="36194" y="4919"/>
                  <a:pt x="26202" y="1676"/>
                  <a:pt x="15963" y="2191"/>
                </a:cubicBezTo>
                <a:cubicBezTo>
                  <a:pt x="11110" y="2436"/>
                  <a:pt x="5879" y="3801"/>
                  <a:pt x="2906" y="7668"/>
                </a:cubicBezTo>
                <a:cubicBezTo>
                  <a:pt x="111" y="11334"/>
                  <a:pt x="0" y="16320"/>
                  <a:pt x="268" y="20926"/>
                </a:cubicBezTo>
                <a:cubicBezTo>
                  <a:pt x="715" y="28504"/>
                  <a:pt x="1878" y="36061"/>
                  <a:pt x="3733" y="43438"/>
                </a:cubicBezTo>
                <a:cubicBezTo>
                  <a:pt x="4627" y="47060"/>
                  <a:pt x="5723" y="50727"/>
                  <a:pt x="5342" y="54438"/>
                </a:cubicBezTo>
                <a:cubicBezTo>
                  <a:pt x="5029" y="57344"/>
                  <a:pt x="3822" y="60161"/>
                  <a:pt x="3801" y="63091"/>
                </a:cubicBezTo>
                <a:cubicBezTo>
                  <a:pt x="3777" y="66042"/>
                  <a:pt x="4471" y="69351"/>
                  <a:pt x="7399" y="69506"/>
                </a:cubicBezTo>
                <a:close/>
              </a:path>
            </a:pathLst>
          </a:custGeom>
          <a:noFill/>
          <a:ln w="19050" cap="flat" cmpd="sng">
            <a:solidFill>
              <a:schemeClr val="lt2"/>
            </a:solidFill>
            <a:prstDash val="solid"/>
            <a:miter lim="1788"/>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201421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chemeClr val="lt1"/>
            </a:gs>
            <a:gs pos="100000">
              <a:schemeClr val="dk2"/>
            </a:gs>
          </a:gsLst>
          <a:lin ang="10800025" scaled="0"/>
        </a:gradFill>
        <a:effectLst/>
      </p:bgPr>
    </p:bg>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chemeClr val="lt1"/>
            </a:gs>
            <a:gs pos="100000">
              <a:schemeClr val="dk2"/>
            </a:gs>
          </a:gsLst>
          <a:lin ang="5400012" scaled="0"/>
        </a:gradFill>
        <a:effectLst/>
      </p:bgPr>
    </p:bg>
    <p:spTree>
      <p:nvGrpSpPr>
        <p:cNvPr id="1" name="Shape 8"/>
        <p:cNvGrpSpPr/>
        <p:nvPr/>
      </p:nvGrpSpPr>
      <p:grpSpPr>
        <a:xfrm>
          <a:off x="0" y="0"/>
          <a:ext cx="0" cy="0"/>
          <a:chOff x="0" y="0"/>
          <a:chExt cx="0" cy="0"/>
        </a:xfrm>
      </p:grpSpPr>
      <p:sp>
        <p:nvSpPr>
          <p:cNvPr id="9" name="Google Shape;9;p2"/>
          <p:cNvSpPr/>
          <p:nvPr/>
        </p:nvSpPr>
        <p:spPr>
          <a:xfrm>
            <a:off x="562050" y="467549"/>
            <a:ext cx="8019900" cy="4208400"/>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 name="Google Shape;10;p2"/>
          <p:cNvSpPr txBox="1">
            <a:spLocks noGrp="1"/>
          </p:cNvSpPr>
          <p:nvPr>
            <p:ph type="ctrTitle"/>
          </p:nvPr>
        </p:nvSpPr>
        <p:spPr>
          <a:xfrm>
            <a:off x="1231838" y="967575"/>
            <a:ext cx="3987600" cy="25542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231838" y="3701150"/>
            <a:ext cx="39876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88674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gradFill>
          <a:gsLst>
            <a:gs pos="0">
              <a:schemeClr val="lt1"/>
            </a:gs>
            <a:gs pos="100000">
              <a:schemeClr val="dk2"/>
            </a:gs>
          </a:gsLst>
          <a:lin ang="0" scaled="0"/>
        </a:gradFill>
        <a:effectLst/>
      </p:bgPr>
    </p:bg>
    <p:spTree>
      <p:nvGrpSpPr>
        <p:cNvPr id="1" name="Shape 12"/>
        <p:cNvGrpSpPr/>
        <p:nvPr/>
      </p:nvGrpSpPr>
      <p:grpSpPr>
        <a:xfrm>
          <a:off x="0" y="0"/>
          <a:ext cx="0" cy="0"/>
          <a:chOff x="0" y="0"/>
          <a:chExt cx="0" cy="0"/>
        </a:xfrm>
      </p:grpSpPr>
      <p:sp>
        <p:nvSpPr>
          <p:cNvPr id="13" name="Google Shape;13;p3"/>
          <p:cNvSpPr/>
          <p:nvPr/>
        </p:nvSpPr>
        <p:spPr>
          <a:xfrm>
            <a:off x="713100" y="587850"/>
            <a:ext cx="7717800" cy="3967800"/>
          </a:xfrm>
          <a:prstGeom prst="roundRect">
            <a:avLst>
              <a:gd name="adj" fmla="val 2275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 name="Google Shape;14;p3"/>
          <p:cNvSpPr txBox="1">
            <a:spLocks noGrp="1"/>
          </p:cNvSpPr>
          <p:nvPr>
            <p:ph type="title"/>
          </p:nvPr>
        </p:nvSpPr>
        <p:spPr>
          <a:xfrm>
            <a:off x="1026125" y="2696697"/>
            <a:ext cx="40470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2445250" y="1462947"/>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1026125" y="3601843"/>
            <a:ext cx="4047000" cy="44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389289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gradFill>
          <a:gsLst>
            <a:gs pos="0">
              <a:schemeClr val="lt1"/>
            </a:gs>
            <a:gs pos="100000">
              <a:schemeClr val="dk2"/>
            </a:gs>
          </a:gsLst>
          <a:lin ang="5400700" scaled="0"/>
        </a:gra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1042050" y="1848700"/>
            <a:ext cx="7059900" cy="2760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Char char="●"/>
              <a:defRPr>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19" name="Google Shape;19;p4"/>
          <p:cNvSpPr txBox="1">
            <a:spLocks noGrp="1"/>
          </p:cNvSpPr>
          <p:nvPr>
            <p:ph type="title"/>
          </p:nvPr>
        </p:nvSpPr>
        <p:spPr>
          <a:xfrm>
            <a:off x="713100" y="510540"/>
            <a:ext cx="7717800" cy="1041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4235425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1"/>
            </a:gs>
            <a:gs pos="100000">
              <a:schemeClr val="dk2"/>
            </a:gs>
          </a:gsLst>
          <a:lin ang="0" scaled="0"/>
        </a:grad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2"/>
          </p:nvPr>
        </p:nvSpPr>
        <p:spPr>
          <a:xfrm>
            <a:off x="1639711" y="2952750"/>
            <a:ext cx="25992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title" idx="3"/>
          </p:nvPr>
        </p:nvSpPr>
        <p:spPr>
          <a:xfrm>
            <a:off x="4905089" y="2952750"/>
            <a:ext cx="25992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 name="Google Shape;24;p5"/>
          <p:cNvSpPr txBox="1">
            <a:spLocks noGrp="1"/>
          </p:cNvSpPr>
          <p:nvPr>
            <p:ph type="subTitle" idx="1"/>
          </p:nvPr>
        </p:nvSpPr>
        <p:spPr>
          <a:xfrm>
            <a:off x="4905086" y="3342773"/>
            <a:ext cx="25992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 name="Google Shape;25;p5"/>
          <p:cNvSpPr txBox="1">
            <a:spLocks noGrp="1"/>
          </p:cNvSpPr>
          <p:nvPr>
            <p:ph type="subTitle" idx="4"/>
          </p:nvPr>
        </p:nvSpPr>
        <p:spPr>
          <a:xfrm>
            <a:off x="1639711" y="3342773"/>
            <a:ext cx="25992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272977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gradFill>
          <a:gsLst>
            <a:gs pos="0">
              <a:schemeClr val="lt1"/>
            </a:gs>
            <a:gs pos="100000">
              <a:schemeClr val="dk2"/>
            </a:gs>
          </a:gsLst>
          <a:lin ang="10800025" scaled="0"/>
        </a:gradFill>
        <a:effectLst/>
      </p:bgPr>
    </p:bg>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713100" y="510562"/>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1447405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gradFill>
          <a:gsLst>
            <a:gs pos="0">
              <a:schemeClr val="lt1"/>
            </a:gs>
            <a:gs pos="100000">
              <a:schemeClr val="dk2"/>
            </a:gs>
          </a:gsLst>
          <a:lin ang="18900044" scaled="0"/>
        </a:gradFill>
        <a:effectLst/>
      </p:bgPr>
    </p:bg>
    <p:spTree>
      <p:nvGrpSpPr>
        <p:cNvPr id="1" name="Shape 28"/>
        <p:cNvGrpSpPr/>
        <p:nvPr/>
      </p:nvGrpSpPr>
      <p:grpSpPr>
        <a:xfrm>
          <a:off x="0" y="0"/>
          <a:ext cx="0" cy="0"/>
          <a:chOff x="0" y="0"/>
          <a:chExt cx="0" cy="0"/>
        </a:xfrm>
      </p:grpSpPr>
      <p:sp>
        <p:nvSpPr>
          <p:cNvPr id="29" name="Google Shape;29;p7"/>
          <p:cNvSpPr txBox="1">
            <a:spLocks noGrp="1"/>
          </p:cNvSpPr>
          <p:nvPr>
            <p:ph type="body" idx="1"/>
          </p:nvPr>
        </p:nvSpPr>
        <p:spPr>
          <a:xfrm>
            <a:off x="713100" y="2054325"/>
            <a:ext cx="3809400" cy="23409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30" name="Google Shape;30;p7"/>
          <p:cNvSpPr txBox="1">
            <a:spLocks noGrp="1"/>
          </p:cNvSpPr>
          <p:nvPr>
            <p:ph type="title"/>
          </p:nvPr>
        </p:nvSpPr>
        <p:spPr>
          <a:xfrm>
            <a:off x="1024600" y="900700"/>
            <a:ext cx="3186300" cy="11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p:nvPr/>
        </p:nvSpPr>
        <p:spPr>
          <a:xfrm>
            <a:off x="4817875" y="587850"/>
            <a:ext cx="3612900" cy="3967800"/>
          </a:xfrm>
          <a:prstGeom prst="roundRect">
            <a:avLst>
              <a:gd name="adj" fmla="val 2275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016831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chemeClr val="lt1"/>
            </a:gs>
            <a:gs pos="100000">
              <a:schemeClr val="dk2"/>
            </a:gs>
          </a:gsLst>
          <a:lin ang="5400700" scaled="0"/>
        </a:gra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098525" y="1307100"/>
            <a:ext cx="494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274299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lt1"/>
            </a:gs>
            <a:gs pos="100000">
              <a:schemeClr val="dk2"/>
            </a:gs>
          </a:gsLst>
          <a:lin ang="2700006" scaled="0"/>
        </a:gradFill>
        <a:effectLst/>
      </p:bgPr>
    </p:bg>
    <p:spTree>
      <p:nvGrpSpPr>
        <p:cNvPr id="1" name="Shape 34"/>
        <p:cNvGrpSpPr/>
        <p:nvPr/>
      </p:nvGrpSpPr>
      <p:grpSpPr>
        <a:xfrm>
          <a:off x="0" y="0"/>
          <a:ext cx="0" cy="0"/>
          <a:chOff x="0" y="0"/>
          <a:chExt cx="0" cy="0"/>
        </a:xfrm>
      </p:grpSpPr>
      <p:sp>
        <p:nvSpPr>
          <p:cNvPr id="35" name="Google Shape;35;p9"/>
          <p:cNvSpPr/>
          <p:nvPr/>
        </p:nvSpPr>
        <p:spPr>
          <a:xfrm>
            <a:off x="1720975" y="467550"/>
            <a:ext cx="5702100" cy="4208400"/>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6" name="Google Shape;36;p9"/>
          <p:cNvSpPr txBox="1">
            <a:spLocks noGrp="1"/>
          </p:cNvSpPr>
          <p:nvPr>
            <p:ph type="title"/>
          </p:nvPr>
        </p:nvSpPr>
        <p:spPr>
          <a:xfrm>
            <a:off x="2379750" y="2759400"/>
            <a:ext cx="4384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7" name="Google Shape;37;p9"/>
          <p:cNvSpPr txBox="1">
            <a:spLocks noGrp="1"/>
          </p:cNvSpPr>
          <p:nvPr>
            <p:ph type="subTitle" idx="1"/>
          </p:nvPr>
        </p:nvSpPr>
        <p:spPr>
          <a:xfrm>
            <a:off x="2476000" y="3525000"/>
            <a:ext cx="4192200" cy="107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410265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4649675" y="554250"/>
            <a:ext cx="3261600" cy="82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3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422340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bg>
      <p:bgPr>
        <a:gradFill>
          <a:gsLst>
            <a:gs pos="0">
              <a:schemeClr val="lt1"/>
            </a:gs>
            <a:gs pos="100000">
              <a:schemeClr val="dk2"/>
            </a:gs>
          </a:gsLst>
          <a:lin ang="16198662" scaled="0"/>
        </a:gradFill>
        <a:effectLst/>
      </p:bgPr>
    </p:bg>
    <p:spTree>
      <p:nvGrpSpPr>
        <p:cNvPr id="1" name="Shape 40"/>
        <p:cNvGrpSpPr/>
        <p:nvPr/>
      </p:nvGrpSpPr>
      <p:grpSpPr>
        <a:xfrm>
          <a:off x="0" y="0"/>
          <a:ext cx="0" cy="0"/>
          <a:chOff x="0" y="0"/>
          <a:chExt cx="0" cy="0"/>
        </a:xfrm>
      </p:grpSpPr>
      <p:sp>
        <p:nvSpPr>
          <p:cNvPr id="41" name="Google Shape;41;p11"/>
          <p:cNvSpPr/>
          <p:nvPr/>
        </p:nvSpPr>
        <p:spPr>
          <a:xfrm>
            <a:off x="1587925" y="467550"/>
            <a:ext cx="5968200" cy="4208400"/>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2" name="Google Shape;42;p11"/>
          <p:cNvSpPr txBox="1">
            <a:spLocks noGrp="1"/>
          </p:cNvSpPr>
          <p:nvPr>
            <p:ph type="title" hasCustomPrompt="1"/>
          </p:nvPr>
        </p:nvSpPr>
        <p:spPr>
          <a:xfrm>
            <a:off x="2402350" y="2827075"/>
            <a:ext cx="4339200" cy="111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200">
                <a:solidFill>
                  <a:srgbClr val="10112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3" name="Google Shape;43;p11"/>
          <p:cNvSpPr txBox="1">
            <a:spLocks noGrp="1"/>
          </p:cNvSpPr>
          <p:nvPr>
            <p:ph type="subTitle" idx="1"/>
          </p:nvPr>
        </p:nvSpPr>
        <p:spPr>
          <a:xfrm>
            <a:off x="2402350" y="3880413"/>
            <a:ext cx="4339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2215821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gradFill>
          <a:gsLst>
            <a:gs pos="0">
              <a:schemeClr val="lt1"/>
            </a:gs>
            <a:gs pos="100000">
              <a:schemeClr val="dk2"/>
            </a:gs>
          </a:gsLst>
          <a:lin ang="18900044" scaled="0"/>
        </a:gradFill>
        <a:effectLst/>
      </p:bgPr>
    </p:bg>
    <p:spTree>
      <p:nvGrpSpPr>
        <p:cNvPr id="1" name="Shape 28"/>
        <p:cNvGrpSpPr/>
        <p:nvPr/>
      </p:nvGrpSpPr>
      <p:grpSpPr>
        <a:xfrm>
          <a:off x="0" y="0"/>
          <a:ext cx="0" cy="0"/>
          <a:chOff x="0" y="0"/>
          <a:chExt cx="0" cy="0"/>
        </a:xfrm>
      </p:grpSpPr>
      <p:sp>
        <p:nvSpPr>
          <p:cNvPr id="29" name="Google Shape;29;p7"/>
          <p:cNvSpPr txBox="1">
            <a:spLocks noGrp="1"/>
          </p:cNvSpPr>
          <p:nvPr>
            <p:ph type="body" idx="1"/>
          </p:nvPr>
        </p:nvSpPr>
        <p:spPr>
          <a:xfrm>
            <a:off x="713100" y="2054325"/>
            <a:ext cx="3809400" cy="23409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30" name="Google Shape;30;p7"/>
          <p:cNvSpPr txBox="1">
            <a:spLocks noGrp="1"/>
          </p:cNvSpPr>
          <p:nvPr>
            <p:ph type="title"/>
          </p:nvPr>
        </p:nvSpPr>
        <p:spPr>
          <a:xfrm>
            <a:off x="1024600" y="900700"/>
            <a:ext cx="3186300" cy="115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p:nvPr/>
        </p:nvSpPr>
        <p:spPr>
          <a:xfrm>
            <a:off x="4817875" y="587850"/>
            <a:ext cx="3612900" cy="3967800"/>
          </a:xfrm>
          <a:prstGeom prst="roundRect">
            <a:avLst>
              <a:gd name="adj" fmla="val 2275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6286-9D67-AA46-10E3-EC2FECBD5A8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22B3BAF-927D-44DB-29C5-1DB75356724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A20E4D-1F52-DF91-621A-DB7A20726A86}"/>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10/17/2023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32B195E-1883-01D7-0C2C-4419FABF76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BAD987-9F75-93D7-77C6-722ACBBF6521}"/>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091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73F1-802B-37CF-29C1-5576B99C0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9D79DB-4893-67D2-F688-0E8224D016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575C0-2F7F-3866-A781-91D1B7546D9D}"/>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10/17/2023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29A9C-6A36-6672-BF4B-076C789CEC7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E9657C-FCCC-0388-5484-78CB66AF97E3}"/>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8920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81136-2A9A-FDD3-0F52-F8424FE8E71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A124471-8F37-CBCA-5A45-F959286A0C1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243471-F477-EAE2-5EA4-EC370C5D8DF8}"/>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10/17/2023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CEF7823-EC28-B1D6-D8C9-B5490D7EBF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C45E404-BBA2-91E2-7D94-A0F5897F13B1}"/>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2541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2C7D-3D29-E66C-135D-635F79704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624460-21BE-3FBF-7C5B-543B4CCF328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FCD4C5-856D-2924-37BC-8EC7E1CE4A5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ECB553-FEA3-B8DD-E335-7461842728A4}"/>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10/17/2023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768988D-436F-99DE-22C4-4211334D816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A5A6988-C7A2-5AE4-E3BF-03961AC44E8C}"/>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236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5F1D-F3CE-D3F6-942E-AF889FD4B2C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75A4B-7477-C997-1D26-C509B8E2695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B8CC74-52E8-CED8-047D-967FFE303F6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F5C6C6-182D-19BF-E385-1CC7DE4DBB3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8D95C1E-DEF8-878C-F821-9D7B71F427C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83B46-073A-C190-1DF8-E13B2782B766}"/>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10/17/2023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ADBC166-6AB6-BA6F-7808-743028FFCC9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452C871-329A-5747-7123-C4F5D5554D01}"/>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554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5ADF-75B4-21A5-5C8E-15605563D6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31C630-0641-9717-56B4-593933B1FBC0}"/>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10/17/2023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F95A946-D3A9-678E-8F96-7F4D4E3792B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EECC540-14EE-01FD-E798-25DA6D04E40D}"/>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5340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99FBE-11F5-89D3-1273-4136462D4251}"/>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10/17/2023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74D577-7082-2A42-868E-1AC25C614A2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7EC407F-2080-9CCB-611C-F3B0D8B13D2E}"/>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776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4BFA-80F1-F06E-2BDB-3DF53517B39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0C54873-C479-69B4-3C54-79734ABBF8F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984B76-5470-3C7F-05F1-BE3639FFF9B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65D3FB6-E65A-5547-A249-AEA5B2F34EA0}"/>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10/17/2023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FF85EE6-2D6F-A570-41B8-1B0CBF0575A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6203D48-0C4B-5CC2-3713-93C10592D721}"/>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6079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69FAC-54E5-86F3-13C3-70175860EF4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71ECE5-E737-44A6-D37F-2D1B3833B6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F0DEA46-2B45-320F-4254-C1E35A970CA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951F83E-0232-0509-E6F9-A5F6CBB362B0}"/>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10/17/2023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3A21F87-7778-CB6C-CF93-4A05D1383C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E3755C-0C90-A72E-67D3-D645F09E5969}"/>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218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D1F9-7FE5-4F45-3859-86F2123DC0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F9E0C-6FD3-3A6D-4B95-F690298EE5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8ADC9-27B8-0919-BCE3-7EF734AA9C28}"/>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10/17/2023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F6EB8-3F17-7E70-5D41-A3C6D8F274C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D3023B-BA16-B984-767D-6BEA4CD2C7BE}"/>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219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bg>
      <p:bgPr>
        <a:gradFill>
          <a:gsLst>
            <a:gs pos="0">
              <a:schemeClr val="lt1"/>
            </a:gs>
            <a:gs pos="100000">
              <a:schemeClr val="dk2"/>
            </a:gs>
          </a:gsLst>
          <a:lin ang="16198662" scaled="0"/>
        </a:gradFill>
        <a:effectLst/>
      </p:bgPr>
    </p:bg>
    <p:spTree>
      <p:nvGrpSpPr>
        <p:cNvPr id="1" name="Shape 40"/>
        <p:cNvGrpSpPr/>
        <p:nvPr/>
      </p:nvGrpSpPr>
      <p:grpSpPr>
        <a:xfrm>
          <a:off x="0" y="0"/>
          <a:ext cx="0" cy="0"/>
          <a:chOff x="0" y="0"/>
          <a:chExt cx="0" cy="0"/>
        </a:xfrm>
      </p:grpSpPr>
      <p:sp>
        <p:nvSpPr>
          <p:cNvPr id="41" name="Google Shape;41;p11"/>
          <p:cNvSpPr/>
          <p:nvPr/>
        </p:nvSpPr>
        <p:spPr>
          <a:xfrm>
            <a:off x="1587925" y="467550"/>
            <a:ext cx="5968200" cy="4208400"/>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1"/>
          <p:cNvSpPr txBox="1">
            <a:spLocks noGrp="1"/>
          </p:cNvSpPr>
          <p:nvPr>
            <p:ph type="title" hasCustomPrompt="1"/>
          </p:nvPr>
        </p:nvSpPr>
        <p:spPr>
          <a:xfrm>
            <a:off x="2402350" y="2827075"/>
            <a:ext cx="4339200" cy="111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200">
                <a:solidFill>
                  <a:srgbClr val="10112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3" name="Google Shape;43;p11"/>
          <p:cNvSpPr txBox="1">
            <a:spLocks noGrp="1"/>
          </p:cNvSpPr>
          <p:nvPr>
            <p:ph type="subTitle" idx="1"/>
          </p:nvPr>
        </p:nvSpPr>
        <p:spPr>
          <a:xfrm>
            <a:off x="2402350" y="3880413"/>
            <a:ext cx="4339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0D6164-F541-FDBB-A79B-115F8D8E3C1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AD1DE1-69B7-F6A1-51E9-D0FB2C20899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57AF0-9240-8C1C-4BF3-D44DFB5DDFBF}"/>
              </a:ext>
            </a:extLst>
          </p:cNvPr>
          <p:cNvSpPr>
            <a:spLocks noGrp="1"/>
          </p:cNvSpPr>
          <p:nvPr>
            <p:ph type="dt" sz="half" idx="10"/>
          </p:nvPr>
        </p:nvSpPr>
        <p:spPr/>
        <p:txBody>
          <a:bodyPr/>
          <a:lstStyle/>
          <a:p>
            <a:fld id="{E2D468EB-1359-4290-94E7-46E11D00530A}" type="datetimeFigureOut">
              <a:rPr lang="en-US" smtClean="0">
                <a:solidFill>
                  <a:prstClr val="black">
                    <a:tint val="75000"/>
                  </a:prstClr>
                </a:solidFill>
              </a:rPr>
              <a:pPr/>
              <a:t>10/17/2023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E743644-022C-7007-530C-D843F9E6F9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6AB1746-95C8-6C98-5486-1B74A1A15106}"/>
              </a:ext>
            </a:extLst>
          </p:cNvPr>
          <p:cNvSpPr>
            <a:spLocks noGrp="1"/>
          </p:cNvSpPr>
          <p:nvPr>
            <p:ph type="sldNum" sz="quarter" idx="12"/>
          </p:nvPr>
        </p:nvSpPr>
        <p:spPr/>
        <p:txBody>
          <a:bodyPr/>
          <a:lstStyle/>
          <a:p>
            <a:fld id="{C4BBFD33-D819-4736-AA9A-D3CBF8396B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35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bg>
      <p:bgPr>
        <a:gradFill>
          <a:gsLst>
            <a:gs pos="0">
              <a:schemeClr val="lt1"/>
            </a:gs>
            <a:gs pos="100000">
              <a:schemeClr val="dk2"/>
            </a:gs>
          </a:gsLst>
          <a:lin ang="8100019" scaled="0"/>
        </a:gra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265850" y="2859783"/>
            <a:ext cx="40008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1" name="Google Shape;61;p14"/>
          <p:cNvSpPr txBox="1">
            <a:spLocks noGrp="1"/>
          </p:cNvSpPr>
          <p:nvPr>
            <p:ph type="subTitle" idx="1"/>
          </p:nvPr>
        </p:nvSpPr>
        <p:spPr>
          <a:xfrm>
            <a:off x="4146600" y="1583058"/>
            <a:ext cx="4239300" cy="114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1800">
                <a:solidFill>
                  <a:schemeClr val="dk1"/>
                </a:solidFill>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62" name="Google Shape;62;p14"/>
          <p:cNvSpPr/>
          <p:nvPr/>
        </p:nvSpPr>
        <p:spPr>
          <a:xfrm>
            <a:off x="713100" y="587850"/>
            <a:ext cx="3120600" cy="3967800"/>
          </a:xfrm>
          <a:prstGeom prst="roundRect">
            <a:avLst>
              <a:gd name="adj" fmla="val 2275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4">
    <p:bg>
      <p:bgPr>
        <a:gradFill>
          <a:gsLst>
            <a:gs pos="0">
              <a:schemeClr val="lt1"/>
            </a:gs>
            <a:gs pos="100000">
              <a:schemeClr val="dk2"/>
            </a:gs>
          </a:gsLst>
          <a:lin ang="10801400" scaled="0"/>
        </a:grad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4629825" y="1874550"/>
            <a:ext cx="35484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4629825" y="2447250"/>
            <a:ext cx="3548400" cy="82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bg>
      <p:bgPr>
        <a:gradFill>
          <a:gsLst>
            <a:gs pos="0">
              <a:schemeClr val="lt1"/>
            </a:gs>
            <a:gs pos="100000">
              <a:schemeClr val="dk2"/>
            </a:gs>
          </a:gsLst>
          <a:lin ang="10801400" scaled="0"/>
        </a:grad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720075"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2" name="Google Shape;72;p17"/>
          <p:cNvSpPr txBox="1">
            <a:spLocks noGrp="1"/>
          </p:cNvSpPr>
          <p:nvPr>
            <p:ph type="title" idx="2"/>
          </p:nvPr>
        </p:nvSpPr>
        <p:spPr>
          <a:xfrm>
            <a:off x="898000" y="2952750"/>
            <a:ext cx="22548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3" name="Google Shape;73;p17"/>
          <p:cNvSpPr txBox="1">
            <a:spLocks noGrp="1"/>
          </p:cNvSpPr>
          <p:nvPr>
            <p:ph type="subTitle" idx="1"/>
          </p:nvPr>
        </p:nvSpPr>
        <p:spPr>
          <a:xfrm>
            <a:off x="898000" y="3342775"/>
            <a:ext cx="2254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 name="Google Shape;74;p17"/>
          <p:cNvSpPr txBox="1">
            <a:spLocks noGrp="1"/>
          </p:cNvSpPr>
          <p:nvPr>
            <p:ph type="title" idx="3"/>
          </p:nvPr>
        </p:nvSpPr>
        <p:spPr>
          <a:xfrm>
            <a:off x="3444700" y="2952750"/>
            <a:ext cx="22548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 name="Google Shape;75;p17"/>
          <p:cNvSpPr txBox="1">
            <a:spLocks noGrp="1"/>
          </p:cNvSpPr>
          <p:nvPr>
            <p:ph type="subTitle" idx="4"/>
          </p:nvPr>
        </p:nvSpPr>
        <p:spPr>
          <a:xfrm>
            <a:off x="3444675" y="3342775"/>
            <a:ext cx="2254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6" name="Google Shape;76;p17"/>
          <p:cNvSpPr txBox="1">
            <a:spLocks noGrp="1"/>
          </p:cNvSpPr>
          <p:nvPr>
            <p:ph type="title" idx="5"/>
          </p:nvPr>
        </p:nvSpPr>
        <p:spPr>
          <a:xfrm>
            <a:off x="5991400" y="2952750"/>
            <a:ext cx="22548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7" name="Google Shape;77;p17"/>
          <p:cNvSpPr txBox="1">
            <a:spLocks noGrp="1"/>
          </p:cNvSpPr>
          <p:nvPr>
            <p:ph type="subTitle" idx="6"/>
          </p:nvPr>
        </p:nvSpPr>
        <p:spPr>
          <a:xfrm>
            <a:off x="5991400" y="3342775"/>
            <a:ext cx="2254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theme" Target="../theme/theme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3.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7" r:id="rId6"/>
    <p:sldLayoutId id="2147483660" r:id="rId7"/>
    <p:sldLayoutId id="2147483662" r:id="rId8"/>
    <p:sldLayoutId id="2147483663" r:id="rId9"/>
    <p:sldLayoutId id="2147483665" r:id="rId10"/>
    <p:sldLayoutId id="2147483668" r:id="rId11"/>
    <p:sldLayoutId id="2147483672" r:id="rId12"/>
    <p:sldLayoutId id="2147483673" r:id="rId13"/>
    <p:sldLayoutId id="2147483726" r:id="rId14"/>
    <p:sldLayoutId id="2147483727" r:id="rId15"/>
    <p:sldLayoutId id="214748372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478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Red Hat Text"/>
              <a:buNone/>
              <a:defRPr sz="3500">
                <a:solidFill>
                  <a:schemeClr val="lt1"/>
                </a:solidFill>
                <a:latin typeface="Red Hat Text"/>
                <a:ea typeface="Red Hat Text"/>
                <a:cs typeface="Red Hat Text"/>
                <a:sym typeface="Red Hat Text"/>
              </a:defRPr>
            </a:lvl1pPr>
            <a:lvl2pPr lvl="1" rtl="0">
              <a:spcBef>
                <a:spcPts val="0"/>
              </a:spcBef>
              <a:spcAft>
                <a:spcPts val="0"/>
              </a:spcAft>
              <a:buClr>
                <a:schemeClr val="lt1"/>
              </a:buClr>
              <a:buSzPts val="3500"/>
              <a:buFont typeface="Red Hat Text"/>
              <a:buNone/>
              <a:defRPr sz="3500">
                <a:solidFill>
                  <a:schemeClr val="lt1"/>
                </a:solidFill>
                <a:latin typeface="Red Hat Text"/>
                <a:ea typeface="Red Hat Text"/>
                <a:cs typeface="Red Hat Text"/>
                <a:sym typeface="Red Hat Text"/>
              </a:defRPr>
            </a:lvl2pPr>
            <a:lvl3pPr lvl="2" rtl="0">
              <a:spcBef>
                <a:spcPts val="0"/>
              </a:spcBef>
              <a:spcAft>
                <a:spcPts val="0"/>
              </a:spcAft>
              <a:buClr>
                <a:schemeClr val="lt1"/>
              </a:buClr>
              <a:buSzPts val="3500"/>
              <a:buFont typeface="Red Hat Text"/>
              <a:buNone/>
              <a:defRPr sz="3500">
                <a:solidFill>
                  <a:schemeClr val="lt1"/>
                </a:solidFill>
                <a:latin typeface="Red Hat Text"/>
                <a:ea typeface="Red Hat Text"/>
                <a:cs typeface="Red Hat Text"/>
                <a:sym typeface="Red Hat Text"/>
              </a:defRPr>
            </a:lvl3pPr>
            <a:lvl4pPr lvl="3" rtl="0">
              <a:spcBef>
                <a:spcPts val="0"/>
              </a:spcBef>
              <a:spcAft>
                <a:spcPts val="0"/>
              </a:spcAft>
              <a:buClr>
                <a:schemeClr val="lt1"/>
              </a:buClr>
              <a:buSzPts val="3500"/>
              <a:buFont typeface="Red Hat Text"/>
              <a:buNone/>
              <a:defRPr sz="3500">
                <a:solidFill>
                  <a:schemeClr val="lt1"/>
                </a:solidFill>
                <a:latin typeface="Red Hat Text"/>
                <a:ea typeface="Red Hat Text"/>
                <a:cs typeface="Red Hat Text"/>
                <a:sym typeface="Red Hat Text"/>
              </a:defRPr>
            </a:lvl4pPr>
            <a:lvl5pPr lvl="4" rtl="0">
              <a:spcBef>
                <a:spcPts val="0"/>
              </a:spcBef>
              <a:spcAft>
                <a:spcPts val="0"/>
              </a:spcAft>
              <a:buClr>
                <a:schemeClr val="lt1"/>
              </a:buClr>
              <a:buSzPts val="3500"/>
              <a:buFont typeface="Red Hat Text"/>
              <a:buNone/>
              <a:defRPr sz="3500">
                <a:solidFill>
                  <a:schemeClr val="lt1"/>
                </a:solidFill>
                <a:latin typeface="Red Hat Text"/>
                <a:ea typeface="Red Hat Text"/>
                <a:cs typeface="Red Hat Text"/>
                <a:sym typeface="Red Hat Text"/>
              </a:defRPr>
            </a:lvl5pPr>
            <a:lvl6pPr lvl="5" rtl="0">
              <a:spcBef>
                <a:spcPts val="0"/>
              </a:spcBef>
              <a:spcAft>
                <a:spcPts val="0"/>
              </a:spcAft>
              <a:buClr>
                <a:schemeClr val="lt1"/>
              </a:buClr>
              <a:buSzPts val="3500"/>
              <a:buFont typeface="Red Hat Text"/>
              <a:buNone/>
              <a:defRPr sz="3500">
                <a:solidFill>
                  <a:schemeClr val="lt1"/>
                </a:solidFill>
                <a:latin typeface="Red Hat Text"/>
                <a:ea typeface="Red Hat Text"/>
                <a:cs typeface="Red Hat Text"/>
                <a:sym typeface="Red Hat Text"/>
              </a:defRPr>
            </a:lvl6pPr>
            <a:lvl7pPr lvl="6" rtl="0">
              <a:spcBef>
                <a:spcPts val="0"/>
              </a:spcBef>
              <a:spcAft>
                <a:spcPts val="0"/>
              </a:spcAft>
              <a:buClr>
                <a:schemeClr val="lt1"/>
              </a:buClr>
              <a:buSzPts val="3500"/>
              <a:buFont typeface="Red Hat Text"/>
              <a:buNone/>
              <a:defRPr sz="3500">
                <a:solidFill>
                  <a:schemeClr val="lt1"/>
                </a:solidFill>
                <a:latin typeface="Red Hat Text"/>
                <a:ea typeface="Red Hat Text"/>
                <a:cs typeface="Red Hat Text"/>
                <a:sym typeface="Red Hat Text"/>
              </a:defRPr>
            </a:lvl7pPr>
            <a:lvl8pPr lvl="7" rtl="0">
              <a:spcBef>
                <a:spcPts val="0"/>
              </a:spcBef>
              <a:spcAft>
                <a:spcPts val="0"/>
              </a:spcAft>
              <a:buClr>
                <a:schemeClr val="lt1"/>
              </a:buClr>
              <a:buSzPts val="3500"/>
              <a:buFont typeface="Red Hat Text"/>
              <a:buNone/>
              <a:defRPr sz="3500">
                <a:solidFill>
                  <a:schemeClr val="lt1"/>
                </a:solidFill>
                <a:latin typeface="Red Hat Text"/>
                <a:ea typeface="Red Hat Text"/>
                <a:cs typeface="Red Hat Text"/>
                <a:sym typeface="Red Hat Text"/>
              </a:defRPr>
            </a:lvl8pPr>
            <a:lvl9pPr lvl="8" rtl="0">
              <a:spcBef>
                <a:spcPts val="0"/>
              </a:spcBef>
              <a:spcAft>
                <a:spcPts val="0"/>
              </a:spcAft>
              <a:buClr>
                <a:schemeClr val="lt1"/>
              </a:buClr>
              <a:buSzPts val="3500"/>
              <a:buFont typeface="Red Hat Text"/>
              <a:buNone/>
              <a:defRPr sz="3500">
                <a:solidFill>
                  <a:schemeClr val="lt1"/>
                </a:solidFill>
                <a:latin typeface="Red Hat Text"/>
                <a:ea typeface="Red Hat Text"/>
                <a:cs typeface="Red Hat Text"/>
                <a:sym typeface="Red Hat Text"/>
              </a:defRPr>
            </a:lvl9pPr>
          </a:lstStyle>
          <a:p>
            <a:endParaRPr/>
          </a:p>
        </p:txBody>
      </p:sp>
      <p:sp>
        <p:nvSpPr>
          <p:cNvPr id="7" name="Google Shape;7;p1"/>
          <p:cNvSpPr txBox="1">
            <a:spLocks noGrp="1"/>
          </p:cNvSpPr>
          <p:nvPr>
            <p:ph type="body" idx="1"/>
          </p:nvPr>
        </p:nvSpPr>
        <p:spPr>
          <a:xfrm>
            <a:off x="713225" y="1152475"/>
            <a:ext cx="76824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2462807686"/>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10562"/>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b="1">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628033384"/>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628A94-CE7F-27F3-70E8-D0A2133F0E6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2D8E94-B4CF-7A6C-CAF4-C64877F547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C1885-A1E8-134D-0DB0-F82E1DE7AD1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E2D468EB-1359-4290-94E7-46E11D00530A}" type="datetimeFigureOut">
              <a:rPr lang="en-US" kern="1200" smtClean="0">
                <a:solidFill>
                  <a:prstClr val="black">
                    <a:tint val="75000"/>
                  </a:prstClr>
                </a:solidFill>
                <a:latin typeface="Calibri" panose="020F0502020204030204"/>
              </a:rPr>
              <a:pPr>
                <a:buClrTx/>
                <a:buFontTx/>
                <a:buNone/>
              </a:pPr>
              <a:t>10/17/2023</a:t>
            </a:fld>
            <a:endParaRPr lang="en-US" kern="120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63DAFABD-AAB6-2C2A-5F99-A3714011F1B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8E30FF1A-D3A0-D8DC-1580-6A3C09A8F7A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C4BBFD33-D819-4736-AA9A-D3CBF8396B8D}"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236964848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3.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41.jp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 Id="rId4" Type="http://schemas.openxmlformats.org/officeDocument/2006/relationships/image" Target="../media/image54.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slide" Target="slide34.xml"/><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slide" Target="slide32.xml"/><Relationship Id="rId2" Type="http://schemas.openxmlformats.org/officeDocument/2006/relationships/notesSlide" Target="../notesSlides/notesSlide22.xml"/><Relationship Id="rId16" Type="http://schemas.openxmlformats.org/officeDocument/2006/relationships/slide" Target="slide35.xml"/><Relationship Id="rId1" Type="http://schemas.openxmlformats.org/officeDocument/2006/relationships/slideLayout" Target="../slideLayouts/slideLayout50.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slide" Target="slide38.xml"/><Relationship Id="rId15" Type="http://schemas.openxmlformats.org/officeDocument/2006/relationships/slide" Target="slide36.xml"/><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slide" Target="slide33.xml"/></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microsoft.com/office/2007/relationships/media" Target="../media/media3.mp3"/><Relationship Id="rId7" Type="http://schemas.openxmlformats.org/officeDocument/2006/relationships/image" Target="../media/image6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3.xml"/><Relationship Id="rId5" Type="http://schemas.openxmlformats.org/officeDocument/2006/relationships/slideLayout" Target="../slideLayouts/slideLayout50.xml"/><Relationship Id="rId4" Type="http://schemas.openxmlformats.org/officeDocument/2006/relationships/audio" Target="../media/media3.mp3"/><Relationship Id="rId9"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microsoft.com/office/2007/relationships/media" Target="../media/media3.mp3"/><Relationship Id="rId7" Type="http://schemas.openxmlformats.org/officeDocument/2006/relationships/image" Target="../media/image6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4.xml"/><Relationship Id="rId5" Type="http://schemas.openxmlformats.org/officeDocument/2006/relationships/slideLayout" Target="../slideLayouts/slideLayout50.xml"/><Relationship Id="rId4" Type="http://schemas.openxmlformats.org/officeDocument/2006/relationships/audio" Target="../media/media3.mp3"/><Relationship Id="rId9"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slide" Target="slide31.xml"/><Relationship Id="rId3" Type="http://schemas.microsoft.com/office/2007/relationships/media" Target="../media/media3.mp3"/><Relationship Id="rId7" Type="http://schemas.openxmlformats.org/officeDocument/2006/relationships/image" Target="../media/image6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5.xml"/><Relationship Id="rId5" Type="http://schemas.openxmlformats.org/officeDocument/2006/relationships/slideLayout" Target="../slideLayouts/slideLayout50.xml"/><Relationship Id="rId4" Type="http://schemas.openxmlformats.org/officeDocument/2006/relationships/audio" Target="../media/media3.mp3"/><Relationship Id="rId9"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slide" Target="slide31.xml"/><Relationship Id="rId3" Type="http://schemas.microsoft.com/office/2007/relationships/media" Target="../media/media3.mp3"/><Relationship Id="rId7" Type="http://schemas.openxmlformats.org/officeDocument/2006/relationships/image" Target="../media/image6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6.xml"/><Relationship Id="rId5" Type="http://schemas.openxmlformats.org/officeDocument/2006/relationships/slideLayout" Target="../slideLayouts/slideLayout50.xml"/><Relationship Id="rId4" Type="http://schemas.openxmlformats.org/officeDocument/2006/relationships/audio" Target="../media/media3.mp3"/><Relationship Id="rId9"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slide" Target="slide31.xml"/><Relationship Id="rId3" Type="http://schemas.microsoft.com/office/2007/relationships/media" Target="../media/media3.mp3"/><Relationship Id="rId7" Type="http://schemas.openxmlformats.org/officeDocument/2006/relationships/image" Target="../media/image6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7.xml"/><Relationship Id="rId5" Type="http://schemas.openxmlformats.org/officeDocument/2006/relationships/slideLayout" Target="../slideLayouts/slideLayout50.xml"/><Relationship Id="rId4" Type="http://schemas.openxmlformats.org/officeDocument/2006/relationships/audio" Target="../media/media3.mp3"/><Relationship Id="rId9"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13.xml"/><Relationship Id="rId5" Type="http://schemas.openxmlformats.org/officeDocument/2006/relationships/image" Target="../media/image71.sv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3"/>
          <p:cNvSpPr txBox="1">
            <a:spLocks noGrp="1"/>
          </p:cNvSpPr>
          <p:nvPr>
            <p:ph type="title"/>
          </p:nvPr>
        </p:nvSpPr>
        <p:spPr>
          <a:xfrm>
            <a:off x="318977" y="2686780"/>
            <a:ext cx="8506046" cy="8418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400" b="1" dirty="0">
                <a:latin typeface="+mn-lt"/>
              </a:rPr>
              <a:t>CHÀO MỪNG CÁC EM ĐẾN VỚI BÀI HỌC NGÀY HÔM NAY!</a:t>
            </a:r>
            <a:endParaRPr sz="4400" b="1" dirty="0">
              <a:latin typeface="+mn-lt"/>
            </a:endParaRPr>
          </a:p>
        </p:txBody>
      </p:sp>
      <p:pic>
        <p:nvPicPr>
          <p:cNvPr id="4" name="Picture 3"/>
          <p:cNvPicPr>
            <a:picLocks noChangeAspect="1"/>
          </p:cNvPicPr>
          <p:nvPr/>
        </p:nvPicPr>
        <p:blipFill>
          <a:blip r:embed="rId3"/>
          <a:stretch>
            <a:fillRect/>
          </a:stretch>
        </p:blipFill>
        <p:spPr>
          <a:xfrm>
            <a:off x="637954" y="3483720"/>
            <a:ext cx="1722474" cy="1307592"/>
          </a:xfrm>
          <a:prstGeom prst="rect">
            <a:avLst/>
          </a:prstGeom>
        </p:spPr>
      </p:pic>
      <p:pic>
        <p:nvPicPr>
          <p:cNvPr id="5" name="Picture 4"/>
          <p:cNvPicPr>
            <a:picLocks noChangeAspect="1"/>
          </p:cNvPicPr>
          <p:nvPr/>
        </p:nvPicPr>
        <p:blipFill>
          <a:blip r:embed="rId4"/>
          <a:stretch>
            <a:fillRect/>
          </a:stretch>
        </p:blipFill>
        <p:spPr>
          <a:xfrm flipH="1">
            <a:off x="7162221" y="387395"/>
            <a:ext cx="1269397" cy="1036194"/>
          </a:xfrm>
          <a:prstGeom prst="rect">
            <a:avLst/>
          </a:prstGeom>
        </p:spPr>
      </p:pic>
      <p:pic>
        <p:nvPicPr>
          <p:cNvPr id="6" name="Picture 5"/>
          <p:cNvPicPr>
            <a:picLocks noChangeAspect="1"/>
          </p:cNvPicPr>
          <p:nvPr/>
        </p:nvPicPr>
        <p:blipFill>
          <a:blip r:embed="rId5"/>
          <a:stretch>
            <a:fillRect/>
          </a:stretch>
        </p:blipFill>
        <p:spPr>
          <a:xfrm>
            <a:off x="6804837" y="3410685"/>
            <a:ext cx="1458162" cy="1380627"/>
          </a:xfrm>
          <a:prstGeom prst="rect">
            <a:avLst/>
          </a:prstGeom>
        </p:spPr>
      </p:pic>
    </p:spTree>
    <p:extLst>
      <p:ext uri="{BB962C8B-B14F-4D97-AF65-F5344CB8AC3E}">
        <p14:creationId xmlns:p14="http://schemas.microsoft.com/office/powerpoint/2010/main" val="52997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18" name="Group 17">
            <a:extLst>
              <a:ext uri="{FF2B5EF4-FFF2-40B4-BE49-F238E27FC236}">
                <a16:creationId xmlns:a16="http://schemas.microsoft.com/office/drawing/2014/main" id="{F35C92F5-B9F2-4E81-AB61-4DE47CE320BA}"/>
              </a:ext>
            </a:extLst>
          </p:cNvPr>
          <p:cNvGrpSpPr/>
          <p:nvPr/>
        </p:nvGrpSpPr>
        <p:grpSpPr>
          <a:xfrm>
            <a:off x="201217" y="196051"/>
            <a:ext cx="6421255" cy="1046631"/>
            <a:chOff x="714663" y="1936542"/>
            <a:chExt cx="8336828" cy="1017651"/>
          </a:xfrm>
        </p:grpSpPr>
        <p:sp>
          <p:nvSpPr>
            <p:cNvPr id="19" name="Rounded Rectangle 3">
              <a:extLst>
                <a:ext uri="{FF2B5EF4-FFF2-40B4-BE49-F238E27FC236}">
                  <a16:creationId xmlns:a16="http://schemas.microsoft.com/office/drawing/2014/main" id="{6D039A4F-D088-4CFC-8D2A-123311641AAB}"/>
                </a:ext>
              </a:extLst>
            </p:cNvPr>
            <p:cNvSpPr/>
            <p:nvPr/>
          </p:nvSpPr>
          <p:spPr>
            <a:xfrm>
              <a:off x="714663" y="2200533"/>
              <a:ext cx="8336828" cy="753660"/>
            </a:xfrm>
            <a:prstGeom prst="roundRect">
              <a:avLst>
                <a:gd name="adj" fmla="val 10024"/>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rPr>
                <a:t>Nêu</a:t>
              </a:r>
              <a:r>
                <a:rPr lang="en-US" sz="2000" dirty="0">
                  <a:solidFill>
                    <a:schemeClr val="tx1"/>
                  </a:solidFill>
                </a:rPr>
                <a:t> </a:t>
              </a:r>
              <a:r>
                <a:rPr lang="en-US" sz="2000" dirty="0" err="1">
                  <a:solidFill>
                    <a:schemeClr val="tx1"/>
                  </a:solidFill>
                </a:rPr>
                <a:t>mối</a:t>
              </a:r>
              <a:r>
                <a:rPr lang="en-US" sz="2000" dirty="0">
                  <a:solidFill>
                    <a:schemeClr val="tx1"/>
                  </a:solidFill>
                </a:rPr>
                <a:t> </a:t>
              </a:r>
              <a:r>
                <a:rPr lang="en-US" sz="2000" dirty="0" err="1">
                  <a:solidFill>
                    <a:schemeClr val="tx1"/>
                  </a:solidFill>
                </a:rPr>
                <a:t>liên</a:t>
              </a:r>
              <a:r>
                <a:rPr lang="en-US" sz="2000" dirty="0">
                  <a:solidFill>
                    <a:schemeClr val="tx1"/>
                  </a:solidFill>
                </a:rPr>
                <a:t> </a:t>
              </a:r>
              <a:r>
                <a:rPr lang="en-US" sz="2000" dirty="0" err="1">
                  <a:solidFill>
                    <a:schemeClr val="tx1"/>
                  </a:solidFill>
                </a:rPr>
                <a:t>hệ</a:t>
              </a:r>
              <a:r>
                <a:rPr lang="en-US" sz="2000" dirty="0">
                  <a:solidFill>
                    <a:schemeClr val="tx1"/>
                  </a:solidFill>
                </a:rPr>
                <a:t> </a:t>
              </a:r>
              <a:r>
                <a:rPr lang="en-US" sz="2000" dirty="0" err="1">
                  <a:solidFill>
                    <a:schemeClr val="tx1"/>
                  </a:solidFill>
                </a:rPr>
                <a:t>giữa</a:t>
              </a:r>
              <a:r>
                <a:rPr lang="en-US" sz="2000" dirty="0">
                  <a:solidFill>
                    <a:schemeClr val="tx1"/>
                  </a:solidFill>
                </a:rPr>
                <a:t> </a:t>
              </a:r>
              <a:r>
                <a:rPr lang="en-US" sz="2000" dirty="0" err="1">
                  <a:solidFill>
                    <a:schemeClr val="tx1"/>
                  </a:solidFill>
                </a:rPr>
                <a:t>hô</a:t>
              </a:r>
              <a:r>
                <a:rPr lang="en-US" sz="2000" dirty="0">
                  <a:solidFill>
                    <a:schemeClr val="tx1"/>
                  </a:solidFill>
                </a:rPr>
                <a:t> </a:t>
              </a:r>
              <a:r>
                <a:rPr lang="en-US" sz="2000" dirty="0" err="1">
                  <a:solidFill>
                    <a:schemeClr val="tx1"/>
                  </a:solidFill>
                </a:rPr>
                <a:t>hấp</a:t>
              </a:r>
              <a:r>
                <a:rPr lang="en-US" sz="2000" dirty="0">
                  <a:solidFill>
                    <a:schemeClr val="tx1"/>
                  </a:solidFill>
                </a:rPr>
                <a:t> </a:t>
              </a:r>
              <a:r>
                <a:rPr lang="en-US" sz="2000" dirty="0" err="1">
                  <a:solidFill>
                    <a:schemeClr val="tx1"/>
                  </a:solidFill>
                </a:rPr>
                <a:t>và</a:t>
              </a:r>
              <a:r>
                <a:rPr lang="en-US" sz="2000" dirty="0">
                  <a:solidFill>
                    <a:schemeClr val="tx1"/>
                  </a:solidFill>
                </a:rPr>
                <a:t> </a:t>
              </a:r>
              <a:r>
                <a:rPr lang="en-US" sz="2000" dirty="0" err="1">
                  <a:solidFill>
                    <a:schemeClr val="tx1"/>
                  </a:solidFill>
                </a:rPr>
                <a:t>tuần</a:t>
              </a:r>
              <a:r>
                <a:rPr lang="en-US" sz="2000" dirty="0">
                  <a:solidFill>
                    <a:schemeClr val="tx1"/>
                  </a:solidFill>
                </a:rPr>
                <a:t> </a:t>
              </a:r>
              <a:r>
                <a:rPr lang="en-US" sz="2000" dirty="0" err="1">
                  <a:solidFill>
                    <a:schemeClr val="tx1"/>
                  </a:solidFill>
                </a:rPr>
                <a:t>hoàn</a:t>
              </a:r>
              <a:r>
                <a:rPr lang="en-US" sz="2000" dirty="0">
                  <a:solidFill>
                    <a:schemeClr val="tx1"/>
                  </a:solidFill>
                </a:rPr>
                <a:t>.</a:t>
              </a:r>
            </a:p>
          </p:txBody>
        </p:sp>
        <p:pic>
          <p:nvPicPr>
            <p:cNvPr id="20" name="Picture 19">
              <a:extLst>
                <a:ext uri="{FF2B5EF4-FFF2-40B4-BE49-F238E27FC236}">
                  <a16:creationId xmlns:a16="http://schemas.microsoft.com/office/drawing/2014/main" id="{B2AFBD08-4899-4AA5-84FD-78CF01BA60D5}"/>
                </a:ext>
              </a:extLst>
            </p:cNvPr>
            <p:cNvPicPr>
              <a:picLocks noChangeAspect="1"/>
            </p:cNvPicPr>
            <p:nvPr/>
          </p:nvPicPr>
          <p:blipFill>
            <a:blip r:embed="rId3"/>
            <a:stretch>
              <a:fillRect/>
            </a:stretch>
          </p:blipFill>
          <p:spPr>
            <a:xfrm>
              <a:off x="966868" y="1936542"/>
              <a:ext cx="1068682" cy="445625"/>
            </a:xfrm>
            <a:prstGeom prst="rect">
              <a:avLst/>
            </a:prstGeom>
          </p:spPr>
        </p:pic>
      </p:grpSp>
      <p:pic>
        <p:nvPicPr>
          <p:cNvPr id="17" name="Picture 16"/>
          <p:cNvPicPr>
            <a:picLocks noChangeAspect="1"/>
          </p:cNvPicPr>
          <p:nvPr/>
        </p:nvPicPr>
        <p:blipFill>
          <a:blip r:embed="rId4"/>
          <a:stretch>
            <a:fillRect/>
          </a:stretch>
        </p:blipFill>
        <p:spPr>
          <a:xfrm>
            <a:off x="8047184" y="66050"/>
            <a:ext cx="963251" cy="1176630"/>
          </a:xfrm>
          <a:prstGeom prst="rect">
            <a:avLst/>
          </a:prstGeom>
        </p:spPr>
      </p:pic>
      <p:pic>
        <p:nvPicPr>
          <p:cNvPr id="12" name="image4.png" descr="Vẽ sơ đồ thể hiện mối liên hệ giữa hệ hô hấp và hệ tuần hoàn">
            <a:extLst>
              <a:ext uri="{FF2B5EF4-FFF2-40B4-BE49-F238E27FC236}">
                <a16:creationId xmlns:a16="http://schemas.microsoft.com/office/drawing/2014/main" id="{19DD7EAE-452D-4EA5-9636-0E298C2721E2}"/>
              </a:ext>
            </a:extLst>
          </p:cNvPr>
          <p:cNvPicPr/>
          <p:nvPr/>
        </p:nvPicPr>
        <p:blipFill>
          <a:blip r:embed="rId5"/>
          <a:srcRect/>
          <a:stretch>
            <a:fillRect/>
          </a:stretch>
        </p:blipFill>
        <p:spPr>
          <a:xfrm>
            <a:off x="2103506" y="1514189"/>
            <a:ext cx="4617720" cy="1524000"/>
          </a:xfrm>
          <a:prstGeom prst="rect">
            <a:avLst/>
          </a:prstGeom>
          <a:ln/>
        </p:spPr>
      </p:pic>
      <p:sp>
        <p:nvSpPr>
          <p:cNvPr id="4" name="Rectangle 3">
            <a:extLst>
              <a:ext uri="{FF2B5EF4-FFF2-40B4-BE49-F238E27FC236}">
                <a16:creationId xmlns:a16="http://schemas.microsoft.com/office/drawing/2014/main" id="{713FCA2E-F6B6-4B50-9504-7A565665C22B}"/>
              </a:ext>
            </a:extLst>
          </p:cNvPr>
          <p:cNvSpPr/>
          <p:nvPr/>
        </p:nvSpPr>
        <p:spPr>
          <a:xfrm>
            <a:off x="121975" y="3038189"/>
            <a:ext cx="8888459" cy="1728678"/>
          </a:xfrm>
          <a:prstGeom prst="rect">
            <a:avLst/>
          </a:prstGeom>
        </p:spPr>
        <p:txBody>
          <a:bodyPr wrap="square">
            <a:spAutoFit/>
          </a:bodyPr>
          <a:lstStyle/>
          <a:p>
            <a:pPr marL="285750" indent="-285750" algn="just">
              <a:lnSpc>
                <a:spcPct val="150000"/>
              </a:lnSpc>
              <a:spcBef>
                <a:spcPts val="100"/>
              </a:spcBef>
              <a:spcAft>
                <a:spcPts val="100"/>
              </a:spcAft>
              <a:buFont typeface="Wingdings" panose="05000000000000000000" pitchFamily="2" charset="2"/>
              <a:buChar char="Ø"/>
            </a:pPr>
            <a:r>
              <a:rPr lang="en-US" sz="1800" dirty="0" err="1">
                <a:latin typeface="+mj-lt"/>
                <a:ea typeface="Times New Roman" panose="02020603050405020304" pitchFamily="18" charset="0"/>
              </a:rPr>
              <a:t>Hệ</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tuần</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hoàn</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giúp</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vận</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chuyển</a:t>
            </a:r>
            <a:r>
              <a:rPr lang="en-US" sz="1800" dirty="0">
                <a:latin typeface="+mj-lt"/>
                <a:ea typeface="Times New Roman" panose="02020603050405020304" pitchFamily="18" charset="0"/>
              </a:rPr>
              <a:t> O</a:t>
            </a:r>
            <a:r>
              <a:rPr lang="en-US" sz="1800" baseline="-25000" dirty="0">
                <a:latin typeface="+mj-lt"/>
                <a:ea typeface="Times New Roman" panose="02020603050405020304" pitchFamily="18" charset="0"/>
              </a:rPr>
              <a:t>2</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từ</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phế</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nang</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vào</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mao</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mạch</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phổi</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và</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được</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vận</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chuyển</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đến</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tế</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bào</a:t>
            </a:r>
            <a:r>
              <a:rPr lang="en-US" sz="1800" dirty="0">
                <a:latin typeface="+mj-lt"/>
                <a:ea typeface="Times New Roman" panose="02020603050405020304" pitchFamily="18" charset="0"/>
              </a:rPr>
              <a:t>. </a:t>
            </a:r>
            <a:endParaRPr lang="en-US" sz="1800" dirty="0">
              <a:latin typeface="+mj-lt"/>
              <a:ea typeface="Calibri" panose="020F0502020204030204" pitchFamily="34" charset="0"/>
            </a:endParaRPr>
          </a:p>
          <a:p>
            <a:pPr marL="285750" indent="-285750" algn="just">
              <a:lnSpc>
                <a:spcPct val="150000"/>
              </a:lnSpc>
              <a:spcBef>
                <a:spcPts val="100"/>
              </a:spcBef>
              <a:spcAft>
                <a:spcPts val="100"/>
              </a:spcAft>
              <a:buFont typeface="Wingdings" panose="05000000000000000000" pitchFamily="2" charset="2"/>
              <a:buChar char="Ø"/>
            </a:pPr>
            <a:r>
              <a:rPr lang="en-US" sz="1800" dirty="0">
                <a:latin typeface="+mj-lt"/>
                <a:ea typeface="Times New Roman" panose="02020603050405020304" pitchFamily="18" charset="0"/>
              </a:rPr>
              <a:t>CO</a:t>
            </a:r>
            <a:r>
              <a:rPr lang="en-US" sz="1800" baseline="-25000" dirty="0">
                <a:latin typeface="+mj-lt"/>
                <a:ea typeface="Times New Roman" panose="02020603050405020304" pitchFamily="18" charset="0"/>
              </a:rPr>
              <a:t>2</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từ</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tế</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bào</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được</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vận</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chuyển</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đến</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mao</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mạch</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phổi</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rồi</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vào</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phế</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nang</a:t>
            </a:r>
            <a:r>
              <a:rPr lang="en-US" sz="1800" dirty="0">
                <a:latin typeface="+mj-lt"/>
                <a:ea typeface="Times New Roman" panose="02020603050405020304" pitchFamily="18" charset="0"/>
              </a:rPr>
              <a:t>, qua </a:t>
            </a:r>
            <a:r>
              <a:rPr lang="en-US" sz="1800" dirty="0" err="1">
                <a:latin typeface="+mj-lt"/>
                <a:ea typeface="Times New Roman" panose="02020603050405020304" pitchFamily="18" charset="0"/>
              </a:rPr>
              <a:t>quá</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trình</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thở</a:t>
            </a:r>
            <a:r>
              <a:rPr lang="en-US" sz="1800" dirty="0">
                <a:latin typeface="+mj-lt"/>
                <a:ea typeface="Times New Roman" panose="02020603050405020304" pitchFamily="18" charset="0"/>
              </a:rPr>
              <a:t> ra </a:t>
            </a:r>
            <a:r>
              <a:rPr lang="en-US" sz="1800" dirty="0" err="1">
                <a:latin typeface="+mj-lt"/>
                <a:ea typeface="Times New Roman" panose="02020603050405020304" pitchFamily="18" charset="0"/>
              </a:rPr>
              <a:t>đưa</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không</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khí</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giàu</a:t>
            </a:r>
            <a:r>
              <a:rPr lang="en-US" sz="1800" dirty="0">
                <a:latin typeface="+mj-lt"/>
                <a:ea typeface="Times New Roman" panose="02020603050405020304" pitchFamily="18" charset="0"/>
              </a:rPr>
              <a:t> CO</a:t>
            </a:r>
            <a:r>
              <a:rPr lang="en-US" sz="1800" baseline="-25000" dirty="0">
                <a:latin typeface="+mj-lt"/>
                <a:ea typeface="Times New Roman" panose="02020603050405020304" pitchFamily="18" charset="0"/>
              </a:rPr>
              <a:t>2</a:t>
            </a:r>
            <a:r>
              <a:rPr lang="en-US" sz="1800" dirty="0">
                <a:latin typeface="+mj-lt"/>
                <a:ea typeface="Times New Roman" panose="02020603050405020304" pitchFamily="18" charset="0"/>
              </a:rPr>
              <a:t> qua </a:t>
            </a:r>
            <a:r>
              <a:rPr lang="en-US" sz="1800" dirty="0" err="1">
                <a:latin typeface="+mj-lt"/>
                <a:ea typeface="Times New Roman" panose="02020603050405020304" pitchFamily="18" charset="0"/>
              </a:rPr>
              <a:t>đường</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dẫn</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khí</a:t>
            </a:r>
            <a:r>
              <a:rPr lang="en-US" sz="1800" dirty="0">
                <a:latin typeface="+mj-lt"/>
                <a:ea typeface="Times New Roman" panose="02020603050405020304" pitchFamily="18" charset="0"/>
              </a:rPr>
              <a:t> ra </a:t>
            </a:r>
            <a:r>
              <a:rPr lang="en-US" sz="1800" dirty="0" err="1">
                <a:latin typeface="+mj-lt"/>
                <a:ea typeface="Times New Roman" panose="02020603050405020304" pitchFamily="18" charset="0"/>
              </a:rPr>
              <a:t>ngoài</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môi</a:t>
            </a:r>
            <a:r>
              <a:rPr lang="en-US" sz="1800" dirty="0">
                <a:latin typeface="+mj-lt"/>
                <a:ea typeface="Times New Roman" panose="02020603050405020304" pitchFamily="18" charset="0"/>
              </a:rPr>
              <a:t> </a:t>
            </a:r>
            <a:r>
              <a:rPr lang="en-US" sz="1800" dirty="0" err="1">
                <a:latin typeface="+mj-lt"/>
                <a:ea typeface="Times New Roman" panose="02020603050405020304" pitchFamily="18" charset="0"/>
              </a:rPr>
              <a:t>trường</a:t>
            </a:r>
            <a:r>
              <a:rPr lang="en-US" sz="1800" dirty="0">
                <a:latin typeface="+mj-lt"/>
                <a:ea typeface="Times New Roman" panose="02020603050405020304" pitchFamily="18" charset="0"/>
              </a:rPr>
              <a:t>. </a:t>
            </a:r>
            <a:endParaRPr lang="en-US" sz="1800" dirty="0">
              <a:effectLst/>
              <a:latin typeface="+mj-lt"/>
              <a:ea typeface="Calibri" panose="020F0502020204030204" pitchFamily="34" charset="0"/>
            </a:endParaRPr>
          </a:p>
        </p:txBody>
      </p:sp>
    </p:spTree>
    <p:extLst>
      <p:ext uri="{BB962C8B-B14F-4D97-AF65-F5344CB8AC3E}">
        <p14:creationId xmlns:p14="http://schemas.microsoft.com/office/powerpoint/2010/main" val="253363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081" y="196974"/>
            <a:ext cx="4180773" cy="572700"/>
          </a:xfrm>
        </p:spPr>
        <p:txBody>
          <a:bodyPr/>
          <a:lstStyle/>
          <a:p>
            <a:r>
              <a:rPr lang="en-US" sz="2000" dirty="0" err="1">
                <a:solidFill>
                  <a:srgbClr val="C00000"/>
                </a:solidFill>
                <a:latin typeface="+mn-lt"/>
              </a:rPr>
              <a:t>Câu</a:t>
            </a:r>
            <a:r>
              <a:rPr lang="en-US" sz="2000" dirty="0">
                <a:solidFill>
                  <a:srgbClr val="C00000"/>
                </a:solidFill>
                <a:latin typeface="+mn-lt"/>
              </a:rPr>
              <a:t> </a:t>
            </a:r>
            <a:r>
              <a:rPr lang="en-US" sz="2000" dirty="0" err="1">
                <a:solidFill>
                  <a:srgbClr val="C00000"/>
                </a:solidFill>
                <a:latin typeface="+mn-lt"/>
              </a:rPr>
              <a:t>hỏi</a:t>
            </a:r>
            <a:r>
              <a:rPr lang="en-US" sz="2000" dirty="0">
                <a:solidFill>
                  <a:srgbClr val="C00000"/>
                </a:solidFill>
                <a:latin typeface="+mn-lt"/>
              </a:rPr>
              <a:t> </a:t>
            </a:r>
            <a:r>
              <a:rPr lang="en-US" sz="2000" dirty="0" err="1">
                <a:solidFill>
                  <a:srgbClr val="C00000"/>
                </a:solidFill>
                <a:latin typeface="+mn-lt"/>
              </a:rPr>
              <a:t>củng</a:t>
            </a:r>
            <a:r>
              <a:rPr lang="en-US" sz="2000" dirty="0">
                <a:solidFill>
                  <a:srgbClr val="C00000"/>
                </a:solidFill>
                <a:latin typeface="+mn-lt"/>
              </a:rPr>
              <a:t> </a:t>
            </a:r>
            <a:r>
              <a:rPr lang="en-US" sz="2000" dirty="0" err="1">
                <a:solidFill>
                  <a:srgbClr val="C00000"/>
                </a:solidFill>
                <a:latin typeface="+mn-lt"/>
              </a:rPr>
              <a:t>cố</a:t>
            </a:r>
            <a:endParaRPr lang="en-US" sz="2000" dirty="0">
              <a:solidFill>
                <a:srgbClr val="C00000"/>
              </a:solidFill>
              <a:latin typeface="+mn-lt"/>
            </a:endParaRPr>
          </a:p>
        </p:txBody>
      </p:sp>
      <p:pic>
        <p:nvPicPr>
          <p:cNvPr id="4" name="Picture 3"/>
          <p:cNvPicPr>
            <a:picLocks noChangeAspect="1"/>
          </p:cNvPicPr>
          <p:nvPr/>
        </p:nvPicPr>
        <p:blipFill>
          <a:blip r:embed="rId2"/>
          <a:stretch>
            <a:fillRect/>
          </a:stretch>
        </p:blipFill>
        <p:spPr>
          <a:xfrm>
            <a:off x="119419" y="60850"/>
            <a:ext cx="904406" cy="772752"/>
          </a:xfrm>
          <a:prstGeom prst="rect">
            <a:avLst/>
          </a:prstGeom>
        </p:spPr>
      </p:pic>
      <p:sp>
        <p:nvSpPr>
          <p:cNvPr id="7" name="Rounded Rectangular Callout 6"/>
          <p:cNvSpPr/>
          <p:nvPr/>
        </p:nvSpPr>
        <p:spPr>
          <a:xfrm>
            <a:off x="83127" y="897530"/>
            <a:ext cx="7298704" cy="636427"/>
          </a:xfrm>
          <a:prstGeom prst="wedgeRoundRectCallout">
            <a:avLst>
              <a:gd name="adj1" fmla="val -5143"/>
              <a:gd name="adj2" fmla="val 95789"/>
              <a:gd name="adj3" fmla="val 16667"/>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1800" dirty="0" err="1">
                <a:solidFill>
                  <a:schemeClr val="tx1"/>
                </a:solidFill>
              </a:rPr>
              <a:t>Hệ</a:t>
            </a:r>
            <a:r>
              <a:rPr lang="en-US" sz="1800" dirty="0">
                <a:solidFill>
                  <a:schemeClr val="tx1"/>
                </a:solidFill>
              </a:rPr>
              <a:t> </a:t>
            </a:r>
            <a:r>
              <a:rPr lang="en-US" sz="1800" dirty="0" err="1">
                <a:solidFill>
                  <a:schemeClr val="tx1"/>
                </a:solidFill>
              </a:rPr>
              <a:t>thống</a:t>
            </a:r>
            <a:r>
              <a:rPr lang="en-US" sz="1800" dirty="0">
                <a:solidFill>
                  <a:schemeClr val="tx1"/>
                </a:solidFill>
              </a:rPr>
              <a:t> </a:t>
            </a:r>
            <a:r>
              <a:rPr lang="en-US" sz="1800" dirty="0" err="1">
                <a:solidFill>
                  <a:schemeClr val="tx1"/>
                </a:solidFill>
              </a:rPr>
              <a:t>mao</a:t>
            </a:r>
            <a:r>
              <a:rPr lang="en-US" sz="1800" dirty="0">
                <a:solidFill>
                  <a:schemeClr val="tx1"/>
                </a:solidFill>
              </a:rPr>
              <a:t> </a:t>
            </a:r>
            <a:r>
              <a:rPr lang="en-US" sz="1800" dirty="0" err="1">
                <a:solidFill>
                  <a:schemeClr val="tx1"/>
                </a:solidFill>
              </a:rPr>
              <a:t>mạch</a:t>
            </a:r>
            <a:r>
              <a:rPr lang="en-US" sz="1800" dirty="0">
                <a:solidFill>
                  <a:schemeClr val="tx1"/>
                </a:solidFill>
              </a:rPr>
              <a:t> </a:t>
            </a:r>
            <a:r>
              <a:rPr lang="en-US" sz="1800" dirty="0" err="1">
                <a:solidFill>
                  <a:schemeClr val="tx1"/>
                </a:solidFill>
              </a:rPr>
              <a:t>dày</a:t>
            </a:r>
            <a:r>
              <a:rPr lang="en-US" sz="1800" dirty="0">
                <a:solidFill>
                  <a:schemeClr val="tx1"/>
                </a:solidFill>
              </a:rPr>
              <a:t> </a:t>
            </a:r>
            <a:r>
              <a:rPr lang="en-US" sz="1800" dirty="0" err="1">
                <a:solidFill>
                  <a:schemeClr val="tx1"/>
                </a:solidFill>
              </a:rPr>
              <a:t>đặc</a:t>
            </a:r>
            <a:r>
              <a:rPr lang="en-US" sz="1800" dirty="0">
                <a:solidFill>
                  <a:schemeClr val="tx1"/>
                </a:solidFill>
              </a:rPr>
              <a:t> </a:t>
            </a:r>
            <a:r>
              <a:rPr lang="en-US" sz="1800" dirty="0" err="1">
                <a:solidFill>
                  <a:schemeClr val="tx1"/>
                </a:solidFill>
              </a:rPr>
              <a:t>xung</a:t>
            </a:r>
            <a:r>
              <a:rPr lang="en-US" sz="1800" dirty="0">
                <a:solidFill>
                  <a:schemeClr val="tx1"/>
                </a:solidFill>
              </a:rPr>
              <a:t> </a:t>
            </a:r>
            <a:r>
              <a:rPr lang="en-US" sz="1800" dirty="0" err="1">
                <a:solidFill>
                  <a:schemeClr val="tx1"/>
                </a:solidFill>
              </a:rPr>
              <a:t>quanh</a:t>
            </a:r>
            <a:r>
              <a:rPr lang="en-US" sz="1800" dirty="0">
                <a:solidFill>
                  <a:schemeClr val="tx1"/>
                </a:solidFill>
              </a:rPr>
              <a:t> </a:t>
            </a:r>
            <a:r>
              <a:rPr lang="en-US" sz="1800" dirty="0" err="1">
                <a:solidFill>
                  <a:schemeClr val="tx1"/>
                </a:solidFill>
              </a:rPr>
              <a:t>phế</a:t>
            </a:r>
            <a:r>
              <a:rPr lang="en-US" sz="1800" dirty="0">
                <a:solidFill>
                  <a:schemeClr val="tx1"/>
                </a:solidFill>
              </a:rPr>
              <a:t> </a:t>
            </a:r>
            <a:r>
              <a:rPr lang="en-US" sz="1800" dirty="0" err="1">
                <a:solidFill>
                  <a:schemeClr val="tx1"/>
                </a:solidFill>
              </a:rPr>
              <a:t>nang</a:t>
            </a:r>
            <a:r>
              <a:rPr lang="en-US" sz="1800" dirty="0">
                <a:solidFill>
                  <a:schemeClr val="tx1"/>
                </a:solidFill>
              </a:rPr>
              <a:t> </a:t>
            </a:r>
            <a:r>
              <a:rPr lang="en-US" sz="1800" dirty="0" err="1">
                <a:solidFill>
                  <a:schemeClr val="tx1"/>
                </a:solidFill>
              </a:rPr>
              <a:t>có</a:t>
            </a:r>
            <a:r>
              <a:rPr lang="en-US" sz="1800" dirty="0">
                <a:solidFill>
                  <a:schemeClr val="tx1"/>
                </a:solidFill>
              </a:rPr>
              <a:t> ý </a:t>
            </a:r>
            <a:r>
              <a:rPr lang="en-US" sz="1800" dirty="0" err="1">
                <a:solidFill>
                  <a:schemeClr val="tx1"/>
                </a:solidFill>
              </a:rPr>
              <a:t>nghĩa</a:t>
            </a:r>
            <a:r>
              <a:rPr lang="en-US" sz="1800" dirty="0">
                <a:solidFill>
                  <a:schemeClr val="tx1"/>
                </a:solidFill>
              </a:rPr>
              <a:t> </a:t>
            </a:r>
            <a:r>
              <a:rPr lang="en-US" sz="1800" dirty="0" err="1">
                <a:solidFill>
                  <a:schemeClr val="tx1"/>
                </a:solidFill>
              </a:rPr>
              <a:t>gì</a:t>
            </a:r>
            <a:r>
              <a:rPr lang="en-US" sz="1800" dirty="0">
                <a:solidFill>
                  <a:schemeClr val="tx1"/>
                </a:solidFill>
              </a:rPr>
              <a:t>?</a:t>
            </a:r>
          </a:p>
        </p:txBody>
      </p:sp>
      <p:sp>
        <p:nvSpPr>
          <p:cNvPr id="8" name="Rounded Rectangular Callout 7"/>
          <p:cNvSpPr/>
          <p:nvPr/>
        </p:nvSpPr>
        <p:spPr>
          <a:xfrm>
            <a:off x="184636" y="2975312"/>
            <a:ext cx="7684746" cy="772753"/>
          </a:xfrm>
          <a:prstGeom prst="wedgeRoundRectCallout">
            <a:avLst>
              <a:gd name="adj1" fmla="val -43317"/>
              <a:gd name="adj2" fmla="val 77651"/>
              <a:gd name="adj3" fmla="val 16667"/>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1800" dirty="0" err="1">
                <a:solidFill>
                  <a:schemeClr val="tx1"/>
                </a:solidFill>
              </a:rPr>
              <a:t>Số</a:t>
            </a:r>
            <a:r>
              <a:rPr lang="en-US" sz="1800" dirty="0">
                <a:solidFill>
                  <a:schemeClr val="tx1"/>
                </a:solidFill>
              </a:rPr>
              <a:t> </a:t>
            </a:r>
            <a:r>
              <a:rPr lang="en-US" sz="1800" dirty="0" err="1">
                <a:solidFill>
                  <a:schemeClr val="tx1"/>
                </a:solidFill>
              </a:rPr>
              <a:t>lượng</a:t>
            </a:r>
            <a:r>
              <a:rPr lang="en-US" sz="1800" dirty="0">
                <a:solidFill>
                  <a:schemeClr val="tx1"/>
                </a:solidFill>
              </a:rPr>
              <a:t> </a:t>
            </a:r>
            <a:r>
              <a:rPr lang="en-US" sz="1800" dirty="0" err="1">
                <a:solidFill>
                  <a:schemeClr val="tx1"/>
                </a:solidFill>
              </a:rPr>
              <a:t>phế</a:t>
            </a:r>
            <a:r>
              <a:rPr lang="en-US" sz="1800" dirty="0">
                <a:solidFill>
                  <a:schemeClr val="tx1"/>
                </a:solidFill>
              </a:rPr>
              <a:t> </a:t>
            </a:r>
            <a:r>
              <a:rPr lang="en-US" sz="1800" dirty="0" err="1">
                <a:solidFill>
                  <a:schemeClr val="tx1"/>
                </a:solidFill>
              </a:rPr>
              <a:t>nang</a:t>
            </a:r>
            <a:r>
              <a:rPr lang="en-US" sz="1800" dirty="0">
                <a:solidFill>
                  <a:schemeClr val="tx1"/>
                </a:solidFill>
              </a:rPr>
              <a:t> </a:t>
            </a:r>
            <a:r>
              <a:rPr lang="en-US" sz="1800" dirty="0" err="1">
                <a:solidFill>
                  <a:schemeClr val="tx1"/>
                </a:solidFill>
              </a:rPr>
              <a:t>lớn</a:t>
            </a:r>
            <a:r>
              <a:rPr lang="en-US" sz="1800" dirty="0">
                <a:solidFill>
                  <a:schemeClr val="tx1"/>
                </a:solidFill>
              </a:rPr>
              <a:t>, </a:t>
            </a:r>
            <a:r>
              <a:rPr lang="en-US" sz="1800" dirty="0" err="1">
                <a:solidFill>
                  <a:schemeClr val="tx1"/>
                </a:solidFill>
              </a:rPr>
              <a:t>thành</a:t>
            </a:r>
            <a:r>
              <a:rPr lang="en-US" sz="1800" dirty="0">
                <a:solidFill>
                  <a:schemeClr val="tx1"/>
                </a:solidFill>
              </a:rPr>
              <a:t> </a:t>
            </a:r>
            <a:r>
              <a:rPr lang="en-US" sz="1800" dirty="0" err="1">
                <a:solidFill>
                  <a:schemeClr val="tx1"/>
                </a:solidFill>
              </a:rPr>
              <a:t>phế</a:t>
            </a:r>
            <a:r>
              <a:rPr lang="en-US" sz="1800" dirty="0">
                <a:solidFill>
                  <a:schemeClr val="tx1"/>
                </a:solidFill>
              </a:rPr>
              <a:t> </a:t>
            </a:r>
            <a:r>
              <a:rPr lang="en-US" sz="1800" dirty="0" err="1">
                <a:solidFill>
                  <a:schemeClr val="tx1"/>
                </a:solidFill>
              </a:rPr>
              <a:t>nang</a:t>
            </a:r>
            <a:r>
              <a:rPr lang="en-US" sz="1800" dirty="0">
                <a:solidFill>
                  <a:schemeClr val="tx1"/>
                </a:solidFill>
              </a:rPr>
              <a:t> </a:t>
            </a:r>
            <a:r>
              <a:rPr lang="en-US" sz="1800" dirty="0" err="1">
                <a:solidFill>
                  <a:schemeClr val="tx1"/>
                </a:solidFill>
              </a:rPr>
              <a:t>mỏng</a:t>
            </a:r>
            <a:r>
              <a:rPr lang="en-US" sz="1800" dirty="0">
                <a:solidFill>
                  <a:schemeClr val="tx1"/>
                </a:solidFill>
              </a:rPr>
              <a:t> </a:t>
            </a:r>
            <a:r>
              <a:rPr lang="en-US" sz="1800" dirty="0" err="1">
                <a:solidFill>
                  <a:schemeClr val="tx1"/>
                </a:solidFill>
              </a:rPr>
              <a:t>có</a:t>
            </a:r>
            <a:r>
              <a:rPr lang="en-US" sz="1800" dirty="0">
                <a:solidFill>
                  <a:schemeClr val="tx1"/>
                </a:solidFill>
              </a:rPr>
              <a:t> ý </a:t>
            </a:r>
            <a:r>
              <a:rPr lang="en-US" sz="1800" dirty="0" err="1">
                <a:solidFill>
                  <a:schemeClr val="tx1"/>
                </a:solidFill>
              </a:rPr>
              <a:t>nghĩa</a:t>
            </a:r>
            <a:r>
              <a:rPr lang="en-US" sz="1800" dirty="0">
                <a:solidFill>
                  <a:schemeClr val="tx1"/>
                </a:solidFill>
              </a:rPr>
              <a:t> </a:t>
            </a:r>
            <a:r>
              <a:rPr lang="en-US" sz="1800" dirty="0" err="1">
                <a:solidFill>
                  <a:schemeClr val="tx1"/>
                </a:solidFill>
              </a:rPr>
              <a:t>gì</a:t>
            </a:r>
            <a:r>
              <a:rPr lang="en-US" sz="1800" dirty="0">
                <a:solidFill>
                  <a:schemeClr val="tx1"/>
                </a:solidFill>
              </a:rPr>
              <a:t>?</a:t>
            </a:r>
          </a:p>
        </p:txBody>
      </p:sp>
      <p:pic>
        <p:nvPicPr>
          <p:cNvPr id="11" name="Picture 10"/>
          <p:cNvPicPr>
            <a:picLocks noChangeAspect="1"/>
          </p:cNvPicPr>
          <p:nvPr/>
        </p:nvPicPr>
        <p:blipFill>
          <a:blip r:embed="rId3"/>
          <a:stretch>
            <a:fillRect/>
          </a:stretch>
        </p:blipFill>
        <p:spPr>
          <a:xfrm>
            <a:off x="8017164" y="98393"/>
            <a:ext cx="1043709" cy="1460384"/>
          </a:xfrm>
          <a:prstGeom prst="rect">
            <a:avLst/>
          </a:prstGeom>
        </p:spPr>
      </p:pic>
      <p:sp>
        <p:nvSpPr>
          <p:cNvPr id="6" name="Rectangle: Rounded Corners 5">
            <a:extLst>
              <a:ext uri="{FF2B5EF4-FFF2-40B4-BE49-F238E27FC236}">
                <a16:creationId xmlns:a16="http://schemas.microsoft.com/office/drawing/2014/main" id="{7ABB58B2-1EA3-4E0C-B7AB-D855F51DF53E}"/>
              </a:ext>
            </a:extLst>
          </p:cNvPr>
          <p:cNvSpPr/>
          <p:nvPr/>
        </p:nvSpPr>
        <p:spPr>
          <a:xfrm>
            <a:off x="415636" y="1903461"/>
            <a:ext cx="8645237" cy="90771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pPr>
            <a:r>
              <a:rPr lang="en-US" sz="1800" b="1" dirty="0" err="1">
                <a:solidFill>
                  <a:schemeClr val="tx1"/>
                </a:solidFill>
              </a:rPr>
              <a:t>Trao</a:t>
            </a:r>
            <a:r>
              <a:rPr lang="en-US" sz="1800" b="1" dirty="0">
                <a:solidFill>
                  <a:schemeClr val="tx1"/>
                </a:solidFill>
              </a:rPr>
              <a:t> </a:t>
            </a:r>
            <a:r>
              <a:rPr lang="en-US" sz="1800" b="1" dirty="0" err="1">
                <a:solidFill>
                  <a:schemeClr val="tx1"/>
                </a:solidFill>
              </a:rPr>
              <a:t>đổi</a:t>
            </a:r>
            <a:r>
              <a:rPr lang="en-US" sz="1800" b="1" dirty="0">
                <a:solidFill>
                  <a:schemeClr val="tx1"/>
                </a:solidFill>
              </a:rPr>
              <a:t> </a:t>
            </a:r>
            <a:r>
              <a:rPr lang="en-US" sz="1800" b="1" dirty="0" err="1">
                <a:solidFill>
                  <a:schemeClr val="tx1"/>
                </a:solidFill>
              </a:rPr>
              <a:t>khí</a:t>
            </a:r>
            <a:r>
              <a:rPr lang="en-US" sz="1800" b="1" dirty="0">
                <a:solidFill>
                  <a:schemeClr val="tx1"/>
                </a:solidFill>
              </a:rPr>
              <a:t> </a:t>
            </a:r>
            <a:r>
              <a:rPr lang="en-US" sz="1800" b="1" dirty="0" err="1">
                <a:solidFill>
                  <a:schemeClr val="tx1"/>
                </a:solidFill>
              </a:rPr>
              <a:t>giữa</a:t>
            </a:r>
            <a:r>
              <a:rPr lang="en-US" sz="1800" b="1" dirty="0">
                <a:solidFill>
                  <a:schemeClr val="tx1"/>
                </a:solidFill>
              </a:rPr>
              <a:t> </a:t>
            </a:r>
            <a:r>
              <a:rPr lang="en-US" sz="1800" b="1" dirty="0" err="1">
                <a:solidFill>
                  <a:schemeClr val="tx1"/>
                </a:solidFill>
              </a:rPr>
              <a:t>phế</a:t>
            </a:r>
            <a:r>
              <a:rPr lang="en-US" sz="1800" b="1" dirty="0">
                <a:solidFill>
                  <a:schemeClr val="tx1"/>
                </a:solidFill>
              </a:rPr>
              <a:t> </a:t>
            </a:r>
            <a:r>
              <a:rPr lang="en-US" sz="1800" b="1" dirty="0" err="1">
                <a:solidFill>
                  <a:schemeClr val="tx1"/>
                </a:solidFill>
              </a:rPr>
              <a:t>nang</a:t>
            </a:r>
            <a:r>
              <a:rPr lang="en-US" sz="1800" b="1" dirty="0">
                <a:solidFill>
                  <a:schemeClr val="tx1"/>
                </a:solidFill>
              </a:rPr>
              <a:t> </a:t>
            </a:r>
            <a:r>
              <a:rPr lang="en-US" sz="1800" b="1" dirty="0" err="1">
                <a:solidFill>
                  <a:schemeClr val="tx1"/>
                </a:solidFill>
              </a:rPr>
              <a:t>và</a:t>
            </a:r>
            <a:r>
              <a:rPr lang="en-US" sz="1800" b="1" dirty="0">
                <a:solidFill>
                  <a:schemeClr val="tx1"/>
                </a:solidFill>
              </a:rPr>
              <a:t> </a:t>
            </a:r>
            <a:r>
              <a:rPr lang="en-US" sz="1800" b="1" dirty="0" err="1">
                <a:solidFill>
                  <a:schemeClr val="tx1"/>
                </a:solidFill>
              </a:rPr>
              <a:t>mao</a:t>
            </a:r>
            <a:r>
              <a:rPr lang="en-US" sz="1800" b="1" dirty="0">
                <a:solidFill>
                  <a:schemeClr val="tx1"/>
                </a:solidFill>
              </a:rPr>
              <a:t> </a:t>
            </a:r>
            <a:r>
              <a:rPr lang="en-US" sz="1800" b="1" dirty="0" err="1">
                <a:solidFill>
                  <a:schemeClr val="tx1"/>
                </a:solidFill>
              </a:rPr>
              <a:t>mạch</a:t>
            </a:r>
            <a:r>
              <a:rPr lang="en-US" sz="1800" b="1" dirty="0">
                <a:solidFill>
                  <a:schemeClr val="tx1"/>
                </a:solidFill>
              </a:rPr>
              <a:t> </a:t>
            </a:r>
            <a:r>
              <a:rPr lang="en-US" sz="1800" b="1" dirty="0" err="1">
                <a:solidFill>
                  <a:schemeClr val="tx1"/>
                </a:solidFill>
              </a:rPr>
              <a:t>dễ</a:t>
            </a:r>
            <a:r>
              <a:rPr lang="en-US" sz="1800" b="1" dirty="0">
                <a:solidFill>
                  <a:schemeClr val="tx1"/>
                </a:solidFill>
              </a:rPr>
              <a:t> </a:t>
            </a:r>
            <a:r>
              <a:rPr lang="en-US" sz="1800" b="1" dirty="0" err="1">
                <a:solidFill>
                  <a:schemeClr val="tx1"/>
                </a:solidFill>
              </a:rPr>
              <a:t>dàng</a:t>
            </a:r>
            <a:r>
              <a:rPr lang="en-US" sz="1800" b="1" dirty="0">
                <a:solidFill>
                  <a:schemeClr val="tx1"/>
                </a:solidFill>
              </a:rPr>
              <a:t> </a:t>
            </a:r>
            <a:r>
              <a:rPr lang="en-US" sz="1800" b="1" dirty="0" err="1">
                <a:solidFill>
                  <a:schemeClr val="tx1"/>
                </a:solidFill>
              </a:rPr>
              <a:t>và</a:t>
            </a:r>
            <a:r>
              <a:rPr lang="en-US" sz="1800" b="1" dirty="0">
                <a:solidFill>
                  <a:schemeClr val="tx1"/>
                </a:solidFill>
              </a:rPr>
              <a:t> </a:t>
            </a:r>
            <a:r>
              <a:rPr lang="en-US" sz="1800" b="1" dirty="0" err="1">
                <a:solidFill>
                  <a:schemeClr val="tx1"/>
                </a:solidFill>
              </a:rPr>
              <a:t>đạt</a:t>
            </a:r>
            <a:r>
              <a:rPr lang="en-US" sz="1800" b="1" dirty="0">
                <a:solidFill>
                  <a:schemeClr val="tx1"/>
                </a:solidFill>
              </a:rPr>
              <a:t> </a:t>
            </a:r>
            <a:r>
              <a:rPr lang="en-US" sz="1800" b="1" dirty="0" err="1">
                <a:solidFill>
                  <a:schemeClr val="tx1"/>
                </a:solidFill>
              </a:rPr>
              <a:t>hiệu</a:t>
            </a:r>
            <a:r>
              <a:rPr lang="en-US" sz="1800" b="1" dirty="0">
                <a:solidFill>
                  <a:schemeClr val="tx1"/>
                </a:solidFill>
              </a:rPr>
              <a:t> </a:t>
            </a:r>
            <a:r>
              <a:rPr lang="en-US" sz="1800" b="1" dirty="0" err="1">
                <a:solidFill>
                  <a:schemeClr val="tx1"/>
                </a:solidFill>
              </a:rPr>
              <a:t>quả</a:t>
            </a:r>
            <a:r>
              <a:rPr lang="en-US" sz="1800" b="1" dirty="0">
                <a:solidFill>
                  <a:schemeClr val="tx1"/>
                </a:solidFill>
              </a:rPr>
              <a:t> </a:t>
            </a:r>
            <a:r>
              <a:rPr lang="en-US" sz="1800" b="1" dirty="0" err="1">
                <a:solidFill>
                  <a:schemeClr val="tx1"/>
                </a:solidFill>
              </a:rPr>
              <a:t>cao</a:t>
            </a:r>
            <a:r>
              <a:rPr lang="en-US" sz="1800" b="1" dirty="0">
                <a:solidFill>
                  <a:schemeClr val="tx1"/>
                </a:solidFill>
              </a:rPr>
              <a:t> </a:t>
            </a:r>
            <a:r>
              <a:rPr lang="en-US" sz="1800" b="1" dirty="0" err="1">
                <a:solidFill>
                  <a:schemeClr val="tx1"/>
                </a:solidFill>
              </a:rPr>
              <a:t>nhất</a:t>
            </a:r>
            <a:r>
              <a:rPr lang="en-US" sz="1800" b="1" dirty="0">
                <a:solidFill>
                  <a:schemeClr val="tx1"/>
                </a:solidFill>
              </a:rPr>
              <a:t>. </a:t>
            </a:r>
          </a:p>
        </p:txBody>
      </p:sp>
      <p:sp>
        <p:nvSpPr>
          <p:cNvPr id="14" name="Rectangle: Rounded Corners 13">
            <a:extLst>
              <a:ext uri="{FF2B5EF4-FFF2-40B4-BE49-F238E27FC236}">
                <a16:creationId xmlns:a16="http://schemas.microsoft.com/office/drawing/2014/main" id="{1115E985-3B1C-4544-B02C-B6515F683E47}"/>
              </a:ext>
            </a:extLst>
          </p:cNvPr>
          <p:cNvSpPr/>
          <p:nvPr/>
        </p:nvSpPr>
        <p:spPr>
          <a:xfrm>
            <a:off x="1023825" y="4137390"/>
            <a:ext cx="8037047" cy="90771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pPr>
            <a:r>
              <a:rPr lang="en-US" sz="1800" b="1" dirty="0">
                <a:solidFill>
                  <a:schemeClr val="tx1"/>
                </a:solidFill>
              </a:rPr>
              <a:t>T</a:t>
            </a:r>
            <a:r>
              <a:rPr lang="vi-VN" sz="1800" b="1" dirty="0">
                <a:solidFill>
                  <a:schemeClr val="tx1"/>
                </a:solidFill>
              </a:rPr>
              <a:t>ăng thể tích khí, tạo điều kiện thuận lợi trao đổi khí với mao mạch. </a:t>
            </a:r>
            <a:endParaRPr lang="en-US" sz="1800" b="1" dirty="0">
              <a:solidFill>
                <a:schemeClr val="tx1"/>
              </a:solidFill>
            </a:endParaRPr>
          </a:p>
        </p:txBody>
      </p:sp>
    </p:spTree>
    <p:extLst>
      <p:ext uri="{BB962C8B-B14F-4D97-AF65-F5344CB8AC3E}">
        <p14:creationId xmlns:p14="http://schemas.microsoft.com/office/powerpoint/2010/main" val="3799840445"/>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081" y="196974"/>
            <a:ext cx="4180773" cy="572700"/>
          </a:xfrm>
        </p:spPr>
        <p:txBody>
          <a:bodyPr/>
          <a:lstStyle/>
          <a:p>
            <a:r>
              <a:rPr lang="en-US" sz="2000" dirty="0" err="1">
                <a:solidFill>
                  <a:srgbClr val="C00000"/>
                </a:solidFill>
                <a:latin typeface="+mn-lt"/>
              </a:rPr>
              <a:t>Câu</a:t>
            </a:r>
            <a:r>
              <a:rPr lang="en-US" sz="2000" dirty="0">
                <a:solidFill>
                  <a:srgbClr val="C00000"/>
                </a:solidFill>
                <a:latin typeface="+mn-lt"/>
              </a:rPr>
              <a:t> </a:t>
            </a:r>
            <a:r>
              <a:rPr lang="en-US" sz="2000" dirty="0" err="1">
                <a:solidFill>
                  <a:srgbClr val="C00000"/>
                </a:solidFill>
                <a:latin typeface="+mn-lt"/>
              </a:rPr>
              <a:t>hỏi</a:t>
            </a:r>
            <a:r>
              <a:rPr lang="en-US" sz="2000" dirty="0">
                <a:solidFill>
                  <a:srgbClr val="C00000"/>
                </a:solidFill>
                <a:latin typeface="+mn-lt"/>
              </a:rPr>
              <a:t> </a:t>
            </a:r>
            <a:r>
              <a:rPr lang="en-US" sz="2000" dirty="0" err="1">
                <a:solidFill>
                  <a:srgbClr val="C00000"/>
                </a:solidFill>
                <a:latin typeface="+mn-lt"/>
              </a:rPr>
              <a:t>củng</a:t>
            </a:r>
            <a:r>
              <a:rPr lang="en-US" sz="2000" dirty="0">
                <a:solidFill>
                  <a:srgbClr val="C00000"/>
                </a:solidFill>
                <a:latin typeface="+mn-lt"/>
              </a:rPr>
              <a:t> </a:t>
            </a:r>
            <a:r>
              <a:rPr lang="en-US" sz="2000" dirty="0" err="1">
                <a:solidFill>
                  <a:srgbClr val="C00000"/>
                </a:solidFill>
                <a:latin typeface="+mn-lt"/>
              </a:rPr>
              <a:t>cố</a:t>
            </a:r>
            <a:endParaRPr lang="en-US" sz="2000" dirty="0">
              <a:solidFill>
                <a:srgbClr val="C00000"/>
              </a:solidFill>
              <a:latin typeface="+mn-lt"/>
            </a:endParaRPr>
          </a:p>
        </p:txBody>
      </p:sp>
      <p:pic>
        <p:nvPicPr>
          <p:cNvPr id="4" name="Picture 3"/>
          <p:cNvPicPr>
            <a:picLocks noChangeAspect="1"/>
          </p:cNvPicPr>
          <p:nvPr/>
        </p:nvPicPr>
        <p:blipFill>
          <a:blip r:embed="rId2"/>
          <a:stretch>
            <a:fillRect/>
          </a:stretch>
        </p:blipFill>
        <p:spPr>
          <a:xfrm>
            <a:off x="8675" y="36099"/>
            <a:ext cx="904406" cy="772752"/>
          </a:xfrm>
          <a:prstGeom prst="rect">
            <a:avLst/>
          </a:prstGeom>
        </p:spPr>
      </p:pic>
      <p:pic>
        <p:nvPicPr>
          <p:cNvPr id="11" name="Picture 10"/>
          <p:cNvPicPr>
            <a:picLocks noChangeAspect="1"/>
          </p:cNvPicPr>
          <p:nvPr/>
        </p:nvPicPr>
        <p:blipFill>
          <a:blip r:embed="rId3"/>
          <a:stretch>
            <a:fillRect/>
          </a:stretch>
        </p:blipFill>
        <p:spPr>
          <a:xfrm>
            <a:off x="7709064" y="0"/>
            <a:ext cx="1043709" cy="1460384"/>
          </a:xfrm>
          <a:prstGeom prst="rect">
            <a:avLst/>
          </a:prstGeom>
        </p:spPr>
      </p:pic>
      <p:sp>
        <p:nvSpPr>
          <p:cNvPr id="12" name="Rounded Rectangular Callout 6">
            <a:extLst>
              <a:ext uri="{FF2B5EF4-FFF2-40B4-BE49-F238E27FC236}">
                <a16:creationId xmlns:a16="http://schemas.microsoft.com/office/drawing/2014/main" id="{FD4C6E9D-D1D8-46C1-B3F3-99A65CC8BA0A}"/>
              </a:ext>
            </a:extLst>
          </p:cNvPr>
          <p:cNvSpPr/>
          <p:nvPr/>
        </p:nvSpPr>
        <p:spPr>
          <a:xfrm>
            <a:off x="3223491" y="422475"/>
            <a:ext cx="4331855" cy="908858"/>
          </a:xfrm>
          <a:prstGeom prst="wedgeRoundRectCallout">
            <a:avLst>
              <a:gd name="adj1" fmla="val 5721"/>
              <a:gd name="adj2" fmla="val 74079"/>
              <a:gd name="adj3" fmla="val 16667"/>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err="1">
                <a:solidFill>
                  <a:schemeClr val="tx1"/>
                </a:solidFill>
              </a:rPr>
              <a:t>Tại</a:t>
            </a:r>
            <a:r>
              <a:rPr lang="en-US" sz="1800" dirty="0">
                <a:solidFill>
                  <a:schemeClr val="tx1"/>
                </a:solidFill>
              </a:rPr>
              <a:t> </a:t>
            </a:r>
            <a:r>
              <a:rPr lang="en-US" sz="1800" dirty="0" err="1">
                <a:solidFill>
                  <a:schemeClr val="tx1"/>
                </a:solidFill>
              </a:rPr>
              <a:t>sao</a:t>
            </a:r>
            <a:r>
              <a:rPr lang="en-US" sz="1800" dirty="0">
                <a:solidFill>
                  <a:schemeClr val="tx1"/>
                </a:solidFill>
              </a:rPr>
              <a:t> </a:t>
            </a:r>
            <a:r>
              <a:rPr lang="en-US" sz="1800" dirty="0" err="1">
                <a:solidFill>
                  <a:schemeClr val="tx1"/>
                </a:solidFill>
              </a:rPr>
              <a:t>khi</a:t>
            </a:r>
            <a:r>
              <a:rPr lang="en-US" sz="1800" dirty="0">
                <a:solidFill>
                  <a:schemeClr val="tx1"/>
                </a:solidFill>
              </a:rPr>
              <a:t> </a:t>
            </a:r>
            <a:r>
              <a:rPr lang="en-US" sz="1800" dirty="0" err="1">
                <a:solidFill>
                  <a:schemeClr val="tx1"/>
                </a:solidFill>
              </a:rPr>
              <a:t>trời</a:t>
            </a:r>
            <a:r>
              <a:rPr lang="en-US" sz="1800" dirty="0">
                <a:solidFill>
                  <a:schemeClr val="tx1"/>
                </a:solidFill>
              </a:rPr>
              <a:t> </a:t>
            </a:r>
            <a:r>
              <a:rPr lang="en-US" sz="1800" dirty="0" err="1">
                <a:solidFill>
                  <a:schemeClr val="tx1"/>
                </a:solidFill>
              </a:rPr>
              <a:t>lạnh</a:t>
            </a:r>
            <a:r>
              <a:rPr lang="en-US" sz="1800" dirty="0">
                <a:solidFill>
                  <a:schemeClr val="tx1"/>
                </a:solidFill>
              </a:rPr>
              <a:t> </a:t>
            </a:r>
            <a:r>
              <a:rPr lang="en-US" sz="1800" dirty="0" err="1">
                <a:solidFill>
                  <a:schemeClr val="tx1"/>
                </a:solidFill>
              </a:rPr>
              <a:t>mũi</a:t>
            </a:r>
            <a:r>
              <a:rPr lang="en-US" sz="1800" dirty="0">
                <a:solidFill>
                  <a:schemeClr val="tx1"/>
                </a:solidFill>
              </a:rPr>
              <a:t> </a:t>
            </a:r>
            <a:r>
              <a:rPr lang="en-US" sz="1800" dirty="0" err="1">
                <a:solidFill>
                  <a:schemeClr val="tx1"/>
                </a:solidFill>
              </a:rPr>
              <a:t>thường</a:t>
            </a:r>
            <a:r>
              <a:rPr lang="en-US" sz="1800" dirty="0">
                <a:solidFill>
                  <a:schemeClr val="tx1"/>
                </a:solidFill>
              </a:rPr>
              <a:t> </a:t>
            </a:r>
            <a:r>
              <a:rPr lang="en-US" sz="1800" dirty="0" err="1">
                <a:solidFill>
                  <a:schemeClr val="tx1"/>
                </a:solidFill>
              </a:rPr>
              <a:t>bị</a:t>
            </a:r>
            <a:r>
              <a:rPr lang="en-US" sz="1800" dirty="0">
                <a:solidFill>
                  <a:schemeClr val="tx1"/>
                </a:solidFill>
              </a:rPr>
              <a:t> </a:t>
            </a:r>
            <a:r>
              <a:rPr lang="en-US" sz="1800" dirty="0" err="1">
                <a:solidFill>
                  <a:schemeClr val="tx1"/>
                </a:solidFill>
              </a:rPr>
              <a:t>đỏ</a:t>
            </a:r>
            <a:r>
              <a:rPr lang="en-US" sz="1800" dirty="0">
                <a:solidFill>
                  <a:schemeClr val="tx1"/>
                </a:solidFill>
              </a:rPr>
              <a:t>?</a:t>
            </a:r>
          </a:p>
        </p:txBody>
      </p:sp>
      <p:sp>
        <p:nvSpPr>
          <p:cNvPr id="13" name="Rounded Rectangular Callout 7">
            <a:extLst>
              <a:ext uri="{FF2B5EF4-FFF2-40B4-BE49-F238E27FC236}">
                <a16:creationId xmlns:a16="http://schemas.microsoft.com/office/drawing/2014/main" id="{2DE57474-1212-4BD6-9895-61E55AD7B19A}"/>
              </a:ext>
            </a:extLst>
          </p:cNvPr>
          <p:cNvSpPr/>
          <p:nvPr/>
        </p:nvSpPr>
        <p:spPr>
          <a:xfrm>
            <a:off x="227445" y="2887493"/>
            <a:ext cx="8369137" cy="646401"/>
          </a:xfrm>
          <a:prstGeom prst="wedgeRoundRectCallout">
            <a:avLst>
              <a:gd name="adj1" fmla="val -39952"/>
              <a:gd name="adj2" fmla="val 87172"/>
              <a:gd name="adj3" fmla="val 16667"/>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err="1">
                <a:solidFill>
                  <a:schemeClr val="tx1"/>
                </a:solidFill>
              </a:rPr>
              <a:t>Vì</a:t>
            </a:r>
            <a:r>
              <a:rPr lang="en-US" sz="1800" dirty="0">
                <a:solidFill>
                  <a:schemeClr val="tx1"/>
                </a:solidFill>
              </a:rPr>
              <a:t> </a:t>
            </a:r>
            <a:r>
              <a:rPr lang="en-US" sz="1800" dirty="0" err="1">
                <a:solidFill>
                  <a:schemeClr val="tx1"/>
                </a:solidFill>
              </a:rPr>
              <a:t>sao</a:t>
            </a:r>
            <a:r>
              <a:rPr lang="en-US" sz="1800" dirty="0">
                <a:solidFill>
                  <a:schemeClr val="tx1"/>
                </a:solidFill>
              </a:rPr>
              <a:t> </a:t>
            </a:r>
            <a:r>
              <a:rPr lang="en-US" sz="1800" dirty="0" err="1">
                <a:solidFill>
                  <a:schemeClr val="tx1"/>
                </a:solidFill>
              </a:rPr>
              <a:t>khi</a:t>
            </a:r>
            <a:r>
              <a:rPr lang="en-US" sz="1800" dirty="0">
                <a:solidFill>
                  <a:schemeClr val="tx1"/>
                </a:solidFill>
              </a:rPr>
              <a:t> </a:t>
            </a:r>
            <a:r>
              <a:rPr lang="en-US" sz="1800" dirty="0" err="1">
                <a:solidFill>
                  <a:schemeClr val="tx1"/>
                </a:solidFill>
              </a:rPr>
              <a:t>tập</a:t>
            </a:r>
            <a:r>
              <a:rPr lang="en-US" sz="1800" dirty="0">
                <a:solidFill>
                  <a:schemeClr val="tx1"/>
                </a:solidFill>
              </a:rPr>
              <a:t> </a:t>
            </a:r>
            <a:r>
              <a:rPr lang="en-US" sz="1800" dirty="0" err="1">
                <a:solidFill>
                  <a:schemeClr val="tx1"/>
                </a:solidFill>
              </a:rPr>
              <a:t>trung</a:t>
            </a:r>
            <a:r>
              <a:rPr lang="en-US" sz="1800" dirty="0">
                <a:solidFill>
                  <a:schemeClr val="tx1"/>
                </a:solidFill>
              </a:rPr>
              <a:t> </a:t>
            </a:r>
            <a:r>
              <a:rPr lang="en-US" sz="1800" dirty="0" err="1">
                <a:solidFill>
                  <a:schemeClr val="tx1"/>
                </a:solidFill>
              </a:rPr>
              <a:t>đông</a:t>
            </a:r>
            <a:r>
              <a:rPr lang="en-US" sz="1800" dirty="0">
                <a:solidFill>
                  <a:schemeClr val="tx1"/>
                </a:solidFill>
              </a:rPr>
              <a:t> </a:t>
            </a:r>
            <a:r>
              <a:rPr lang="en-US" sz="1800" dirty="0" err="1">
                <a:solidFill>
                  <a:schemeClr val="tx1"/>
                </a:solidFill>
              </a:rPr>
              <a:t>người</a:t>
            </a:r>
            <a:r>
              <a:rPr lang="en-US" sz="1800" dirty="0">
                <a:solidFill>
                  <a:schemeClr val="tx1"/>
                </a:solidFill>
              </a:rPr>
              <a:t> </a:t>
            </a:r>
            <a:r>
              <a:rPr lang="en-US" sz="1800" dirty="0" err="1">
                <a:solidFill>
                  <a:schemeClr val="tx1"/>
                </a:solidFill>
              </a:rPr>
              <a:t>trong</a:t>
            </a:r>
            <a:r>
              <a:rPr lang="en-US" sz="1800" dirty="0">
                <a:solidFill>
                  <a:schemeClr val="tx1"/>
                </a:solidFill>
              </a:rPr>
              <a:t> </a:t>
            </a:r>
            <a:r>
              <a:rPr lang="en-US" sz="1800" dirty="0" err="1">
                <a:solidFill>
                  <a:schemeClr val="tx1"/>
                </a:solidFill>
              </a:rPr>
              <a:t>một</a:t>
            </a:r>
            <a:r>
              <a:rPr lang="en-US" sz="1800" dirty="0">
                <a:solidFill>
                  <a:schemeClr val="tx1"/>
                </a:solidFill>
              </a:rPr>
              <a:t> </a:t>
            </a:r>
            <a:r>
              <a:rPr lang="en-US" sz="1800" dirty="0" err="1">
                <a:solidFill>
                  <a:schemeClr val="tx1"/>
                </a:solidFill>
              </a:rPr>
              <a:t>phòng</a:t>
            </a:r>
            <a:r>
              <a:rPr lang="en-US" sz="1800" dirty="0">
                <a:solidFill>
                  <a:schemeClr val="tx1"/>
                </a:solidFill>
              </a:rPr>
              <a:t> </a:t>
            </a:r>
            <a:r>
              <a:rPr lang="en-US" sz="1800" dirty="0" err="1">
                <a:solidFill>
                  <a:schemeClr val="tx1"/>
                </a:solidFill>
              </a:rPr>
              <a:t>kín</a:t>
            </a:r>
            <a:r>
              <a:rPr lang="en-US" sz="1800" dirty="0">
                <a:solidFill>
                  <a:schemeClr val="tx1"/>
                </a:solidFill>
              </a:rPr>
              <a:t>, </a:t>
            </a:r>
            <a:r>
              <a:rPr lang="en-US" sz="1800" dirty="0" err="1">
                <a:solidFill>
                  <a:schemeClr val="tx1"/>
                </a:solidFill>
              </a:rPr>
              <a:t>hẹp</a:t>
            </a:r>
            <a:r>
              <a:rPr lang="en-US" sz="1800" dirty="0">
                <a:solidFill>
                  <a:schemeClr val="tx1"/>
                </a:solidFill>
              </a:rPr>
              <a:t> </a:t>
            </a:r>
            <a:r>
              <a:rPr lang="en-US" sz="1800" dirty="0" err="1">
                <a:solidFill>
                  <a:schemeClr val="tx1"/>
                </a:solidFill>
              </a:rPr>
              <a:t>sẽ</a:t>
            </a:r>
            <a:r>
              <a:rPr lang="en-US" sz="1800" dirty="0">
                <a:solidFill>
                  <a:schemeClr val="tx1"/>
                </a:solidFill>
              </a:rPr>
              <a:t> </a:t>
            </a:r>
            <a:r>
              <a:rPr lang="en-US" sz="1800" dirty="0" err="1">
                <a:solidFill>
                  <a:schemeClr val="tx1"/>
                </a:solidFill>
              </a:rPr>
              <a:t>gây</a:t>
            </a:r>
            <a:r>
              <a:rPr lang="en-US" sz="1800" dirty="0">
                <a:solidFill>
                  <a:schemeClr val="tx1"/>
                </a:solidFill>
              </a:rPr>
              <a:t> </a:t>
            </a:r>
            <a:r>
              <a:rPr lang="en-US" sz="1800" dirty="0" err="1">
                <a:solidFill>
                  <a:schemeClr val="tx1"/>
                </a:solidFill>
              </a:rPr>
              <a:t>khó</a:t>
            </a:r>
            <a:r>
              <a:rPr lang="en-US" sz="1800" dirty="0">
                <a:solidFill>
                  <a:schemeClr val="tx1"/>
                </a:solidFill>
              </a:rPr>
              <a:t> </a:t>
            </a:r>
            <a:r>
              <a:rPr lang="en-US" sz="1800" dirty="0" err="1">
                <a:solidFill>
                  <a:schemeClr val="tx1"/>
                </a:solidFill>
              </a:rPr>
              <a:t>thở</a:t>
            </a:r>
            <a:r>
              <a:rPr lang="en-US" sz="1800" dirty="0">
                <a:solidFill>
                  <a:schemeClr val="tx1"/>
                </a:solidFill>
              </a:rPr>
              <a:t>?</a:t>
            </a:r>
          </a:p>
        </p:txBody>
      </p:sp>
      <p:sp>
        <p:nvSpPr>
          <p:cNvPr id="14" name="Rectangle: Rounded Corners 13">
            <a:extLst>
              <a:ext uri="{FF2B5EF4-FFF2-40B4-BE49-F238E27FC236}">
                <a16:creationId xmlns:a16="http://schemas.microsoft.com/office/drawing/2014/main" id="{BB747998-80CD-4355-9265-D0BE24CC23D4}"/>
              </a:ext>
            </a:extLst>
          </p:cNvPr>
          <p:cNvSpPr/>
          <p:nvPr/>
        </p:nvSpPr>
        <p:spPr>
          <a:xfrm>
            <a:off x="227445" y="1618962"/>
            <a:ext cx="8369137" cy="113823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1800" b="1" dirty="0">
                <a:solidFill>
                  <a:schemeClr val="tx1"/>
                </a:solidFill>
              </a:rPr>
              <a:t>Lớp niêm mạc mũi rất mỏng, dễ bị tổn thương, gặp thời tiết lạnh làm lớp niêm mạc bị khô, co lại gây đau rát, thậm chí gây ra chảy máu mũi.</a:t>
            </a:r>
            <a:endParaRPr lang="en-US" sz="1800" b="1" dirty="0">
              <a:solidFill>
                <a:schemeClr val="tx1"/>
              </a:solidFill>
            </a:endParaRPr>
          </a:p>
        </p:txBody>
      </p:sp>
      <p:sp>
        <p:nvSpPr>
          <p:cNvPr id="15" name="Rectangle: Rounded Corners 14">
            <a:extLst>
              <a:ext uri="{FF2B5EF4-FFF2-40B4-BE49-F238E27FC236}">
                <a16:creationId xmlns:a16="http://schemas.microsoft.com/office/drawing/2014/main" id="{8B1451B0-3438-488D-A491-0DD7D06EE19E}"/>
              </a:ext>
            </a:extLst>
          </p:cNvPr>
          <p:cNvSpPr/>
          <p:nvPr/>
        </p:nvSpPr>
        <p:spPr>
          <a:xfrm>
            <a:off x="698500" y="3896727"/>
            <a:ext cx="8369137" cy="113823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1800" b="1" dirty="0">
                <a:solidFill>
                  <a:schemeClr val="tx1"/>
                </a:solidFill>
              </a:rPr>
              <a:t>Trong phòng kín, đông người làm cho O</a:t>
            </a:r>
            <a:r>
              <a:rPr lang="en-US" sz="1800" b="1" baseline="-25000" dirty="0">
                <a:solidFill>
                  <a:schemeClr val="tx1"/>
                </a:solidFill>
              </a:rPr>
              <a:t>2</a:t>
            </a:r>
            <a:r>
              <a:rPr lang="vi-VN" sz="1800" b="1" dirty="0">
                <a:solidFill>
                  <a:schemeClr val="tx1"/>
                </a:solidFill>
              </a:rPr>
              <a:t> giảm xuống, CO</a:t>
            </a:r>
            <a:r>
              <a:rPr lang="vi-VN" sz="1800" b="1" baseline="-25000" dirty="0">
                <a:solidFill>
                  <a:schemeClr val="tx1"/>
                </a:solidFill>
              </a:rPr>
              <a:t>2</a:t>
            </a:r>
            <a:r>
              <a:rPr lang="vi-VN" sz="1800" b="1" dirty="0">
                <a:solidFill>
                  <a:schemeClr val="tx1"/>
                </a:solidFill>
              </a:rPr>
              <a:t> tăng lên dẫn đến không cung cấp đủ O</a:t>
            </a:r>
            <a:r>
              <a:rPr lang="vi-VN" sz="1800" b="1" baseline="-25000" dirty="0">
                <a:solidFill>
                  <a:schemeClr val="tx1"/>
                </a:solidFill>
              </a:rPr>
              <a:t>2</a:t>
            </a:r>
            <a:r>
              <a:rPr lang="vi-VN" sz="1800" b="1" dirty="0">
                <a:solidFill>
                  <a:schemeClr val="tx1"/>
                </a:solidFill>
              </a:rPr>
              <a:t> gây ra hiện tượng khó thở.</a:t>
            </a:r>
            <a:endParaRPr lang="en-US" sz="1800" b="1" dirty="0">
              <a:solidFill>
                <a:schemeClr val="tx1"/>
              </a:solidFill>
            </a:endParaRPr>
          </a:p>
        </p:txBody>
      </p:sp>
    </p:spTree>
    <p:extLst>
      <p:ext uri="{BB962C8B-B14F-4D97-AF65-F5344CB8AC3E}">
        <p14:creationId xmlns:p14="http://schemas.microsoft.com/office/powerpoint/2010/main" val="2023210861"/>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4526" y="1831224"/>
            <a:ext cx="3779632" cy="2755900"/>
          </a:xfrm>
          <a:prstGeom prst="rect">
            <a:avLst/>
          </a:prstGeom>
        </p:spPr>
      </p:pic>
      <p:grpSp>
        <p:nvGrpSpPr>
          <p:cNvPr id="8" name="Group 7"/>
          <p:cNvGrpSpPr/>
          <p:nvPr/>
        </p:nvGrpSpPr>
        <p:grpSpPr>
          <a:xfrm>
            <a:off x="1255414" y="310364"/>
            <a:ext cx="2086502" cy="1099457"/>
            <a:chOff x="406328" y="185056"/>
            <a:chExt cx="2086502" cy="1099457"/>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28" y="185056"/>
              <a:ext cx="2086502" cy="1099457"/>
            </a:xfrm>
            <a:prstGeom prst="rect">
              <a:avLst/>
            </a:prstGeom>
          </p:spPr>
        </p:pic>
        <p:sp>
          <p:nvSpPr>
            <p:cNvPr id="7" name="TextBox 6"/>
            <p:cNvSpPr txBox="1"/>
            <p:nvPr/>
          </p:nvSpPr>
          <p:spPr>
            <a:xfrm>
              <a:off x="616822" y="446315"/>
              <a:ext cx="1665514" cy="400110"/>
            </a:xfrm>
            <a:prstGeom prst="rect">
              <a:avLst/>
            </a:prstGeom>
            <a:noFill/>
          </p:spPr>
          <p:txBody>
            <a:bodyPr wrap="square" rtlCol="0">
              <a:spAutoFit/>
            </a:bodyPr>
            <a:lstStyle/>
            <a:p>
              <a:pPr algn="ctr"/>
              <a:r>
                <a:rPr lang="vi-VN" sz="2000" b="1" dirty="0">
                  <a:solidFill>
                    <a:schemeClr val="tx1"/>
                  </a:solidFill>
                </a:rPr>
                <a:t>KẾT LUẬN</a:t>
              </a:r>
              <a:endParaRPr lang="en-US" sz="2000" b="1" dirty="0">
                <a:solidFill>
                  <a:schemeClr val="tx1"/>
                </a:solidFill>
              </a:endParaRPr>
            </a:p>
          </p:txBody>
        </p:sp>
      </p:grpSp>
      <p:sp>
        <p:nvSpPr>
          <p:cNvPr id="11" name="Rounded Rectangle 10"/>
          <p:cNvSpPr/>
          <p:nvPr/>
        </p:nvSpPr>
        <p:spPr>
          <a:xfrm>
            <a:off x="4914899" y="563396"/>
            <a:ext cx="3820885" cy="936172"/>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solidFill>
              </a:rPr>
              <a:t>Hệ hô hấp ở người gồm đường dẫn khí và phổi.</a:t>
            </a:r>
            <a:endParaRPr lang="en-US" sz="2000">
              <a:solidFill>
                <a:schemeClr val="tx1"/>
              </a:solidFill>
            </a:endParaRPr>
          </a:p>
        </p:txBody>
      </p:sp>
      <p:sp>
        <p:nvSpPr>
          <p:cNvPr id="12" name="Rounded Rectangle 11"/>
          <p:cNvSpPr/>
          <p:nvPr/>
        </p:nvSpPr>
        <p:spPr>
          <a:xfrm>
            <a:off x="179542" y="1831224"/>
            <a:ext cx="4875057" cy="2892758"/>
          </a:xfrm>
          <a:prstGeom prst="roundRect">
            <a:avLst>
              <a:gd name="adj" fmla="val 9314"/>
            </a:avLst>
          </a:prstGeom>
          <a:solidFill>
            <a:srgbClr val="FFE389"/>
          </a:solidFill>
          <a:ln>
            <a:solidFill>
              <a:srgbClr val="FFE3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vi-VN" sz="2000" dirty="0">
                <a:solidFill>
                  <a:schemeClr val="tx1"/>
                </a:solidFill>
              </a:rPr>
              <a:t>Hệ hô hấp thực hiện quá trình trao đổi khí giữa cơ thể với môi trường.</a:t>
            </a:r>
          </a:p>
          <a:p>
            <a:pPr marL="342900" indent="-342900" algn="just">
              <a:lnSpc>
                <a:spcPct val="150000"/>
              </a:lnSpc>
              <a:buFont typeface="Wingdings" panose="05000000000000000000" pitchFamily="2" charset="2"/>
              <a:buChar char="§"/>
            </a:pPr>
            <a:r>
              <a:rPr lang="vi-VN" sz="2000" dirty="0">
                <a:solidFill>
                  <a:schemeClr val="tx1"/>
                </a:solidFill>
              </a:rPr>
              <a:t>Các cơ quan trong hệ hô hấp hoạt động phối hợp nhịp nhàng với nhau thực hiện chức năng trao đổi khí.</a:t>
            </a:r>
          </a:p>
        </p:txBody>
      </p:sp>
    </p:spTree>
    <p:extLst>
      <p:ext uri="{BB962C8B-B14F-4D97-AF65-F5344CB8AC3E}">
        <p14:creationId xmlns:p14="http://schemas.microsoft.com/office/powerpoint/2010/main" val="271756207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5"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11245" y="2220684"/>
            <a:ext cx="2449125" cy="2449125"/>
          </a:xfrm>
          <a:prstGeom prst="rect">
            <a:avLst/>
          </a:prstGeom>
        </p:spPr>
      </p:pic>
      <p:sp>
        <p:nvSpPr>
          <p:cNvPr id="6" name="Rectangle 5"/>
          <p:cNvSpPr/>
          <p:nvPr/>
        </p:nvSpPr>
        <p:spPr>
          <a:xfrm>
            <a:off x="2209801" y="585703"/>
            <a:ext cx="5856513" cy="739754"/>
          </a:xfrm>
          <a:prstGeom prst="rect">
            <a:avLst/>
          </a:prstGeom>
        </p:spPr>
        <p:txBody>
          <a:bodyPr wrap="square">
            <a:spAutoFit/>
          </a:bodyPr>
          <a:lstStyle/>
          <a:p>
            <a:pPr algn="ctr">
              <a:lnSpc>
                <a:spcPct val="150000"/>
              </a:lnSpc>
            </a:pPr>
            <a:r>
              <a:rPr lang="en-US" sz="3200" b="1" dirty="0">
                <a:solidFill>
                  <a:schemeClr val="bg2">
                    <a:lumMod val="25000"/>
                  </a:schemeClr>
                </a:solidFill>
                <a:latin typeface="+mn-lt"/>
                <a:ea typeface="Times New Roman" panose="02020603050405020304" pitchFamily="18" charset="0"/>
              </a:rPr>
              <a:t>BẢO VỆ HỆ HÔ HẤP</a:t>
            </a:r>
            <a:endParaRPr lang="en-US" sz="3200" dirty="0">
              <a:solidFill>
                <a:schemeClr val="bg2">
                  <a:lumMod val="25000"/>
                </a:schemeClr>
              </a:solidFill>
              <a:effectLst/>
              <a:latin typeface="+mn-lt"/>
              <a:ea typeface="Calibri" panose="020F0502020204030204" pitchFamily="34" charset="0"/>
            </a:endParaRPr>
          </a:p>
        </p:txBody>
      </p:sp>
      <p:pic>
        <p:nvPicPr>
          <p:cNvPr id="7" name="Google Shape;920;p56"/>
          <p:cNvPicPr preferRelativeResize="0"/>
          <p:nvPr/>
        </p:nvPicPr>
        <p:blipFill>
          <a:blip r:embed="rId3">
            <a:alphaModFix/>
          </a:blip>
          <a:stretch>
            <a:fillRect/>
          </a:stretch>
        </p:blipFill>
        <p:spPr>
          <a:xfrm>
            <a:off x="5399315" y="2624969"/>
            <a:ext cx="1947002" cy="1858492"/>
          </a:xfrm>
          <a:prstGeom prst="rect">
            <a:avLst/>
          </a:prstGeom>
          <a:noFill/>
          <a:ln>
            <a:noFill/>
          </a:ln>
        </p:spPr>
      </p:pic>
      <p:sp>
        <p:nvSpPr>
          <p:cNvPr id="8" name="Google Shape;208;p35"/>
          <p:cNvSpPr/>
          <p:nvPr/>
        </p:nvSpPr>
        <p:spPr>
          <a:xfrm>
            <a:off x="1103519" y="641062"/>
            <a:ext cx="1367700" cy="1367700"/>
          </a:xfrm>
          <a:prstGeom prst="ellipse">
            <a:avLst/>
          </a:prstGeom>
          <a:gradFill>
            <a:gsLst>
              <a:gs pos="0">
                <a:srgbClr val="E4F1F2"/>
              </a:gs>
              <a:gs pos="100000">
                <a:srgbClr val="D0E7EA"/>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7;p35"/>
          <p:cNvSpPr txBox="1">
            <a:spLocks/>
          </p:cNvSpPr>
          <p:nvPr/>
        </p:nvSpPr>
        <p:spPr>
          <a:xfrm>
            <a:off x="1183119" y="904056"/>
            <a:ext cx="12087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800" b="1" dirty="0">
                <a:solidFill>
                  <a:schemeClr val="bg2">
                    <a:lumMod val="25000"/>
                  </a:schemeClr>
                </a:solidFill>
                <a:latin typeface="+mn-lt"/>
              </a:rPr>
              <a:t>II.</a:t>
            </a:r>
          </a:p>
        </p:txBody>
      </p:sp>
    </p:spTree>
    <p:extLst>
      <p:ext uri="{BB962C8B-B14F-4D97-AF65-F5344CB8AC3E}">
        <p14:creationId xmlns:p14="http://schemas.microsoft.com/office/powerpoint/2010/main" val="2877350568"/>
      </p:ext>
    </p:extLst>
  </p:cSld>
  <p:clrMapOvr>
    <a:masterClrMapping/>
  </p:clrMapOvr>
  <p:transition spd="med">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grpSp>
        <p:nvGrpSpPr>
          <p:cNvPr id="8" name="Group 7">
            <a:extLst>
              <a:ext uri="{FF2B5EF4-FFF2-40B4-BE49-F238E27FC236}">
                <a16:creationId xmlns:a16="http://schemas.microsoft.com/office/drawing/2014/main" id="{702CD5C2-2706-4E98-946E-BE541BD3524A}"/>
              </a:ext>
            </a:extLst>
          </p:cNvPr>
          <p:cNvGrpSpPr/>
          <p:nvPr/>
        </p:nvGrpSpPr>
        <p:grpSpPr>
          <a:xfrm>
            <a:off x="343974" y="1390194"/>
            <a:ext cx="3465419" cy="2866455"/>
            <a:chOff x="48257" y="1651068"/>
            <a:chExt cx="3465419" cy="2866455"/>
          </a:xfrm>
        </p:grpSpPr>
        <p:sp>
          <p:nvSpPr>
            <p:cNvPr id="9" name="Rounded Rectangle 3">
              <a:extLst>
                <a:ext uri="{FF2B5EF4-FFF2-40B4-BE49-F238E27FC236}">
                  <a16:creationId xmlns:a16="http://schemas.microsoft.com/office/drawing/2014/main" id="{DD5CA4E8-C0B7-41B2-965C-AD917EF8018D}"/>
                </a:ext>
              </a:extLst>
            </p:cNvPr>
            <p:cNvSpPr/>
            <p:nvPr/>
          </p:nvSpPr>
          <p:spPr>
            <a:xfrm>
              <a:off x="48257" y="1938709"/>
              <a:ext cx="3465419" cy="2578814"/>
            </a:xfrm>
            <a:prstGeom prst="roundRect">
              <a:avLst>
                <a:gd name="adj" fmla="val 10024"/>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rPr>
                <a:t>Đọc</a:t>
              </a:r>
              <a:r>
                <a:rPr lang="en-US" sz="2000" dirty="0">
                  <a:solidFill>
                    <a:schemeClr val="tx1"/>
                  </a:solidFill>
                </a:rPr>
                <a:t> </a:t>
              </a:r>
              <a:r>
                <a:rPr lang="en-US" sz="2000" dirty="0" err="1">
                  <a:solidFill>
                    <a:schemeClr val="tx1"/>
                  </a:solidFill>
                </a:rPr>
                <a:t>thông</a:t>
              </a:r>
              <a:r>
                <a:rPr lang="en-US" sz="2000" dirty="0">
                  <a:solidFill>
                    <a:schemeClr val="tx1"/>
                  </a:solidFill>
                </a:rPr>
                <a:t> tin, </a:t>
              </a:r>
              <a:r>
                <a:rPr lang="en-US" sz="2000" dirty="0" err="1">
                  <a:solidFill>
                    <a:schemeClr val="tx1"/>
                  </a:solidFill>
                </a:rPr>
                <a:t>quan</a:t>
              </a:r>
              <a:r>
                <a:rPr lang="en-US" sz="2000" dirty="0">
                  <a:solidFill>
                    <a:schemeClr val="tx1"/>
                  </a:solidFill>
                </a:rPr>
                <a:t> </a:t>
              </a:r>
              <a:r>
                <a:rPr lang="en-US" sz="2000" dirty="0" err="1">
                  <a:solidFill>
                    <a:schemeClr val="tx1"/>
                  </a:solidFill>
                </a:rPr>
                <a:t>sát</a:t>
              </a:r>
              <a:r>
                <a:rPr lang="en-US" sz="2000" dirty="0">
                  <a:solidFill>
                    <a:schemeClr val="tx1"/>
                  </a:solidFill>
                </a:rPr>
                <a:t> </a:t>
              </a:r>
              <a:r>
                <a:rPr lang="en-US" sz="2000" dirty="0" err="1">
                  <a:solidFill>
                    <a:schemeClr val="tx1"/>
                  </a:solidFill>
                </a:rPr>
                <a:t>hình</a:t>
              </a:r>
              <a:r>
                <a:rPr lang="en-US" sz="2000" dirty="0">
                  <a:solidFill>
                    <a:schemeClr val="tx1"/>
                  </a:solidFill>
                </a:rPr>
                <a:t> 32.3 </a:t>
              </a:r>
              <a:r>
                <a:rPr lang="en-US" sz="2000" dirty="0" err="1">
                  <a:solidFill>
                    <a:schemeClr val="tx1"/>
                  </a:solidFill>
                </a:rPr>
                <a:t>trang</a:t>
              </a:r>
              <a:r>
                <a:rPr lang="en-US" sz="2000" dirty="0">
                  <a:solidFill>
                    <a:schemeClr val="tx1"/>
                  </a:solidFill>
                </a:rPr>
                <a:t> 153 SGK </a:t>
              </a:r>
              <a:r>
                <a:rPr lang="en-US" sz="2000" dirty="0" err="1">
                  <a:solidFill>
                    <a:schemeClr val="tx1"/>
                  </a:solidFill>
                </a:rPr>
                <a:t>và</a:t>
              </a:r>
              <a:r>
                <a:rPr lang="en-US" sz="2000" dirty="0">
                  <a:solidFill>
                    <a:schemeClr val="tx1"/>
                  </a:solidFill>
                </a:rPr>
                <a:t> </a:t>
              </a:r>
              <a:r>
                <a:rPr lang="en-US" sz="2000" dirty="0" err="1">
                  <a:solidFill>
                    <a:schemeClr val="tx1"/>
                  </a:solidFill>
                </a:rPr>
                <a:t>nêu</a:t>
              </a:r>
              <a:r>
                <a:rPr lang="en-US" sz="2000" dirty="0">
                  <a:solidFill>
                    <a:schemeClr val="tx1"/>
                  </a:solidFill>
                </a:rPr>
                <a:t> </a:t>
              </a:r>
              <a:r>
                <a:rPr lang="en-US" sz="2000" dirty="0" err="1">
                  <a:solidFill>
                    <a:schemeClr val="tx1"/>
                  </a:solidFill>
                </a:rPr>
                <a:t>các</a:t>
              </a:r>
              <a:r>
                <a:rPr lang="en-US" sz="2000" dirty="0">
                  <a:solidFill>
                    <a:schemeClr val="tx1"/>
                  </a:solidFill>
                </a:rPr>
                <a:t> </a:t>
              </a:r>
              <a:r>
                <a:rPr lang="en-US" sz="2000" dirty="0" err="1">
                  <a:solidFill>
                    <a:schemeClr val="tx1"/>
                  </a:solidFill>
                </a:rPr>
                <a:t>biện</a:t>
              </a:r>
              <a:r>
                <a:rPr lang="en-US" sz="2000" dirty="0">
                  <a:solidFill>
                    <a:schemeClr val="tx1"/>
                  </a:solidFill>
                </a:rPr>
                <a:t> </a:t>
              </a:r>
              <a:r>
                <a:rPr lang="en-US" sz="2000" dirty="0" err="1">
                  <a:solidFill>
                    <a:schemeClr val="tx1"/>
                  </a:solidFill>
                </a:rPr>
                <a:t>pháp</a:t>
              </a:r>
              <a:r>
                <a:rPr lang="en-US" sz="2000" dirty="0">
                  <a:solidFill>
                    <a:schemeClr val="tx1"/>
                  </a:solidFill>
                </a:rPr>
                <a:t> </a:t>
              </a:r>
              <a:r>
                <a:rPr lang="en-US" sz="2000" dirty="0" err="1">
                  <a:solidFill>
                    <a:schemeClr val="tx1"/>
                  </a:solidFill>
                </a:rPr>
                <a:t>phòng</a:t>
              </a:r>
              <a:r>
                <a:rPr lang="en-US" sz="2000" dirty="0">
                  <a:solidFill>
                    <a:schemeClr val="tx1"/>
                  </a:solidFill>
                </a:rPr>
                <a:t> </a:t>
              </a:r>
              <a:r>
                <a:rPr lang="en-US" sz="2000" dirty="0" err="1">
                  <a:solidFill>
                    <a:schemeClr val="tx1"/>
                  </a:solidFill>
                </a:rPr>
                <a:t>bệnh</a:t>
              </a:r>
              <a:r>
                <a:rPr lang="en-US" sz="2000" dirty="0">
                  <a:solidFill>
                    <a:schemeClr val="tx1"/>
                  </a:solidFill>
                </a:rPr>
                <a:t> </a:t>
              </a:r>
              <a:r>
                <a:rPr lang="en-US" sz="2000" dirty="0" err="1">
                  <a:solidFill>
                    <a:schemeClr val="tx1"/>
                  </a:solidFill>
                </a:rPr>
                <a:t>về</a:t>
              </a:r>
              <a:r>
                <a:rPr lang="en-US" sz="2000" dirty="0">
                  <a:solidFill>
                    <a:schemeClr val="tx1"/>
                  </a:solidFill>
                </a:rPr>
                <a:t> </a:t>
              </a:r>
              <a:r>
                <a:rPr lang="en-US" sz="2000" dirty="0" err="1">
                  <a:solidFill>
                    <a:schemeClr val="tx1"/>
                  </a:solidFill>
                </a:rPr>
                <a:t>hô</a:t>
              </a:r>
              <a:r>
                <a:rPr lang="en-US" sz="2000" dirty="0">
                  <a:solidFill>
                    <a:schemeClr val="tx1"/>
                  </a:solidFill>
                </a:rPr>
                <a:t> </a:t>
              </a:r>
              <a:r>
                <a:rPr lang="en-US" sz="2000" dirty="0" err="1">
                  <a:solidFill>
                    <a:schemeClr val="tx1"/>
                  </a:solidFill>
                </a:rPr>
                <a:t>hấp</a:t>
              </a:r>
              <a:r>
                <a:rPr lang="en-US" sz="2000" dirty="0">
                  <a:solidFill>
                    <a:schemeClr val="tx1"/>
                  </a:solidFill>
                </a:rPr>
                <a:t>.</a:t>
              </a:r>
            </a:p>
          </p:txBody>
        </p:sp>
        <p:pic>
          <p:nvPicPr>
            <p:cNvPr id="10" name="Picture 9">
              <a:extLst>
                <a:ext uri="{FF2B5EF4-FFF2-40B4-BE49-F238E27FC236}">
                  <a16:creationId xmlns:a16="http://schemas.microsoft.com/office/drawing/2014/main" id="{56430A15-72B3-459D-A36A-745B46A81948}"/>
                </a:ext>
              </a:extLst>
            </p:cNvPr>
            <p:cNvPicPr>
              <a:picLocks noChangeAspect="1"/>
            </p:cNvPicPr>
            <p:nvPr/>
          </p:nvPicPr>
          <p:blipFill>
            <a:blip r:embed="rId3"/>
            <a:stretch>
              <a:fillRect/>
            </a:stretch>
          </p:blipFill>
          <p:spPr>
            <a:xfrm>
              <a:off x="1223338" y="1651068"/>
              <a:ext cx="1068681" cy="575282"/>
            </a:xfrm>
            <a:prstGeom prst="rect">
              <a:avLst/>
            </a:prstGeom>
          </p:spPr>
        </p:pic>
      </p:grpSp>
      <p:sp>
        <p:nvSpPr>
          <p:cNvPr id="15" name="Title 11">
            <a:extLst>
              <a:ext uri="{FF2B5EF4-FFF2-40B4-BE49-F238E27FC236}">
                <a16:creationId xmlns:a16="http://schemas.microsoft.com/office/drawing/2014/main" id="{AF202D65-21D5-4523-8347-F2E64D4E2150}"/>
              </a:ext>
            </a:extLst>
          </p:cNvPr>
          <p:cNvSpPr txBox="1">
            <a:spLocks/>
          </p:cNvSpPr>
          <p:nvPr/>
        </p:nvSpPr>
        <p:spPr>
          <a:xfrm>
            <a:off x="548252" y="240252"/>
            <a:ext cx="8052344" cy="572700"/>
          </a:xfrm>
          <a:prstGeom prst="rect">
            <a:avLst/>
          </a:prstGeom>
          <a:solidFill>
            <a:srgbClr val="FFE3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9pPr>
          </a:lstStyle>
          <a:p>
            <a:r>
              <a:rPr lang="en-US" sz="2000">
                <a:solidFill>
                  <a:srgbClr val="C00000"/>
                </a:solidFill>
                <a:latin typeface="+mn-lt"/>
              </a:rPr>
              <a:t>Phòng bệnh về hô hấp</a:t>
            </a:r>
            <a:endParaRPr lang="en-US" sz="2000" dirty="0">
              <a:solidFill>
                <a:srgbClr val="C00000"/>
              </a:solidFill>
              <a:latin typeface="+mn-lt"/>
            </a:endParaRPr>
          </a:p>
        </p:txBody>
      </p:sp>
      <p:pic>
        <p:nvPicPr>
          <p:cNvPr id="16" name="Picture 15">
            <a:extLst>
              <a:ext uri="{FF2B5EF4-FFF2-40B4-BE49-F238E27FC236}">
                <a16:creationId xmlns:a16="http://schemas.microsoft.com/office/drawing/2014/main" id="{1BEE2E81-6364-4D63-85EC-C94C7C189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5812" y="3882739"/>
            <a:ext cx="1269567" cy="1269567"/>
          </a:xfrm>
          <a:prstGeom prst="rect">
            <a:avLst/>
          </a:prstGeom>
        </p:spPr>
      </p:pic>
      <p:pic>
        <p:nvPicPr>
          <p:cNvPr id="17" name="Picture 16">
            <a:extLst>
              <a:ext uri="{FF2B5EF4-FFF2-40B4-BE49-F238E27FC236}">
                <a16:creationId xmlns:a16="http://schemas.microsoft.com/office/drawing/2014/main" id="{6CC8B123-3522-4BE9-8669-59FDFF2A77A1}"/>
              </a:ext>
            </a:extLst>
          </p:cNvPr>
          <p:cNvPicPr>
            <a:picLocks noChangeAspect="1"/>
          </p:cNvPicPr>
          <p:nvPr/>
        </p:nvPicPr>
        <p:blipFill>
          <a:blip r:embed="rId5"/>
          <a:stretch>
            <a:fillRect/>
          </a:stretch>
        </p:blipFill>
        <p:spPr>
          <a:xfrm>
            <a:off x="39759" y="812952"/>
            <a:ext cx="1181385" cy="1067516"/>
          </a:xfrm>
          <a:prstGeom prst="rect">
            <a:avLst/>
          </a:prstGeom>
        </p:spPr>
      </p:pic>
      <p:pic>
        <p:nvPicPr>
          <p:cNvPr id="7" name="Picture 6" descr="A green circle with white text&#10;&#10;Description generated with high confidence">
            <a:extLst>
              <a:ext uri="{FF2B5EF4-FFF2-40B4-BE49-F238E27FC236}">
                <a16:creationId xmlns:a16="http://schemas.microsoft.com/office/drawing/2014/main" id="{20E4E982-9EFE-4F33-AC87-2CC15D325B43}"/>
              </a:ext>
            </a:extLst>
          </p:cNvPr>
          <p:cNvPicPr>
            <a:picLocks noChangeAspect="1"/>
          </p:cNvPicPr>
          <p:nvPr/>
        </p:nvPicPr>
        <p:blipFill>
          <a:blip r:embed="rId6"/>
          <a:stretch>
            <a:fillRect/>
          </a:stretch>
        </p:blipFill>
        <p:spPr>
          <a:xfrm>
            <a:off x="3906981" y="1259172"/>
            <a:ext cx="5181399" cy="3188553"/>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252" y="1305906"/>
            <a:ext cx="3491593" cy="2322438"/>
          </a:xfrm>
          <a:prstGeom prst="rect">
            <a:avLst/>
          </a:prstGeom>
        </p:spPr>
      </p:pic>
      <p:sp>
        <p:nvSpPr>
          <p:cNvPr id="3" name="Rectangle 2"/>
          <p:cNvSpPr/>
          <p:nvPr/>
        </p:nvSpPr>
        <p:spPr>
          <a:xfrm>
            <a:off x="467231" y="3739945"/>
            <a:ext cx="3653634" cy="496996"/>
          </a:xfrm>
          <a:prstGeom prst="rect">
            <a:avLst/>
          </a:prstGeom>
        </p:spPr>
        <p:txBody>
          <a:bodyPr wrap="square">
            <a:spAutoFit/>
          </a:bodyPr>
          <a:lstStyle/>
          <a:p>
            <a:pPr algn="ctr">
              <a:lnSpc>
                <a:spcPct val="150000"/>
              </a:lnSpc>
            </a:pPr>
            <a:r>
              <a:rPr lang="en-US" sz="2000" dirty="0" err="1"/>
              <a:t>Giữ</a:t>
            </a:r>
            <a:r>
              <a:rPr lang="en-US" sz="2000" dirty="0"/>
              <a:t> </a:t>
            </a:r>
            <a:r>
              <a:rPr lang="en-US" sz="2000" dirty="0" err="1"/>
              <a:t>vệ</a:t>
            </a:r>
            <a:r>
              <a:rPr lang="en-US" sz="2000" dirty="0"/>
              <a:t> </a:t>
            </a:r>
            <a:r>
              <a:rPr lang="en-US" sz="2000" dirty="0" err="1"/>
              <a:t>sinh</a:t>
            </a:r>
            <a:r>
              <a:rPr lang="en-US" sz="2000" dirty="0"/>
              <a:t> </a:t>
            </a:r>
            <a:r>
              <a:rPr lang="en-US" sz="2000" dirty="0" err="1"/>
              <a:t>cá</a:t>
            </a:r>
            <a:r>
              <a:rPr lang="en-US" sz="2000" dirty="0"/>
              <a:t> </a:t>
            </a:r>
            <a:r>
              <a:rPr lang="en-US" sz="2000" dirty="0" err="1"/>
              <a:t>nhân</a:t>
            </a:r>
            <a:endParaRPr lang="en-US" sz="2000" dirty="0"/>
          </a:p>
        </p:txBody>
      </p:sp>
      <p:sp>
        <p:nvSpPr>
          <p:cNvPr id="5" name="Rectangle 4"/>
          <p:cNvSpPr/>
          <p:nvPr/>
        </p:nvSpPr>
        <p:spPr>
          <a:xfrm>
            <a:off x="6045200" y="3836831"/>
            <a:ext cx="1696298" cy="400110"/>
          </a:xfrm>
          <a:prstGeom prst="rect">
            <a:avLst/>
          </a:prstGeom>
        </p:spPr>
        <p:txBody>
          <a:bodyPr wrap="none">
            <a:spAutoFit/>
          </a:bodyPr>
          <a:lstStyle/>
          <a:p>
            <a:r>
              <a:rPr lang="en-US" sz="2000" dirty="0" err="1"/>
              <a:t>Tiêm</a:t>
            </a:r>
            <a:r>
              <a:rPr lang="en-US" sz="2000" dirty="0"/>
              <a:t> vaccine</a:t>
            </a:r>
          </a:p>
        </p:txBody>
      </p:sp>
      <p:sp>
        <p:nvSpPr>
          <p:cNvPr id="13" name="Title 11">
            <a:extLst>
              <a:ext uri="{FF2B5EF4-FFF2-40B4-BE49-F238E27FC236}">
                <a16:creationId xmlns:a16="http://schemas.microsoft.com/office/drawing/2014/main" id="{ACA7B42D-13BE-454B-9547-5558ADB9EDB6}"/>
              </a:ext>
            </a:extLst>
          </p:cNvPr>
          <p:cNvSpPr>
            <a:spLocks noGrp="1"/>
          </p:cNvSpPr>
          <p:nvPr>
            <p:ph type="title"/>
          </p:nvPr>
        </p:nvSpPr>
        <p:spPr>
          <a:xfrm>
            <a:off x="548252" y="240252"/>
            <a:ext cx="8052344" cy="572700"/>
          </a:xfrm>
          <a:solidFill>
            <a:srgbClr val="FFE389"/>
          </a:solidFill>
        </p:spPr>
        <p:txBody>
          <a:bodyPr/>
          <a:lstStyle/>
          <a:p>
            <a:r>
              <a:rPr lang="en-US" sz="2000" dirty="0" err="1">
                <a:solidFill>
                  <a:srgbClr val="C00000"/>
                </a:solidFill>
                <a:latin typeface="+mn-lt"/>
              </a:rPr>
              <a:t>Phòng</a:t>
            </a:r>
            <a:r>
              <a:rPr lang="en-US" sz="2000" dirty="0">
                <a:solidFill>
                  <a:srgbClr val="C00000"/>
                </a:solidFill>
                <a:latin typeface="+mn-lt"/>
              </a:rPr>
              <a:t> </a:t>
            </a:r>
            <a:r>
              <a:rPr lang="en-US" sz="2000" dirty="0" err="1">
                <a:solidFill>
                  <a:srgbClr val="C00000"/>
                </a:solidFill>
                <a:latin typeface="+mn-lt"/>
              </a:rPr>
              <a:t>bệnh</a:t>
            </a:r>
            <a:r>
              <a:rPr lang="en-US" sz="2000" dirty="0">
                <a:solidFill>
                  <a:srgbClr val="C00000"/>
                </a:solidFill>
                <a:latin typeface="+mn-lt"/>
              </a:rPr>
              <a:t> </a:t>
            </a:r>
            <a:r>
              <a:rPr lang="en-US" sz="2000" dirty="0" err="1">
                <a:solidFill>
                  <a:srgbClr val="C00000"/>
                </a:solidFill>
                <a:latin typeface="+mn-lt"/>
              </a:rPr>
              <a:t>về</a:t>
            </a:r>
            <a:r>
              <a:rPr lang="en-US" sz="2000" dirty="0">
                <a:solidFill>
                  <a:srgbClr val="C00000"/>
                </a:solidFill>
                <a:latin typeface="+mn-lt"/>
              </a:rPr>
              <a:t> </a:t>
            </a:r>
            <a:r>
              <a:rPr lang="en-US" sz="2000" dirty="0" err="1">
                <a:solidFill>
                  <a:srgbClr val="C00000"/>
                </a:solidFill>
                <a:latin typeface="+mn-lt"/>
              </a:rPr>
              <a:t>hô</a:t>
            </a:r>
            <a:r>
              <a:rPr lang="en-US" sz="2000" dirty="0">
                <a:solidFill>
                  <a:srgbClr val="C00000"/>
                </a:solidFill>
                <a:latin typeface="+mn-lt"/>
              </a:rPr>
              <a:t> </a:t>
            </a:r>
            <a:r>
              <a:rPr lang="en-US" sz="2000" dirty="0" err="1">
                <a:solidFill>
                  <a:srgbClr val="C00000"/>
                </a:solidFill>
                <a:latin typeface="+mn-lt"/>
              </a:rPr>
              <a:t>hấp</a:t>
            </a:r>
            <a:endParaRPr lang="en-US" sz="2000" dirty="0">
              <a:solidFill>
                <a:srgbClr val="C00000"/>
              </a:solidFill>
              <a:latin typeface="+mn-lt"/>
            </a:endParaRPr>
          </a:p>
        </p:txBody>
      </p:sp>
      <p:pic>
        <p:nvPicPr>
          <p:cNvPr id="2050" name="Picture 2" descr="https://suckhoedoisong.qltns.mediacdn.vn/324455921873985536/2021/9/29/pfizer-biontech-xin-cap-phep-vaccine-phong-covid-19-cho-tre-em-tu-5-11-tuoi-tai-my-16328860208091357801323.jpg">
            <a:extLst>
              <a:ext uri="{FF2B5EF4-FFF2-40B4-BE49-F238E27FC236}">
                <a16:creationId xmlns:a16="http://schemas.microsoft.com/office/drawing/2014/main" id="{97EEF58D-97C6-411A-91CE-3D3ACEE3B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1406" y="1305906"/>
            <a:ext cx="3491593" cy="232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548252" y="240252"/>
            <a:ext cx="8052344" cy="572700"/>
          </a:xfrm>
          <a:solidFill>
            <a:srgbClr val="FFE389"/>
          </a:solidFill>
        </p:spPr>
        <p:txBody>
          <a:bodyPr/>
          <a:lstStyle/>
          <a:p>
            <a:r>
              <a:rPr lang="en-US" sz="2000" dirty="0" err="1">
                <a:solidFill>
                  <a:srgbClr val="C00000"/>
                </a:solidFill>
                <a:latin typeface="+mn-lt"/>
              </a:rPr>
              <a:t>Phòng</a:t>
            </a:r>
            <a:r>
              <a:rPr lang="en-US" sz="2000" dirty="0">
                <a:solidFill>
                  <a:srgbClr val="C00000"/>
                </a:solidFill>
                <a:latin typeface="+mn-lt"/>
              </a:rPr>
              <a:t> </a:t>
            </a:r>
            <a:r>
              <a:rPr lang="en-US" sz="2000" dirty="0" err="1">
                <a:solidFill>
                  <a:srgbClr val="C00000"/>
                </a:solidFill>
                <a:latin typeface="+mn-lt"/>
              </a:rPr>
              <a:t>bệnh</a:t>
            </a:r>
            <a:r>
              <a:rPr lang="en-US" sz="2000" dirty="0">
                <a:solidFill>
                  <a:srgbClr val="C00000"/>
                </a:solidFill>
                <a:latin typeface="+mn-lt"/>
              </a:rPr>
              <a:t> </a:t>
            </a:r>
            <a:r>
              <a:rPr lang="en-US" sz="2000" dirty="0" err="1">
                <a:solidFill>
                  <a:srgbClr val="C00000"/>
                </a:solidFill>
                <a:latin typeface="+mn-lt"/>
              </a:rPr>
              <a:t>về</a:t>
            </a:r>
            <a:r>
              <a:rPr lang="en-US" sz="2000" dirty="0">
                <a:solidFill>
                  <a:srgbClr val="C00000"/>
                </a:solidFill>
                <a:latin typeface="+mn-lt"/>
              </a:rPr>
              <a:t> </a:t>
            </a:r>
            <a:r>
              <a:rPr lang="en-US" sz="2000" dirty="0" err="1">
                <a:solidFill>
                  <a:srgbClr val="C00000"/>
                </a:solidFill>
                <a:latin typeface="+mn-lt"/>
              </a:rPr>
              <a:t>hô</a:t>
            </a:r>
            <a:r>
              <a:rPr lang="en-US" sz="2000" dirty="0">
                <a:solidFill>
                  <a:srgbClr val="C00000"/>
                </a:solidFill>
                <a:latin typeface="+mn-lt"/>
              </a:rPr>
              <a:t> </a:t>
            </a:r>
            <a:r>
              <a:rPr lang="en-US" sz="2000" dirty="0" err="1">
                <a:solidFill>
                  <a:srgbClr val="C00000"/>
                </a:solidFill>
                <a:latin typeface="+mn-lt"/>
              </a:rPr>
              <a:t>hấp</a:t>
            </a:r>
            <a:endParaRPr lang="en-US" sz="2000" dirty="0">
              <a:solidFill>
                <a:srgbClr val="C00000"/>
              </a:solidFill>
              <a:latin typeface="+mn-lt"/>
            </a:endParaRPr>
          </a:p>
        </p:txBody>
      </p:sp>
      <p:grpSp>
        <p:nvGrpSpPr>
          <p:cNvPr id="8" name="Group 7"/>
          <p:cNvGrpSpPr/>
          <p:nvPr/>
        </p:nvGrpSpPr>
        <p:grpSpPr>
          <a:xfrm>
            <a:off x="431527" y="1486590"/>
            <a:ext cx="2385092" cy="2824445"/>
            <a:chOff x="431527" y="1486590"/>
            <a:chExt cx="2385092" cy="2824445"/>
          </a:xfrm>
        </p:grpSpPr>
        <p:sp>
          <p:nvSpPr>
            <p:cNvPr id="3" name="Rectangle 2"/>
            <p:cNvSpPr/>
            <p:nvPr/>
          </p:nvSpPr>
          <p:spPr>
            <a:xfrm>
              <a:off x="431527" y="3814039"/>
              <a:ext cx="2385092" cy="496996"/>
            </a:xfrm>
            <a:prstGeom prst="rect">
              <a:avLst/>
            </a:prstGeom>
          </p:spPr>
          <p:txBody>
            <a:bodyPr wrap="square">
              <a:spAutoFit/>
            </a:bodyPr>
            <a:lstStyle/>
            <a:p>
              <a:pPr algn="ctr">
                <a:lnSpc>
                  <a:spcPct val="150000"/>
                </a:lnSpc>
              </a:pPr>
              <a:r>
                <a:rPr lang="vi-VN" sz="2000" dirty="0"/>
                <a:t>Không hút thuốc</a:t>
              </a:r>
              <a:r>
                <a:rPr lang="en-US" sz="2000" dirty="0"/>
                <a:t> </a:t>
              </a:r>
              <a:r>
                <a:rPr lang="en-US" sz="2000" dirty="0" err="1"/>
                <a:t>lá</a:t>
              </a:r>
              <a:endParaRPr lang="en-US" sz="2000" dirty="0"/>
            </a:p>
          </p:txBody>
        </p:sp>
        <p:pic>
          <p:nvPicPr>
            <p:cNvPr id="6" name="Picture 5"/>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51596" y="1486590"/>
              <a:ext cx="1944954" cy="1974128"/>
            </a:xfrm>
            <a:prstGeom prst="rect">
              <a:avLst/>
            </a:prstGeom>
          </p:spPr>
        </p:pic>
      </p:grpSp>
      <p:grpSp>
        <p:nvGrpSpPr>
          <p:cNvPr id="14" name="Group 13"/>
          <p:cNvGrpSpPr/>
          <p:nvPr/>
        </p:nvGrpSpPr>
        <p:grpSpPr>
          <a:xfrm>
            <a:off x="3202590" y="1189502"/>
            <a:ext cx="2680387" cy="3115857"/>
            <a:chOff x="3202590" y="1189502"/>
            <a:chExt cx="2680387" cy="3115857"/>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871" r="25374"/>
            <a:stretch/>
          </p:blipFill>
          <p:spPr>
            <a:xfrm>
              <a:off x="3248596" y="1189502"/>
              <a:ext cx="2588376" cy="2618861"/>
            </a:xfrm>
            <a:prstGeom prst="ellipse">
              <a:avLst/>
            </a:prstGeom>
          </p:spPr>
        </p:pic>
        <p:sp>
          <p:nvSpPr>
            <p:cNvPr id="10" name="Rectangle 9"/>
            <p:cNvSpPr/>
            <p:nvPr/>
          </p:nvSpPr>
          <p:spPr>
            <a:xfrm>
              <a:off x="3202590" y="3808363"/>
              <a:ext cx="2680387" cy="496996"/>
            </a:xfrm>
            <a:prstGeom prst="rect">
              <a:avLst/>
            </a:prstGeom>
          </p:spPr>
          <p:txBody>
            <a:bodyPr wrap="square">
              <a:spAutoFit/>
            </a:bodyPr>
            <a:lstStyle/>
            <a:p>
              <a:pPr algn="ctr">
                <a:lnSpc>
                  <a:spcPct val="150000"/>
                </a:lnSpc>
              </a:pPr>
              <a:r>
                <a:rPr lang="en-US" sz="2000" dirty="0" err="1"/>
                <a:t>Ăn</a:t>
              </a:r>
              <a:r>
                <a:rPr lang="en-US" sz="2000" dirty="0"/>
                <a:t> </a:t>
              </a:r>
              <a:r>
                <a:rPr lang="en-US" sz="2000" dirty="0" err="1"/>
                <a:t>uống</a:t>
              </a:r>
              <a:r>
                <a:rPr lang="en-US" sz="2000" dirty="0"/>
                <a:t> </a:t>
              </a:r>
              <a:r>
                <a:rPr lang="en-US" sz="2000" dirty="0" err="1"/>
                <a:t>đủ</a:t>
              </a:r>
              <a:r>
                <a:rPr lang="en-US" sz="2000" dirty="0"/>
                <a:t> </a:t>
              </a:r>
              <a:r>
                <a:rPr lang="en-US" sz="2000" dirty="0" err="1"/>
                <a:t>chất</a:t>
              </a:r>
              <a:endParaRPr lang="en-US" sz="2000" dirty="0"/>
            </a:p>
          </p:txBody>
        </p:sp>
      </p:grpSp>
      <p:grpSp>
        <p:nvGrpSpPr>
          <p:cNvPr id="15" name="Group 14"/>
          <p:cNvGrpSpPr/>
          <p:nvPr/>
        </p:nvGrpSpPr>
        <p:grpSpPr>
          <a:xfrm>
            <a:off x="6322526" y="1486589"/>
            <a:ext cx="2505190" cy="3280434"/>
            <a:chOff x="6322526" y="1486589"/>
            <a:chExt cx="2505190" cy="3280434"/>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731" r="5210"/>
            <a:stretch/>
          </p:blipFill>
          <p:spPr>
            <a:xfrm>
              <a:off x="6489018" y="1486589"/>
              <a:ext cx="2076739" cy="2127467"/>
            </a:xfrm>
            <a:prstGeom prst="ellipse">
              <a:avLst/>
            </a:prstGeom>
          </p:spPr>
        </p:pic>
        <p:sp>
          <p:nvSpPr>
            <p:cNvPr id="13" name="Rectangle 12"/>
            <p:cNvSpPr/>
            <p:nvPr/>
          </p:nvSpPr>
          <p:spPr>
            <a:xfrm>
              <a:off x="6322526" y="3808363"/>
              <a:ext cx="2505190" cy="958660"/>
            </a:xfrm>
            <a:prstGeom prst="rect">
              <a:avLst/>
            </a:prstGeom>
          </p:spPr>
          <p:txBody>
            <a:bodyPr wrap="square">
              <a:spAutoFit/>
            </a:bodyPr>
            <a:lstStyle/>
            <a:p>
              <a:pPr algn="ctr">
                <a:lnSpc>
                  <a:spcPct val="150000"/>
                </a:lnSpc>
              </a:pPr>
              <a:r>
                <a:rPr lang="en-US" sz="2000" dirty="0" err="1"/>
                <a:t>Luyện</a:t>
              </a:r>
              <a:r>
                <a:rPr lang="en-US" sz="2000" dirty="0"/>
                <a:t> </a:t>
              </a:r>
              <a:r>
                <a:rPr lang="en-US" sz="2000" dirty="0" err="1"/>
                <a:t>tập</a:t>
              </a:r>
              <a:r>
                <a:rPr lang="en-US" sz="2000" dirty="0"/>
                <a:t> </a:t>
              </a:r>
              <a:r>
                <a:rPr lang="en-US" sz="2000" dirty="0" err="1"/>
                <a:t>thể</a:t>
              </a:r>
              <a:r>
                <a:rPr lang="en-US" sz="2000" dirty="0"/>
                <a:t> </a:t>
              </a:r>
              <a:r>
                <a:rPr lang="en-US" sz="2000" dirty="0" err="1"/>
                <a:t>dục</a:t>
              </a:r>
              <a:r>
                <a:rPr lang="en-US" sz="2000" dirty="0"/>
                <a:t>, </a:t>
              </a:r>
              <a:r>
                <a:rPr lang="en-US" sz="2000" dirty="0" err="1"/>
                <a:t>thể</a:t>
              </a:r>
              <a:r>
                <a:rPr lang="en-US" sz="2000" dirty="0"/>
                <a:t> </a:t>
              </a:r>
              <a:r>
                <a:rPr lang="en-US" sz="2000" dirty="0" err="1"/>
                <a:t>thao</a:t>
              </a:r>
              <a:r>
                <a:rPr lang="en-US" sz="2000" dirty="0"/>
                <a:t> </a:t>
              </a:r>
              <a:r>
                <a:rPr lang="en-US" sz="2000" dirty="0" err="1"/>
                <a:t>phù</a:t>
              </a:r>
              <a:r>
                <a:rPr lang="en-US" sz="2000" dirty="0"/>
                <a:t> </a:t>
              </a:r>
              <a:r>
                <a:rPr lang="en-US" sz="2000" dirty="0" err="1"/>
                <a:t>hợp</a:t>
              </a:r>
              <a:endParaRPr lang="en-US" sz="2000" dirty="0"/>
            </a:p>
          </p:txBody>
        </p:sp>
      </p:grpSp>
    </p:spTree>
    <p:extLst>
      <p:ext uri="{BB962C8B-B14F-4D97-AF65-F5344CB8AC3E}">
        <p14:creationId xmlns:p14="http://schemas.microsoft.com/office/powerpoint/2010/main" val="199198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266" y="1148765"/>
            <a:ext cx="3829330" cy="2591180"/>
          </a:xfrm>
          <a:prstGeom prst="rect">
            <a:avLst/>
          </a:prstGeom>
        </p:spPr>
      </p:pic>
      <p:sp>
        <p:nvSpPr>
          <p:cNvPr id="7" name="Rectangle 6"/>
          <p:cNvSpPr/>
          <p:nvPr/>
        </p:nvSpPr>
        <p:spPr>
          <a:xfrm>
            <a:off x="724068" y="3927247"/>
            <a:ext cx="3533195" cy="496996"/>
          </a:xfrm>
          <a:prstGeom prst="rect">
            <a:avLst/>
          </a:prstGeom>
        </p:spPr>
        <p:txBody>
          <a:bodyPr wrap="square">
            <a:spAutoFit/>
          </a:bodyPr>
          <a:lstStyle/>
          <a:p>
            <a:pPr algn="ctr">
              <a:lnSpc>
                <a:spcPct val="150000"/>
              </a:lnSpc>
            </a:pPr>
            <a:r>
              <a:rPr lang="en-US" sz="2000" dirty="0" err="1"/>
              <a:t>Đeo</a:t>
            </a:r>
            <a:r>
              <a:rPr lang="en-US" sz="2000" dirty="0"/>
              <a:t> </a:t>
            </a:r>
            <a:r>
              <a:rPr lang="en-US" sz="2000" dirty="0" err="1"/>
              <a:t>khẩu</a:t>
            </a:r>
            <a:r>
              <a:rPr lang="en-US" sz="2000" dirty="0"/>
              <a:t> </a:t>
            </a:r>
            <a:r>
              <a:rPr lang="en-US" sz="2000" dirty="0" err="1"/>
              <a:t>trang</a:t>
            </a:r>
            <a:endParaRPr lang="en-US" sz="2000" dirty="0"/>
          </a:p>
        </p:txBody>
      </p:sp>
      <p:sp>
        <p:nvSpPr>
          <p:cNvPr id="8" name="Rectangle 7"/>
          <p:cNvSpPr/>
          <p:nvPr/>
        </p:nvSpPr>
        <p:spPr>
          <a:xfrm>
            <a:off x="4633573" y="3927247"/>
            <a:ext cx="4104716" cy="496996"/>
          </a:xfrm>
          <a:prstGeom prst="rect">
            <a:avLst/>
          </a:prstGeom>
        </p:spPr>
        <p:txBody>
          <a:bodyPr wrap="square">
            <a:spAutoFit/>
          </a:bodyPr>
          <a:lstStyle/>
          <a:p>
            <a:pPr algn="ctr">
              <a:lnSpc>
                <a:spcPct val="150000"/>
              </a:lnSpc>
            </a:pPr>
            <a:r>
              <a:rPr lang="en-US" sz="2000" dirty="0" err="1"/>
              <a:t>Giữ</a:t>
            </a:r>
            <a:r>
              <a:rPr lang="en-US" sz="2000" dirty="0"/>
              <a:t> </a:t>
            </a:r>
            <a:r>
              <a:rPr lang="en-US" sz="2000" dirty="0" err="1"/>
              <a:t>vệ</a:t>
            </a:r>
            <a:r>
              <a:rPr lang="en-US" sz="2000" dirty="0"/>
              <a:t> </a:t>
            </a:r>
            <a:r>
              <a:rPr lang="en-US" sz="2000" dirty="0" err="1"/>
              <a:t>sinh</a:t>
            </a:r>
            <a:r>
              <a:rPr lang="en-US" sz="2000" dirty="0"/>
              <a:t> </a:t>
            </a:r>
            <a:r>
              <a:rPr lang="en-US" sz="2000" dirty="0" err="1"/>
              <a:t>môi</a:t>
            </a:r>
            <a:r>
              <a:rPr lang="en-US" sz="2000" dirty="0"/>
              <a:t> </a:t>
            </a:r>
            <a:r>
              <a:rPr lang="en-US" sz="2000" dirty="0" err="1"/>
              <a:t>trường</a:t>
            </a:r>
            <a:endParaRPr lang="en-US" sz="2000" dirty="0"/>
          </a:p>
        </p:txBody>
      </p:sp>
      <p:sp>
        <p:nvSpPr>
          <p:cNvPr id="9" name="Title 11">
            <a:extLst>
              <a:ext uri="{FF2B5EF4-FFF2-40B4-BE49-F238E27FC236}">
                <a16:creationId xmlns:a16="http://schemas.microsoft.com/office/drawing/2014/main" id="{741D4D09-31AA-4EAA-9E08-FCE3B63F55E1}"/>
              </a:ext>
            </a:extLst>
          </p:cNvPr>
          <p:cNvSpPr>
            <a:spLocks noGrp="1"/>
          </p:cNvSpPr>
          <p:nvPr>
            <p:ph type="title"/>
          </p:nvPr>
        </p:nvSpPr>
        <p:spPr>
          <a:xfrm>
            <a:off x="548252" y="240252"/>
            <a:ext cx="8052344" cy="572700"/>
          </a:xfrm>
          <a:solidFill>
            <a:srgbClr val="FFE389"/>
          </a:solidFill>
        </p:spPr>
        <p:txBody>
          <a:bodyPr/>
          <a:lstStyle/>
          <a:p>
            <a:r>
              <a:rPr lang="en-US" sz="2000" dirty="0" err="1">
                <a:solidFill>
                  <a:srgbClr val="C00000"/>
                </a:solidFill>
                <a:latin typeface="+mn-lt"/>
              </a:rPr>
              <a:t>Phòng</a:t>
            </a:r>
            <a:r>
              <a:rPr lang="en-US" sz="2000" dirty="0">
                <a:solidFill>
                  <a:srgbClr val="C00000"/>
                </a:solidFill>
                <a:latin typeface="+mn-lt"/>
              </a:rPr>
              <a:t> </a:t>
            </a:r>
            <a:r>
              <a:rPr lang="en-US" sz="2000" dirty="0" err="1">
                <a:solidFill>
                  <a:srgbClr val="C00000"/>
                </a:solidFill>
                <a:latin typeface="+mn-lt"/>
              </a:rPr>
              <a:t>bệnh</a:t>
            </a:r>
            <a:r>
              <a:rPr lang="en-US" sz="2000" dirty="0">
                <a:solidFill>
                  <a:srgbClr val="C00000"/>
                </a:solidFill>
                <a:latin typeface="+mn-lt"/>
              </a:rPr>
              <a:t> </a:t>
            </a:r>
            <a:r>
              <a:rPr lang="en-US" sz="2000" dirty="0" err="1">
                <a:solidFill>
                  <a:srgbClr val="C00000"/>
                </a:solidFill>
                <a:latin typeface="+mn-lt"/>
              </a:rPr>
              <a:t>về</a:t>
            </a:r>
            <a:r>
              <a:rPr lang="en-US" sz="2000" dirty="0">
                <a:solidFill>
                  <a:srgbClr val="C00000"/>
                </a:solidFill>
                <a:latin typeface="+mn-lt"/>
              </a:rPr>
              <a:t> </a:t>
            </a:r>
            <a:r>
              <a:rPr lang="en-US" sz="2000" dirty="0" err="1">
                <a:solidFill>
                  <a:srgbClr val="C00000"/>
                </a:solidFill>
                <a:latin typeface="+mn-lt"/>
              </a:rPr>
              <a:t>hô</a:t>
            </a:r>
            <a:r>
              <a:rPr lang="en-US" sz="2000" dirty="0">
                <a:solidFill>
                  <a:srgbClr val="C00000"/>
                </a:solidFill>
                <a:latin typeface="+mn-lt"/>
              </a:rPr>
              <a:t> </a:t>
            </a:r>
            <a:r>
              <a:rPr lang="en-US" sz="2000" dirty="0" err="1">
                <a:solidFill>
                  <a:srgbClr val="C00000"/>
                </a:solidFill>
                <a:latin typeface="+mn-lt"/>
              </a:rPr>
              <a:t>hấp</a:t>
            </a:r>
            <a:endParaRPr lang="en-US" sz="2000" dirty="0">
              <a:solidFill>
                <a:srgbClr val="C00000"/>
              </a:solidFill>
              <a:latin typeface="+mn-lt"/>
            </a:endParaRPr>
          </a:p>
        </p:txBody>
      </p:sp>
      <p:pic>
        <p:nvPicPr>
          <p:cNvPr id="3076" name="Picture 4" descr="https://media.2dep.vn/upload/thanhle/2020/11/30/cach-deo-khau-trang-dung-va-loai-khau-trang-nen-deo-de-chong-covid-19-1606751182-1.jpg">
            <a:extLst>
              <a:ext uri="{FF2B5EF4-FFF2-40B4-BE49-F238E27FC236}">
                <a16:creationId xmlns:a16="http://schemas.microsoft.com/office/drawing/2014/main" id="{0CC4D23C-8686-400C-AC9B-A745E65141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46"/>
          <a:stretch/>
        </p:blipFill>
        <p:spPr bwMode="auto">
          <a:xfrm>
            <a:off x="282566" y="1148765"/>
            <a:ext cx="4090169" cy="2591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8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fade">
                                      <p:cBhvr>
                                        <p:cTn id="22" dur="500"/>
                                        <p:tgtEl>
                                          <p:spTgt spid="3076"/>
                                        </p:tgtEl>
                                      </p:cBhvr>
                                    </p:animEffect>
                                    <p:anim calcmode="lin" valueType="num">
                                      <p:cBhvr>
                                        <p:cTn id="23" dur="500" fill="hold"/>
                                        <p:tgtEl>
                                          <p:spTgt spid="3076"/>
                                        </p:tgtEl>
                                        <p:attrNameLst>
                                          <p:attrName>ppt_x</p:attrName>
                                        </p:attrNameLst>
                                      </p:cBhvr>
                                      <p:tavLst>
                                        <p:tav tm="0">
                                          <p:val>
                                            <p:strVal val="#ppt_x"/>
                                          </p:val>
                                        </p:tav>
                                        <p:tav tm="100000">
                                          <p:val>
                                            <p:strVal val="#ppt_x"/>
                                          </p:val>
                                        </p:tav>
                                      </p:tavLst>
                                    </p:anim>
                                    <p:anim calcmode="lin" valueType="num">
                                      <p:cBhvr>
                                        <p:cTn id="24" dur="5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14" name="Google Shape;414;p46"/>
          <p:cNvSpPr/>
          <p:nvPr/>
        </p:nvSpPr>
        <p:spPr>
          <a:xfrm>
            <a:off x="322564" y="256372"/>
            <a:ext cx="8516635" cy="572700"/>
          </a:xfrm>
          <a:prstGeom prst="roundRect">
            <a:avLst>
              <a:gd name="adj" fmla="val 50000"/>
            </a:avLst>
          </a:prstGeom>
          <a:solidFill>
            <a:schemeClr val="accent5">
              <a:lumMod val="20000"/>
              <a:lumOff val="8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00000"/>
              </a:solidFill>
            </a:endParaRPr>
          </a:p>
        </p:txBody>
      </p:sp>
      <p:sp>
        <p:nvSpPr>
          <p:cNvPr id="424" name="Google Shape;424;p46"/>
          <p:cNvSpPr txBox="1">
            <a:spLocks noGrp="1"/>
          </p:cNvSpPr>
          <p:nvPr>
            <p:ph type="title"/>
          </p:nvPr>
        </p:nvSpPr>
        <p:spPr>
          <a:xfrm>
            <a:off x="480590" y="256372"/>
            <a:ext cx="8282410" cy="572700"/>
          </a:xfrm>
          <a:prstGeom prst="rect">
            <a:avLst/>
          </a:prstGeom>
        </p:spPr>
        <p:txBody>
          <a:bodyPr spcFirstLastPara="1" wrap="square" lIns="91425" tIns="91425" rIns="91425" bIns="91425" anchor="ctr" anchorCtr="0">
            <a:noAutofit/>
          </a:bodyPr>
          <a:lstStyle/>
          <a:p>
            <a:pPr lvl="0"/>
            <a:r>
              <a:rPr lang="vi-VN" sz="2000" dirty="0">
                <a:solidFill>
                  <a:srgbClr val="C00000"/>
                </a:solidFill>
                <a:latin typeface="+mn-lt"/>
              </a:rPr>
              <a:t>Tác hại của ô nhiễm không khí</a:t>
            </a:r>
            <a:endParaRPr sz="2000" dirty="0">
              <a:solidFill>
                <a:srgbClr val="C00000"/>
              </a:solidFill>
              <a:latin typeface="+mn-lt"/>
            </a:endParaRPr>
          </a:p>
        </p:txBody>
      </p:sp>
      <p:grpSp>
        <p:nvGrpSpPr>
          <p:cNvPr id="8" name="Group 7">
            <a:extLst>
              <a:ext uri="{FF2B5EF4-FFF2-40B4-BE49-F238E27FC236}">
                <a16:creationId xmlns:a16="http://schemas.microsoft.com/office/drawing/2014/main" id="{DBB1A814-081F-4A20-AD44-DFFD338E8FC7}"/>
              </a:ext>
            </a:extLst>
          </p:cNvPr>
          <p:cNvGrpSpPr/>
          <p:nvPr/>
        </p:nvGrpSpPr>
        <p:grpSpPr>
          <a:xfrm>
            <a:off x="381000" y="1232423"/>
            <a:ext cx="3465419" cy="2866455"/>
            <a:chOff x="48257" y="1651068"/>
            <a:chExt cx="3465419" cy="2866455"/>
          </a:xfrm>
        </p:grpSpPr>
        <p:sp>
          <p:nvSpPr>
            <p:cNvPr id="9" name="Rounded Rectangle 3">
              <a:extLst>
                <a:ext uri="{FF2B5EF4-FFF2-40B4-BE49-F238E27FC236}">
                  <a16:creationId xmlns:a16="http://schemas.microsoft.com/office/drawing/2014/main" id="{DEE57A35-12DB-4D37-8F90-DD6922A924FC}"/>
                </a:ext>
              </a:extLst>
            </p:cNvPr>
            <p:cNvSpPr/>
            <p:nvPr/>
          </p:nvSpPr>
          <p:spPr>
            <a:xfrm>
              <a:off x="48257" y="1938709"/>
              <a:ext cx="3465419" cy="2578814"/>
            </a:xfrm>
            <a:prstGeom prst="roundRect">
              <a:avLst>
                <a:gd name="adj" fmla="val 10024"/>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rPr>
                <a:t>Ô </a:t>
              </a:r>
              <a:r>
                <a:rPr lang="en-US" sz="2000" dirty="0" err="1">
                  <a:solidFill>
                    <a:schemeClr val="tx1"/>
                  </a:solidFill>
                </a:rPr>
                <a:t>nhiễm</a:t>
              </a:r>
              <a:r>
                <a:rPr lang="en-US" sz="2000" dirty="0">
                  <a:solidFill>
                    <a:schemeClr val="tx1"/>
                  </a:solidFill>
                </a:rPr>
                <a:t> </a:t>
              </a:r>
              <a:r>
                <a:rPr lang="en-US" sz="2000" dirty="0" err="1">
                  <a:solidFill>
                    <a:schemeClr val="tx1"/>
                  </a:solidFill>
                </a:rPr>
                <a:t>không</a:t>
              </a:r>
              <a:r>
                <a:rPr lang="en-US" sz="2000" dirty="0">
                  <a:solidFill>
                    <a:schemeClr val="tx1"/>
                  </a:solidFill>
                </a:rPr>
                <a:t> </a:t>
              </a:r>
              <a:r>
                <a:rPr lang="en-US" sz="2000" dirty="0" err="1">
                  <a:solidFill>
                    <a:schemeClr val="tx1"/>
                  </a:solidFill>
                </a:rPr>
                <a:t>khí</a:t>
              </a:r>
              <a:r>
                <a:rPr lang="en-US" sz="2000" dirty="0">
                  <a:solidFill>
                    <a:schemeClr val="tx1"/>
                  </a:solidFill>
                </a:rPr>
                <a:t> </a:t>
              </a:r>
              <a:r>
                <a:rPr lang="en-US" sz="2000" dirty="0" err="1">
                  <a:solidFill>
                    <a:schemeClr val="tx1"/>
                  </a:solidFill>
                </a:rPr>
                <a:t>và</a:t>
              </a:r>
              <a:r>
                <a:rPr lang="en-US" sz="2000" dirty="0">
                  <a:solidFill>
                    <a:schemeClr val="tx1"/>
                  </a:solidFill>
                </a:rPr>
                <a:t> </a:t>
              </a:r>
              <a:r>
                <a:rPr lang="en-US" sz="2000" dirty="0" err="1">
                  <a:solidFill>
                    <a:schemeClr val="tx1"/>
                  </a:solidFill>
                </a:rPr>
                <a:t>khói</a:t>
              </a:r>
              <a:r>
                <a:rPr lang="en-US" sz="2000" dirty="0">
                  <a:solidFill>
                    <a:schemeClr val="tx1"/>
                  </a:solidFill>
                </a:rPr>
                <a:t> </a:t>
              </a:r>
              <a:r>
                <a:rPr lang="en-US" sz="2000" dirty="0" err="1">
                  <a:solidFill>
                    <a:schemeClr val="tx1"/>
                  </a:solidFill>
                </a:rPr>
                <a:t>thuốc</a:t>
              </a:r>
              <a:r>
                <a:rPr lang="en-US" sz="2000" dirty="0">
                  <a:solidFill>
                    <a:schemeClr val="tx1"/>
                  </a:solidFill>
                </a:rPr>
                <a:t> </a:t>
              </a:r>
              <a:r>
                <a:rPr lang="en-US" sz="2000" dirty="0" err="1">
                  <a:solidFill>
                    <a:schemeClr val="tx1"/>
                  </a:solidFill>
                </a:rPr>
                <a:t>lá</a:t>
              </a:r>
              <a:r>
                <a:rPr lang="en-US" sz="2000" dirty="0">
                  <a:solidFill>
                    <a:schemeClr val="tx1"/>
                  </a:solidFill>
                </a:rPr>
                <a:t> </a:t>
              </a:r>
              <a:r>
                <a:rPr lang="en-US" sz="2000" dirty="0" err="1">
                  <a:solidFill>
                    <a:schemeClr val="tx1"/>
                  </a:solidFill>
                </a:rPr>
                <a:t>tác</a:t>
              </a:r>
              <a:r>
                <a:rPr lang="en-US" sz="2000" dirty="0">
                  <a:solidFill>
                    <a:schemeClr val="tx1"/>
                  </a:solidFill>
                </a:rPr>
                <a:t> </a:t>
              </a:r>
              <a:r>
                <a:rPr lang="en-US" sz="2000" dirty="0" err="1">
                  <a:solidFill>
                    <a:schemeClr val="tx1"/>
                  </a:solidFill>
                </a:rPr>
                <a:t>động</a:t>
              </a:r>
              <a:r>
                <a:rPr lang="en-US" sz="2000" dirty="0">
                  <a:solidFill>
                    <a:schemeClr val="tx1"/>
                  </a:solidFill>
                </a:rPr>
                <a:t> </a:t>
              </a:r>
              <a:r>
                <a:rPr lang="en-US" sz="2000" dirty="0" err="1">
                  <a:solidFill>
                    <a:schemeClr val="tx1"/>
                  </a:solidFill>
                </a:rPr>
                <a:t>nh</a:t>
              </a:r>
              <a:r>
                <a:rPr lang="vi-VN" sz="2000" dirty="0">
                  <a:solidFill>
                    <a:schemeClr val="tx1"/>
                  </a:solidFill>
                </a:rPr>
                <a:t>ư</a:t>
              </a:r>
              <a:r>
                <a:rPr lang="en-US" sz="2000" dirty="0">
                  <a:solidFill>
                    <a:schemeClr val="tx1"/>
                  </a:solidFill>
                </a:rPr>
                <a:t> </a:t>
              </a:r>
              <a:r>
                <a:rPr lang="en-US" sz="2000" dirty="0" err="1">
                  <a:solidFill>
                    <a:schemeClr val="tx1"/>
                  </a:solidFill>
                </a:rPr>
                <a:t>thế</a:t>
              </a:r>
              <a:r>
                <a:rPr lang="en-US" sz="2000" dirty="0">
                  <a:solidFill>
                    <a:schemeClr val="tx1"/>
                  </a:solidFill>
                </a:rPr>
                <a:t> </a:t>
              </a:r>
              <a:r>
                <a:rPr lang="en-US" sz="2000" dirty="0" err="1">
                  <a:solidFill>
                    <a:schemeClr val="tx1"/>
                  </a:solidFill>
                </a:rPr>
                <a:t>nào</a:t>
              </a:r>
              <a:r>
                <a:rPr lang="en-US" sz="2000" dirty="0">
                  <a:solidFill>
                    <a:schemeClr val="tx1"/>
                  </a:solidFill>
                </a:rPr>
                <a:t> </a:t>
              </a:r>
              <a:r>
                <a:rPr lang="en-US" sz="2000" dirty="0" err="1">
                  <a:solidFill>
                    <a:schemeClr val="tx1"/>
                  </a:solidFill>
                </a:rPr>
                <a:t>đến</a:t>
              </a:r>
              <a:r>
                <a:rPr lang="en-US" sz="2000" dirty="0">
                  <a:solidFill>
                    <a:schemeClr val="tx1"/>
                  </a:solidFill>
                </a:rPr>
                <a:t> </a:t>
              </a:r>
              <a:r>
                <a:rPr lang="en-US" sz="2000" dirty="0" err="1">
                  <a:solidFill>
                    <a:schemeClr val="tx1"/>
                  </a:solidFill>
                </a:rPr>
                <a:t>hệ</a:t>
              </a:r>
              <a:r>
                <a:rPr lang="en-US" sz="2000" dirty="0">
                  <a:solidFill>
                    <a:schemeClr val="tx1"/>
                  </a:solidFill>
                </a:rPr>
                <a:t> </a:t>
              </a:r>
              <a:r>
                <a:rPr lang="en-US" sz="2000" dirty="0" err="1">
                  <a:solidFill>
                    <a:schemeClr val="tx1"/>
                  </a:solidFill>
                </a:rPr>
                <a:t>hô</a:t>
              </a:r>
              <a:r>
                <a:rPr lang="en-US" sz="2000" dirty="0">
                  <a:solidFill>
                    <a:schemeClr val="tx1"/>
                  </a:solidFill>
                </a:rPr>
                <a:t> </a:t>
              </a:r>
              <a:r>
                <a:rPr lang="en-US" sz="2000" dirty="0" err="1">
                  <a:solidFill>
                    <a:schemeClr val="tx1"/>
                  </a:solidFill>
                </a:rPr>
                <a:t>hấp</a:t>
              </a:r>
              <a:r>
                <a:rPr lang="en-US" sz="2000" dirty="0">
                  <a:solidFill>
                    <a:schemeClr val="tx1"/>
                  </a:solidFill>
                </a:rPr>
                <a:t>?</a:t>
              </a:r>
            </a:p>
          </p:txBody>
        </p:sp>
        <p:pic>
          <p:nvPicPr>
            <p:cNvPr id="10" name="Picture 9">
              <a:extLst>
                <a:ext uri="{FF2B5EF4-FFF2-40B4-BE49-F238E27FC236}">
                  <a16:creationId xmlns:a16="http://schemas.microsoft.com/office/drawing/2014/main" id="{4D17017F-EAD4-4EBB-A8AD-F0A6E81158DD}"/>
                </a:ext>
              </a:extLst>
            </p:cNvPr>
            <p:cNvPicPr>
              <a:picLocks noChangeAspect="1"/>
            </p:cNvPicPr>
            <p:nvPr/>
          </p:nvPicPr>
          <p:blipFill>
            <a:blip r:embed="rId3"/>
            <a:stretch>
              <a:fillRect/>
            </a:stretch>
          </p:blipFill>
          <p:spPr>
            <a:xfrm>
              <a:off x="1223338" y="1651068"/>
              <a:ext cx="1068681" cy="575282"/>
            </a:xfrm>
            <a:prstGeom prst="rect">
              <a:avLst/>
            </a:prstGeom>
          </p:spPr>
        </p:pic>
      </p:grpSp>
      <p:pic>
        <p:nvPicPr>
          <p:cNvPr id="12" name="Picture 11">
            <a:extLst>
              <a:ext uri="{FF2B5EF4-FFF2-40B4-BE49-F238E27FC236}">
                <a16:creationId xmlns:a16="http://schemas.microsoft.com/office/drawing/2014/main" id="{08E23821-C1C7-4B02-8B76-4087928DDAF3}"/>
              </a:ext>
            </a:extLst>
          </p:cNvPr>
          <p:cNvPicPr>
            <a:picLocks noChangeAspect="1"/>
          </p:cNvPicPr>
          <p:nvPr/>
        </p:nvPicPr>
        <p:blipFill>
          <a:blip r:embed="rId4"/>
          <a:stretch>
            <a:fillRect/>
          </a:stretch>
        </p:blipFill>
        <p:spPr>
          <a:xfrm>
            <a:off x="7400993" y="1029665"/>
            <a:ext cx="1741693" cy="1741693"/>
          </a:xfrm>
          <a:prstGeom prst="rect">
            <a:avLst/>
          </a:prstGeom>
        </p:spPr>
      </p:pic>
      <p:pic>
        <p:nvPicPr>
          <p:cNvPr id="13" name="Picture 12">
            <a:extLst>
              <a:ext uri="{FF2B5EF4-FFF2-40B4-BE49-F238E27FC236}">
                <a16:creationId xmlns:a16="http://schemas.microsoft.com/office/drawing/2014/main" id="{6C03A1C0-FA0D-43A6-821C-72A8D653BBE5}"/>
              </a:ext>
            </a:extLst>
          </p:cNvPr>
          <p:cNvPicPr>
            <a:picLocks noChangeAspect="1"/>
          </p:cNvPicPr>
          <p:nvPr/>
        </p:nvPicPr>
        <p:blipFill>
          <a:blip r:embed="rId5"/>
          <a:stretch>
            <a:fillRect/>
          </a:stretch>
        </p:blipFill>
        <p:spPr>
          <a:xfrm>
            <a:off x="5725861" y="1715360"/>
            <a:ext cx="1805694" cy="2188221"/>
          </a:xfrm>
          <a:prstGeom prst="rect">
            <a:avLst/>
          </a:prstGeom>
        </p:spPr>
      </p:pic>
      <p:pic>
        <p:nvPicPr>
          <p:cNvPr id="15" name="Picture 14">
            <a:extLst>
              <a:ext uri="{FF2B5EF4-FFF2-40B4-BE49-F238E27FC236}">
                <a16:creationId xmlns:a16="http://schemas.microsoft.com/office/drawing/2014/main" id="{E0BE79F8-D1C5-49E8-9EC1-298D94766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9710" y="3715703"/>
            <a:ext cx="1226743" cy="1171425"/>
          </a:xfrm>
          <a:prstGeom prst="ellipse">
            <a:avLst/>
          </a:prstGeom>
          <a:effectLst>
            <a:outerShdw blurRad="50800" dist="38100" dir="18900000" algn="bl" rotWithShape="0">
              <a:prstClr val="black">
                <a:alpha val="40000"/>
              </a:prstClr>
            </a:outerShdw>
          </a:effectLst>
        </p:spPr>
      </p:pic>
      <p:pic>
        <p:nvPicPr>
          <p:cNvPr id="16" name="Picture 15">
            <a:extLst>
              <a:ext uri="{FF2B5EF4-FFF2-40B4-BE49-F238E27FC236}">
                <a16:creationId xmlns:a16="http://schemas.microsoft.com/office/drawing/2014/main" id="{1563B267-EAFF-41AA-A749-26C062085A9B}"/>
              </a:ext>
            </a:extLst>
          </p:cNvPr>
          <p:cNvPicPr>
            <a:picLocks noChangeAspect="1"/>
          </p:cNvPicPr>
          <p:nvPr/>
        </p:nvPicPr>
        <p:blipFill>
          <a:blip r:embed="rId7"/>
          <a:stretch>
            <a:fillRect/>
          </a:stretch>
        </p:blipFill>
        <p:spPr>
          <a:xfrm>
            <a:off x="7400993" y="3457053"/>
            <a:ext cx="1634257" cy="1545996"/>
          </a:xfrm>
          <a:prstGeom prst="rect">
            <a:avLst/>
          </a:prstGeom>
        </p:spPr>
      </p:pic>
      <p:pic>
        <p:nvPicPr>
          <p:cNvPr id="4100" name="Picture 4" descr="https://suckhoedoisong.qltns.mediacdn.vn/324455921873985536/2022/3/2/viem-phoi-1646191117738386388464.jpg">
            <a:extLst>
              <a:ext uri="{FF2B5EF4-FFF2-40B4-BE49-F238E27FC236}">
                <a16:creationId xmlns:a16="http://schemas.microsoft.com/office/drawing/2014/main" id="{EFD03F8E-DC9A-4EF6-91E6-C59406F90F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7057" y="1248313"/>
            <a:ext cx="1939398" cy="136792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74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60" name="Google Shape;160;p32"/>
          <p:cNvSpPr/>
          <p:nvPr/>
        </p:nvSpPr>
        <p:spPr>
          <a:xfrm>
            <a:off x="562050" y="452571"/>
            <a:ext cx="8019900" cy="572700"/>
          </a:xfrm>
          <a:prstGeom prst="roundRect">
            <a:avLst>
              <a:gd name="adj" fmla="val 50000"/>
            </a:avLst>
          </a:prstGeom>
          <a:solidFill>
            <a:schemeClr val="accent3">
              <a:lumMod val="20000"/>
              <a:lumOff val="8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2"/>
          <p:cNvSpPr txBox="1">
            <a:spLocks noGrp="1"/>
          </p:cNvSpPr>
          <p:nvPr>
            <p:ph type="title"/>
          </p:nvPr>
        </p:nvSpPr>
        <p:spPr>
          <a:xfrm>
            <a:off x="720000" y="452571"/>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solidFill>
                  <a:schemeClr val="tx1"/>
                </a:solidFill>
                <a:latin typeface="+mn-lt"/>
              </a:rPr>
              <a:t>KHỞI ĐỘNG</a:t>
            </a:r>
            <a:endParaRPr dirty="0">
              <a:solidFill>
                <a:schemeClr val="tx1"/>
              </a:solidFill>
              <a:latin typeface="+mn-lt"/>
            </a:endParaRPr>
          </a:p>
        </p:txBody>
      </p:sp>
      <p:grpSp>
        <p:nvGrpSpPr>
          <p:cNvPr id="9" name="Group 8"/>
          <p:cNvGrpSpPr/>
          <p:nvPr/>
        </p:nvGrpSpPr>
        <p:grpSpPr>
          <a:xfrm>
            <a:off x="39550" y="1108494"/>
            <a:ext cx="8344422" cy="958660"/>
            <a:chOff x="39550" y="1108494"/>
            <a:chExt cx="8344422" cy="958660"/>
          </a:xfrm>
        </p:grpSpPr>
        <p:sp>
          <p:nvSpPr>
            <p:cNvPr id="3" name="Rectangle 2"/>
            <p:cNvSpPr/>
            <p:nvPr/>
          </p:nvSpPr>
          <p:spPr>
            <a:xfrm>
              <a:off x="950527" y="1108494"/>
              <a:ext cx="7433445" cy="958660"/>
            </a:xfrm>
            <a:prstGeom prst="rect">
              <a:avLst/>
            </a:prstGeom>
          </p:spPr>
          <p:txBody>
            <a:bodyPr wrap="none">
              <a:spAutoFit/>
            </a:bodyPr>
            <a:lstStyle/>
            <a:p>
              <a:pPr>
                <a:lnSpc>
                  <a:spcPct val="150000"/>
                </a:lnSpc>
              </a:pPr>
              <a:r>
                <a:rPr lang="en-US" sz="2000" i="1" dirty="0" err="1">
                  <a:solidFill>
                    <a:srgbClr val="002060"/>
                  </a:solidFill>
                </a:rPr>
                <a:t>Em</a:t>
              </a:r>
              <a:r>
                <a:rPr lang="en-US" sz="2000" i="1" dirty="0">
                  <a:solidFill>
                    <a:srgbClr val="002060"/>
                  </a:solidFill>
                </a:rPr>
                <a:t> </a:t>
              </a:r>
              <a:r>
                <a:rPr lang="en-US" sz="2000" i="1" dirty="0" err="1">
                  <a:solidFill>
                    <a:srgbClr val="002060"/>
                  </a:solidFill>
                </a:rPr>
                <a:t>cảm</a:t>
              </a:r>
              <a:r>
                <a:rPr lang="en-US" sz="2000" i="1" dirty="0">
                  <a:solidFill>
                    <a:srgbClr val="002060"/>
                  </a:solidFill>
                </a:rPr>
                <a:t> </a:t>
              </a:r>
              <a:r>
                <a:rPr lang="en-US" sz="2000" i="1" dirty="0" err="1">
                  <a:solidFill>
                    <a:srgbClr val="002060"/>
                  </a:solidFill>
                </a:rPr>
                <a:t>thấy</a:t>
              </a:r>
              <a:r>
                <a:rPr lang="en-US" sz="2000" i="1" dirty="0">
                  <a:solidFill>
                    <a:srgbClr val="002060"/>
                  </a:solidFill>
                </a:rPr>
                <a:t> </a:t>
              </a:r>
              <a:r>
                <a:rPr lang="en-US" sz="2000" i="1" dirty="0" err="1">
                  <a:solidFill>
                    <a:srgbClr val="002060"/>
                  </a:solidFill>
                </a:rPr>
                <a:t>nhịp</a:t>
              </a:r>
              <a:r>
                <a:rPr lang="en-US" sz="2000" i="1" dirty="0">
                  <a:solidFill>
                    <a:srgbClr val="002060"/>
                  </a:solidFill>
                </a:rPr>
                <a:t> </a:t>
              </a:r>
              <a:r>
                <a:rPr lang="en-US" sz="2000" i="1" dirty="0" err="1">
                  <a:solidFill>
                    <a:srgbClr val="002060"/>
                  </a:solidFill>
                </a:rPr>
                <a:t>thở</a:t>
              </a:r>
              <a:r>
                <a:rPr lang="en-US" sz="2000" i="1" dirty="0">
                  <a:solidFill>
                    <a:srgbClr val="002060"/>
                  </a:solidFill>
                </a:rPr>
                <a:t> </a:t>
              </a:r>
              <a:r>
                <a:rPr lang="en-US" sz="2000" i="1" dirty="0" err="1">
                  <a:solidFill>
                    <a:srgbClr val="002060"/>
                  </a:solidFill>
                </a:rPr>
                <a:t>thay</a:t>
              </a:r>
              <a:r>
                <a:rPr lang="en-US" sz="2000" i="1" dirty="0">
                  <a:solidFill>
                    <a:srgbClr val="002060"/>
                  </a:solidFill>
                </a:rPr>
                <a:t> </a:t>
              </a:r>
              <a:r>
                <a:rPr lang="en-US" sz="2000" i="1" dirty="0" err="1">
                  <a:solidFill>
                    <a:srgbClr val="002060"/>
                  </a:solidFill>
                </a:rPr>
                <a:t>đổi</a:t>
              </a:r>
              <a:r>
                <a:rPr lang="en-US" sz="2000" i="1" dirty="0">
                  <a:solidFill>
                    <a:srgbClr val="002060"/>
                  </a:solidFill>
                </a:rPr>
                <a:t> </a:t>
              </a:r>
              <a:r>
                <a:rPr lang="en-US" sz="2000" i="1" dirty="0" err="1">
                  <a:solidFill>
                    <a:srgbClr val="002060"/>
                  </a:solidFill>
                </a:rPr>
                <a:t>nh</a:t>
              </a:r>
              <a:r>
                <a:rPr lang="vi-VN" sz="2000" i="1" dirty="0">
                  <a:solidFill>
                    <a:srgbClr val="002060"/>
                  </a:solidFill>
                </a:rPr>
                <a:t>ư</a:t>
              </a:r>
              <a:r>
                <a:rPr lang="en-US" sz="2000" i="1" dirty="0">
                  <a:solidFill>
                    <a:srgbClr val="002060"/>
                  </a:solidFill>
                </a:rPr>
                <a:t> </a:t>
              </a:r>
              <a:r>
                <a:rPr lang="en-US" sz="2000" i="1" dirty="0" err="1">
                  <a:solidFill>
                    <a:srgbClr val="002060"/>
                  </a:solidFill>
                </a:rPr>
                <a:t>thế</a:t>
              </a:r>
              <a:r>
                <a:rPr lang="en-US" sz="2000" i="1" dirty="0">
                  <a:solidFill>
                    <a:srgbClr val="002060"/>
                  </a:solidFill>
                </a:rPr>
                <a:t> </a:t>
              </a:r>
              <a:r>
                <a:rPr lang="en-US" sz="2000" i="1" dirty="0" err="1">
                  <a:solidFill>
                    <a:srgbClr val="002060"/>
                  </a:solidFill>
                </a:rPr>
                <a:t>nào</a:t>
              </a:r>
              <a:r>
                <a:rPr lang="en-US" sz="2000" i="1" dirty="0">
                  <a:solidFill>
                    <a:srgbClr val="002060"/>
                  </a:solidFill>
                </a:rPr>
                <a:t> </a:t>
              </a:r>
              <a:r>
                <a:rPr lang="en-US" sz="2000" i="1" dirty="0" err="1">
                  <a:solidFill>
                    <a:srgbClr val="002060"/>
                  </a:solidFill>
                </a:rPr>
                <a:t>sau</a:t>
              </a:r>
              <a:r>
                <a:rPr lang="en-US" sz="2000" i="1" dirty="0">
                  <a:solidFill>
                    <a:srgbClr val="002060"/>
                  </a:solidFill>
                </a:rPr>
                <a:t> </a:t>
              </a:r>
              <a:r>
                <a:rPr lang="en-US" sz="2000" i="1" dirty="0" err="1">
                  <a:solidFill>
                    <a:srgbClr val="002060"/>
                  </a:solidFill>
                </a:rPr>
                <a:t>khi</a:t>
              </a:r>
              <a:r>
                <a:rPr lang="en-US" sz="2000" i="1" dirty="0">
                  <a:solidFill>
                    <a:srgbClr val="002060"/>
                  </a:solidFill>
                </a:rPr>
                <a:t> </a:t>
              </a:r>
              <a:r>
                <a:rPr lang="en-US" sz="2000" i="1" dirty="0" err="1">
                  <a:solidFill>
                    <a:srgbClr val="002060"/>
                  </a:solidFill>
                </a:rPr>
                <a:t>chạy</a:t>
              </a:r>
              <a:r>
                <a:rPr lang="en-US" sz="2000" i="1" dirty="0">
                  <a:solidFill>
                    <a:srgbClr val="002060"/>
                  </a:solidFill>
                </a:rPr>
                <a:t> 100m. </a:t>
              </a:r>
            </a:p>
            <a:p>
              <a:pPr>
                <a:lnSpc>
                  <a:spcPct val="150000"/>
                </a:lnSpc>
              </a:pPr>
              <a:r>
                <a:rPr lang="en-US" sz="2000" i="1" dirty="0" err="1">
                  <a:solidFill>
                    <a:srgbClr val="002060"/>
                  </a:solidFill>
                </a:rPr>
                <a:t>Giải</a:t>
              </a:r>
              <a:r>
                <a:rPr lang="en-US" sz="2000" i="1" dirty="0">
                  <a:solidFill>
                    <a:srgbClr val="002060"/>
                  </a:solidFill>
                </a:rPr>
                <a:t> </a:t>
              </a:r>
              <a:r>
                <a:rPr lang="en-US" sz="2000" i="1" dirty="0" err="1">
                  <a:solidFill>
                    <a:srgbClr val="002060"/>
                  </a:solidFill>
                </a:rPr>
                <a:t>thích</a:t>
              </a:r>
              <a:r>
                <a:rPr lang="en-US" sz="2000" i="1" dirty="0">
                  <a:solidFill>
                    <a:srgbClr val="002060"/>
                  </a:solidFill>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0" y="1121062"/>
              <a:ext cx="946092" cy="946092"/>
            </a:xfrm>
            <a:prstGeom prst="rect">
              <a:avLst/>
            </a:prstGeom>
          </p:spPr>
        </p:pic>
      </p:grpSp>
      <p:sp>
        <p:nvSpPr>
          <p:cNvPr id="6" name="Rectangle 5"/>
          <p:cNvSpPr/>
          <p:nvPr/>
        </p:nvSpPr>
        <p:spPr>
          <a:xfrm>
            <a:off x="1981200" y="2211729"/>
            <a:ext cx="5372100" cy="436273"/>
          </a:xfrm>
          <a:prstGeom prst="rect">
            <a:avLst/>
          </a:prstGeom>
        </p:spPr>
        <p:txBody>
          <a:bodyPr wrap="square">
            <a:spAutoFit/>
          </a:bodyPr>
          <a:lstStyle/>
          <a:p>
            <a:pPr algn="just">
              <a:lnSpc>
                <a:spcPct val="150000"/>
              </a:lnSpc>
            </a:pPr>
            <a:endParaRPr lang="en-US" sz="1700" dirty="0"/>
          </a:p>
        </p:txBody>
      </p:sp>
      <p:sp>
        <p:nvSpPr>
          <p:cNvPr id="14" name="Flowchart: Off-page Connector 13">
            <a:extLst>
              <a:ext uri="{FF2B5EF4-FFF2-40B4-BE49-F238E27FC236}">
                <a16:creationId xmlns:a16="http://schemas.microsoft.com/office/drawing/2014/main" id="{5F3484A4-7640-4A31-882A-B1A9AD43841D}"/>
              </a:ext>
            </a:extLst>
          </p:cNvPr>
          <p:cNvSpPr/>
          <p:nvPr/>
        </p:nvSpPr>
        <p:spPr>
          <a:xfrm>
            <a:off x="562050" y="2417000"/>
            <a:ext cx="231002" cy="231002"/>
          </a:xfrm>
          <a:prstGeom prst="flowChartOffpage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http://thethaohcm.com.vn/wp-content/uploads/2016/06/bai-tap-chay-bo_1.jpg">
            <a:extLst>
              <a:ext uri="{FF2B5EF4-FFF2-40B4-BE49-F238E27FC236}">
                <a16:creationId xmlns:a16="http://schemas.microsoft.com/office/drawing/2014/main" id="{BF2FADB3-A0C9-410D-A99E-68DD92DED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241" y="2067154"/>
            <a:ext cx="4661517" cy="28416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FC26B72-19D4-4C4F-9710-C382F1441617}"/>
              </a:ext>
            </a:extLst>
          </p:cNvPr>
          <p:cNvSpPr/>
          <p:nvPr/>
        </p:nvSpPr>
        <p:spPr>
          <a:xfrm>
            <a:off x="877951" y="2211729"/>
            <a:ext cx="7703999" cy="2343655"/>
          </a:xfrm>
          <a:prstGeom prst="rect">
            <a:avLst/>
          </a:prstGeom>
        </p:spPr>
        <p:txBody>
          <a:bodyPr wrap="square">
            <a:spAutoFit/>
          </a:bodyPr>
          <a:lstStyle/>
          <a:p>
            <a:pPr algn="just">
              <a:lnSpc>
                <a:spcPct val="150000"/>
              </a:lnSpc>
            </a:pPr>
            <a:r>
              <a:rPr lang="vi-VN" sz="2000" dirty="0"/>
              <a:t>Nhịp thở nhanh hơn vì khi chạy cơ thể tiêu hao nhiều năng lượng cho cho sự hoạt động liên tục của cơ xương dẫn đến cường độ hô hấp tế bào tăng lên. Để cung cấp đủ O</a:t>
            </a:r>
            <a:r>
              <a:rPr lang="vi-VN" sz="2000" baseline="-25000" dirty="0"/>
              <a:t>2</a:t>
            </a:r>
            <a:r>
              <a:rPr lang="vi-VN" sz="2000" dirty="0"/>
              <a:t> cho hô hấp tế bào thì nhịp thở cũng phải tăng lên để đáp ứng nhu cầu trao đổi chất và chuyển hóa năng lượng.</a:t>
            </a:r>
            <a:endParaRPr lang="en-US" sz="2000"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wipe(down)">
                                      <p:cBhvr>
                                        <p:cTn id="10" dur="5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xit" presetSubtype="4" fill="hold" nodeType="withEffect">
                                  <p:stCondLst>
                                    <p:cond delay="0"/>
                                  </p:stCondLst>
                                  <p:childTnLst>
                                    <p:animEffect transition="out" filter="wipe(down)">
                                      <p:cBhvr>
                                        <p:cTn id="17" dur="500"/>
                                        <p:tgtEl>
                                          <p:spTgt spid="5124"/>
                                        </p:tgtEl>
                                      </p:cBhvr>
                                    </p:animEffect>
                                    <p:set>
                                      <p:cBhvr>
                                        <p:cTn id="18" dur="1" fill="hold">
                                          <p:stCondLst>
                                            <p:cond delay="499"/>
                                          </p:stCondLst>
                                        </p:cTn>
                                        <p:tgtEl>
                                          <p:spTgt spid="5124"/>
                                        </p:tgtEl>
                                        <p:attrNameLst>
                                          <p:attrName>style.visibility</p:attrName>
                                        </p:attrNameLst>
                                      </p:cBhvr>
                                      <p:to>
                                        <p:strVal val="hidden"/>
                                      </p:to>
                                    </p:se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4" name="Google Shape;174;p33"/>
          <p:cNvSpPr/>
          <p:nvPr/>
        </p:nvSpPr>
        <p:spPr>
          <a:xfrm>
            <a:off x="594707" y="717013"/>
            <a:ext cx="8330424" cy="1028143"/>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3"/>
          <p:cNvSpPr txBox="1">
            <a:spLocks noGrp="1"/>
          </p:cNvSpPr>
          <p:nvPr>
            <p:ph type="title"/>
          </p:nvPr>
        </p:nvSpPr>
        <p:spPr>
          <a:xfrm>
            <a:off x="851691" y="906875"/>
            <a:ext cx="7838601" cy="572700"/>
          </a:xfrm>
          <a:prstGeom prst="rect">
            <a:avLst/>
          </a:prstGeom>
        </p:spPr>
        <p:txBody>
          <a:bodyPr spcFirstLastPara="1" wrap="square" lIns="91425" tIns="91425" rIns="91425" bIns="91425" anchor="ctr" anchorCtr="0">
            <a:noAutofit/>
          </a:bodyPr>
          <a:lstStyle/>
          <a:p>
            <a:pPr lvl="0" algn="just">
              <a:lnSpc>
                <a:spcPct val="150000"/>
              </a:lnSpc>
            </a:pPr>
            <a:r>
              <a:rPr lang="en-US" sz="2000" b="0" dirty="0" err="1">
                <a:latin typeface="+mn-lt"/>
              </a:rPr>
              <a:t>Lựa</a:t>
            </a:r>
            <a:r>
              <a:rPr lang="en-US" sz="2000" b="0" dirty="0">
                <a:latin typeface="+mn-lt"/>
              </a:rPr>
              <a:t> </a:t>
            </a:r>
            <a:r>
              <a:rPr lang="en-US" sz="2000" b="0" dirty="0" err="1">
                <a:latin typeface="+mn-lt"/>
              </a:rPr>
              <a:t>chọn</a:t>
            </a:r>
            <a:r>
              <a:rPr lang="en-US" sz="2000" b="0" dirty="0">
                <a:latin typeface="+mn-lt"/>
              </a:rPr>
              <a:t> </a:t>
            </a:r>
            <a:r>
              <a:rPr lang="en-US" sz="2000" b="0" dirty="0" err="1">
                <a:latin typeface="+mn-lt"/>
              </a:rPr>
              <a:t>một</a:t>
            </a:r>
            <a:r>
              <a:rPr lang="en-US" sz="2000" b="0" dirty="0">
                <a:latin typeface="+mn-lt"/>
              </a:rPr>
              <a:t> </a:t>
            </a:r>
            <a:r>
              <a:rPr lang="en-US" sz="2000" b="0" dirty="0" err="1">
                <a:latin typeface="+mn-lt"/>
              </a:rPr>
              <a:t>trong</a:t>
            </a:r>
            <a:r>
              <a:rPr lang="en-US" sz="2000" b="0" dirty="0">
                <a:latin typeface="+mn-lt"/>
              </a:rPr>
              <a:t> </a:t>
            </a:r>
            <a:r>
              <a:rPr lang="en-US" sz="2000" b="0" dirty="0" err="1">
                <a:latin typeface="+mn-lt"/>
              </a:rPr>
              <a:t>hai</a:t>
            </a:r>
            <a:r>
              <a:rPr lang="en-US" sz="2000" b="0" dirty="0">
                <a:latin typeface="+mn-lt"/>
              </a:rPr>
              <a:t> </a:t>
            </a:r>
            <a:r>
              <a:rPr lang="en-US" sz="2000" b="0" dirty="0" err="1">
                <a:latin typeface="+mn-lt"/>
              </a:rPr>
              <a:t>nội</a:t>
            </a:r>
            <a:r>
              <a:rPr lang="en-US" sz="2000" b="0" dirty="0">
                <a:latin typeface="+mn-lt"/>
              </a:rPr>
              <a:t> dung </a:t>
            </a:r>
            <a:r>
              <a:rPr lang="en-US" sz="2000" b="0" dirty="0" err="1">
                <a:latin typeface="+mn-lt"/>
              </a:rPr>
              <a:t>sau</a:t>
            </a:r>
            <a:r>
              <a:rPr lang="en-US" sz="2000" b="0" dirty="0">
                <a:latin typeface="+mn-lt"/>
              </a:rPr>
              <a:t>, </a:t>
            </a:r>
            <a:r>
              <a:rPr lang="en-US" sz="2000" b="0" dirty="0" err="1">
                <a:latin typeface="+mn-lt"/>
              </a:rPr>
              <a:t>hãy</a:t>
            </a:r>
            <a:r>
              <a:rPr lang="en-US" sz="2000" b="0" dirty="0">
                <a:latin typeface="+mn-lt"/>
              </a:rPr>
              <a:t> </a:t>
            </a:r>
            <a:r>
              <a:rPr lang="en-US" sz="2000" b="0" dirty="0" err="1">
                <a:latin typeface="+mn-lt"/>
              </a:rPr>
              <a:t>lập</a:t>
            </a:r>
            <a:r>
              <a:rPr lang="en-US" sz="2000" b="0" dirty="0">
                <a:latin typeface="+mn-lt"/>
              </a:rPr>
              <a:t> </a:t>
            </a:r>
            <a:r>
              <a:rPr lang="en-US" sz="2000" b="0" dirty="0" err="1">
                <a:latin typeface="+mn-lt"/>
              </a:rPr>
              <a:t>luận</a:t>
            </a:r>
            <a:r>
              <a:rPr lang="en-US" sz="2000" b="0" dirty="0">
                <a:latin typeface="+mn-lt"/>
              </a:rPr>
              <a:t> </a:t>
            </a:r>
            <a:r>
              <a:rPr lang="en-US" sz="2000" b="0" dirty="0" err="1">
                <a:latin typeface="+mn-lt"/>
              </a:rPr>
              <a:t>để</a:t>
            </a:r>
            <a:r>
              <a:rPr lang="en-US" sz="2000" b="0" dirty="0">
                <a:latin typeface="+mn-lt"/>
              </a:rPr>
              <a:t> </a:t>
            </a:r>
            <a:r>
              <a:rPr lang="en-US" sz="2000" b="0" dirty="0" err="1">
                <a:latin typeface="+mn-lt"/>
              </a:rPr>
              <a:t>bảo</a:t>
            </a:r>
            <a:r>
              <a:rPr lang="en-US" sz="2000" b="0" dirty="0">
                <a:latin typeface="+mn-lt"/>
              </a:rPr>
              <a:t> </a:t>
            </a:r>
            <a:r>
              <a:rPr lang="en-US" sz="2000" b="0" dirty="0" err="1">
                <a:latin typeface="+mn-lt"/>
              </a:rPr>
              <a:t>vệ</a:t>
            </a:r>
            <a:r>
              <a:rPr lang="en-US" sz="2000" b="0" dirty="0">
                <a:latin typeface="+mn-lt"/>
              </a:rPr>
              <a:t> ý </a:t>
            </a:r>
            <a:r>
              <a:rPr lang="en-US" sz="2000" b="0" dirty="0" err="1">
                <a:latin typeface="+mn-lt"/>
              </a:rPr>
              <a:t>kiến</a:t>
            </a:r>
            <a:r>
              <a:rPr lang="en-US" sz="2000" b="0" dirty="0">
                <a:latin typeface="+mn-lt"/>
              </a:rPr>
              <a:t> </a:t>
            </a:r>
            <a:r>
              <a:rPr lang="en-US" sz="2000" b="0" dirty="0" err="1">
                <a:latin typeface="+mn-lt"/>
              </a:rPr>
              <a:t>của</a:t>
            </a:r>
            <a:r>
              <a:rPr lang="en-US" sz="2000" b="0" dirty="0">
                <a:latin typeface="+mn-lt"/>
              </a:rPr>
              <a:t> </a:t>
            </a:r>
            <a:r>
              <a:rPr lang="en-US" sz="2000" b="0" dirty="0" err="1">
                <a:latin typeface="+mn-lt"/>
              </a:rPr>
              <a:t>mình</a:t>
            </a:r>
            <a:r>
              <a:rPr lang="en-US" sz="2000" b="0" dirty="0">
                <a:latin typeface="+mn-lt"/>
              </a:rPr>
              <a:t> </a:t>
            </a:r>
            <a:r>
              <a:rPr lang="en-US" sz="2000" b="0" dirty="0" err="1">
                <a:latin typeface="+mn-lt"/>
              </a:rPr>
              <a:t>về</a:t>
            </a:r>
            <a:r>
              <a:rPr lang="en-US" sz="2000" b="0" dirty="0">
                <a:latin typeface="+mn-lt"/>
              </a:rPr>
              <a:t> </a:t>
            </a:r>
            <a:r>
              <a:rPr lang="en-US" sz="2000" b="0" dirty="0" err="1">
                <a:latin typeface="+mn-lt"/>
              </a:rPr>
              <a:t>nội</a:t>
            </a:r>
            <a:r>
              <a:rPr lang="en-US" sz="2000" b="0" dirty="0">
                <a:latin typeface="+mn-lt"/>
              </a:rPr>
              <a:t> dung </a:t>
            </a:r>
            <a:r>
              <a:rPr lang="en-US" sz="2000" b="0" dirty="0" err="1">
                <a:latin typeface="+mn-lt"/>
              </a:rPr>
              <a:t>đó</a:t>
            </a:r>
            <a:endParaRPr sz="2000" b="0" dirty="0">
              <a:latin typeface="+mn-lt"/>
            </a:endParaRPr>
          </a:p>
        </p:txBody>
      </p:sp>
      <p:grpSp>
        <p:nvGrpSpPr>
          <p:cNvPr id="16" name="Group 15"/>
          <p:cNvGrpSpPr/>
          <p:nvPr/>
        </p:nvGrpSpPr>
        <p:grpSpPr>
          <a:xfrm>
            <a:off x="1266361" y="2031571"/>
            <a:ext cx="2786554" cy="2704443"/>
            <a:chOff x="594707" y="1992086"/>
            <a:chExt cx="2317114" cy="2317114"/>
          </a:xfrm>
        </p:grpSpPr>
        <p:sp>
          <p:nvSpPr>
            <p:cNvPr id="14" name="Oval 13"/>
            <p:cNvSpPr/>
            <p:nvPr/>
          </p:nvSpPr>
          <p:spPr>
            <a:xfrm>
              <a:off x="594707" y="1992086"/>
              <a:ext cx="2317114" cy="2317114"/>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38155" y="2523120"/>
              <a:ext cx="2230217" cy="969745"/>
            </a:xfrm>
            <a:prstGeom prst="rect">
              <a:avLst/>
            </a:prstGeom>
          </p:spPr>
          <p:txBody>
            <a:bodyPr wrap="square">
              <a:spAutoFit/>
            </a:bodyPr>
            <a:lstStyle/>
            <a:p>
              <a:pPr algn="ctr">
                <a:lnSpc>
                  <a:spcPct val="150000"/>
                </a:lnSpc>
              </a:pPr>
              <a:r>
                <a:rPr lang="en-US" sz="2400" b="1" dirty="0" err="1">
                  <a:solidFill>
                    <a:schemeClr val="bg1"/>
                  </a:solidFill>
                </a:rPr>
                <a:t>Nên</a:t>
              </a:r>
              <a:r>
                <a:rPr lang="en-US" sz="2400" b="1" dirty="0">
                  <a:solidFill>
                    <a:schemeClr val="bg1"/>
                  </a:solidFill>
                </a:rPr>
                <a:t> hay </a:t>
              </a:r>
              <a:r>
                <a:rPr lang="en-US" sz="2400" b="1" dirty="0" err="1">
                  <a:solidFill>
                    <a:schemeClr val="bg1"/>
                  </a:solidFill>
                </a:rPr>
                <a:t>không</a:t>
              </a:r>
              <a:r>
                <a:rPr lang="en-US" sz="2400" b="1" dirty="0">
                  <a:solidFill>
                    <a:schemeClr val="bg1"/>
                  </a:solidFill>
                </a:rPr>
                <a:t> </a:t>
              </a:r>
              <a:r>
                <a:rPr lang="en-US" sz="2400" b="1" dirty="0" err="1">
                  <a:solidFill>
                    <a:schemeClr val="bg1"/>
                  </a:solidFill>
                </a:rPr>
                <a:t>nên</a:t>
              </a:r>
              <a:r>
                <a:rPr lang="en-US" sz="2400" b="1" dirty="0">
                  <a:solidFill>
                    <a:schemeClr val="bg1"/>
                  </a:solidFill>
                </a:rPr>
                <a:t> </a:t>
              </a:r>
              <a:r>
                <a:rPr lang="en-US" sz="2400" b="1" dirty="0" err="1">
                  <a:solidFill>
                    <a:schemeClr val="bg1"/>
                  </a:solidFill>
                </a:rPr>
                <a:t>hút</a:t>
              </a:r>
              <a:r>
                <a:rPr lang="en-US" sz="2400" b="1" dirty="0">
                  <a:solidFill>
                    <a:schemeClr val="bg1"/>
                  </a:solidFill>
                </a:rPr>
                <a:t> </a:t>
              </a:r>
              <a:r>
                <a:rPr lang="en-US" sz="2400" b="1" dirty="0" err="1">
                  <a:solidFill>
                    <a:schemeClr val="bg1"/>
                  </a:solidFill>
                </a:rPr>
                <a:t>thuốc</a:t>
              </a:r>
              <a:r>
                <a:rPr lang="en-US" sz="2400" b="1" dirty="0">
                  <a:solidFill>
                    <a:schemeClr val="bg1"/>
                  </a:solidFill>
                </a:rPr>
                <a:t> </a:t>
              </a:r>
              <a:r>
                <a:rPr lang="en-US" sz="2400" b="1" dirty="0" err="1">
                  <a:solidFill>
                    <a:schemeClr val="bg1"/>
                  </a:solidFill>
                </a:rPr>
                <a:t>lá</a:t>
              </a:r>
              <a:endParaRPr lang="en-US" sz="2400" b="1" dirty="0">
                <a:solidFill>
                  <a:schemeClr val="bg1"/>
                </a:solidFill>
              </a:endParaRPr>
            </a:p>
          </p:txBody>
        </p:sp>
      </p:grpSp>
      <p:grpSp>
        <p:nvGrpSpPr>
          <p:cNvPr id="43" name="Group 42"/>
          <p:cNvGrpSpPr/>
          <p:nvPr/>
        </p:nvGrpSpPr>
        <p:grpSpPr>
          <a:xfrm>
            <a:off x="5018770" y="2017245"/>
            <a:ext cx="2618933" cy="2704443"/>
            <a:chOff x="2824924" y="2032657"/>
            <a:chExt cx="2317114" cy="2317114"/>
          </a:xfrm>
        </p:grpSpPr>
        <p:sp>
          <p:nvSpPr>
            <p:cNvPr id="44" name="Oval 43"/>
            <p:cNvSpPr/>
            <p:nvPr/>
          </p:nvSpPr>
          <p:spPr>
            <a:xfrm>
              <a:off x="2824924" y="2032657"/>
              <a:ext cx="2317114" cy="231711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ectangle 44"/>
            <p:cNvSpPr/>
            <p:nvPr/>
          </p:nvSpPr>
          <p:spPr>
            <a:xfrm>
              <a:off x="2868372" y="2503878"/>
              <a:ext cx="2230217" cy="1444400"/>
            </a:xfrm>
            <a:prstGeom prst="rect">
              <a:avLst/>
            </a:prstGeom>
          </p:spPr>
          <p:txBody>
            <a:bodyPr wrap="square">
              <a:spAutoFit/>
            </a:bodyPr>
            <a:lstStyle/>
            <a:p>
              <a:pPr algn="ctr">
                <a:lnSpc>
                  <a:spcPct val="150000"/>
                </a:lnSpc>
              </a:pPr>
              <a:r>
                <a:rPr lang="en-US" sz="2400" b="1" dirty="0" err="1">
                  <a:solidFill>
                    <a:schemeClr val="tx1"/>
                  </a:solidFill>
                </a:rPr>
                <a:t>Nên</a:t>
              </a:r>
              <a:r>
                <a:rPr lang="en-US" sz="2400" b="1" dirty="0">
                  <a:solidFill>
                    <a:schemeClr val="tx1"/>
                  </a:solidFill>
                </a:rPr>
                <a:t> hay </a:t>
              </a:r>
              <a:r>
                <a:rPr lang="en-US" sz="2400" b="1" dirty="0" err="1">
                  <a:solidFill>
                    <a:schemeClr val="tx1"/>
                  </a:solidFill>
                </a:rPr>
                <a:t>không</a:t>
              </a:r>
              <a:r>
                <a:rPr lang="en-US" sz="2400" b="1" dirty="0">
                  <a:solidFill>
                    <a:schemeClr val="tx1"/>
                  </a:solidFill>
                </a:rPr>
                <a:t> </a:t>
              </a:r>
              <a:r>
                <a:rPr lang="en-US" sz="2400" b="1" dirty="0" err="1">
                  <a:solidFill>
                    <a:schemeClr val="tx1"/>
                  </a:solidFill>
                </a:rPr>
                <a:t>nên</a:t>
              </a:r>
              <a:r>
                <a:rPr lang="en-US" sz="2400" b="1" dirty="0">
                  <a:solidFill>
                    <a:schemeClr val="tx1"/>
                  </a:solidFill>
                </a:rPr>
                <a:t> </a:t>
              </a:r>
              <a:r>
                <a:rPr lang="en-US" sz="2400" b="1" dirty="0" err="1">
                  <a:solidFill>
                    <a:schemeClr val="tx1"/>
                  </a:solidFill>
                </a:rPr>
                <a:t>kinh</a:t>
              </a:r>
              <a:r>
                <a:rPr lang="en-US" sz="2400" b="1" dirty="0">
                  <a:solidFill>
                    <a:schemeClr val="tx1"/>
                  </a:solidFill>
                </a:rPr>
                <a:t> </a:t>
              </a:r>
              <a:r>
                <a:rPr lang="en-US" sz="2400" b="1" dirty="0" err="1">
                  <a:solidFill>
                    <a:schemeClr val="tx1"/>
                  </a:solidFill>
                </a:rPr>
                <a:t>doanh</a:t>
              </a:r>
              <a:r>
                <a:rPr lang="en-US" sz="2400" b="1" dirty="0">
                  <a:solidFill>
                    <a:schemeClr val="tx1"/>
                  </a:solidFill>
                </a:rPr>
                <a:t> </a:t>
              </a:r>
              <a:r>
                <a:rPr lang="en-US" sz="2400" b="1" dirty="0" err="1">
                  <a:solidFill>
                    <a:schemeClr val="tx1"/>
                  </a:solidFill>
                </a:rPr>
                <a:t>thuốc</a:t>
              </a:r>
              <a:r>
                <a:rPr lang="en-US" sz="2400" b="1" dirty="0">
                  <a:solidFill>
                    <a:schemeClr val="tx1"/>
                  </a:solidFill>
                </a:rPr>
                <a:t> </a:t>
              </a:r>
              <a:r>
                <a:rPr lang="en-US" sz="2400" b="1" dirty="0" err="1">
                  <a:solidFill>
                    <a:schemeClr val="tx1"/>
                  </a:solidFill>
                </a:rPr>
                <a:t>lá</a:t>
              </a:r>
              <a:endParaRPr lang="en-US" sz="2400" b="1" dirty="0">
                <a:solidFill>
                  <a:schemeClr val="tx1"/>
                </a:solidFill>
              </a:endParaRPr>
            </a:p>
          </p:txBody>
        </p:sp>
      </p:grpSp>
      <p:sp>
        <p:nvSpPr>
          <p:cNvPr id="18" name="Title 11">
            <a:extLst>
              <a:ext uri="{FF2B5EF4-FFF2-40B4-BE49-F238E27FC236}">
                <a16:creationId xmlns:a16="http://schemas.microsoft.com/office/drawing/2014/main" id="{53A150A5-8257-4958-B48B-B271966AE299}"/>
              </a:ext>
            </a:extLst>
          </p:cNvPr>
          <p:cNvSpPr txBox="1">
            <a:spLocks/>
          </p:cNvSpPr>
          <p:nvPr/>
        </p:nvSpPr>
        <p:spPr>
          <a:xfrm>
            <a:off x="48257" y="77199"/>
            <a:ext cx="9027548" cy="572700"/>
          </a:xfrm>
          <a:prstGeom prst="rect">
            <a:avLst/>
          </a:pr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9pPr>
          </a:lstStyle>
          <a:p>
            <a:r>
              <a:rPr lang="en-US" sz="2000" dirty="0" err="1">
                <a:solidFill>
                  <a:srgbClr val="C00000"/>
                </a:solidFill>
                <a:latin typeface="+mn-lt"/>
              </a:rPr>
              <a:t>Tranh</a:t>
            </a:r>
            <a:r>
              <a:rPr lang="en-US" sz="2000" dirty="0">
                <a:solidFill>
                  <a:srgbClr val="C00000"/>
                </a:solidFill>
                <a:latin typeface="+mn-lt"/>
              </a:rPr>
              <a:t> </a:t>
            </a:r>
            <a:r>
              <a:rPr lang="en-US" sz="2000" dirty="0" err="1">
                <a:solidFill>
                  <a:srgbClr val="C00000"/>
                </a:solidFill>
                <a:latin typeface="+mn-lt"/>
              </a:rPr>
              <a:t>biện</a:t>
            </a:r>
            <a:r>
              <a:rPr lang="en-US" sz="2000" dirty="0">
                <a:solidFill>
                  <a:srgbClr val="C00000"/>
                </a:solidFill>
                <a:latin typeface="+mn-lt"/>
              </a:rPr>
              <a:t> </a:t>
            </a:r>
            <a:r>
              <a:rPr lang="en-US" sz="2000" dirty="0" err="1">
                <a:solidFill>
                  <a:srgbClr val="C00000"/>
                </a:solidFill>
                <a:latin typeface="+mn-lt"/>
              </a:rPr>
              <a:t>chủ</a:t>
            </a:r>
            <a:r>
              <a:rPr lang="en-US" sz="2000" dirty="0">
                <a:solidFill>
                  <a:srgbClr val="C00000"/>
                </a:solidFill>
                <a:latin typeface="+mn-lt"/>
              </a:rPr>
              <a:t> </a:t>
            </a:r>
            <a:r>
              <a:rPr lang="en-US" sz="2000" dirty="0" err="1">
                <a:solidFill>
                  <a:srgbClr val="C00000"/>
                </a:solidFill>
                <a:latin typeface="+mn-lt"/>
              </a:rPr>
              <a:t>đề</a:t>
            </a:r>
            <a:r>
              <a:rPr lang="en-US" sz="2000" dirty="0">
                <a:solidFill>
                  <a:srgbClr val="C00000"/>
                </a:solidFill>
                <a:latin typeface="+mn-lt"/>
              </a:rPr>
              <a:t> </a:t>
            </a:r>
            <a:r>
              <a:rPr lang="en-US" sz="2000" dirty="0" err="1">
                <a:solidFill>
                  <a:srgbClr val="C00000"/>
                </a:solidFill>
                <a:latin typeface="+mn-lt"/>
              </a:rPr>
              <a:t>quan</a:t>
            </a:r>
            <a:r>
              <a:rPr lang="en-US" sz="2000" dirty="0">
                <a:solidFill>
                  <a:srgbClr val="C00000"/>
                </a:solidFill>
                <a:latin typeface="+mn-lt"/>
              </a:rPr>
              <a:t> </a:t>
            </a:r>
            <a:r>
              <a:rPr lang="en-US" sz="2000" dirty="0" err="1">
                <a:solidFill>
                  <a:srgbClr val="C00000"/>
                </a:solidFill>
                <a:latin typeface="+mn-lt"/>
              </a:rPr>
              <a:t>điểm</a:t>
            </a:r>
            <a:r>
              <a:rPr lang="en-US" sz="2000" dirty="0">
                <a:solidFill>
                  <a:srgbClr val="C00000"/>
                </a:solidFill>
                <a:latin typeface="+mn-lt"/>
              </a:rPr>
              <a:t> </a:t>
            </a:r>
            <a:r>
              <a:rPr lang="en-US" sz="2000" dirty="0" err="1">
                <a:solidFill>
                  <a:srgbClr val="C00000"/>
                </a:solidFill>
                <a:latin typeface="+mn-lt"/>
              </a:rPr>
              <a:t>về</a:t>
            </a:r>
            <a:r>
              <a:rPr lang="en-US" sz="2000" dirty="0">
                <a:solidFill>
                  <a:srgbClr val="C00000"/>
                </a:solidFill>
                <a:latin typeface="+mn-lt"/>
              </a:rPr>
              <a:t> </a:t>
            </a:r>
            <a:r>
              <a:rPr lang="en-US" sz="2000" dirty="0" err="1">
                <a:solidFill>
                  <a:srgbClr val="C00000"/>
                </a:solidFill>
                <a:latin typeface="+mn-lt"/>
              </a:rPr>
              <a:t>việc</a:t>
            </a:r>
            <a:r>
              <a:rPr lang="en-US" sz="2000" dirty="0">
                <a:solidFill>
                  <a:srgbClr val="C00000"/>
                </a:solidFill>
                <a:latin typeface="+mn-lt"/>
              </a:rPr>
              <a:t> </a:t>
            </a:r>
            <a:r>
              <a:rPr lang="en-US" sz="2000" dirty="0" err="1">
                <a:solidFill>
                  <a:srgbClr val="C00000"/>
                </a:solidFill>
                <a:latin typeface="+mn-lt"/>
              </a:rPr>
              <a:t>hút</a:t>
            </a:r>
            <a:r>
              <a:rPr lang="en-US" sz="2000" dirty="0">
                <a:solidFill>
                  <a:srgbClr val="C00000"/>
                </a:solidFill>
                <a:latin typeface="+mn-lt"/>
              </a:rPr>
              <a:t> </a:t>
            </a:r>
            <a:r>
              <a:rPr lang="en-US" sz="2000" dirty="0" err="1">
                <a:solidFill>
                  <a:srgbClr val="C00000"/>
                </a:solidFill>
                <a:latin typeface="+mn-lt"/>
              </a:rPr>
              <a:t>thuốc</a:t>
            </a:r>
            <a:r>
              <a:rPr lang="en-US" sz="2000" dirty="0">
                <a:solidFill>
                  <a:srgbClr val="C00000"/>
                </a:solidFill>
                <a:latin typeface="+mn-lt"/>
              </a:rPr>
              <a:t> </a:t>
            </a:r>
            <a:r>
              <a:rPr lang="en-US" sz="2000" dirty="0" err="1">
                <a:solidFill>
                  <a:srgbClr val="C00000"/>
                </a:solidFill>
                <a:latin typeface="+mn-lt"/>
              </a:rPr>
              <a:t>là</a:t>
            </a:r>
            <a:r>
              <a:rPr lang="en-US" sz="2000" dirty="0">
                <a:solidFill>
                  <a:srgbClr val="C00000"/>
                </a:solidFill>
                <a:latin typeface="+mn-lt"/>
              </a:rPr>
              <a:t> </a:t>
            </a:r>
            <a:r>
              <a:rPr lang="en-US" sz="2000" dirty="0" err="1">
                <a:solidFill>
                  <a:srgbClr val="C00000"/>
                </a:solidFill>
                <a:latin typeface="+mn-lt"/>
              </a:rPr>
              <a:t>và</a:t>
            </a:r>
            <a:r>
              <a:rPr lang="en-US" sz="2000" dirty="0">
                <a:solidFill>
                  <a:srgbClr val="C00000"/>
                </a:solidFill>
                <a:latin typeface="+mn-lt"/>
              </a:rPr>
              <a:t> </a:t>
            </a:r>
            <a:r>
              <a:rPr lang="en-US" sz="2000" dirty="0" err="1">
                <a:solidFill>
                  <a:srgbClr val="C00000"/>
                </a:solidFill>
                <a:latin typeface="+mn-lt"/>
              </a:rPr>
              <a:t>kinh</a:t>
            </a:r>
            <a:r>
              <a:rPr lang="en-US" sz="2000" dirty="0">
                <a:solidFill>
                  <a:srgbClr val="C00000"/>
                </a:solidFill>
                <a:latin typeface="+mn-lt"/>
              </a:rPr>
              <a:t> </a:t>
            </a:r>
            <a:r>
              <a:rPr lang="en-US" sz="2000" dirty="0" err="1">
                <a:solidFill>
                  <a:srgbClr val="C00000"/>
                </a:solidFill>
                <a:latin typeface="+mn-lt"/>
              </a:rPr>
              <a:t>doanh</a:t>
            </a:r>
            <a:r>
              <a:rPr lang="en-US" sz="2000" dirty="0">
                <a:solidFill>
                  <a:srgbClr val="C00000"/>
                </a:solidFill>
                <a:latin typeface="+mn-lt"/>
              </a:rPr>
              <a:t> </a:t>
            </a:r>
            <a:r>
              <a:rPr lang="en-US" sz="2000" dirty="0" err="1">
                <a:solidFill>
                  <a:srgbClr val="C00000"/>
                </a:solidFill>
                <a:latin typeface="+mn-lt"/>
              </a:rPr>
              <a:t>thuốc</a:t>
            </a:r>
            <a:r>
              <a:rPr lang="en-US" sz="2000" dirty="0">
                <a:solidFill>
                  <a:srgbClr val="C00000"/>
                </a:solidFill>
                <a:latin typeface="+mn-lt"/>
              </a:rPr>
              <a:t> </a:t>
            </a:r>
            <a:r>
              <a:rPr lang="en-US" sz="2000" dirty="0" err="1">
                <a:solidFill>
                  <a:srgbClr val="C00000"/>
                </a:solidFill>
                <a:latin typeface="+mn-lt"/>
              </a:rPr>
              <a:t>lá</a:t>
            </a:r>
            <a:endParaRPr lang="en-US" sz="2000" dirty="0">
              <a:solidFill>
                <a:srgbClr val="C00000"/>
              </a:solidFill>
              <a:latin typeface="+mn-lt"/>
            </a:endParaRPr>
          </a:p>
        </p:txBody>
      </p:sp>
      <p:pic>
        <p:nvPicPr>
          <p:cNvPr id="20" name="Picture 19">
            <a:extLst>
              <a:ext uri="{FF2B5EF4-FFF2-40B4-BE49-F238E27FC236}">
                <a16:creationId xmlns:a16="http://schemas.microsoft.com/office/drawing/2014/main" id="{D838F90F-ED7C-4625-9358-D9D7168D377D}"/>
              </a:ext>
            </a:extLst>
          </p:cNvPr>
          <p:cNvPicPr>
            <a:picLocks noChangeAspect="1"/>
          </p:cNvPicPr>
          <p:nvPr/>
        </p:nvPicPr>
        <p:blipFill>
          <a:blip r:embed="rId3"/>
          <a:stretch>
            <a:fillRect/>
          </a:stretch>
        </p:blipFill>
        <p:spPr>
          <a:xfrm>
            <a:off x="7727548" y="3644900"/>
            <a:ext cx="1529702" cy="1457570"/>
          </a:xfrm>
          <a:prstGeom prst="rect">
            <a:avLst/>
          </a:prstGeom>
        </p:spPr>
      </p:pic>
      <p:grpSp>
        <p:nvGrpSpPr>
          <p:cNvPr id="21" name="Group 20">
            <a:extLst>
              <a:ext uri="{FF2B5EF4-FFF2-40B4-BE49-F238E27FC236}">
                <a16:creationId xmlns:a16="http://schemas.microsoft.com/office/drawing/2014/main" id="{CD2D80FF-57EC-498A-9F19-F0DA602414E0}"/>
              </a:ext>
            </a:extLst>
          </p:cNvPr>
          <p:cNvGrpSpPr/>
          <p:nvPr/>
        </p:nvGrpSpPr>
        <p:grpSpPr>
          <a:xfrm>
            <a:off x="214974" y="1164155"/>
            <a:ext cx="1518036" cy="1344553"/>
            <a:chOff x="395555" y="1485870"/>
            <a:chExt cx="2397590" cy="2252586"/>
          </a:xfrm>
          <a:effectLst>
            <a:outerShdw blurRad="50800" dist="38100" dir="18900000" algn="bl" rotWithShape="0">
              <a:prstClr val="black">
                <a:alpha val="40000"/>
              </a:prstClr>
            </a:outerShdw>
          </a:effectLst>
        </p:grpSpPr>
        <p:grpSp>
          <p:nvGrpSpPr>
            <p:cNvPr id="22" name="Google Shape;849;p24">
              <a:extLst>
                <a:ext uri="{FF2B5EF4-FFF2-40B4-BE49-F238E27FC236}">
                  <a16:creationId xmlns:a16="http://schemas.microsoft.com/office/drawing/2014/main" id="{57A8FC1B-A596-47D1-84E7-57EE8480D8B7}"/>
                </a:ext>
              </a:extLst>
            </p:cNvPr>
            <p:cNvGrpSpPr/>
            <p:nvPr/>
          </p:nvGrpSpPr>
          <p:grpSpPr>
            <a:xfrm>
              <a:off x="415029" y="2312113"/>
              <a:ext cx="2378116" cy="1426343"/>
              <a:chOff x="426552" y="2441541"/>
              <a:chExt cx="1946245" cy="1167315"/>
            </a:xfrm>
          </p:grpSpPr>
          <p:sp>
            <p:nvSpPr>
              <p:cNvPr id="31" name="Google Shape;850;p24">
                <a:extLst>
                  <a:ext uri="{FF2B5EF4-FFF2-40B4-BE49-F238E27FC236}">
                    <a16:creationId xmlns:a16="http://schemas.microsoft.com/office/drawing/2014/main" id="{2FE04C77-D8F4-4254-880F-25F587831D36}"/>
                  </a:ext>
                </a:extLst>
              </p:cNvPr>
              <p:cNvSpPr/>
              <p:nvPr/>
            </p:nvSpPr>
            <p:spPr>
              <a:xfrm>
                <a:off x="565767" y="2441541"/>
                <a:ext cx="1167150" cy="1167315"/>
              </a:xfrm>
              <a:custGeom>
                <a:avLst/>
                <a:gdLst/>
                <a:ahLst/>
                <a:cxnLst/>
                <a:rect l="l" t="t" r="r" b="b"/>
                <a:pathLst>
                  <a:path w="10181" h="10182" extrusionOk="0">
                    <a:moveTo>
                      <a:pt x="4831" y="1"/>
                    </a:moveTo>
                    <a:lnTo>
                      <a:pt x="4313" y="54"/>
                    </a:lnTo>
                    <a:lnTo>
                      <a:pt x="3822" y="162"/>
                    </a:lnTo>
                    <a:lnTo>
                      <a:pt x="3340" y="305"/>
                    </a:lnTo>
                    <a:lnTo>
                      <a:pt x="2885" y="501"/>
                    </a:lnTo>
                    <a:lnTo>
                      <a:pt x="2456" y="733"/>
                    </a:lnTo>
                    <a:lnTo>
                      <a:pt x="2045" y="1010"/>
                    </a:lnTo>
                    <a:lnTo>
                      <a:pt x="1670" y="1323"/>
                    </a:lnTo>
                    <a:lnTo>
                      <a:pt x="1322" y="1671"/>
                    </a:lnTo>
                    <a:lnTo>
                      <a:pt x="1009" y="2046"/>
                    </a:lnTo>
                    <a:lnTo>
                      <a:pt x="733" y="2457"/>
                    </a:lnTo>
                    <a:lnTo>
                      <a:pt x="500" y="2885"/>
                    </a:lnTo>
                    <a:lnTo>
                      <a:pt x="304" y="3341"/>
                    </a:lnTo>
                    <a:lnTo>
                      <a:pt x="161" y="3823"/>
                    </a:lnTo>
                    <a:lnTo>
                      <a:pt x="54" y="4314"/>
                    </a:lnTo>
                    <a:lnTo>
                      <a:pt x="9" y="4832"/>
                    </a:lnTo>
                    <a:lnTo>
                      <a:pt x="0" y="5091"/>
                    </a:lnTo>
                    <a:lnTo>
                      <a:pt x="1268" y="5091"/>
                    </a:lnTo>
                    <a:lnTo>
                      <a:pt x="1286" y="4698"/>
                    </a:lnTo>
                    <a:lnTo>
                      <a:pt x="1438" y="3957"/>
                    </a:lnTo>
                    <a:lnTo>
                      <a:pt x="1724" y="3269"/>
                    </a:lnTo>
                    <a:lnTo>
                      <a:pt x="2135" y="2662"/>
                    </a:lnTo>
                    <a:lnTo>
                      <a:pt x="2661" y="2135"/>
                    </a:lnTo>
                    <a:lnTo>
                      <a:pt x="3269" y="1724"/>
                    </a:lnTo>
                    <a:lnTo>
                      <a:pt x="3956" y="1439"/>
                    </a:lnTo>
                    <a:lnTo>
                      <a:pt x="4697" y="1278"/>
                    </a:lnTo>
                    <a:lnTo>
                      <a:pt x="5090" y="1269"/>
                    </a:lnTo>
                    <a:lnTo>
                      <a:pt x="5483" y="1278"/>
                    </a:lnTo>
                    <a:lnTo>
                      <a:pt x="6233" y="1439"/>
                    </a:lnTo>
                    <a:lnTo>
                      <a:pt x="6921" y="1724"/>
                    </a:lnTo>
                    <a:lnTo>
                      <a:pt x="7528" y="2135"/>
                    </a:lnTo>
                    <a:lnTo>
                      <a:pt x="8046" y="2662"/>
                    </a:lnTo>
                    <a:lnTo>
                      <a:pt x="8457" y="3269"/>
                    </a:lnTo>
                    <a:lnTo>
                      <a:pt x="8752" y="3957"/>
                    </a:lnTo>
                    <a:lnTo>
                      <a:pt x="8903" y="4698"/>
                    </a:lnTo>
                    <a:lnTo>
                      <a:pt x="8912" y="5091"/>
                    </a:lnTo>
                    <a:lnTo>
                      <a:pt x="8903" y="5484"/>
                    </a:lnTo>
                    <a:lnTo>
                      <a:pt x="8752" y="6234"/>
                    </a:lnTo>
                    <a:lnTo>
                      <a:pt x="8457" y="6913"/>
                    </a:lnTo>
                    <a:lnTo>
                      <a:pt x="8046" y="7529"/>
                    </a:lnTo>
                    <a:lnTo>
                      <a:pt x="7528" y="8047"/>
                    </a:lnTo>
                    <a:lnTo>
                      <a:pt x="6921" y="8458"/>
                    </a:lnTo>
                    <a:lnTo>
                      <a:pt x="6233" y="8752"/>
                    </a:lnTo>
                    <a:lnTo>
                      <a:pt x="5483" y="8904"/>
                    </a:lnTo>
                    <a:lnTo>
                      <a:pt x="5090" y="8913"/>
                    </a:lnTo>
                    <a:lnTo>
                      <a:pt x="4697" y="8904"/>
                    </a:lnTo>
                    <a:lnTo>
                      <a:pt x="3956" y="8752"/>
                    </a:lnTo>
                    <a:lnTo>
                      <a:pt x="3269" y="8458"/>
                    </a:lnTo>
                    <a:lnTo>
                      <a:pt x="2661" y="8047"/>
                    </a:lnTo>
                    <a:lnTo>
                      <a:pt x="2135" y="7529"/>
                    </a:lnTo>
                    <a:lnTo>
                      <a:pt x="1724" y="6913"/>
                    </a:lnTo>
                    <a:lnTo>
                      <a:pt x="1438" y="6234"/>
                    </a:lnTo>
                    <a:lnTo>
                      <a:pt x="1286" y="5484"/>
                    </a:lnTo>
                    <a:lnTo>
                      <a:pt x="1268" y="5091"/>
                    </a:lnTo>
                    <a:lnTo>
                      <a:pt x="54" y="5868"/>
                    </a:lnTo>
                    <a:lnTo>
                      <a:pt x="161" y="6368"/>
                    </a:lnTo>
                    <a:lnTo>
                      <a:pt x="304" y="6841"/>
                    </a:lnTo>
                    <a:lnTo>
                      <a:pt x="500" y="7297"/>
                    </a:lnTo>
                    <a:lnTo>
                      <a:pt x="733" y="7734"/>
                    </a:lnTo>
                    <a:lnTo>
                      <a:pt x="1009" y="8136"/>
                    </a:lnTo>
                    <a:lnTo>
                      <a:pt x="1322" y="8511"/>
                    </a:lnTo>
                    <a:lnTo>
                      <a:pt x="1670" y="8859"/>
                    </a:lnTo>
                    <a:lnTo>
                      <a:pt x="2045" y="9172"/>
                    </a:lnTo>
                    <a:lnTo>
                      <a:pt x="2456" y="9449"/>
                    </a:lnTo>
                    <a:lnTo>
                      <a:pt x="2885" y="9681"/>
                    </a:lnTo>
                    <a:lnTo>
                      <a:pt x="3340" y="9877"/>
                    </a:lnTo>
                    <a:lnTo>
                      <a:pt x="3822" y="10029"/>
                    </a:lnTo>
                    <a:lnTo>
                      <a:pt x="4313" y="10127"/>
                    </a:lnTo>
                    <a:lnTo>
                      <a:pt x="4831" y="10181"/>
                    </a:lnTo>
                    <a:lnTo>
                      <a:pt x="5358" y="10181"/>
                    </a:lnTo>
                    <a:lnTo>
                      <a:pt x="5867" y="10127"/>
                    </a:lnTo>
                    <a:lnTo>
                      <a:pt x="6367" y="10029"/>
                    </a:lnTo>
                    <a:lnTo>
                      <a:pt x="6841" y="9877"/>
                    </a:lnTo>
                    <a:lnTo>
                      <a:pt x="7296" y="9681"/>
                    </a:lnTo>
                    <a:lnTo>
                      <a:pt x="7734" y="9449"/>
                    </a:lnTo>
                    <a:lnTo>
                      <a:pt x="8135" y="9172"/>
                    </a:lnTo>
                    <a:lnTo>
                      <a:pt x="8519" y="8859"/>
                    </a:lnTo>
                    <a:lnTo>
                      <a:pt x="8859" y="8511"/>
                    </a:lnTo>
                    <a:lnTo>
                      <a:pt x="9171" y="8136"/>
                    </a:lnTo>
                    <a:lnTo>
                      <a:pt x="9448" y="7734"/>
                    </a:lnTo>
                    <a:lnTo>
                      <a:pt x="9680" y="7297"/>
                    </a:lnTo>
                    <a:lnTo>
                      <a:pt x="9877" y="6841"/>
                    </a:lnTo>
                    <a:lnTo>
                      <a:pt x="10029" y="6368"/>
                    </a:lnTo>
                    <a:lnTo>
                      <a:pt x="10127" y="5868"/>
                    </a:lnTo>
                    <a:lnTo>
                      <a:pt x="10180" y="5350"/>
                    </a:lnTo>
                    <a:lnTo>
                      <a:pt x="10180" y="5091"/>
                    </a:lnTo>
                    <a:lnTo>
                      <a:pt x="10180" y="4832"/>
                    </a:lnTo>
                    <a:lnTo>
                      <a:pt x="10127" y="4314"/>
                    </a:lnTo>
                    <a:lnTo>
                      <a:pt x="10029" y="3823"/>
                    </a:lnTo>
                    <a:lnTo>
                      <a:pt x="9877" y="3341"/>
                    </a:lnTo>
                    <a:lnTo>
                      <a:pt x="9680" y="2885"/>
                    </a:lnTo>
                    <a:lnTo>
                      <a:pt x="9448" y="2457"/>
                    </a:lnTo>
                    <a:lnTo>
                      <a:pt x="9171" y="2046"/>
                    </a:lnTo>
                    <a:lnTo>
                      <a:pt x="8859" y="1671"/>
                    </a:lnTo>
                    <a:lnTo>
                      <a:pt x="8519" y="1323"/>
                    </a:lnTo>
                    <a:lnTo>
                      <a:pt x="8135" y="1010"/>
                    </a:lnTo>
                    <a:lnTo>
                      <a:pt x="7734" y="733"/>
                    </a:lnTo>
                    <a:lnTo>
                      <a:pt x="7296" y="501"/>
                    </a:lnTo>
                    <a:lnTo>
                      <a:pt x="6841" y="305"/>
                    </a:lnTo>
                    <a:lnTo>
                      <a:pt x="6367" y="162"/>
                    </a:lnTo>
                    <a:lnTo>
                      <a:pt x="5867" y="54"/>
                    </a:lnTo>
                    <a:lnTo>
                      <a:pt x="5358" y="1"/>
                    </a:lnTo>
                    <a:close/>
                  </a:path>
                </a:pathLst>
              </a:custGeom>
              <a:solidFill>
                <a:srgbClr val="E71E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2" name="Google Shape;851;p24">
                <a:extLst>
                  <a:ext uri="{FF2B5EF4-FFF2-40B4-BE49-F238E27FC236}">
                    <a16:creationId xmlns:a16="http://schemas.microsoft.com/office/drawing/2014/main" id="{35728027-7194-42CF-938B-E1EC75992A2A}"/>
                  </a:ext>
                </a:extLst>
              </p:cNvPr>
              <p:cNvGrpSpPr/>
              <p:nvPr/>
            </p:nvGrpSpPr>
            <p:grpSpPr>
              <a:xfrm>
                <a:off x="426552" y="2837972"/>
                <a:ext cx="1946245" cy="389576"/>
                <a:chOff x="457202" y="2926842"/>
                <a:chExt cx="1882066" cy="306222"/>
              </a:xfrm>
            </p:grpSpPr>
            <p:sp>
              <p:nvSpPr>
                <p:cNvPr id="34" name="Google Shape;852;p24">
                  <a:extLst>
                    <a:ext uri="{FF2B5EF4-FFF2-40B4-BE49-F238E27FC236}">
                      <a16:creationId xmlns:a16="http://schemas.microsoft.com/office/drawing/2014/main" id="{0E040437-DF22-45F7-BDF7-C374693295B4}"/>
                    </a:ext>
                  </a:extLst>
                </p:cNvPr>
                <p:cNvSpPr/>
                <p:nvPr/>
              </p:nvSpPr>
              <p:spPr>
                <a:xfrm>
                  <a:off x="848240" y="2995521"/>
                  <a:ext cx="1105817" cy="137230"/>
                </a:xfrm>
                <a:custGeom>
                  <a:avLst/>
                  <a:gdLst/>
                  <a:ahLst/>
                  <a:cxnLst/>
                  <a:rect l="l" t="t" r="r" b="b"/>
                  <a:pathLst>
                    <a:path w="9646" h="1197" extrusionOk="0">
                      <a:moveTo>
                        <a:pt x="1" y="0"/>
                      </a:moveTo>
                      <a:lnTo>
                        <a:pt x="1" y="1197"/>
                      </a:lnTo>
                      <a:lnTo>
                        <a:pt x="9645" y="1197"/>
                      </a:lnTo>
                      <a:lnTo>
                        <a:pt x="9645" y="0"/>
                      </a:ln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5" name="Google Shape;853;p24">
                  <a:extLst>
                    <a:ext uri="{FF2B5EF4-FFF2-40B4-BE49-F238E27FC236}">
                      <a16:creationId xmlns:a16="http://schemas.microsoft.com/office/drawing/2014/main" id="{D6B0019F-AEC4-4205-94CD-7B448C5844D3}"/>
                    </a:ext>
                  </a:extLst>
                </p:cNvPr>
                <p:cNvSpPr/>
                <p:nvPr/>
              </p:nvSpPr>
              <p:spPr>
                <a:xfrm>
                  <a:off x="1975380" y="3087579"/>
                  <a:ext cx="239135" cy="145485"/>
                </a:xfrm>
                <a:custGeom>
                  <a:avLst/>
                  <a:gdLst/>
                  <a:ahLst/>
                  <a:cxnLst/>
                  <a:rect l="l" t="t" r="r" b="b"/>
                  <a:pathLst>
                    <a:path w="1591" h="1269" extrusionOk="0">
                      <a:moveTo>
                        <a:pt x="1" y="1"/>
                      </a:moveTo>
                      <a:lnTo>
                        <a:pt x="1" y="153"/>
                      </a:lnTo>
                      <a:lnTo>
                        <a:pt x="965" y="153"/>
                      </a:lnTo>
                      <a:lnTo>
                        <a:pt x="1063" y="161"/>
                      </a:lnTo>
                      <a:lnTo>
                        <a:pt x="1233" y="233"/>
                      </a:lnTo>
                      <a:lnTo>
                        <a:pt x="1367" y="367"/>
                      </a:lnTo>
                      <a:lnTo>
                        <a:pt x="1439" y="537"/>
                      </a:lnTo>
                      <a:lnTo>
                        <a:pt x="1447" y="635"/>
                      </a:lnTo>
                      <a:lnTo>
                        <a:pt x="1439" y="733"/>
                      </a:lnTo>
                      <a:lnTo>
                        <a:pt x="1367" y="903"/>
                      </a:lnTo>
                      <a:lnTo>
                        <a:pt x="1233" y="1037"/>
                      </a:lnTo>
                      <a:lnTo>
                        <a:pt x="1063" y="1108"/>
                      </a:lnTo>
                      <a:lnTo>
                        <a:pt x="965" y="1117"/>
                      </a:lnTo>
                      <a:lnTo>
                        <a:pt x="867" y="1108"/>
                      </a:lnTo>
                      <a:lnTo>
                        <a:pt x="697" y="1037"/>
                      </a:lnTo>
                      <a:lnTo>
                        <a:pt x="563" y="903"/>
                      </a:lnTo>
                      <a:lnTo>
                        <a:pt x="492" y="733"/>
                      </a:lnTo>
                      <a:lnTo>
                        <a:pt x="483" y="635"/>
                      </a:lnTo>
                      <a:lnTo>
                        <a:pt x="331" y="635"/>
                      </a:lnTo>
                      <a:lnTo>
                        <a:pt x="340" y="760"/>
                      </a:lnTo>
                      <a:lnTo>
                        <a:pt x="438" y="992"/>
                      </a:lnTo>
                      <a:lnTo>
                        <a:pt x="608" y="1162"/>
                      </a:lnTo>
                      <a:lnTo>
                        <a:pt x="831" y="1260"/>
                      </a:lnTo>
                      <a:lnTo>
                        <a:pt x="965" y="1269"/>
                      </a:lnTo>
                      <a:lnTo>
                        <a:pt x="1090" y="1260"/>
                      </a:lnTo>
                      <a:lnTo>
                        <a:pt x="1314" y="1162"/>
                      </a:lnTo>
                      <a:lnTo>
                        <a:pt x="1492" y="992"/>
                      </a:lnTo>
                      <a:lnTo>
                        <a:pt x="1581" y="760"/>
                      </a:lnTo>
                      <a:lnTo>
                        <a:pt x="1590" y="635"/>
                      </a:lnTo>
                      <a:lnTo>
                        <a:pt x="1581" y="510"/>
                      </a:lnTo>
                      <a:lnTo>
                        <a:pt x="1492" y="278"/>
                      </a:lnTo>
                      <a:lnTo>
                        <a:pt x="1314" y="108"/>
                      </a:lnTo>
                      <a:lnTo>
                        <a:pt x="1090" y="10"/>
                      </a:lnTo>
                      <a:lnTo>
                        <a:pt x="965" y="1"/>
                      </a:lnTo>
                      <a:close/>
                    </a:path>
                  </a:pathLst>
                </a:custGeom>
                <a:solidFill>
                  <a:srgbClr val="5959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854;p24">
                  <a:extLst>
                    <a:ext uri="{FF2B5EF4-FFF2-40B4-BE49-F238E27FC236}">
                      <a16:creationId xmlns:a16="http://schemas.microsoft.com/office/drawing/2014/main" id="{F7EFF7AF-5C90-4552-800E-CA6D435CEDE7}"/>
                    </a:ext>
                  </a:extLst>
                </p:cNvPr>
                <p:cNvSpPr/>
                <p:nvPr/>
              </p:nvSpPr>
              <p:spPr>
                <a:xfrm>
                  <a:off x="1975380" y="2926842"/>
                  <a:ext cx="166688" cy="117855"/>
                </a:xfrm>
                <a:custGeom>
                  <a:avLst/>
                  <a:gdLst/>
                  <a:ahLst/>
                  <a:cxnLst/>
                  <a:rect l="l" t="t" r="r" b="b"/>
                  <a:pathLst>
                    <a:path w="1109" h="1028" extrusionOk="0">
                      <a:moveTo>
                        <a:pt x="483" y="1"/>
                      </a:moveTo>
                      <a:lnTo>
                        <a:pt x="304" y="81"/>
                      </a:lnTo>
                      <a:lnTo>
                        <a:pt x="162" y="224"/>
                      </a:lnTo>
                      <a:lnTo>
                        <a:pt x="81" y="411"/>
                      </a:lnTo>
                      <a:lnTo>
                        <a:pt x="81" y="510"/>
                      </a:lnTo>
                      <a:lnTo>
                        <a:pt x="224" y="510"/>
                      </a:lnTo>
                      <a:lnTo>
                        <a:pt x="233" y="438"/>
                      </a:lnTo>
                      <a:lnTo>
                        <a:pt x="287" y="304"/>
                      </a:lnTo>
                      <a:lnTo>
                        <a:pt x="385" y="206"/>
                      </a:lnTo>
                      <a:lnTo>
                        <a:pt x="519" y="153"/>
                      </a:lnTo>
                      <a:lnTo>
                        <a:pt x="590" y="144"/>
                      </a:lnTo>
                      <a:lnTo>
                        <a:pt x="662" y="153"/>
                      </a:lnTo>
                      <a:lnTo>
                        <a:pt x="796" y="206"/>
                      </a:lnTo>
                      <a:lnTo>
                        <a:pt x="894" y="304"/>
                      </a:lnTo>
                      <a:lnTo>
                        <a:pt x="947" y="438"/>
                      </a:lnTo>
                      <a:lnTo>
                        <a:pt x="956" y="510"/>
                      </a:lnTo>
                      <a:lnTo>
                        <a:pt x="947" y="590"/>
                      </a:lnTo>
                      <a:lnTo>
                        <a:pt x="894" y="715"/>
                      </a:lnTo>
                      <a:lnTo>
                        <a:pt x="796" y="813"/>
                      </a:lnTo>
                      <a:lnTo>
                        <a:pt x="662" y="876"/>
                      </a:lnTo>
                      <a:lnTo>
                        <a:pt x="1" y="876"/>
                      </a:lnTo>
                      <a:lnTo>
                        <a:pt x="1" y="1028"/>
                      </a:lnTo>
                      <a:lnTo>
                        <a:pt x="590" y="1028"/>
                      </a:lnTo>
                      <a:lnTo>
                        <a:pt x="697" y="1019"/>
                      </a:lnTo>
                      <a:lnTo>
                        <a:pt x="885" y="938"/>
                      </a:lnTo>
                      <a:lnTo>
                        <a:pt x="1019" y="804"/>
                      </a:lnTo>
                      <a:lnTo>
                        <a:pt x="1099" y="617"/>
                      </a:lnTo>
                      <a:lnTo>
                        <a:pt x="1108" y="510"/>
                      </a:lnTo>
                      <a:lnTo>
                        <a:pt x="1099" y="411"/>
                      </a:lnTo>
                      <a:lnTo>
                        <a:pt x="1019" y="224"/>
                      </a:lnTo>
                      <a:lnTo>
                        <a:pt x="885" y="81"/>
                      </a:lnTo>
                      <a:lnTo>
                        <a:pt x="697" y="1"/>
                      </a:lnTo>
                      <a:close/>
                    </a:path>
                  </a:pathLst>
                </a:custGeom>
                <a:solidFill>
                  <a:srgbClr val="5959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855;p24">
                  <a:extLst>
                    <a:ext uri="{FF2B5EF4-FFF2-40B4-BE49-F238E27FC236}">
                      <a16:creationId xmlns:a16="http://schemas.microsoft.com/office/drawing/2014/main" id="{E1F78D93-B16C-484E-A838-E782AFF8C9D6}"/>
                    </a:ext>
                  </a:extLst>
                </p:cNvPr>
                <p:cNvSpPr/>
                <p:nvPr/>
              </p:nvSpPr>
              <p:spPr>
                <a:xfrm>
                  <a:off x="1975380" y="2959632"/>
                  <a:ext cx="363888" cy="117855"/>
                </a:xfrm>
                <a:custGeom>
                  <a:avLst/>
                  <a:gdLst/>
                  <a:ahLst/>
                  <a:cxnLst/>
                  <a:rect l="l" t="t" r="r" b="b"/>
                  <a:pathLst>
                    <a:path w="2421" h="1028" extrusionOk="0">
                      <a:moveTo>
                        <a:pt x="1903" y="0"/>
                      </a:moveTo>
                      <a:lnTo>
                        <a:pt x="1805" y="9"/>
                      </a:lnTo>
                      <a:lnTo>
                        <a:pt x="1617" y="90"/>
                      </a:lnTo>
                      <a:lnTo>
                        <a:pt x="1474" y="224"/>
                      </a:lnTo>
                      <a:lnTo>
                        <a:pt x="1403" y="411"/>
                      </a:lnTo>
                      <a:lnTo>
                        <a:pt x="1394" y="518"/>
                      </a:lnTo>
                      <a:lnTo>
                        <a:pt x="1546" y="518"/>
                      </a:lnTo>
                      <a:lnTo>
                        <a:pt x="1546" y="438"/>
                      </a:lnTo>
                      <a:lnTo>
                        <a:pt x="1599" y="313"/>
                      </a:lnTo>
                      <a:lnTo>
                        <a:pt x="1706" y="215"/>
                      </a:lnTo>
                      <a:lnTo>
                        <a:pt x="1831" y="152"/>
                      </a:lnTo>
                      <a:lnTo>
                        <a:pt x="1983" y="152"/>
                      </a:lnTo>
                      <a:lnTo>
                        <a:pt x="2108" y="215"/>
                      </a:lnTo>
                      <a:lnTo>
                        <a:pt x="2215" y="313"/>
                      </a:lnTo>
                      <a:lnTo>
                        <a:pt x="2269" y="438"/>
                      </a:lnTo>
                      <a:lnTo>
                        <a:pt x="2269" y="518"/>
                      </a:lnTo>
                      <a:lnTo>
                        <a:pt x="2269" y="590"/>
                      </a:lnTo>
                      <a:lnTo>
                        <a:pt x="2215" y="724"/>
                      </a:lnTo>
                      <a:lnTo>
                        <a:pt x="2108" y="822"/>
                      </a:lnTo>
                      <a:lnTo>
                        <a:pt x="1983" y="876"/>
                      </a:lnTo>
                      <a:lnTo>
                        <a:pt x="1" y="876"/>
                      </a:lnTo>
                      <a:lnTo>
                        <a:pt x="1" y="1027"/>
                      </a:lnTo>
                      <a:lnTo>
                        <a:pt x="1903" y="1027"/>
                      </a:lnTo>
                      <a:lnTo>
                        <a:pt x="2010" y="1018"/>
                      </a:lnTo>
                      <a:lnTo>
                        <a:pt x="2198" y="947"/>
                      </a:lnTo>
                      <a:lnTo>
                        <a:pt x="2340" y="804"/>
                      </a:lnTo>
                      <a:lnTo>
                        <a:pt x="2412" y="617"/>
                      </a:lnTo>
                      <a:lnTo>
                        <a:pt x="2421" y="518"/>
                      </a:lnTo>
                      <a:lnTo>
                        <a:pt x="2412" y="411"/>
                      </a:lnTo>
                      <a:lnTo>
                        <a:pt x="2340" y="224"/>
                      </a:lnTo>
                      <a:lnTo>
                        <a:pt x="2198" y="90"/>
                      </a:lnTo>
                      <a:lnTo>
                        <a:pt x="2010" y="9"/>
                      </a:lnTo>
                      <a:lnTo>
                        <a:pt x="1903" y="0"/>
                      </a:lnTo>
                      <a:close/>
                    </a:path>
                  </a:pathLst>
                </a:custGeom>
                <a:solidFill>
                  <a:srgbClr val="5959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856;p24">
                  <a:extLst>
                    <a:ext uri="{FF2B5EF4-FFF2-40B4-BE49-F238E27FC236}">
                      <a16:creationId xmlns:a16="http://schemas.microsoft.com/office/drawing/2014/main" id="{9ECC6B8D-F213-472F-848A-BFF1AC1FFC30}"/>
                    </a:ext>
                  </a:extLst>
                </p:cNvPr>
                <p:cNvSpPr/>
                <p:nvPr/>
              </p:nvSpPr>
              <p:spPr>
                <a:xfrm>
                  <a:off x="457202" y="2995518"/>
                  <a:ext cx="391152" cy="137230"/>
                </a:xfrm>
                <a:custGeom>
                  <a:avLst/>
                  <a:gdLst/>
                  <a:ahLst/>
                  <a:cxnLst/>
                  <a:rect l="l" t="t" r="r" b="b"/>
                  <a:pathLst>
                    <a:path w="3412" h="1197" extrusionOk="0">
                      <a:moveTo>
                        <a:pt x="1" y="0"/>
                      </a:moveTo>
                      <a:lnTo>
                        <a:pt x="1" y="1197"/>
                      </a:lnTo>
                      <a:lnTo>
                        <a:pt x="3412" y="1197"/>
                      </a:lnTo>
                      <a:lnTo>
                        <a:pt x="3412" y="0"/>
                      </a:lnTo>
                      <a:close/>
                    </a:path>
                  </a:pathLst>
                </a:custGeom>
                <a:solidFill>
                  <a:srgbClr val="FFB9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3" name="Google Shape;857;p24">
                <a:extLst>
                  <a:ext uri="{FF2B5EF4-FFF2-40B4-BE49-F238E27FC236}">
                    <a16:creationId xmlns:a16="http://schemas.microsoft.com/office/drawing/2014/main" id="{C34ACFF2-DDD8-4B0D-BE0C-BECF976904C7}"/>
                  </a:ext>
                </a:extLst>
              </p:cNvPr>
              <p:cNvSpPr/>
              <p:nvPr/>
            </p:nvSpPr>
            <p:spPr>
              <a:xfrm>
                <a:off x="747930" y="2607436"/>
                <a:ext cx="809932" cy="841609"/>
              </a:xfrm>
              <a:custGeom>
                <a:avLst/>
                <a:gdLst/>
                <a:ahLst/>
                <a:cxnLst/>
                <a:rect l="l" t="t" r="r" b="b"/>
                <a:pathLst>
                  <a:path w="7065" h="7341" extrusionOk="0">
                    <a:moveTo>
                      <a:pt x="6145" y="1"/>
                    </a:moveTo>
                    <a:lnTo>
                      <a:pt x="1" y="6466"/>
                    </a:lnTo>
                    <a:lnTo>
                      <a:pt x="921" y="7341"/>
                    </a:lnTo>
                    <a:lnTo>
                      <a:pt x="7064" y="876"/>
                    </a:lnTo>
                    <a:lnTo>
                      <a:pt x="6145" y="1"/>
                    </a:lnTo>
                    <a:close/>
                  </a:path>
                </a:pathLst>
              </a:custGeom>
              <a:solidFill>
                <a:srgbClr val="E71E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3" name="Google Shape;2667;p43">
              <a:extLst>
                <a:ext uri="{FF2B5EF4-FFF2-40B4-BE49-F238E27FC236}">
                  <a16:creationId xmlns:a16="http://schemas.microsoft.com/office/drawing/2014/main" id="{C00E1353-7062-4DEF-865D-56AACC6C860A}"/>
                </a:ext>
              </a:extLst>
            </p:cNvPr>
            <p:cNvGrpSpPr/>
            <p:nvPr/>
          </p:nvGrpSpPr>
          <p:grpSpPr>
            <a:xfrm>
              <a:off x="395555" y="1485870"/>
              <a:ext cx="1005848" cy="1140779"/>
              <a:chOff x="2962177" y="1175715"/>
              <a:chExt cx="1289499" cy="1462480"/>
            </a:xfrm>
          </p:grpSpPr>
          <p:sp>
            <p:nvSpPr>
              <p:cNvPr id="24" name="Google Shape;2668;p43">
                <a:extLst>
                  <a:ext uri="{FF2B5EF4-FFF2-40B4-BE49-F238E27FC236}">
                    <a16:creationId xmlns:a16="http://schemas.microsoft.com/office/drawing/2014/main" id="{3D6011A4-8321-481B-A87A-D0BFA626FECE}"/>
                  </a:ext>
                </a:extLst>
              </p:cNvPr>
              <p:cNvSpPr/>
              <p:nvPr/>
            </p:nvSpPr>
            <p:spPr>
              <a:xfrm>
                <a:off x="2962177" y="1175715"/>
                <a:ext cx="967272" cy="886472"/>
              </a:xfrm>
              <a:custGeom>
                <a:avLst/>
                <a:gdLst/>
                <a:ahLst/>
                <a:cxnLst/>
                <a:rect l="l" t="t" r="r" b="b"/>
                <a:pathLst>
                  <a:path w="11636" h="10664" extrusionOk="0">
                    <a:moveTo>
                      <a:pt x="7555" y="1"/>
                    </a:moveTo>
                    <a:lnTo>
                      <a:pt x="6992" y="10"/>
                    </a:lnTo>
                    <a:lnTo>
                      <a:pt x="6394" y="54"/>
                    </a:lnTo>
                    <a:lnTo>
                      <a:pt x="5751" y="153"/>
                    </a:lnTo>
                    <a:lnTo>
                      <a:pt x="5412" y="215"/>
                    </a:lnTo>
                    <a:lnTo>
                      <a:pt x="5072" y="296"/>
                    </a:lnTo>
                    <a:lnTo>
                      <a:pt x="4438" y="483"/>
                    </a:lnTo>
                    <a:lnTo>
                      <a:pt x="3849" y="706"/>
                    </a:lnTo>
                    <a:lnTo>
                      <a:pt x="3304" y="956"/>
                    </a:lnTo>
                    <a:lnTo>
                      <a:pt x="2813" y="1242"/>
                    </a:lnTo>
                    <a:lnTo>
                      <a:pt x="2358" y="1555"/>
                    </a:lnTo>
                    <a:lnTo>
                      <a:pt x="1947" y="1885"/>
                    </a:lnTo>
                    <a:lnTo>
                      <a:pt x="1581" y="2242"/>
                    </a:lnTo>
                    <a:lnTo>
                      <a:pt x="1098" y="2805"/>
                    </a:lnTo>
                    <a:lnTo>
                      <a:pt x="607" y="3609"/>
                    </a:lnTo>
                    <a:lnTo>
                      <a:pt x="259" y="4439"/>
                    </a:lnTo>
                    <a:lnTo>
                      <a:pt x="63" y="5270"/>
                    </a:lnTo>
                    <a:lnTo>
                      <a:pt x="0" y="6091"/>
                    </a:lnTo>
                    <a:lnTo>
                      <a:pt x="63" y="6868"/>
                    </a:lnTo>
                    <a:lnTo>
                      <a:pt x="250" y="7591"/>
                    </a:lnTo>
                    <a:lnTo>
                      <a:pt x="554" y="8216"/>
                    </a:lnTo>
                    <a:lnTo>
                      <a:pt x="965" y="8743"/>
                    </a:lnTo>
                    <a:lnTo>
                      <a:pt x="1340" y="9038"/>
                    </a:lnTo>
                    <a:lnTo>
                      <a:pt x="1616" y="9199"/>
                    </a:lnTo>
                    <a:lnTo>
                      <a:pt x="1911" y="9315"/>
                    </a:lnTo>
                    <a:lnTo>
                      <a:pt x="2233" y="9386"/>
                    </a:lnTo>
                    <a:lnTo>
                      <a:pt x="2572" y="9413"/>
                    </a:lnTo>
                    <a:lnTo>
                      <a:pt x="2929" y="9386"/>
                    </a:lnTo>
                    <a:lnTo>
                      <a:pt x="3117" y="9351"/>
                    </a:lnTo>
                    <a:lnTo>
                      <a:pt x="3340" y="9315"/>
                    </a:lnTo>
                    <a:lnTo>
                      <a:pt x="3697" y="9288"/>
                    </a:lnTo>
                    <a:lnTo>
                      <a:pt x="3992" y="9315"/>
                    </a:lnTo>
                    <a:lnTo>
                      <a:pt x="4215" y="9386"/>
                    </a:lnTo>
                    <a:lnTo>
                      <a:pt x="4465" y="9556"/>
                    </a:lnTo>
                    <a:lnTo>
                      <a:pt x="4688" y="9868"/>
                    </a:lnTo>
                    <a:lnTo>
                      <a:pt x="4894" y="10208"/>
                    </a:lnTo>
                    <a:lnTo>
                      <a:pt x="5099" y="10422"/>
                    </a:lnTo>
                    <a:lnTo>
                      <a:pt x="5278" y="10538"/>
                    </a:lnTo>
                    <a:lnTo>
                      <a:pt x="5510" y="10627"/>
                    </a:lnTo>
                    <a:lnTo>
                      <a:pt x="5805" y="10663"/>
                    </a:lnTo>
                    <a:lnTo>
                      <a:pt x="6180" y="10654"/>
                    </a:lnTo>
                    <a:lnTo>
                      <a:pt x="6644" y="10583"/>
                    </a:lnTo>
                    <a:lnTo>
                      <a:pt x="6921" y="10520"/>
                    </a:lnTo>
                    <a:lnTo>
                      <a:pt x="7617" y="10342"/>
                    </a:lnTo>
                    <a:lnTo>
                      <a:pt x="8350" y="10065"/>
                    </a:lnTo>
                    <a:lnTo>
                      <a:pt x="8707" y="9886"/>
                    </a:lnTo>
                    <a:lnTo>
                      <a:pt x="8966" y="9717"/>
                    </a:lnTo>
                    <a:lnTo>
                      <a:pt x="9135" y="9538"/>
                    </a:lnTo>
                    <a:lnTo>
                      <a:pt x="9278" y="9279"/>
                    </a:lnTo>
                    <a:lnTo>
                      <a:pt x="9314" y="8931"/>
                    </a:lnTo>
                    <a:lnTo>
                      <a:pt x="9305" y="8591"/>
                    </a:lnTo>
                    <a:lnTo>
                      <a:pt x="9341" y="8341"/>
                    </a:lnTo>
                    <a:lnTo>
                      <a:pt x="9421" y="8172"/>
                    </a:lnTo>
                    <a:lnTo>
                      <a:pt x="9555" y="8002"/>
                    </a:lnTo>
                    <a:lnTo>
                      <a:pt x="9769" y="7832"/>
                    </a:lnTo>
                    <a:lnTo>
                      <a:pt x="9912" y="7743"/>
                    </a:lnTo>
                    <a:lnTo>
                      <a:pt x="10171" y="7582"/>
                    </a:lnTo>
                    <a:lnTo>
                      <a:pt x="10627" y="7163"/>
                    </a:lnTo>
                    <a:lnTo>
                      <a:pt x="11002" y="6627"/>
                    </a:lnTo>
                    <a:lnTo>
                      <a:pt x="11305" y="6011"/>
                    </a:lnTo>
                    <a:lnTo>
                      <a:pt x="11511" y="5332"/>
                    </a:lnTo>
                    <a:lnTo>
                      <a:pt x="11627" y="4618"/>
                    </a:lnTo>
                    <a:lnTo>
                      <a:pt x="11636" y="3885"/>
                    </a:lnTo>
                    <a:lnTo>
                      <a:pt x="11547" y="3153"/>
                    </a:lnTo>
                    <a:lnTo>
                      <a:pt x="11332" y="2448"/>
                    </a:lnTo>
                    <a:lnTo>
                      <a:pt x="11002" y="1787"/>
                    </a:lnTo>
                    <a:lnTo>
                      <a:pt x="10537" y="1197"/>
                    </a:lnTo>
                    <a:lnTo>
                      <a:pt x="10100" y="822"/>
                    </a:lnTo>
                    <a:lnTo>
                      <a:pt x="9769" y="599"/>
                    </a:lnTo>
                    <a:lnTo>
                      <a:pt x="9403" y="412"/>
                    </a:lnTo>
                    <a:lnTo>
                      <a:pt x="8993" y="251"/>
                    </a:lnTo>
                    <a:lnTo>
                      <a:pt x="8555" y="135"/>
                    </a:lnTo>
                    <a:lnTo>
                      <a:pt x="8073" y="46"/>
                    </a:lnTo>
                    <a:lnTo>
                      <a:pt x="7555" y="1"/>
                    </a:lnTo>
                    <a:close/>
                  </a:path>
                </a:pathLst>
              </a:custGeom>
              <a:solidFill>
                <a:srgbClr val="9E9E9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669;p43">
                <a:extLst>
                  <a:ext uri="{FF2B5EF4-FFF2-40B4-BE49-F238E27FC236}">
                    <a16:creationId xmlns:a16="http://schemas.microsoft.com/office/drawing/2014/main" id="{BBE8833B-BA8B-4289-A210-237D6448EF9C}"/>
                  </a:ext>
                </a:extLst>
              </p:cNvPr>
              <p:cNvSpPr/>
              <p:nvPr/>
            </p:nvSpPr>
            <p:spPr>
              <a:xfrm>
                <a:off x="3165513" y="1534337"/>
                <a:ext cx="242815" cy="264345"/>
              </a:xfrm>
              <a:custGeom>
                <a:avLst/>
                <a:gdLst/>
                <a:ahLst/>
                <a:cxnLst/>
                <a:rect l="l" t="t" r="r" b="b"/>
                <a:pathLst>
                  <a:path w="2921" h="3180" extrusionOk="0">
                    <a:moveTo>
                      <a:pt x="1546" y="0"/>
                    </a:moveTo>
                    <a:lnTo>
                      <a:pt x="1251" y="54"/>
                    </a:lnTo>
                    <a:lnTo>
                      <a:pt x="947" y="196"/>
                    </a:lnTo>
                    <a:lnTo>
                      <a:pt x="787" y="304"/>
                    </a:lnTo>
                    <a:lnTo>
                      <a:pt x="644" y="420"/>
                    </a:lnTo>
                    <a:lnTo>
                      <a:pt x="394" y="679"/>
                    </a:lnTo>
                    <a:lnTo>
                      <a:pt x="215" y="947"/>
                    </a:lnTo>
                    <a:lnTo>
                      <a:pt x="90" y="1223"/>
                    </a:lnTo>
                    <a:lnTo>
                      <a:pt x="19" y="1500"/>
                    </a:lnTo>
                    <a:lnTo>
                      <a:pt x="1" y="1777"/>
                    </a:lnTo>
                    <a:lnTo>
                      <a:pt x="28" y="2045"/>
                    </a:lnTo>
                    <a:lnTo>
                      <a:pt x="99" y="2304"/>
                    </a:lnTo>
                    <a:lnTo>
                      <a:pt x="206" y="2536"/>
                    </a:lnTo>
                    <a:lnTo>
                      <a:pt x="349" y="2742"/>
                    </a:lnTo>
                    <a:lnTo>
                      <a:pt x="528" y="2920"/>
                    </a:lnTo>
                    <a:lnTo>
                      <a:pt x="733" y="3054"/>
                    </a:lnTo>
                    <a:lnTo>
                      <a:pt x="965" y="3143"/>
                    </a:lnTo>
                    <a:lnTo>
                      <a:pt x="1215" y="3179"/>
                    </a:lnTo>
                    <a:lnTo>
                      <a:pt x="1483" y="3170"/>
                    </a:lnTo>
                    <a:lnTo>
                      <a:pt x="1769" y="3090"/>
                    </a:lnTo>
                    <a:lnTo>
                      <a:pt x="1912" y="3018"/>
                    </a:lnTo>
                    <a:lnTo>
                      <a:pt x="2099" y="2920"/>
                    </a:lnTo>
                    <a:lnTo>
                      <a:pt x="2412" y="2679"/>
                    </a:lnTo>
                    <a:lnTo>
                      <a:pt x="2644" y="2420"/>
                    </a:lnTo>
                    <a:lnTo>
                      <a:pt x="2796" y="2134"/>
                    </a:lnTo>
                    <a:lnTo>
                      <a:pt x="2885" y="1831"/>
                    </a:lnTo>
                    <a:lnTo>
                      <a:pt x="2921" y="1527"/>
                    </a:lnTo>
                    <a:lnTo>
                      <a:pt x="2894" y="1223"/>
                    </a:lnTo>
                    <a:lnTo>
                      <a:pt x="2814" y="938"/>
                    </a:lnTo>
                    <a:lnTo>
                      <a:pt x="2689" y="679"/>
                    </a:lnTo>
                    <a:lnTo>
                      <a:pt x="2519" y="447"/>
                    </a:lnTo>
                    <a:lnTo>
                      <a:pt x="2314" y="250"/>
                    </a:lnTo>
                    <a:lnTo>
                      <a:pt x="2082" y="107"/>
                    </a:lnTo>
                    <a:lnTo>
                      <a:pt x="1823" y="18"/>
                    </a:lnTo>
                    <a:lnTo>
                      <a:pt x="1546"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670;p43">
                <a:extLst>
                  <a:ext uri="{FF2B5EF4-FFF2-40B4-BE49-F238E27FC236}">
                    <a16:creationId xmlns:a16="http://schemas.microsoft.com/office/drawing/2014/main" id="{BDF454C7-0686-44E0-936E-76FEB95C2098}"/>
                  </a:ext>
                </a:extLst>
              </p:cNvPr>
              <p:cNvSpPr/>
              <p:nvPr/>
            </p:nvSpPr>
            <p:spPr>
              <a:xfrm>
                <a:off x="3515906" y="1417041"/>
                <a:ext cx="258443" cy="239075"/>
              </a:xfrm>
              <a:custGeom>
                <a:avLst/>
                <a:gdLst/>
                <a:ahLst/>
                <a:cxnLst/>
                <a:rect l="l" t="t" r="r" b="b"/>
                <a:pathLst>
                  <a:path w="3109" h="2876" extrusionOk="0">
                    <a:moveTo>
                      <a:pt x="1510" y="0"/>
                    </a:moveTo>
                    <a:lnTo>
                      <a:pt x="1189" y="36"/>
                    </a:lnTo>
                    <a:lnTo>
                      <a:pt x="867" y="134"/>
                    </a:lnTo>
                    <a:lnTo>
                      <a:pt x="706" y="214"/>
                    </a:lnTo>
                    <a:lnTo>
                      <a:pt x="563" y="295"/>
                    </a:lnTo>
                    <a:lnTo>
                      <a:pt x="322" y="500"/>
                    </a:lnTo>
                    <a:lnTo>
                      <a:pt x="153" y="714"/>
                    </a:lnTo>
                    <a:lnTo>
                      <a:pt x="46" y="947"/>
                    </a:lnTo>
                    <a:lnTo>
                      <a:pt x="1" y="1188"/>
                    </a:lnTo>
                    <a:lnTo>
                      <a:pt x="1" y="1438"/>
                    </a:lnTo>
                    <a:lnTo>
                      <a:pt x="81" y="1804"/>
                    </a:lnTo>
                    <a:lnTo>
                      <a:pt x="331" y="2250"/>
                    </a:lnTo>
                    <a:lnTo>
                      <a:pt x="697" y="2608"/>
                    </a:lnTo>
                    <a:lnTo>
                      <a:pt x="1010" y="2786"/>
                    </a:lnTo>
                    <a:lnTo>
                      <a:pt x="1233" y="2849"/>
                    </a:lnTo>
                    <a:lnTo>
                      <a:pt x="1456" y="2876"/>
                    </a:lnTo>
                    <a:lnTo>
                      <a:pt x="1671" y="2849"/>
                    </a:lnTo>
                    <a:lnTo>
                      <a:pt x="1778" y="2813"/>
                    </a:lnTo>
                    <a:lnTo>
                      <a:pt x="2028" y="2697"/>
                    </a:lnTo>
                    <a:lnTo>
                      <a:pt x="2439" y="2465"/>
                    </a:lnTo>
                    <a:lnTo>
                      <a:pt x="2742" y="2206"/>
                    </a:lnTo>
                    <a:lnTo>
                      <a:pt x="2948" y="1929"/>
                    </a:lnTo>
                    <a:lnTo>
                      <a:pt x="3064" y="1652"/>
                    </a:lnTo>
                    <a:lnTo>
                      <a:pt x="3108" y="1375"/>
                    </a:lnTo>
                    <a:lnTo>
                      <a:pt x="3073" y="1107"/>
                    </a:lnTo>
                    <a:lnTo>
                      <a:pt x="2975" y="857"/>
                    </a:lnTo>
                    <a:lnTo>
                      <a:pt x="2823" y="625"/>
                    </a:lnTo>
                    <a:lnTo>
                      <a:pt x="2626" y="420"/>
                    </a:lnTo>
                    <a:lnTo>
                      <a:pt x="2385" y="241"/>
                    </a:lnTo>
                    <a:lnTo>
                      <a:pt x="2117" y="116"/>
                    </a:lnTo>
                    <a:lnTo>
                      <a:pt x="1823" y="27"/>
                    </a:lnTo>
                    <a:lnTo>
                      <a:pt x="1510"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671;p43">
                <a:extLst>
                  <a:ext uri="{FF2B5EF4-FFF2-40B4-BE49-F238E27FC236}">
                    <a16:creationId xmlns:a16="http://schemas.microsoft.com/office/drawing/2014/main" id="{C5E8FB16-E686-4C45-A11C-FB1D5B8DE174}"/>
                  </a:ext>
                </a:extLst>
              </p:cNvPr>
              <p:cNvSpPr/>
              <p:nvPr/>
            </p:nvSpPr>
            <p:spPr>
              <a:xfrm>
                <a:off x="3466942" y="1708743"/>
                <a:ext cx="101748" cy="123278"/>
              </a:xfrm>
              <a:custGeom>
                <a:avLst/>
                <a:gdLst/>
                <a:ahLst/>
                <a:cxnLst/>
                <a:rect l="l" t="t" r="r" b="b"/>
                <a:pathLst>
                  <a:path w="1224" h="1483" extrusionOk="0">
                    <a:moveTo>
                      <a:pt x="518" y="1"/>
                    </a:moveTo>
                    <a:lnTo>
                      <a:pt x="304" y="63"/>
                    </a:lnTo>
                    <a:lnTo>
                      <a:pt x="224" y="152"/>
                    </a:lnTo>
                    <a:lnTo>
                      <a:pt x="152" y="251"/>
                    </a:lnTo>
                    <a:lnTo>
                      <a:pt x="54" y="492"/>
                    </a:lnTo>
                    <a:lnTo>
                      <a:pt x="0" y="751"/>
                    </a:lnTo>
                    <a:lnTo>
                      <a:pt x="9" y="1019"/>
                    </a:lnTo>
                    <a:lnTo>
                      <a:pt x="72" y="1242"/>
                    </a:lnTo>
                    <a:lnTo>
                      <a:pt x="188" y="1411"/>
                    </a:lnTo>
                    <a:lnTo>
                      <a:pt x="367" y="1483"/>
                    </a:lnTo>
                    <a:lnTo>
                      <a:pt x="590" y="1438"/>
                    </a:lnTo>
                    <a:lnTo>
                      <a:pt x="733" y="1349"/>
                    </a:lnTo>
                    <a:lnTo>
                      <a:pt x="938" y="1197"/>
                    </a:lnTo>
                    <a:lnTo>
                      <a:pt x="1161" y="902"/>
                    </a:lnTo>
                    <a:lnTo>
                      <a:pt x="1224" y="617"/>
                    </a:lnTo>
                    <a:lnTo>
                      <a:pt x="1144" y="367"/>
                    </a:lnTo>
                    <a:lnTo>
                      <a:pt x="983" y="170"/>
                    </a:lnTo>
                    <a:lnTo>
                      <a:pt x="760" y="45"/>
                    </a:lnTo>
                    <a:lnTo>
                      <a:pt x="518"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672;p43">
                <a:extLst>
                  <a:ext uri="{FF2B5EF4-FFF2-40B4-BE49-F238E27FC236}">
                    <a16:creationId xmlns:a16="http://schemas.microsoft.com/office/drawing/2014/main" id="{7959334E-C2D7-415D-AB78-74586DA13BCB}"/>
                  </a:ext>
                </a:extLst>
              </p:cNvPr>
              <p:cNvSpPr/>
              <p:nvPr/>
            </p:nvSpPr>
            <p:spPr>
              <a:xfrm>
                <a:off x="3243489" y="1808998"/>
                <a:ext cx="922050" cy="829197"/>
              </a:xfrm>
              <a:custGeom>
                <a:avLst/>
                <a:gdLst/>
                <a:ahLst/>
                <a:cxnLst/>
                <a:rect l="l" t="t" r="r" b="b"/>
                <a:pathLst>
                  <a:path w="11092" h="9975" extrusionOk="0">
                    <a:moveTo>
                      <a:pt x="8439" y="0"/>
                    </a:moveTo>
                    <a:lnTo>
                      <a:pt x="8279" y="54"/>
                    </a:lnTo>
                    <a:lnTo>
                      <a:pt x="8180" y="89"/>
                    </a:lnTo>
                    <a:lnTo>
                      <a:pt x="8020" y="197"/>
                    </a:lnTo>
                    <a:lnTo>
                      <a:pt x="7841" y="411"/>
                    </a:lnTo>
                    <a:lnTo>
                      <a:pt x="7707" y="777"/>
                    </a:lnTo>
                    <a:lnTo>
                      <a:pt x="7654" y="1179"/>
                    </a:lnTo>
                    <a:lnTo>
                      <a:pt x="7689" y="1777"/>
                    </a:lnTo>
                    <a:lnTo>
                      <a:pt x="7805" y="2349"/>
                    </a:lnTo>
                    <a:lnTo>
                      <a:pt x="7823" y="2411"/>
                    </a:lnTo>
                    <a:lnTo>
                      <a:pt x="7689" y="2545"/>
                    </a:lnTo>
                    <a:lnTo>
                      <a:pt x="6377" y="3769"/>
                    </a:lnTo>
                    <a:lnTo>
                      <a:pt x="4948" y="4938"/>
                    </a:lnTo>
                    <a:lnTo>
                      <a:pt x="3965" y="5635"/>
                    </a:lnTo>
                    <a:lnTo>
                      <a:pt x="3269" y="6028"/>
                    </a:lnTo>
                    <a:lnTo>
                      <a:pt x="2840" y="6215"/>
                    </a:lnTo>
                    <a:lnTo>
                      <a:pt x="2456" y="6323"/>
                    </a:lnTo>
                    <a:lnTo>
                      <a:pt x="2135" y="6331"/>
                    </a:lnTo>
                    <a:lnTo>
                      <a:pt x="1992" y="6287"/>
                    </a:lnTo>
                    <a:lnTo>
                      <a:pt x="1733" y="6206"/>
                    </a:lnTo>
                    <a:lnTo>
                      <a:pt x="1251" y="6117"/>
                    </a:lnTo>
                    <a:lnTo>
                      <a:pt x="831" y="6135"/>
                    </a:lnTo>
                    <a:lnTo>
                      <a:pt x="483" y="6242"/>
                    </a:lnTo>
                    <a:lnTo>
                      <a:pt x="215" y="6421"/>
                    </a:lnTo>
                    <a:lnTo>
                      <a:pt x="54" y="6671"/>
                    </a:lnTo>
                    <a:lnTo>
                      <a:pt x="1" y="6957"/>
                    </a:lnTo>
                    <a:lnTo>
                      <a:pt x="72" y="7278"/>
                    </a:lnTo>
                    <a:lnTo>
                      <a:pt x="161" y="7448"/>
                    </a:lnTo>
                    <a:lnTo>
                      <a:pt x="260" y="7626"/>
                    </a:lnTo>
                    <a:lnTo>
                      <a:pt x="322" y="7966"/>
                    </a:lnTo>
                    <a:lnTo>
                      <a:pt x="260" y="8466"/>
                    </a:lnTo>
                    <a:lnTo>
                      <a:pt x="135" y="8930"/>
                    </a:lnTo>
                    <a:lnTo>
                      <a:pt x="108" y="9225"/>
                    </a:lnTo>
                    <a:lnTo>
                      <a:pt x="179" y="9484"/>
                    </a:lnTo>
                    <a:lnTo>
                      <a:pt x="393" y="9716"/>
                    </a:lnTo>
                    <a:lnTo>
                      <a:pt x="590" y="9823"/>
                    </a:lnTo>
                    <a:lnTo>
                      <a:pt x="795" y="9912"/>
                    </a:lnTo>
                    <a:lnTo>
                      <a:pt x="1179" y="9975"/>
                    </a:lnTo>
                    <a:lnTo>
                      <a:pt x="1528" y="9921"/>
                    </a:lnTo>
                    <a:lnTo>
                      <a:pt x="1822" y="9761"/>
                    </a:lnTo>
                    <a:lnTo>
                      <a:pt x="2063" y="9519"/>
                    </a:lnTo>
                    <a:lnTo>
                      <a:pt x="2251" y="9207"/>
                    </a:lnTo>
                    <a:lnTo>
                      <a:pt x="2367" y="8859"/>
                    </a:lnTo>
                    <a:lnTo>
                      <a:pt x="2403" y="8466"/>
                    </a:lnTo>
                    <a:lnTo>
                      <a:pt x="2394" y="8269"/>
                    </a:lnTo>
                    <a:lnTo>
                      <a:pt x="3028" y="7778"/>
                    </a:lnTo>
                    <a:lnTo>
                      <a:pt x="6305" y="5385"/>
                    </a:lnTo>
                    <a:lnTo>
                      <a:pt x="7939" y="4251"/>
                    </a:lnTo>
                    <a:lnTo>
                      <a:pt x="8841" y="3679"/>
                    </a:lnTo>
                    <a:lnTo>
                      <a:pt x="9181" y="3492"/>
                    </a:lnTo>
                    <a:lnTo>
                      <a:pt x="9332" y="3519"/>
                    </a:lnTo>
                    <a:lnTo>
                      <a:pt x="9636" y="3536"/>
                    </a:lnTo>
                    <a:lnTo>
                      <a:pt x="9913" y="3501"/>
                    </a:lnTo>
                    <a:lnTo>
                      <a:pt x="10172" y="3429"/>
                    </a:lnTo>
                    <a:lnTo>
                      <a:pt x="10511" y="3251"/>
                    </a:lnTo>
                    <a:lnTo>
                      <a:pt x="10850" y="2920"/>
                    </a:lnTo>
                    <a:lnTo>
                      <a:pt x="11047" y="2527"/>
                    </a:lnTo>
                    <a:lnTo>
                      <a:pt x="11092" y="2215"/>
                    </a:lnTo>
                    <a:lnTo>
                      <a:pt x="11065" y="2018"/>
                    </a:lnTo>
                    <a:lnTo>
                      <a:pt x="11002" y="1831"/>
                    </a:lnTo>
                    <a:lnTo>
                      <a:pt x="10877" y="1652"/>
                    </a:lnTo>
                    <a:lnTo>
                      <a:pt x="10708" y="1509"/>
                    </a:lnTo>
                    <a:lnTo>
                      <a:pt x="10484" y="1384"/>
                    </a:lnTo>
                    <a:lnTo>
                      <a:pt x="10350" y="1340"/>
                    </a:lnTo>
                    <a:lnTo>
                      <a:pt x="10083" y="1250"/>
                    </a:lnTo>
                    <a:lnTo>
                      <a:pt x="9672" y="1027"/>
                    </a:lnTo>
                    <a:lnTo>
                      <a:pt x="9261" y="643"/>
                    </a:lnTo>
                    <a:lnTo>
                      <a:pt x="9011" y="286"/>
                    </a:lnTo>
                    <a:lnTo>
                      <a:pt x="8859" y="107"/>
                    </a:lnTo>
                    <a:lnTo>
                      <a:pt x="8680" y="0"/>
                    </a:lnTo>
                    <a:close/>
                  </a:path>
                </a:pathLst>
              </a:custGeom>
              <a:solidFill>
                <a:srgbClr val="9E9E9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673;p43">
                <a:extLst>
                  <a:ext uri="{FF2B5EF4-FFF2-40B4-BE49-F238E27FC236}">
                    <a16:creationId xmlns:a16="http://schemas.microsoft.com/office/drawing/2014/main" id="{90FA6485-8E50-4C09-8564-45C2181AFF65}"/>
                  </a:ext>
                </a:extLst>
              </p:cNvPr>
              <p:cNvSpPr/>
              <p:nvPr/>
            </p:nvSpPr>
            <p:spPr>
              <a:xfrm>
                <a:off x="3781673" y="2253660"/>
                <a:ext cx="470003" cy="237578"/>
              </a:xfrm>
              <a:custGeom>
                <a:avLst/>
                <a:gdLst/>
                <a:ahLst/>
                <a:cxnLst/>
                <a:rect l="l" t="t" r="r" b="b"/>
                <a:pathLst>
                  <a:path w="5654" h="2858" extrusionOk="0">
                    <a:moveTo>
                      <a:pt x="4805" y="0"/>
                    </a:moveTo>
                    <a:lnTo>
                      <a:pt x="4484" y="9"/>
                    </a:lnTo>
                    <a:lnTo>
                      <a:pt x="3778" y="36"/>
                    </a:lnTo>
                    <a:lnTo>
                      <a:pt x="2903" y="45"/>
                    </a:lnTo>
                    <a:lnTo>
                      <a:pt x="2492" y="27"/>
                    </a:lnTo>
                    <a:lnTo>
                      <a:pt x="2028" y="18"/>
                    </a:lnTo>
                    <a:lnTo>
                      <a:pt x="1135" y="98"/>
                    </a:lnTo>
                    <a:lnTo>
                      <a:pt x="599" y="206"/>
                    </a:lnTo>
                    <a:lnTo>
                      <a:pt x="412" y="295"/>
                    </a:lnTo>
                    <a:lnTo>
                      <a:pt x="278" y="366"/>
                    </a:lnTo>
                    <a:lnTo>
                      <a:pt x="63" y="518"/>
                    </a:lnTo>
                    <a:lnTo>
                      <a:pt x="1" y="625"/>
                    </a:lnTo>
                    <a:lnTo>
                      <a:pt x="10" y="697"/>
                    </a:lnTo>
                    <a:lnTo>
                      <a:pt x="108" y="795"/>
                    </a:lnTo>
                    <a:lnTo>
                      <a:pt x="269" y="857"/>
                    </a:lnTo>
                    <a:lnTo>
                      <a:pt x="733" y="982"/>
                    </a:lnTo>
                    <a:lnTo>
                      <a:pt x="1626" y="1152"/>
                    </a:lnTo>
                    <a:lnTo>
                      <a:pt x="2215" y="1304"/>
                    </a:lnTo>
                    <a:lnTo>
                      <a:pt x="2555" y="1456"/>
                    </a:lnTo>
                    <a:lnTo>
                      <a:pt x="2832" y="1661"/>
                    </a:lnTo>
                    <a:lnTo>
                      <a:pt x="3037" y="1947"/>
                    </a:lnTo>
                    <a:lnTo>
                      <a:pt x="3099" y="2125"/>
                    </a:lnTo>
                    <a:lnTo>
                      <a:pt x="3180" y="2313"/>
                    </a:lnTo>
                    <a:lnTo>
                      <a:pt x="3412" y="2599"/>
                    </a:lnTo>
                    <a:lnTo>
                      <a:pt x="3716" y="2786"/>
                    </a:lnTo>
                    <a:lnTo>
                      <a:pt x="4055" y="2858"/>
                    </a:lnTo>
                    <a:lnTo>
                      <a:pt x="4376" y="2804"/>
                    </a:lnTo>
                    <a:lnTo>
                      <a:pt x="4644" y="2608"/>
                    </a:lnTo>
                    <a:lnTo>
                      <a:pt x="4787" y="2367"/>
                    </a:lnTo>
                    <a:lnTo>
                      <a:pt x="4841" y="2161"/>
                    </a:lnTo>
                    <a:lnTo>
                      <a:pt x="4859" y="1777"/>
                    </a:lnTo>
                    <a:lnTo>
                      <a:pt x="4814" y="1465"/>
                    </a:lnTo>
                    <a:lnTo>
                      <a:pt x="4975" y="1429"/>
                    </a:lnTo>
                    <a:lnTo>
                      <a:pt x="5269" y="1277"/>
                    </a:lnTo>
                    <a:lnTo>
                      <a:pt x="5493" y="1054"/>
                    </a:lnTo>
                    <a:lnTo>
                      <a:pt x="5627" y="786"/>
                    </a:lnTo>
                    <a:lnTo>
                      <a:pt x="5653" y="518"/>
                    </a:lnTo>
                    <a:lnTo>
                      <a:pt x="5537" y="277"/>
                    </a:lnTo>
                    <a:lnTo>
                      <a:pt x="5261" y="98"/>
                    </a:lnTo>
                    <a:lnTo>
                      <a:pt x="4805" y="0"/>
                    </a:lnTo>
                    <a:close/>
                  </a:path>
                </a:pathLst>
              </a:custGeom>
              <a:solidFill>
                <a:srgbClr val="9E9E9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674;p43">
                <a:extLst>
                  <a:ext uri="{FF2B5EF4-FFF2-40B4-BE49-F238E27FC236}">
                    <a16:creationId xmlns:a16="http://schemas.microsoft.com/office/drawing/2014/main" id="{49496310-5EE5-4EC4-9797-CD022C4B22DC}"/>
                  </a:ext>
                </a:extLst>
              </p:cNvPr>
              <p:cNvSpPr/>
              <p:nvPr/>
            </p:nvSpPr>
            <p:spPr>
              <a:xfrm>
                <a:off x="3071992" y="2023473"/>
                <a:ext cx="518965" cy="265842"/>
              </a:xfrm>
              <a:custGeom>
                <a:avLst/>
                <a:gdLst/>
                <a:ahLst/>
                <a:cxnLst/>
                <a:rect l="l" t="t" r="r" b="b"/>
                <a:pathLst>
                  <a:path w="6243" h="3198" extrusionOk="0">
                    <a:moveTo>
                      <a:pt x="1456" y="1"/>
                    </a:moveTo>
                    <a:lnTo>
                      <a:pt x="1162" y="54"/>
                    </a:lnTo>
                    <a:lnTo>
                      <a:pt x="921" y="251"/>
                    </a:lnTo>
                    <a:lnTo>
                      <a:pt x="769" y="581"/>
                    </a:lnTo>
                    <a:lnTo>
                      <a:pt x="760" y="1072"/>
                    </a:lnTo>
                    <a:lnTo>
                      <a:pt x="831" y="1385"/>
                    </a:lnTo>
                    <a:lnTo>
                      <a:pt x="662" y="1430"/>
                    </a:lnTo>
                    <a:lnTo>
                      <a:pt x="376" y="1626"/>
                    </a:lnTo>
                    <a:lnTo>
                      <a:pt x="153" y="1912"/>
                    </a:lnTo>
                    <a:lnTo>
                      <a:pt x="19" y="2242"/>
                    </a:lnTo>
                    <a:lnTo>
                      <a:pt x="1" y="2582"/>
                    </a:lnTo>
                    <a:lnTo>
                      <a:pt x="81" y="2814"/>
                    </a:lnTo>
                    <a:lnTo>
                      <a:pt x="179" y="2948"/>
                    </a:lnTo>
                    <a:lnTo>
                      <a:pt x="322" y="3055"/>
                    </a:lnTo>
                    <a:lnTo>
                      <a:pt x="501" y="3135"/>
                    </a:lnTo>
                    <a:lnTo>
                      <a:pt x="733" y="3189"/>
                    </a:lnTo>
                    <a:lnTo>
                      <a:pt x="1010" y="3198"/>
                    </a:lnTo>
                    <a:lnTo>
                      <a:pt x="1171" y="3189"/>
                    </a:lnTo>
                    <a:lnTo>
                      <a:pt x="1358" y="3162"/>
                    </a:lnTo>
                    <a:lnTo>
                      <a:pt x="1653" y="3091"/>
                    </a:lnTo>
                    <a:lnTo>
                      <a:pt x="1983" y="2939"/>
                    </a:lnTo>
                    <a:lnTo>
                      <a:pt x="2296" y="2796"/>
                    </a:lnTo>
                    <a:lnTo>
                      <a:pt x="2564" y="2733"/>
                    </a:lnTo>
                    <a:lnTo>
                      <a:pt x="2921" y="2707"/>
                    </a:lnTo>
                    <a:lnTo>
                      <a:pt x="3403" y="2742"/>
                    </a:lnTo>
                    <a:lnTo>
                      <a:pt x="3707" y="2787"/>
                    </a:lnTo>
                    <a:lnTo>
                      <a:pt x="3912" y="2814"/>
                    </a:lnTo>
                    <a:lnTo>
                      <a:pt x="4412" y="2787"/>
                    </a:lnTo>
                    <a:lnTo>
                      <a:pt x="4939" y="2698"/>
                    </a:lnTo>
                    <a:lnTo>
                      <a:pt x="5412" y="2555"/>
                    </a:lnTo>
                    <a:lnTo>
                      <a:pt x="5591" y="2457"/>
                    </a:lnTo>
                    <a:lnTo>
                      <a:pt x="5761" y="2358"/>
                    </a:lnTo>
                    <a:lnTo>
                      <a:pt x="6055" y="2126"/>
                    </a:lnTo>
                    <a:lnTo>
                      <a:pt x="6198" y="1948"/>
                    </a:lnTo>
                    <a:lnTo>
                      <a:pt x="6243" y="1796"/>
                    </a:lnTo>
                    <a:lnTo>
                      <a:pt x="6127" y="1662"/>
                    </a:lnTo>
                    <a:lnTo>
                      <a:pt x="5796" y="1590"/>
                    </a:lnTo>
                    <a:lnTo>
                      <a:pt x="5207" y="1590"/>
                    </a:lnTo>
                    <a:lnTo>
                      <a:pt x="4787" y="1635"/>
                    </a:lnTo>
                    <a:lnTo>
                      <a:pt x="4323" y="1680"/>
                    </a:lnTo>
                    <a:lnTo>
                      <a:pt x="3742" y="1689"/>
                    </a:lnTo>
                    <a:lnTo>
                      <a:pt x="3403" y="1644"/>
                    </a:lnTo>
                    <a:lnTo>
                      <a:pt x="3117" y="1555"/>
                    </a:lnTo>
                    <a:lnTo>
                      <a:pt x="2867" y="1403"/>
                    </a:lnTo>
                    <a:lnTo>
                      <a:pt x="2653" y="1189"/>
                    </a:lnTo>
                    <a:lnTo>
                      <a:pt x="2483" y="894"/>
                    </a:lnTo>
                    <a:lnTo>
                      <a:pt x="2403" y="715"/>
                    </a:lnTo>
                    <a:lnTo>
                      <a:pt x="2323" y="537"/>
                    </a:lnTo>
                    <a:lnTo>
                      <a:pt x="2081" y="251"/>
                    </a:lnTo>
                    <a:lnTo>
                      <a:pt x="1778" y="72"/>
                    </a:lnTo>
                    <a:lnTo>
                      <a:pt x="1456" y="1"/>
                    </a:lnTo>
                    <a:close/>
                  </a:path>
                </a:pathLst>
              </a:custGeom>
              <a:solidFill>
                <a:srgbClr val="9E9E9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p:cTn id="20" dur="500" fill="hold"/>
                                        <p:tgtEl>
                                          <p:spTgt spid="43"/>
                                        </p:tgtEl>
                                        <p:attrNameLst>
                                          <p:attrName>ppt_w</p:attrName>
                                        </p:attrNameLst>
                                      </p:cBhvr>
                                      <p:tavLst>
                                        <p:tav tm="0">
                                          <p:val>
                                            <p:fltVal val="0"/>
                                          </p:val>
                                        </p:tav>
                                        <p:tav tm="100000">
                                          <p:val>
                                            <p:strVal val="#ppt_w"/>
                                          </p:val>
                                        </p:tav>
                                      </p:tavLst>
                                    </p:anim>
                                    <p:anim calcmode="lin" valueType="num">
                                      <p:cBhvr>
                                        <p:cTn id="21" dur="500" fill="hold"/>
                                        <p:tgtEl>
                                          <p:spTgt spid="43"/>
                                        </p:tgtEl>
                                        <p:attrNameLst>
                                          <p:attrName>ppt_h</p:attrName>
                                        </p:attrNameLst>
                                      </p:cBhvr>
                                      <p:tavLst>
                                        <p:tav tm="0">
                                          <p:val>
                                            <p:fltVal val="0"/>
                                          </p:val>
                                        </p:tav>
                                        <p:tav tm="100000">
                                          <p:val>
                                            <p:strVal val="#ppt_h"/>
                                          </p:val>
                                        </p:tav>
                                      </p:tavLst>
                                    </p:anim>
                                    <p:animEffect transition="in" filter="fade">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50860"/>
            <a:ext cx="7480300" cy="751114"/>
            <a:chOff x="0" y="50860"/>
            <a:chExt cx="7480300" cy="751114"/>
          </a:xfrm>
        </p:grpSpPr>
        <p:sp>
          <p:nvSpPr>
            <p:cNvPr id="11" name="TextBox 10"/>
            <p:cNvSpPr txBox="1"/>
            <p:nvPr/>
          </p:nvSpPr>
          <p:spPr>
            <a:xfrm>
              <a:off x="531136" y="255904"/>
              <a:ext cx="6949164" cy="496996"/>
            </a:xfrm>
            <a:prstGeom prst="rect">
              <a:avLst/>
            </a:prstGeom>
            <a:solidFill>
              <a:schemeClr val="accent4">
                <a:lumMod val="20000"/>
                <a:lumOff val="80000"/>
              </a:schemeClr>
            </a:solidFill>
          </p:spPr>
          <p:txBody>
            <a:bodyPr wrap="square" rtlCol="0" anchor="ctr">
              <a:spAutoFit/>
            </a:bodyPr>
            <a:lstStyle/>
            <a:p>
              <a:pPr algn="just">
                <a:lnSpc>
                  <a:spcPct val="150000"/>
                </a:lnSpc>
              </a:pPr>
              <a:r>
                <a:rPr lang="en-US" sz="2000" dirty="0" err="1">
                  <a:solidFill>
                    <a:srgbClr val="002060"/>
                  </a:solidFill>
                </a:rPr>
                <a:t>Vẽ</a:t>
              </a:r>
              <a:r>
                <a:rPr lang="en-US" sz="2000" dirty="0">
                  <a:solidFill>
                    <a:srgbClr val="002060"/>
                  </a:solidFill>
                </a:rPr>
                <a:t> </a:t>
              </a:r>
              <a:r>
                <a:rPr lang="en-US" sz="2000" dirty="0" err="1">
                  <a:solidFill>
                    <a:srgbClr val="002060"/>
                  </a:solidFill>
                </a:rPr>
                <a:t>một</a:t>
              </a:r>
              <a:r>
                <a:rPr lang="en-US" sz="2000" dirty="0">
                  <a:solidFill>
                    <a:srgbClr val="002060"/>
                  </a:solidFill>
                </a:rPr>
                <a:t> </a:t>
              </a:r>
              <a:r>
                <a:rPr lang="en-US" sz="2000" dirty="0" err="1">
                  <a:solidFill>
                    <a:srgbClr val="002060"/>
                  </a:solidFill>
                </a:rPr>
                <a:t>bức</a:t>
              </a:r>
              <a:r>
                <a:rPr lang="en-US" sz="2000" dirty="0">
                  <a:solidFill>
                    <a:srgbClr val="002060"/>
                  </a:solidFill>
                </a:rPr>
                <a:t> </a:t>
              </a:r>
              <a:r>
                <a:rPr lang="en-US" sz="2000" dirty="0" err="1">
                  <a:solidFill>
                    <a:srgbClr val="002060"/>
                  </a:solidFill>
                </a:rPr>
                <a:t>tranh</a:t>
              </a:r>
              <a:r>
                <a:rPr lang="en-US" sz="2000" dirty="0">
                  <a:solidFill>
                    <a:srgbClr val="002060"/>
                  </a:solidFill>
                </a:rPr>
                <a:t> </a:t>
              </a:r>
              <a:r>
                <a:rPr lang="en-US" sz="2000" dirty="0" err="1">
                  <a:solidFill>
                    <a:srgbClr val="002060"/>
                  </a:solidFill>
                </a:rPr>
                <a:t>để</a:t>
              </a:r>
              <a:r>
                <a:rPr lang="en-US" sz="2000" dirty="0">
                  <a:solidFill>
                    <a:srgbClr val="002060"/>
                  </a:solidFill>
                </a:rPr>
                <a:t> </a:t>
              </a:r>
              <a:r>
                <a:rPr lang="en-US" sz="2000" dirty="0" err="1">
                  <a:solidFill>
                    <a:srgbClr val="002060"/>
                  </a:solidFill>
                </a:rPr>
                <a:t>tuyên</a:t>
              </a:r>
              <a:r>
                <a:rPr lang="en-US" sz="2000" dirty="0">
                  <a:solidFill>
                    <a:srgbClr val="002060"/>
                  </a:solidFill>
                </a:rPr>
                <a:t> </a:t>
              </a:r>
              <a:r>
                <a:rPr lang="en-US" sz="2000" dirty="0" err="1">
                  <a:solidFill>
                    <a:srgbClr val="002060"/>
                  </a:solidFill>
                </a:rPr>
                <a:t>truyền</a:t>
              </a:r>
              <a:r>
                <a:rPr lang="en-US" sz="2000" dirty="0">
                  <a:solidFill>
                    <a:srgbClr val="002060"/>
                  </a:solidFill>
                </a:rPr>
                <a:t> </a:t>
              </a:r>
              <a:r>
                <a:rPr lang="en-US" sz="2000" dirty="0" err="1">
                  <a:solidFill>
                    <a:srgbClr val="002060"/>
                  </a:solidFill>
                </a:rPr>
                <a:t>không</a:t>
              </a:r>
              <a:r>
                <a:rPr lang="en-US" sz="2000" dirty="0">
                  <a:solidFill>
                    <a:srgbClr val="002060"/>
                  </a:solidFill>
                </a:rPr>
                <a:t> </a:t>
              </a:r>
              <a:r>
                <a:rPr lang="en-US" sz="2000" dirty="0" err="1">
                  <a:solidFill>
                    <a:srgbClr val="002060"/>
                  </a:solidFill>
                </a:rPr>
                <a:t>hút</a:t>
              </a:r>
              <a:r>
                <a:rPr lang="en-US" sz="2000" dirty="0">
                  <a:solidFill>
                    <a:srgbClr val="002060"/>
                  </a:solidFill>
                </a:rPr>
                <a:t> </a:t>
              </a:r>
              <a:r>
                <a:rPr lang="en-US" sz="2000" dirty="0" err="1">
                  <a:solidFill>
                    <a:srgbClr val="002060"/>
                  </a:solidFill>
                </a:rPr>
                <a:t>thuốc</a:t>
              </a:r>
              <a:r>
                <a:rPr lang="en-US" sz="2000" dirty="0">
                  <a:solidFill>
                    <a:srgbClr val="002060"/>
                  </a:solidFill>
                </a:rPr>
                <a:t> </a:t>
              </a:r>
              <a:r>
                <a:rPr lang="en-US" sz="2000" dirty="0" err="1">
                  <a:solidFill>
                    <a:srgbClr val="002060"/>
                  </a:solidFill>
                </a:rPr>
                <a:t>lá</a:t>
              </a:r>
              <a:endParaRPr lang="en-US" sz="2000" dirty="0">
                <a:solidFill>
                  <a:srgbClr val="002060"/>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9259" t="22857" r="30318" b="23174"/>
            <a:stretch/>
          </p:blipFill>
          <p:spPr>
            <a:xfrm>
              <a:off x="0" y="50860"/>
              <a:ext cx="562599" cy="751114"/>
            </a:xfrm>
            <a:prstGeom prst="rect">
              <a:avLst/>
            </a:prstGeom>
          </p:spPr>
        </p:pic>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136" y="1730827"/>
            <a:ext cx="2319259" cy="3282043"/>
          </a:xfrm>
          <a:prstGeom prst="rect">
            <a:avLst/>
          </a:prstGeom>
          <a:ln>
            <a:solidFill>
              <a:schemeClr val="tx1"/>
            </a:solidFill>
          </a:ln>
          <a:effectLst>
            <a:outerShdw blurRad="50800" dist="38100" dir="13500000" algn="br" rotWithShape="0">
              <a:prstClr val="black">
                <a:alpha val="40000"/>
              </a:prst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8603" y="1730825"/>
            <a:ext cx="2178921" cy="3282043"/>
          </a:xfrm>
          <a:prstGeom prst="rect">
            <a:avLst/>
          </a:prstGeom>
          <a:ln>
            <a:solidFill>
              <a:schemeClr val="tx1"/>
            </a:solidFill>
          </a:ln>
          <a:effectLst>
            <a:outerShdw blurRad="50800" dist="38100" dir="13500000" algn="br"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5733" y="1730825"/>
            <a:ext cx="2205123" cy="3282043"/>
          </a:xfrm>
          <a:prstGeom prst="rect">
            <a:avLst/>
          </a:prstGeom>
          <a:effectLst>
            <a:outerShdw blurRad="50800" dist="38100" dir="13500000" algn="br" rotWithShape="0">
              <a:prstClr val="black">
                <a:alpha val="40000"/>
              </a:prstClr>
            </a:outerShdw>
          </a:effectLst>
        </p:spPr>
      </p:pic>
      <p:sp>
        <p:nvSpPr>
          <p:cNvPr id="7" name="Rounded Rectangle 6"/>
          <p:cNvSpPr/>
          <p:nvPr/>
        </p:nvSpPr>
        <p:spPr>
          <a:xfrm>
            <a:off x="2688772" y="968828"/>
            <a:ext cx="3428999" cy="468086"/>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Một số mẫu tham khảo</a:t>
            </a:r>
            <a:endParaRPr lang="en-US" sz="2000" b="1" dirty="0">
              <a:solidFill>
                <a:schemeClr val="tx1"/>
              </a:solidFill>
            </a:endParaRPr>
          </a:p>
        </p:txBody>
      </p:sp>
    </p:spTree>
    <p:extLst>
      <p:ext uri="{BB962C8B-B14F-4D97-AF65-F5344CB8AC3E}">
        <p14:creationId xmlns:p14="http://schemas.microsoft.com/office/powerpoint/2010/main" val="3247498421"/>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720079" y="1022443"/>
            <a:ext cx="2204280" cy="267124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557" y="3271017"/>
            <a:ext cx="1818262" cy="1736271"/>
          </a:xfrm>
          <a:prstGeom prst="ellipse">
            <a:avLst/>
          </a:prstGeom>
          <a:effectLst>
            <a:outerShdw blurRad="50800" dist="38100" dir="18900000" algn="bl" rotWithShape="0">
              <a:prstClr val="black">
                <a:alpha val="40000"/>
              </a:prstClr>
            </a:outerShdw>
          </a:effectLst>
        </p:spPr>
      </p:pic>
      <p:sp>
        <p:nvSpPr>
          <p:cNvPr id="10" name="Title 11">
            <a:extLst>
              <a:ext uri="{FF2B5EF4-FFF2-40B4-BE49-F238E27FC236}">
                <a16:creationId xmlns:a16="http://schemas.microsoft.com/office/drawing/2014/main" id="{5B1D3A12-34A9-4466-8D2D-6E8EC469B3DA}"/>
              </a:ext>
            </a:extLst>
          </p:cNvPr>
          <p:cNvSpPr txBox="1">
            <a:spLocks/>
          </p:cNvSpPr>
          <p:nvPr/>
        </p:nvSpPr>
        <p:spPr>
          <a:xfrm>
            <a:off x="48257" y="77198"/>
            <a:ext cx="9027548" cy="945245"/>
          </a:xfrm>
          <a:prstGeom prst="rect">
            <a:avLst/>
          </a:prstGeom>
          <a:solidFill>
            <a:schemeClr val="tx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1" i="0" u="none" strike="noStrike" cap="none">
                <a:solidFill>
                  <a:schemeClr val="dk1"/>
                </a:solidFill>
                <a:latin typeface="Roboto"/>
                <a:ea typeface="Roboto"/>
                <a:cs typeface="Roboto"/>
                <a:sym typeface="Roboto"/>
              </a:defRPr>
            </a:lvl9pPr>
          </a:lstStyle>
          <a:p>
            <a:pPr>
              <a:lnSpc>
                <a:spcPct val="150000"/>
              </a:lnSpc>
            </a:pPr>
            <a:r>
              <a:rPr lang="en-US" sz="2000" dirty="0" err="1">
                <a:solidFill>
                  <a:srgbClr val="C00000"/>
                </a:solidFill>
                <a:latin typeface="+mn-lt"/>
              </a:rPr>
              <a:t>Dự</a:t>
            </a:r>
            <a:r>
              <a:rPr lang="en-US" sz="2000" dirty="0">
                <a:solidFill>
                  <a:srgbClr val="C00000"/>
                </a:solidFill>
                <a:latin typeface="+mn-lt"/>
              </a:rPr>
              <a:t> </a:t>
            </a:r>
            <a:r>
              <a:rPr lang="en-US" sz="2000" dirty="0" err="1">
                <a:solidFill>
                  <a:srgbClr val="C00000"/>
                </a:solidFill>
                <a:latin typeface="+mn-lt"/>
              </a:rPr>
              <a:t>án</a:t>
            </a:r>
            <a:r>
              <a:rPr lang="en-US" sz="2000" dirty="0">
                <a:solidFill>
                  <a:srgbClr val="C00000"/>
                </a:solidFill>
                <a:latin typeface="+mn-lt"/>
              </a:rPr>
              <a:t> </a:t>
            </a:r>
            <a:r>
              <a:rPr lang="en-US" sz="2000" dirty="0" err="1">
                <a:solidFill>
                  <a:srgbClr val="C00000"/>
                </a:solidFill>
                <a:latin typeface="+mn-lt"/>
              </a:rPr>
              <a:t>điều</a:t>
            </a:r>
            <a:r>
              <a:rPr lang="en-US" sz="2000" dirty="0">
                <a:solidFill>
                  <a:srgbClr val="C00000"/>
                </a:solidFill>
                <a:latin typeface="+mn-lt"/>
              </a:rPr>
              <a:t> </a:t>
            </a:r>
            <a:r>
              <a:rPr lang="en-US" sz="2000" dirty="0" err="1">
                <a:solidFill>
                  <a:srgbClr val="C00000"/>
                </a:solidFill>
                <a:latin typeface="+mn-lt"/>
              </a:rPr>
              <a:t>tra</a:t>
            </a:r>
            <a:r>
              <a:rPr lang="en-US" sz="2000" dirty="0">
                <a:solidFill>
                  <a:srgbClr val="C00000"/>
                </a:solidFill>
                <a:latin typeface="+mn-lt"/>
              </a:rPr>
              <a:t> </a:t>
            </a:r>
            <a:r>
              <a:rPr lang="en-US" sz="2000" dirty="0" err="1">
                <a:solidFill>
                  <a:srgbClr val="C00000"/>
                </a:solidFill>
                <a:latin typeface="+mn-lt"/>
              </a:rPr>
              <a:t>tỉ</a:t>
            </a:r>
            <a:r>
              <a:rPr lang="en-US" sz="2000" dirty="0">
                <a:solidFill>
                  <a:srgbClr val="C00000"/>
                </a:solidFill>
                <a:latin typeface="+mn-lt"/>
              </a:rPr>
              <a:t> </a:t>
            </a:r>
            <a:r>
              <a:rPr lang="en-US" sz="2000" dirty="0" err="1">
                <a:solidFill>
                  <a:srgbClr val="C00000"/>
                </a:solidFill>
                <a:latin typeface="+mn-lt"/>
              </a:rPr>
              <a:t>lệ</a:t>
            </a:r>
            <a:r>
              <a:rPr lang="en-US" sz="2000" dirty="0">
                <a:solidFill>
                  <a:srgbClr val="C00000"/>
                </a:solidFill>
                <a:latin typeface="+mn-lt"/>
              </a:rPr>
              <a:t> ng</a:t>
            </a:r>
            <a:r>
              <a:rPr lang="vi-VN" sz="2000" dirty="0">
                <a:solidFill>
                  <a:srgbClr val="C00000"/>
                </a:solidFill>
                <a:latin typeface="+mn-lt"/>
              </a:rPr>
              <a:t>ư</a:t>
            </a:r>
            <a:r>
              <a:rPr lang="en-US" sz="2000" dirty="0" err="1">
                <a:solidFill>
                  <a:srgbClr val="C00000"/>
                </a:solidFill>
                <a:latin typeface="+mn-lt"/>
              </a:rPr>
              <a:t>ời</a:t>
            </a:r>
            <a:r>
              <a:rPr lang="en-US" sz="2000" dirty="0">
                <a:solidFill>
                  <a:srgbClr val="C00000"/>
                </a:solidFill>
                <a:latin typeface="+mn-lt"/>
              </a:rPr>
              <a:t> </a:t>
            </a:r>
            <a:r>
              <a:rPr lang="en-US" sz="2000" dirty="0" err="1">
                <a:solidFill>
                  <a:srgbClr val="C00000"/>
                </a:solidFill>
                <a:latin typeface="+mn-lt"/>
              </a:rPr>
              <a:t>mắc</a:t>
            </a:r>
            <a:r>
              <a:rPr lang="en-US" sz="2000" dirty="0">
                <a:solidFill>
                  <a:srgbClr val="C00000"/>
                </a:solidFill>
                <a:latin typeface="+mn-lt"/>
              </a:rPr>
              <a:t> </a:t>
            </a:r>
            <a:r>
              <a:rPr lang="en-US" sz="2000" dirty="0" err="1">
                <a:solidFill>
                  <a:srgbClr val="C00000"/>
                </a:solidFill>
                <a:latin typeface="+mn-lt"/>
              </a:rPr>
              <a:t>một</a:t>
            </a:r>
            <a:r>
              <a:rPr lang="en-US" sz="2000" dirty="0">
                <a:solidFill>
                  <a:srgbClr val="C00000"/>
                </a:solidFill>
                <a:latin typeface="+mn-lt"/>
              </a:rPr>
              <a:t> </a:t>
            </a:r>
            <a:r>
              <a:rPr lang="en-US" sz="2000" dirty="0" err="1">
                <a:solidFill>
                  <a:srgbClr val="C00000"/>
                </a:solidFill>
                <a:latin typeface="+mn-lt"/>
              </a:rPr>
              <a:t>trong</a:t>
            </a:r>
            <a:r>
              <a:rPr lang="en-US" sz="2000" dirty="0">
                <a:solidFill>
                  <a:srgbClr val="C00000"/>
                </a:solidFill>
                <a:latin typeface="+mn-lt"/>
              </a:rPr>
              <a:t> </a:t>
            </a:r>
            <a:r>
              <a:rPr lang="en-US" sz="2000" dirty="0" err="1">
                <a:solidFill>
                  <a:srgbClr val="C00000"/>
                </a:solidFill>
                <a:latin typeface="+mn-lt"/>
              </a:rPr>
              <a:t>số</a:t>
            </a:r>
            <a:r>
              <a:rPr lang="en-US" sz="2000" dirty="0">
                <a:solidFill>
                  <a:srgbClr val="C00000"/>
                </a:solidFill>
                <a:latin typeface="+mn-lt"/>
              </a:rPr>
              <a:t> </a:t>
            </a:r>
            <a:r>
              <a:rPr lang="en-US" sz="2000" dirty="0" err="1">
                <a:solidFill>
                  <a:srgbClr val="C00000"/>
                </a:solidFill>
                <a:latin typeface="+mn-lt"/>
              </a:rPr>
              <a:t>các</a:t>
            </a:r>
            <a:r>
              <a:rPr lang="en-US" sz="2000" dirty="0">
                <a:solidFill>
                  <a:srgbClr val="C00000"/>
                </a:solidFill>
                <a:latin typeface="+mn-lt"/>
              </a:rPr>
              <a:t> </a:t>
            </a:r>
            <a:r>
              <a:rPr lang="en-US" sz="2000" dirty="0" err="1">
                <a:solidFill>
                  <a:srgbClr val="C00000"/>
                </a:solidFill>
                <a:latin typeface="+mn-lt"/>
              </a:rPr>
              <a:t>bệnh</a:t>
            </a:r>
            <a:r>
              <a:rPr lang="en-US" sz="2000" dirty="0">
                <a:solidFill>
                  <a:srgbClr val="C00000"/>
                </a:solidFill>
                <a:latin typeface="+mn-lt"/>
              </a:rPr>
              <a:t> </a:t>
            </a:r>
            <a:r>
              <a:rPr lang="en-US" sz="2000" dirty="0" err="1">
                <a:solidFill>
                  <a:srgbClr val="C00000"/>
                </a:solidFill>
                <a:latin typeface="+mn-lt"/>
              </a:rPr>
              <a:t>hô</a:t>
            </a:r>
            <a:r>
              <a:rPr lang="en-US" sz="2000" dirty="0">
                <a:solidFill>
                  <a:srgbClr val="C00000"/>
                </a:solidFill>
                <a:latin typeface="+mn-lt"/>
              </a:rPr>
              <a:t> </a:t>
            </a:r>
            <a:r>
              <a:rPr lang="en-US" sz="2000" dirty="0" err="1">
                <a:solidFill>
                  <a:srgbClr val="C00000"/>
                </a:solidFill>
                <a:latin typeface="+mn-lt"/>
              </a:rPr>
              <a:t>hấp</a:t>
            </a:r>
            <a:r>
              <a:rPr lang="en-US" sz="2000" dirty="0">
                <a:solidFill>
                  <a:srgbClr val="C00000"/>
                </a:solidFill>
                <a:latin typeface="+mn-lt"/>
              </a:rPr>
              <a:t> </a:t>
            </a:r>
            <a:r>
              <a:rPr lang="en-US" sz="2000" dirty="0" err="1">
                <a:solidFill>
                  <a:srgbClr val="C00000"/>
                </a:solidFill>
                <a:latin typeface="+mn-lt"/>
              </a:rPr>
              <a:t>tại</a:t>
            </a:r>
            <a:endParaRPr lang="en-US" sz="2000" dirty="0">
              <a:solidFill>
                <a:srgbClr val="C00000"/>
              </a:solidFill>
              <a:latin typeface="+mn-lt"/>
            </a:endParaRPr>
          </a:p>
          <a:p>
            <a:pPr>
              <a:lnSpc>
                <a:spcPct val="150000"/>
              </a:lnSpc>
            </a:pPr>
            <a:r>
              <a:rPr lang="en-US" sz="2000" dirty="0">
                <a:solidFill>
                  <a:srgbClr val="C00000"/>
                </a:solidFill>
                <a:latin typeface="+mn-lt"/>
              </a:rPr>
              <a:t> tr</a:t>
            </a:r>
            <a:r>
              <a:rPr lang="vi-VN" sz="2000" dirty="0">
                <a:solidFill>
                  <a:srgbClr val="C00000"/>
                </a:solidFill>
                <a:latin typeface="+mn-lt"/>
              </a:rPr>
              <a:t>ư</a:t>
            </a:r>
            <a:r>
              <a:rPr lang="en-US" sz="2000" dirty="0" err="1">
                <a:solidFill>
                  <a:srgbClr val="C00000"/>
                </a:solidFill>
                <a:latin typeface="+mn-lt"/>
              </a:rPr>
              <a:t>ờng</a:t>
            </a:r>
            <a:r>
              <a:rPr lang="en-US" sz="2000" dirty="0">
                <a:solidFill>
                  <a:srgbClr val="C00000"/>
                </a:solidFill>
                <a:latin typeface="+mn-lt"/>
              </a:rPr>
              <a:t> </a:t>
            </a:r>
            <a:r>
              <a:rPr lang="en-US" sz="2000" dirty="0" err="1">
                <a:solidFill>
                  <a:srgbClr val="C00000"/>
                </a:solidFill>
                <a:latin typeface="+mn-lt"/>
              </a:rPr>
              <a:t>học</a:t>
            </a:r>
            <a:r>
              <a:rPr lang="en-US" sz="2000" dirty="0">
                <a:solidFill>
                  <a:srgbClr val="C00000"/>
                </a:solidFill>
                <a:latin typeface="+mn-lt"/>
              </a:rPr>
              <a:t> </a:t>
            </a:r>
            <a:r>
              <a:rPr lang="en-US" sz="2000" dirty="0" err="1">
                <a:solidFill>
                  <a:srgbClr val="C00000"/>
                </a:solidFill>
                <a:latin typeface="+mn-lt"/>
              </a:rPr>
              <a:t>hoặc</a:t>
            </a:r>
            <a:r>
              <a:rPr lang="en-US" sz="2000" dirty="0">
                <a:solidFill>
                  <a:srgbClr val="C00000"/>
                </a:solidFill>
                <a:latin typeface="+mn-lt"/>
              </a:rPr>
              <a:t> </a:t>
            </a:r>
            <a:r>
              <a:rPr lang="en-US" sz="2000" dirty="0" err="1">
                <a:solidFill>
                  <a:srgbClr val="C00000"/>
                </a:solidFill>
                <a:latin typeface="+mn-lt"/>
              </a:rPr>
              <a:t>tại</a:t>
            </a:r>
            <a:r>
              <a:rPr lang="en-US" sz="2000" dirty="0">
                <a:solidFill>
                  <a:srgbClr val="C00000"/>
                </a:solidFill>
                <a:latin typeface="+mn-lt"/>
              </a:rPr>
              <a:t> </a:t>
            </a:r>
            <a:r>
              <a:rPr lang="en-US" sz="2000" dirty="0" err="1">
                <a:solidFill>
                  <a:srgbClr val="C00000"/>
                </a:solidFill>
                <a:latin typeface="+mn-lt"/>
              </a:rPr>
              <a:t>địa</a:t>
            </a:r>
            <a:r>
              <a:rPr lang="en-US" sz="2000" dirty="0">
                <a:solidFill>
                  <a:srgbClr val="C00000"/>
                </a:solidFill>
                <a:latin typeface="+mn-lt"/>
              </a:rPr>
              <a:t> </a:t>
            </a:r>
            <a:r>
              <a:rPr lang="en-US" sz="2000" dirty="0" err="1">
                <a:solidFill>
                  <a:srgbClr val="C00000"/>
                </a:solidFill>
                <a:latin typeface="+mn-lt"/>
              </a:rPr>
              <a:t>ph</a:t>
            </a:r>
            <a:r>
              <a:rPr lang="vi-VN" sz="2000" dirty="0">
                <a:solidFill>
                  <a:srgbClr val="C00000"/>
                </a:solidFill>
                <a:latin typeface="+mn-lt"/>
              </a:rPr>
              <a:t>ư</a:t>
            </a:r>
            <a:r>
              <a:rPr lang="en-US" sz="2000" dirty="0" err="1">
                <a:solidFill>
                  <a:srgbClr val="C00000"/>
                </a:solidFill>
                <a:latin typeface="+mn-lt"/>
              </a:rPr>
              <a:t>ơng</a:t>
            </a:r>
            <a:r>
              <a:rPr lang="en-US" sz="2000" dirty="0">
                <a:solidFill>
                  <a:srgbClr val="C00000"/>
                </a:solidFill>
                <a:latin typeface="+mn-lt"/>
              </a:rPr>
              <a:t> </a:t>
            </a:r>
            <a:r>
              <a:rPr lang="en-US" sz="2000" dirty="0" err="1">
                <a:solidFill>
                  <a:srgbClr val="C00000"/>
                </a:solidFill>
                <a:latin typeface="+mn-lt"/>
              </a:rPr>
              <a:t>đang</a:t>
            </a:r>
            <a:r>
              <a:rPr lang="en-US" sz="2000" dirty="0">
                <a:solidFill>
                  <a:srgbClr val="C00000"/>
                </a:solidFill>
                <a:latin typeface="+mn-lt"/>
              </a:rPr>
              <a:t> </a:t>
            </a:r>
            <a:r>
              <a:rPr lang="en-US" sz="2000" dirty="0" err="1">
                <a:solidFill>
                  <a:srgbClr val="C00000"/>
                </a:solidFill>
                <a:latin typeface="+mn-lt"/>
              </a:rPr>
              <a:t>sinh</a:t>
            </a:r>
            <a:r>
              <a:rPr lang="en-US" sz="2000" dirty="0">
                <a:solidFill>
                  <a:srgbClr val="C00000"/>
                </a:solidFill>
                <a:latin typeface="+mn-lt"/>
              </a:rPr>
              <a:t> </a:t>
            </a:r>
            <a:r>
              <a:rPr lang="en-US" sz="2000" dirty="0" err="1">
                <a:solidFill>
                  <a:srgbClr val="C00000"/>
                </a:solidFill>
                <a:latin typeface="+mn-lt"/>
              </a:rPr>
              <a:t>sống</a:t>
            </a:r>
            <a:endParaRPr lang="en-US" sz="2000" dirty="0">
              <a:solidFill>
                <a:srgbClr val="C00000"/>
              </a:solidFill>
              <a:latin typeface="+mn-lt"/>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7" y="854581"/>
            <a:ext cx="1517856" cy="1444465"/>
          </a:xfrm>
          <a:prstGeom prst="ellipse">
            <a:avLst/>
          </a:prstGeom>
          <a:effectLst>
            <a:outerShdw blurRad="50800" dist="38100" dir="13500000" algn="br" rotWithShape="0">
              <a:prstClr val="black">
                <a:alpha val="40000"/>
              </a:prstClr>
            </a:outerShdw>
          </a:effectLst>
        </p:spPr>
      </p:pic>
      <p:grpSp>
        <p:nvGrpSpPr>
          <p:cNvPr id="11" name="Group 10">
            <a:extLst>
              <a:ext uri="{FF2B5EF4-FFF2-40B4-BE49-F238E27FC236}">
                <a16:creationId xmlns:a16="http://schemas.microsoft.com/office/drawing/2014/main" id="{66A70841-D4DC-4037-ACF2-77FDABD9235F}"/>
              </a:ext>
            </a:extLst>
          </p:cNvPr>
          <p:cNvGrpSpPr/>
          <p:nvPr/>
        </p:nvGrpSpPr>
        <p:grpSpPr>
          <a:xfrm>
            <a:off x="4323399" y="1233188"/>
            <a:ext cx="4426901" cy="3357910"/>
            <a:chOff x="4443289" y="1300705"/>
            <a:chExt cx="3355343" cy="1846979"/>
          </a:xfrm>
        </p:grpSpPr>
        <p:sp>
          <p:nvSpPr>
            <p:cNvPr id="12" name="Rounded Rectangle 3">
              <a:extLst>
                <a:ext uri="{FF2B5EF4-FFF2-40B4-BE49-F238E27FC236}">
                  <a16:creationId xmlns:a16="http://schemas.microsoft.com/office/drawing/2014/main" id="{8D885F37-DD13-4D35-B6AE-0D0D072439D2}"/>
                </a:ext>
              </a:extLst>
            </p:cNvPr>
            <p:cNvSpPr/>
            <p:nvPr/>
          </p:nvSpPr>
          <p:spPr>
            <a:xfrm>
              <a:off x="4443289" y="1695493"/>
              <a:ext cx="3355343" cy="1452191"/>
            </a:xfrm>
            <a:prstGeom prst="roundRect">
              <a:avLst>
                <a:gd name="adj" fmla="val 10024"/>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rPr>
                <a:t>Điều</a:t>
              </a:r>
              <a:r>
                <a:rPr lang="en-US" sz="2000" dirty="0">
                  <a:solidFill>
                    <a:schemeClr val="tx1"/>
                  </a:solidFill>
                </a:rPr>
                <a:t> </a:t>
              </a:r>
              <a:r>
                <a:rPr lang="en-US" sz="2000" dirty="0" err="1">
                  <a:solidFill>
                    <a:schemeClr val="tx1"/>
                  </a:solidFill>
                </a:rPr>
                <a:t>tra</a:t>
              </a:r>
              <a:r>
                <a:rPr lang="en-US" sz="2000" dirty="0">
                  <a:solidFill>
                    <a:schemeClr val="tx1"/>
                  </a:solidFill>
                </a:rPr>
                <a:t> </a:t>
              </a:r>
              <a:r>
                <a:rPr lang="en-US" sz="2000" dirty="0" err="1">
                  <a:solidFill>
                    <a:schemeClr val="tx1"/>
                  </a:solidFill>
                </a:rPr>
                <a:t>tỉ</a:t>
              </a:r>
              <a:r>
                <a:rPr lang="en-US" sz="2000" dirty="0">
                  <a:solidFill>
                    <a:schemeClr val="tx1"/>
                  </a:solidFill>
                </a:rPr>
                <a:t> </a:t>
              </a:r>
              <a:r>
                <a:rPr lang="en-US" sz="2000" dirty="0" err="1">
                  <a:solidFill>
                    <a:schemeClr val="tx1"/>
                  </a:solidFill>
                </a:rPr>
                <a:t>lệ</a:t>
              </a:r>
              <a:r>
                <a:rPr lang="en-US" sz="2000" dirty="0">
                  <a:solidFill>
                    <a:schemeClr val="tx1"/>
                  </a:solidFill>
                </a:rPr>
                <a:t> </a:t>
              </a:r>
              <a:r>
                <a:rPr lang="en-US" sz="2000" dirty="0" err="1">
                  <a:solidFill>
                    <a:schemeClr val="tx1"/>
                  </a:solidFill>
                </a:rPr>
                <a:t>mắc</a:t>
              </a:r>
              <a:r>
                <a:rPr lang="en-US" sz="2000" dirty="0">
                  <a:solidFill>
                    <a:schemeClr val="tx1"/>
                  </a:solidFill>
                </a:rPr>
                <a:t> </a:t>
              </a:r>
              <a:r>
                <a:rPr lang="en-US" sz="2000" dirty="0" err="1">
                  <a:solidFill>
                    <a:schemeClr val="tx1"/>
                  </a:solidFill>
                </a:rPr>
                <a:t>một</a:t>
              </a:r>
              <a:r>
                <a:rPr lang="en-US" sz="2000" dirty="0">
                  <a:solidFill>
                    <a:schemeClr val="tx1"/>
                  </a:solidFill>
                </a:rPr>
                <a:t> </a:t>
              </a:r>
              <a:r>
                <a:rPr lang="en-US" sz="2000" dirty="0" err="1">
                  <a:solidFill>
                    <a:schemeClr val="tx1"/>
                  </a:solidFill>
                </a:rPr>
                <a:t>trong</a:t>
              </a:r>
              <a:r>
                <a:rPr lang="en-US" sz="2000" dirty="0">
                  <a:solidFill>
                    <a:schemeClr val="tx1"/>
                  </a:solidFill>
                </a:rPr>
                <a:t> </a:t>
              </a:r>
              <a:r>
                <a:rPr lang="en-US" sz="2000" dirty="0" err="1">
                  <a:solidFill>
                    <a:schemeClr val="tx1"/>
                  </a:solidFill>
                </a:rPr>
                <a:t>số</a:t>
              </a:r>
              <a:r>
                <a:rPr lang="en-US" sz="2000" dirty="0">
                  <a:solidFill>
                    <a:schemeClr val="tx1"/>
                  </a:solidFill>
                </a:rPr>
                <a:t> </a:t>
              </a:r>
              <a:r>
                <a:rPr lang="en-US" sz="2000" dirty="0" err="1">
                  <a:solidFill>
                    <a:schemeClr val="tx1"/>
                  </a:solidFill>
                </a:rPr>
                <a:t>các</a:t>
              </a:r>
              <a:r>
                <a:rPr lang="en-US" sz="2000" dirty="0">
                  <a:solidFill>
                    <a:schemeClr val="tx1"/>
                  </a:solidFill>
                </a:rPr>
                <a:t> </a:t>
              </a:r>
              <a:r>
                <a:rPr lang="en-US" sz="2000" dirty="0" err="1">
                  <a:solidFill>
                    <a:schemeClr val="tx1"/>
                  </a:solidFill>
                </a:rPr>
                <a:t>bệnh</a:t>
              </a:r>
              <a:r>
                <a:rPr lang="en-US" sz="2000" dirty="0">
                  <a:solidFill>
                    <a:schemeClr val="tx1"/>
                  </a:solidFill>
                </a:rPr>
                <a:t> </a:t>
              </a:r>
              <a:r>
                <a:rPr lang="en-US" sz="2000" dirty="0" err="1">
                  <a:solidFill>
                    <a:schemeClr val="tx1"/>
                  </a:solidFill>
                </a:rPr>
                <a:t>hô</a:t>
              </a:r>
              <a:r>
                <a:rPr lang="en-US" sz="2000" dirty="0">
                  <a:solidFill>
                    <a:schemeClr val="tx1"/>
                  </a:solidFill>
                </a:rPr>
                <a:t> </a:t>
              </a:r>
              <a:r>
                <a:rPr lang="en-US" sz="2000" dirty="0" err="1">
                  <a:solidFill>
                    <a:schemeClr val="tx1"/>
                  </a:solidFill>
                </a:rPr>
                <a:t>hấp</a:t>
              </a:r>
              <a:r>
                <a:rPr lang="en-US" sz="2000" dirty="0">
                  <a:solidFill>
                    <a:schemeClr val="tx1"/>
                  </a:solidFill>
                </a:rPr>
                <a:t> </a:t>
              </a:r>
              <a:r>
                <a:rPr lang="en-US" sz="2000" dirty="0" err="1">
                  <a:solidFill>
                    <a:schemeClr val="tx1"/>
                  </a:solidFill>
                </a:rPr>
                <a:t>tại</a:t>
              </a:r>
              <a:r>
                <a:rPr lang="en-US" sz="2000" dirty="0">
                  <a:solidFill>
                    <a:schemeClr val="tx1"/>
                  </a:solidFill>
                </a:rPr>
                <a:t> tr</a:t>
              </a:r>
              <a:r>
                <a:rPr lang="vi-VN" sz="2000" dirty="0">
                  <a:solidFill>
                    <a:schemeClr val="tx1"/>
                  </a:solidFill>
                </a:rPr>
                <a:t>ư</a:t>
              </a:r>
              <a:r>
                <a:rPr lang="en-US" sz="2000" dirty="0" err="1">
                  <a:solidFill>
                    <a:schemeClr val="tx1"/>
                  </a:solidFill>
                </a:rPr>
                <a:t>ờng</a:t>
              </a:r>
              <a:r>
                <a:rPr lang="en-US" sz="2000" dirty="0">
                  <a:solidFill>
                    <a:schemeClr val="tx1"/>
                  </a:solidFill>
                </a:rPr>
                <a:t> </a:t>
              </a:r>
              <a:r>
                <a:rPr lang="en-US" sz="2000" dirty="0" err="1">
                  <a:solidFill>
                    <a:schemeClr val="tx1"/>
                  </a:solidFill>
                </a:rPr>
                <a:t>em</a:t>
              </a:r>
              <a:r>
                <a:rPr lang="en-US" sz="2000" dirty="0">
                  <a:solidFill>
                    <a:schemeClr val="tx1"/>
                  </a:solidFill>
                </a:rPr>
                <a:t> </a:t>
              </a:r>
              <a:r>
                <a:rPr lang="en-US" sz="2000" dirty="0" err="1">
                  <a:solidFill>
                    <a:schemeClr val="tx1"/>
                  </a:solidFill>
                </a:rPr>
                <a:t>đang</a:t>
              </a:r>
              <a:r>
                <a:rPr lang="en-US" sz="2000" dirty="0">
                  <a:solidFill>
                    <a:schemeClr val="tx1"/>
                  </a:solidFill>
                </a:rPr>
                <a:t> </a:t>
              </a:r>
              <a:r>
                <a:rPr lang="en-US" sz="2000" dirty="0" err="1">
                  <a:solidFill>
                    <a:schemeClr val="tx1"/>
                  </a:solidFill>
                </a:rPr>
                <a:t>học</a:t>
              </a:r>
              <a:r>
                <a:rPr lang="en-US" sz="2000" dirty="0">
                  <a:solidFill>
                    <a:schemeClr val="tx1"/>
                  </a:solidFill>
                </a:rPr>
                <a:t> </a:t>
              </a:r>
              <a:r>
                <a:rPr lang="en-US" sz="2000" dirty="0" err="1">
                  <a:solidFill>
                    <a:schemeClr val="tx1"/>
                  </a:solidFill>
                </a:rPr>
                <a:t>hoặc</a:t>
              </a:r>
              <a:r>
                <a:rPr lang="en-US" sz="2000" dirty="0">
                  <a:solidFill>
                    <a:schemeClr val="tx1"/>
                  </a:solidFill>
                </a:rPr>
                <a:t> </a:t>
              </a:r>
              <a:r>
                <a:rPr lang="en-US" sz="2000" dirty="0" err="1">
                  <a:solidFill>
                    <a:schemeClr val="tx1"/>
                  </a:solidFill>
                </a:rPr>
                <a:t>tại</a:t>
              </a:r>
              <a:r>
                <a:rPr lang="en-US" sz="2000" dirty="0">
                  <a:solidFill>
                    <a:schemeClr val="tx1"/>
                  </a:solidFill>
                </a:rPr>
                <a:t> </a:t>
              </a:r>
              <a:r>
                <a:rPr lang="en-US" sz="2000" dirty="0" err="1">
                  <a:solidFill>
                    <a:schemeClr val="tx1"/>
                  </a:solidFill>
                </a:rPr>
                <a:t>địa</a:t>
              </a:r>
              <a:r>
                <a:rPr lang="en-US" sz="2000" dirty="0">
                  <a:solidFill>
                    <a:schemeClr val="tx1"/>
                  </a:solidFill>
                </a:rPr>
                <a:t> </a:t>
              </a:r>
              <a:r>
                <a:rPr lang="en-US" sz="2000" dirty="0" err="1">
                  <a:solidFill>
                    <a:schemeClr val="tx1"/>
                  </a:solidFill>
                </a:rPr>
                <a:t>ph</a:t>
              </a:r>
              <a:r>
                <a:rPr lang="vi-VN" sz="2000" dirty="0">
                  <a:solidFill>
                    <a:schemeClr val="tx1"/>
                  </a:solidFill>
                </a:rPr>
                <a:t>ư</a:t>
              </a:r>
              <a:r>
                <a:rPr lang="en-US" sz="2000" dirty="0" err="1">
                  <a:solidFill>
                    <a:schemeClr val="tx1"/>
                  </a:solidFill>
                </a:rPr>
                <a:t>ơng</a:t>
              </a:r>
              <a:r>
                <a:rPr lang="en-US" sz="2000" dirty="0">
                  <a:solidFill>
                    <a:schemeClr val="tx1"/>
                  </a:solidFill>
                </a:rPr>
                <a:t> </a:t>
              </a:r>
              <a:r>
                <a:rPr lang="en-US" sz="2000" dirty="0" err="1">
                  <a:solidFill>
                    <a:schemeClr val="tx1"/>
                  </a:solidFill>
                </a:rPr>
                <a:t>em</a:t>
              </a:r>
              <a:r>
                <a:rPr lang="en-US" sz="2000" dirty="0">
                  <a:solidFill>
                    <a:schemeClr val="tx1"/>
                  </a:solidFill>
                </a:rPr>
                <a:t> </a:t>
              </a:r>
              <a:r>
                <a:rPr lang="en-US" sz="2000" dirty="0" err="1">
                  <a:solidFill>
                    <a:schemeClr val="tx1"/>
                  </a:solidFill>
                </a:rPr>
                <a:t>đang</a:t>
              </a:r>
              <a:r>
                <a:rPr lang="en-US" sz="2000" dirty="0">
                  <a:solidFill>
                    <a:schemeClr val="tx1"/>
                  </a:solidFill>
                </a:rPr>
                <a:t> </a:t>
              </a:r>
              <a:r>
                <a:rPr lang="en-US" sz="2000" dirty="0" err="1">
                  <a:solidFill>
                    <a:schemeClr val="tx1"/>
                  </a:solidFill>
                </a:rPr>
                <a:t>sinh</a:t>
              </a:r>
              <a:r>
                <a:rPr lang="en-US" sz="2000" dirty="0">
                  <a:solidFill>
                    <a:schemeClr val="tx1"/>
                  </a:solidFill>
                </a:rPr>
                <a:t> </a:t>
              </a:r>
              <a:r>
                <a:rPr lang="en-US" sz="2000" dirty="0" err="1">
                  <a:solidFill>
                    <a:schemeClr val="tx1"/>
                  </a:solidFill>
                </a:rPr>
                <a:t>sống</a:t>
              </a:r>
              <a:r>
                <a:rPr lang="en-US" sz="2000" dirty="0">
                  <a:solidFill>
                    <a:schemeClr val="tx1"/>
                  </a:solidFill>
                </a:rPr>
                <a:t> </a:t>
              </a:r>
              <a:r>
                <a:rPr lang="en-US" sz="2000" dirty="0" err="1">
                  <a:solidFill>
                    <a:schemeClr val="tx1"/>
                  </a:solidFill>
                </a:rPr>
                <a:t>theo</a:t>
              </a:r>
              <a:r>
                <a:rPr lang="en-US" sz="2000" dirty="0">
                  <a:solidFill>
                    <a:schemeClr val="tx1"/>
                  </a:solidFill>
                </a:rPr>
                <a:t> </a:t>
              </a:r>
              <a:r>
                <a:rPr lang="en-US" sz="2000" dirty="0" err="1">
                  <a:solidFill>
                    <a:schemeClr val="tx1"/>
                  </a:solidFill>
                </a:rPr>
                <a:t>các</a:t>
              </a:r>
              <a:r>
                <a:rPr lang="en-US" sz="2000" dirty="0">
                  <a:solidFill>
                    <a:schemeClr val="tx1"/>
                  </a:solidFill>
                </a:rPr>
                <a:t> b</a:t>
              </a:r>
              <a:r>
                <a:rPr lang="vi-VN" sz="2000" dirty="0">
                  <a:solidFill>
                    <a:schemeClr val="tx1"/>
                  </a:solidFill>
                </a:rPr>
                <a:t>ư</a:t>
              </a:r>
              <a:r>
                <a:rPr lang="en-US" sz="2000" dirty="0" err="1">
                  <a:solidFill>
                    <a:schemeClr val="tx1"/>
                  </a:solidFill>
                </a:rPr>
                <a:t>ớc</a:t>
              </a:r>
              <a:r>
                <a:rPr lang="en-US" sz="2000" dirty="0">
                  <a:solidFill>
                    <a:schemeClr val="tx1"/>
                  </a:solidFill>
                </a:rPr>
                <a:t> </a:t>
              </a:r>
              <a:r>
                <a:rPr lang="en-US" sz="2000" dirty="0" err="1">
                  <a:solidFill>
                    <a:schemeClr val="tx1"/>
                  </a:solidFill>
                </a:rPr>
                <a:t>điều</a:t>
              </a:r>
              <a:r>
                <a:rPr lang="en-US" sz="2000" dirty="0">
                  <a:solidFill>
                    <a:schemeClr val="tx1"/>
                  </a:solidFill>
                </a:rPr>
                <a:t> </a:t>
              </a:r>
              <a:r>
                <a:rPr lang="en-US" sz="2000" dirty="0" err="1">
                  <a:solidFill>
                    <a:schemeClr val="tx1"/>
                  </a:solidFill>
                </a:rPr>
                <a:t>tra</a:t>
              </a:r>
              <a:r>
                <a:rPr lang="en-US" sz="2000" dirty="0">
                  <a:solidFill>
                    <a:schemeClr val="tx1"/>
                  </a:solidFill>
                </a:rPr>
                <a:t> ở </a:t>
              </a:r>
              <a:r>
                <a:rPr lang="en-US" sz="2000" dirty="0" err="1">
                  <a:solidFill>
                    <a:schemeClr val="tx1"/>
                  </a:solidFill>
                </a:rPr>
                <a:t>bài</a:t>
              </a:r>
              <a:r>
                <a:rPr lang="en-US" sz="2000" dirty="0">
                  <a:solidFill>
                    <a:schemeClr val="tx1"/>
                  </a:solidFill>
                </a:rPr>
                <a:t> 28, </a:t>
              </a:r>
              <a:r>
                <a:rPr lang="en-US" sz="2000" dirty="0" err="1">
                  <a:solidFill>
                    <a:schemeClr val="tx1"/>
                  </a:solidFill>
                </a:rPr>
                <a:t>trang</a:t>
              </a:r>
              <a:r>
                <a:rPr lang="en-US" sz="2000" dirty="0">
                  <a:solidFill>
                    <a:schemeClr val="tx1"/>
                  </a:solidFill>
                </a:rPr>
                <a:t> 135.</a:t>
              </a:r>
            </a:p>
          </p:txBody>
        </p:sp>
        <p:pic>
          <p:nvPicPr>
            <p:cNvPr id="13" name="Picture 12">
              <a:extLst>
                <a:ext uri="{FF2B5EF4-FFF2-40B4-BE49-F238E27FC236}">
                  <a16:creationId xmlns:a16="http://schemas.microsoft.com/office/drawing/2014/main" id="{34738ADF-871D-45E0-82B5-B22E77A516B4}"/>
                </a:ext>
              </a:extLst>
            </p:cNvPr>
            <p:cNvPicPr>
              <a:picLocks noChangeAspect="1"/>
            </p:cNvPicPr>
            <p:nvPr/>
          </p:nvPicPr>
          <p:blipFill>
            <a:blip r:embed="rId6"/>
            <a:stretch>
              <a:fillRect/>
            </a:stretch>
          </p:blipFill>
          <p:spPr>
            <a:xfrm>
              <a:off x="5509109" y="1300705"/>
              <a:ext cx="1223701" cy="519921"/>
            </a:xfrm>
            <a:prstGeom prst="rect">
              <a:avLst/>
            </a:prstGeom>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68196" y="81974"/>
            <a:ext cx="2086502" cy="1099457"/>
            <a:chOff x="406328" y="185056"/>
            <a:chExt cx="2086502" cy="1099457"/>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28" y="185056"/>
              <a:ext cx="2086502" cy="1099457"/>
            </a:xfrm>
            <a:prstGeom prst="rect">
              <a:avLst/>
            </a:prstGeom>
          </p:spPr>
        </p:pic>
        <p:sp>
          <p:nvSpPr>
            <p:cNvPr id="7" name="TextBox 6"/>
            <p:cNvSpPr txBox="1"/>
            <p:nvPr/>
          </p:nvSpPr>
          <p:spPr>
            <a:xfrm>
              <a:off x="616822" y="446315"/>
              <a:ext cx="1665514" cy="400110"/>
            </a:xfrm>
            <a:prstGeom prst="rect">
              <a:avLst/>
            </a:prstGeom>
            <a:noFill/>
          </p:spPr>
          <p:txBody>
            <a:bodyPr wrap="square" rtlCol="0">
              <a:spAutoFit/>
            </a:bodyPr>
            <a:lstStyle/>
            <a:p>
              <a:pPr algn="ctr"/>
              <a:r>
                <a:rPr lang="vi-VN" sz="2000" b="1" dirty="0">
                  <a:solidFill>
                    <a:schemeClr val="tx1"/>
                  </a:solidFill>
                </a:rPr>
                <a:t>KẾT LUẬN</a:t>
              </a:r>
              <a:endParaRPr lang="en-US" sz="2000" b="1" dirty="0">
                <a:solidFill>
                  <a:schemeClr val="tx1"/>
                </a:solidFill>
              </a:endParaRPr>
            </a:p>
          </p:txBody>
        </p:sp>
      </p:grpSp>
      <p:sp>
        <p:nvSpPr>
          <p:cNvPr id="12" name="Rounded Rectangle 11"/>
          <p:cNvSpPr/>
          <p:nvPr/>
        </p:nvSpPr>
        <p:spPr>
          <a:xfrm>
            <a:off x="58022" y="1252804"/>
            <a:ext cx="2906851" cy="3808722"/>
          </a:xfrm>
          <a:prstGeom prst="roundRect">
            <a:avLst>
              <a:gd name="adj" fmla="val 9314"/>
            </a:avLst>
          </a:prstGeom>
          <a:solidFill>
            <a:srgbClr val="FFE389"/>
          </a:solidFill>
          <a:ln>
            <a:solidFill>
              <a:srgbClr val="FFE38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1800" b="1" dirty="0" err="1">
                <a:solidFill>
                  <a:schemeClr val="tx1"/>
                </a:solidFill>
              </a:rPr>
              <a:t>Nguyên</a:t>
            </a:r>
            <a:r>
              <a:rPr lang="en-US" sz="1800" b="1" dirty="0">
                <a:solidFill>
                  <a:schemeClr val="tx1"/>
                </a:solidFill>
              </a:rPr>
              <a:t> </a:t>
            </a:r>
            <a:r>
              <a:rPr lang="en-US" sz="1800" b="1" dirty="0" err="1">
                <a:solidFill>
                  <a:schemeClr val="tx1"/>
                </a:solidFill>
              </a:rPr>
              <a:t>nhân</a:t>
            </a:r>
            <a:r>
              <a:rPr lang="en-US" sz="1800" b="1" dirty="0">
                <a:solidFill>
                  <a:schemeClr val="tx1"/>
                </a:solidFill>
              </a:rPr>
              <a:t> </a:t>
            </a:r>
            <a:r>
              <a:rPr lang="en-US" sz="1800" b="1" dirty="0" err="1">
                <a:solidFill>
                  <a:schemeClr val="tx1"/>
                </a:solidFill>
              </a:rPr>
              <a:t>gây</a:t>
            </a:r>
            <a:r>
              <a:rPr lang="en-US" sz="1800" b="1" dirty="0">
                <a:solidFill>
                  <a:schemeClr val="tx1"/>
                </a:solidFill>
              </a:rPr>
              <a:t> </a:t>
            </a:r>
            <a:r>
              <a:rPr lang="en-US" sz="1800" b="1" dirty="0" err="1">
                <a:solidFill>
                  <a:schemeClr val="tx1"/>
                </a:solidFill>
              </a:rPr>
              <a:t>bệnh</a:t>
            </a:r>
            <a:r>
              <a:rPr lang="en-US" sz="1800" b="1" dirty="0">
                <a:solidFill>
                  <a:schemeClr val="tx1"/>
                </a:solidFill>
              </a:rPr>
              <a:t> </a:t>
            </a:r>
            <a:r>
              <a:rPr lang="en-US" sz="1800" b="1" dirty="0" err="1">
                <a:solidFill>
                  <a:schemeClr val="tx1"/>
                </a:solidFill>
              </a:rPr>
              <a:t>về</a:t>
            </a:r>
            <a:r>
              <a:rPr lang="en-US" sz="1800" b="1" dirty="0">
                <a:solidFill>
                  <a:schemeClr val="tx1"/>
                </a:solidFill>
              </a:rPr>
              <a:t> </a:t>
            </a:r>
            <a:r>
              <a:rPr lang="en-US" sz="1800" b="1" dirty="0" err="1">
                <a:solidFill>
                  <a:schemeClr val="tx1"/>
                </a:solidFill>
              </a:rPr>
              <a:t>phổi</a:t>
            </a:r>
            <a:r>
              <a:rPr lang="en-US" sz="1800" b="1" dirty="0">
                <a:solidFill>
                  <a:schemeClr val="tx1"/>
                </a:solidFill>
              </a:rPr>
              <a:t> </a:t>
            </a:r>
            <a:r>
              <a:rPr lang="en-US" sz="1800" b="1" dirty="0" err="1">
                <a:solidFill>
                  <a:schemeClr val="tx1"/>
                </a:solidFill>
              </a:rPr>
              <a:t>và</a:t>
            </a:r>
            <a:r>
              <a:rPr lang="en-US" sz="1800" b="1" dirty="0">
                <a:solidFill>
                  <a:schemeClr val="tx1"/>
                </a:solidFill>
              </a:rPr>
              <a:t> </a:t>
            </a:r>
            <a:r>
              <a:rPr lang="en-US" sz="1800" b="1" dirty="0" err="1">
                <a:solidFill>
                  <a:schemeClr val="tx1"/>
                </a:solidFill>
              </a:rPr>
              <a:t>đường</a:t>
            </a:r>
            <a:r>
              <a:rPr lang="en-US" sz="1800" b="1" dirty="0">
                <a:solidFill>
                  <a:schemeClr val="tx1"/>
                </a:solidFill>
              </a:rPr>
              <a:t> </a:t>
            </a:r>
            <a:r>
              <a:rPr lang="en-US" sz="1800" b="1" dirty="0" err="1">
                <a:solidFill>
                  <a:schemeClr val="tx1"/>
                </a:solidFill>
              </a:rPr>
              <a:t>hô</a:t>
            </a:r>
            <a:r>
              <a:rPr lang="en-US" sz="1800" b="1" dirty="0">
                <a:solidFill>
                  <a:schemeClr val="tx1"/>
                </a:solidFill>
              </a:rPr>
              <a:t> </a:t>
            </a:r>
            <a:r>
              <a:rPr lang="en-US" sz="1800" b="1" dirty="0" err="1">
                <a:solidFill>
                  <a:schemeClr val="tx1"/>
                </a:solidFill>
              </a:rPr>
              <a:t>hấp</a:t>
            </a:r>
            <a:endParaRPr lang="en-US" sz="1800" b="1" dirty="0">
              <a:solidFill>
                <a:schemeClr val="tx1"/>
              </a:solidFill>
            </a:endParaRPr>
          </a:p>
          <a:p>
            <a:pPr marL="342900" indent="-342900" algn="just">
              <a:lnSpc>
                <a:spcPct val="150000"/>
              </a:lnSpc>
              <a:buFont typeface="Arial" panose="020B0604020202020204" pitchFamily="34" charset="0"/>
              <a:buChar char="•"/>
            </a:pPr>
            <a:r>
              <a:rPr lang="en-US" sz="1800" dirty="0">
                <a:solidFill>
                  <a:schemeClr val="tx1"/>
                </a:solidFill>
              </a:rPr>
              <a:t>Virus</a:t>
            </a:r>
          </a:p>
          <a:p>
            <a:pPr marL="342900" indent="-342900" algn="just">
              <a:lnSpc>
                <a:spcPct val="150000"/>
              </a:lnSpc>
              <a:buFont typeface="Arial" panose="020B0604020202020204" pitchFamily="34" charset="0"/>
              <a:buChar char="•"/>
            </a:pPr>
            <a:r>
              <a:rPr lang="en-US" sz="1800" dirty="0">
                <a:solidFill>
                  <a:schemeClr val="tx1"/>
                </a:solidFill>
              </a:rPr>
              <a:t>Vi </a:t>
            </a:r>
            <a:r>
              <a:rPr lang="en-US" sz="1800" dirty="0" err="1">
                <a:solidFill>
                  <a:schemeClr val="tx1"/>
                </a:solidFill>
              </a:rPr>
              <a:t>khuẩn</a:t>
            </a:r>
            <a:endParaRPr lang="en-US" sz="1800" dirty="0">
              <a:solidFill>
                <a:schemeClr val="tx1"/>
              </a:solidFill>
            </a:endParaRPr>
          </a:p>
          <a:p>
            <a:pPr marL="342900" indent="-342900" algn="just">
              <a:lnSpc>
                <a:spcPct val="150000"/>
              </a:lnSpc>
              <a:buFont typeface="Arial" panose="020B0604020202020204" pitchFamily="34" charset="0"/>
              <a:buChar char="•"/>
            </a:pPr>
            <a:r>
              <a:rPr lang="en-US" sz="1800" dirty="0">
                <a:solidFill>
                  <a:schemeClr val="tx1"/>
                </a:solidFill>
              </a:rPr>
              <a:t>Ô </a:t>
            </a:r>
            <a:r>
              <a:rPr lang="en-US" sz="1800" dirty="0" err="1">
                <a:solidFill>
                  <a:schemeClr val="tx1"/>
                </a:solidFill>
              </a:rPr>
              <a:t>nhiễm</a:t>
            </a:r>
            <a:r>
              <a:rPr lang="en-US" sz="1800" dirty="0">
                <a:solidFill>
                  <a:schemeClr val="tx1"/>
                </a:solidFill>
              </a:rPr>
              <a:t> </a:t>
            </a:r>
            <a:r>
              <a:rPr lang="en-US" sz="1800" dirty="0" err="1">
                <a:solidFill>
                  <a:schemeClr val="tx1"/>
                </a:solidFill>
              </a:rPr>
              <a:t>không</a:t>
            </a:r>
            <a:r>
              <a:rPr lang="en-US" sz="1800" dirty="0">
                <a:solidFill>
                  <a:schemeClr val="tx1"/>
                </a:solidFill>
              </a:rPr>
              <a:t> </a:t>
            </a:r>
            <a:r>
              <a:rPr lang="en-US" sz="1800" dirty="0" err="1">
                <a:solidFill>
                  <a:schemeClr val="tx1"/>
                </a:solidFill>
              </a:rPr>
              <a:t>khí</a:t>
            </a:r>
            <a:endParaRPr lang="en-US" sz="1800" dirty="0">
              <a:solidFill>
                <a:schemeClr val="tx1"/>
              </a:solidFill>
            </a:endParaRPr>
          </a:p>
          <a:p>
            <a:pPr marL="342900" indent="-342900" algn="just">
              <a:lnSpc>
                <a:spcPct val="150000"/>
              </a:lnSpc>
              <a:buFont typeface="Arial" panose="020B0604020202020204" pitchFamily="34" charset="0"/>
              <a:buChar char="•"/>
            </a:pPr>
            <a:r>
              <a:rPr lang="en-US" sz="1800" dirty="0" err="1">
                <a:solidFill>
                  <a:schemeClr val="tx1"/>
                </a:solidFill>
              </a:rPr>
              <a:t>Khói</a:t>
            </a:r>
            <a:r>
              <a:rPr lang="en-US" sz="1800" dirty="0">
                <a:solidFill>
                  <a:schemeClr val="tx1"/>
                </a:solidFill>
              </a:rPr>
              <a:t> </a:t>
            </a:r>
            <a:r>
              <a:rPr lang="en-US" sz="1800" dirty="0" err="1">
                <a:solidFill>
                  <a:schemeClr val="tx1"/>
                </a:solidFill>
              </a:rPr>
              <a:t>thuốc</a:t>
            </a:r>
            <a:r>
              <a:rPr lang="en-US" sz="1800" dirty="0">
                <a:solidFill>
                  <a:schemeClr val="tx1"/>
                </a:solidFill>
              </a:rPr>
              <a:t> </a:t>
            </a:r>
            <a:r>
              <a:rPr lang="en-US" sz="1800" dirty="0" err="1">
                <a:solidFill>
                  <a:schemeClr val="tx1"/>
                </a:solidFill>
              </a:rPr>
              <a:t>lá</a:t>
            </a:r>
            <a:endParaRPr lang="en-US" sz="1800" dirty="0">
              <a:solidFill>
                <a:schemeClr val="tx1"/>
              </a:solidFill>
            </a:endParaRPr>
          </a:p>
          <a:p>
            <a:pPr marL="342900" indent="-342900" algn="just">
              <a:lnSpc>
                <a:spcPct val="150000"/>
              </a:lnSpc>
              <a:buFont typeface="Arial" panose="020B0604020202020204" pitchFamily="34" charset="0"/>
              <a:buChar char="•"/>
            </a:pPr>
            <a:r>
              <a:rPr lang="en-US" sz="1800" dirty="0">
                <a:solidFill>
                  <a:schemeClr val="tx1"/>
                </a:solidFill>
              </a:rPr>
              <a:t>…</a:t>
            </a:r>
          </a:p>
        </p:txBody>
      </p:sp>
      <p:sp>
        <p:nvSpPr>
          <p:cNvPr id="9" name="Rounded Rectangle 11">
            <a:extLst>
              <a:ext uri="{FF2B5EF4-FFF2-40B4-BE49-F238E27FC236}">
                <a16:creationId xmlns:a16="http://schemas.microsoft.com/office/drawing/2014/main" id="{3D2F97F3-D023-495A-B390-A962F32F3E77}"/>
              </a:ext>
            </a:extLst>
          </p:cNvPr>
          <p:cNvSpPr/>
          <p:nvPr/>
        </p:nvSpPr>
        <p:spPr>
          <a:xfrm>
            <a:off x="3082106" y="1252803"/>
            <a:ext cx="2906851" cy="3808723"/>
          </a:xfrm>
          <a:prstGeom prst="roundRect">
            <a:avLst>
              <a:gd name="adj" fmla="val 9314"/>
            </a:avLst>
          </a:prstGeom>
          <a:solidFill>
            <a:srgbClr val="FFE389"/>
          </a:solidFill>
          <a:ln>
            <a:solidFill>
              <a:srgbClr val="FFE38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1800" b="1" dirty="0" err="1">
                <a:solidFill>
                  <a:schemeClr val="tx1"/>
                </a:solidFill>
              </a:rPr>
              <a:t>Một</a:t>
            </a:r>
            <a:r>
              <a:rPr lang="en-US" sz="1800" b="1" dirty="0">
                <a:solidFill>
                  <a:schemeClr val="tx1"/>
                </a:solidFill>
              </a:rPr>
              <a:t> </a:t>
            </a:r>
            <a:r>
              <a:rPr lang="en-US" sz="1800" b="1" dirty="0" err="1">
                <a:solidFill>
                  <a:schemeClr val="tx1"/>
                </a:solidFill>
              </a:rPr>
              <a:t>số</a:t>
            </a:r>
            <a:r>
              <a:rPr lang="en-US" sz="1800" b="1" dirty="0">
                <a:solidFill>
                  <a:schemeClr val="tx1"/>
                </a:solidFill>
              </a:rPr>
              <a:t> </a:t>
            </a:r>
            <a:r>
              <a:rPr lang="en-US" sz="1800" b="1" dirty="0" err="1">
                <a:solidFill>
                  <a:schemeClr val="tx1"/>
                </a:solidFill>
              </a:rPr>
              <a:t>bệnh</a:t>
            </a:r>
            <a:r>
              <a:rPr lang="en-US" sz="1800" b="1" dirty="0">
                <a:solidFill>
                  <a:schemeClr val="tx1"/>
                </a:solidFill>
              </a:rPr>
              <a:t> </a:t>
            </a:r>
            <a:r>
              <a:rPr lang="en-US" sz="1800" b="1" dirty="0" err="1">
                <a:solidFill>
                  <a:schemeClr val="tx1"/>
                </a:solidFill>
              </a:rPr>
              <a:t>về</a:t>
            </a:r>
            <a:r>
              <a:rPr lang="en-US" sz="1800" b="1" dirty="0">
                <a:solidFill>
                  <a:schemeClr val="tx1"/>
                </a:solidFill>
              </a:rPr>
              <a:t> </a:t>
            </a:r>
            <a:r>
              <a:rPr lang="en-US" sz="1800" b="1" dirty="0" err="1">
                <a:solidFill>
                  <a:schemeClr val="tx1"/>
                </a:solidFill>
              </a:rPr>
              <a:t>phổi</a:t>
            </a:r>
            <a:r>
              <a:rPr lang="en-US" sz="1800" b="1" dirty="0">
                <a:solidFill>
                  <a:schemeClr val="tx1"/>
                </a:solidFill>
              </a:rPr>
              <a:t> </a:t>
            </a:r>
            <a:r>
              <a:rPr lang="en-US" sz="1800" b="1" dirty="0" err="1">
                <a:solidFill>
                  <a:schemeClr val="tx1"/>
                </a:solidFill>
              </a:rPr>
              <a:t>và</a:t>
            </a:r>
            <a:r>
              <a:rPr lang="en-US" sz="1800" b="1" dirty="0">
                <a:solidFill>
                  <a:schemeClr val="tx1"/>
                </a:solidFill>
              </a:rPr>
              <a:t> </a:t>
            </a:r>
            <a:r>
              <a:rPr lang="en-US" sz="1800" b="1" dirty="0" err="1">
                <a:solidFill>
                  <a:schemeClr val="tx1"/>
                </a:solidFill>
              </a:rPr>
              <a:t>đường</a:t>
            </a:r>
            <a:r>
              <a:rPr lang="en-US" sz="1800" b="1" dirty="0">
                <a:solidFill>
                  <a:schemeClr val="tx1"/>
                </a:solidFill>
              </a:rPr>
              <a:t> </a:t>
            </a:r>
            <a:r>
              <a:rPr lang="en-US" sz="1800" b="1" dirty="0" err="1">
                <a:solidFill>
                  <a:schemeClr val="tx1"/>
                </a:solidFill>
              </a:rPr>
              <a:t>hô</a:t>
            </a:r>
            <a:r>
              <a:rPr lang="en-US" sz="1800" b="1" dirty="0">
                <a:solidFill>
                  <a:schemeClr val="tx1"/>
                </a:solidFill>
              </a:rPr>
              <a:t> </a:t>
            </a:r>
            <a:r>
              <a:rPr lang="en-US" sz="1800" b="1" dirty="0" err="1">
                <a:solidFill>
                  <a:schemeClr val="tx1"/>
                </a:solidFill>
              </a:rPr>
              <a:t>hấp</a:t>
            </a:r>
            <a:endParaRPr lang="en-US" sz="1800" b="1" dirty="0">
              <a:solidFill>
                <a:schemeClr val="tx1"/>
              </a:solidFill>
            </a:endParaRPr>
          </a:p>
          <a:p>
            <a:pPr marL="342900" indent="-342900" algn="just">
              <a:lnSpc>
                <a:spcPct val="150000"/>
              </a:lnSpc>
              <a:buFont typeface="Arial" panose="020B0604020202020204" pitchFamily="34" charset="0"/>
              <a:buChar char="•"/>
            </a:pPr>
            <a:r>
              <a:rPr lang="en-US" sz="1800" dirty="0" err="1">
                <a:solidFill>
                  <a:schemeClr val="tx1"/>
                </a:solidFill>
              </a:rPr>
              <a:t>Viêm</a:t>
            </a:r>
            <a:r>
              <a:rPr lang="en-US" sz="1800" dirty="0">
                <a:solidFill>
                  <a:schemeClr val="tx1"/>
                </a:solidFill>
              </a:rPr>
              <a:t> </a:t>
            </a:r>
            <a:r>
              <a:rPr lang="en-US" sz="1800" dirty="0" err="1">
                <a:solidFill>
                  <a:schemeClr val="tx1"/>
                </a:solidFill>
              </a:rPr>
              <a:t>mũi</a:t>
            </a:r>
            <a:r>
              <a:rPr lang="en-US" sz="1800" dirty="0">
                <a:solidFill>
                  <a:schemeClr val="tx1"/>
                </a:solidFill>
              </a:rPr>
              <a:t> </a:t>
            </a:r>
            <a:r>
              <a:rPr lang="en-US" sz="1800" dirty="0" err="1">
                <a:solidFill>
                  <a:schemeClr val="tx1"/>
                </a:solidFill>
              </a:rPr>
              <a:t>họng</a:t>
            </a:r>
            <a:endParaRPr lang="en-US" sz="1800" dirty="0">
              <a:solidFill>
                <a:schemeClr val="tx1"/>
              </a:solidFill>
            </a:endParaRPr>
          </a:p>
          <a:p>
            <a:pPr marL="342900" indent="-342900" algn="just">
              <a:lnSpc>
                <a:spcPct val="150000"/>
              </a:lnSpc>
              <a:buFont typeface="Arial" panose="020B0604020202020204" pitchFamily="34" charset="0"/>
              <a:buChar char="•"/>
            </a:pPr>
            <a:r>
              <a:rPr lang="en-US" sz="1800" dirty="0" err="1">
                <a:solidFill>
                  <a:schemeClr val="tx1"/>
                </a:solidFill>
              </a:rPr>
              <a:t>Viêm</a:t>
            </a:r>
            <a:r>
              <a:rPr lang="en-US" sz="1800" dirty="0">
                <a:solidFill>
                  <a:schemeClr val="tx1"/>
                </a:solidFill>
              </a:rPr>
              <a:t> </a:t>
            </a:r>
            <a:r>
              <a:rPr lang="en-US" sz="1800" dirty="0" err="1">
                <a:solidFill>
                  <a:schemeClr val="tx1"/>
                </a:solidFill>
              </a:rPr>
              <a:t>phổi</a:t>
            </a:r>
            <a:endParaRPr lang="en-US" sz="1800" dirty="0">
              <a:solidFill>
                <a:schemeClr val="tx1"/>
              </a:solidFill>
            </a:endParaRPr>
          </a:p>
          <a:p>
            <a:pPr marL="342900" indent="-342900" algn="just">
              <a:lnSpc>
                <a:spcPct val="150000"/>
              </a:lnSpc>
              <a:buFont typeface="Arial" panose="020B0604020202020204" pitchFamily="34" charset="0"/>
              <a:buChar char="•"/>
            </a:pPr>
            <a:r>
              <a:rPr lang="en-US" sz="1800" dirty="0" err="1">
                <a:solidFill>
                  <a:schemeClr val="tx1"/>
                </a:solidFill>
              </a:rPr>
              <a:t>Cúm</a:t>
            </a:r>
            <a:endParaRPr lang="en-US" sz="1800" dirty="0">
              <a:solidFill>
                <a:schemeClr val="tx1"/>
              </a:solidFill>
            </a:endParaRPr>
          </a:p>
          <a:p>
            <a:pPr marL="342900" indent="-342900" algn="just">
              <a:lnSpc>
                <a:spcPct val="150000"/>
              </a:lnSpc>
              <a:buFont typeface="Arial" panose="020B0604020202020204" pitchFamily="34" charset="0"/>
              <a:buChar char="•"/>
            </a:pPr>
            <a:r>
              <a:rPr lang="en-US" sz="1800" dirty="0" err="1">
                <a:solidFill>
                  <a:schemeClr val="tx1"/>
                </a:solidFill>
              </a:rPr>
              <a:t>Viêm</a:t>
            </a:r>
            <a:r>
              <a:rPr lang="en-US" sz="1800" dirty="0">
                <a:solidFill>
                  <a:schemeClr val="tx1"/>
                </a:solidFill>
              </a:rPr>
              <a:t> </a:t>
            </a:r>
            <a:r>
              <a:rPr lang="en-US" sz="1800" dirty="0" err="1">
                <a:solidFill>
                  <a:schemeClr val="tx1"/>
                </a:solidFill>
              </a:rPr>
              <a:t>đường</a:t>
            </a:r>
            <a:r>
              <a:rPr lang="en-US" sz="1800" dirty="0">
                <a:solidFill>
                  <a:schemeClr val="tx1"/>
                </a:solidFill>
              </a:rPr>
              <a:t> </a:t>
            </a:r>
            <a:r>
              <a:rPr lang="en-US" sz="1800" dirty="0" err="1">
                <a:solidFill>
                  <a:schemeClr val="tx1"/>
                </a:solidFill>
              </a:rPr>
              <a:t>hô</a:t>
            </a:r>
            <a:r>
              <a:rPr lang="en-US" sz="1800" dirty="0">
                <a:solidFill>
                  <a:schemeClr val="tx1"/>
                </a:solidFill>
              </a:rPr>
              <a:t> </a:t>
            </a:r>
            <a:r>
              <a:rPr lang="en-US" sz="1800" dirty="0" err="1">
                <a:solidFill>
                  <a:schemeClr val="tx1"/>
                </a:solidFill>
              </a:rPr>
              <a:t>hấp</a:t>
            </a:r>
            <a:r>
              <a:rPr lang="en-US" sz="1800" dirty="0">
                <a:solidFill>
                  <a:schemeClr val="tx1"/>
                </a:solidFill>
              </a:rPr>
              <a:t> </a:t>
            </a:r>
            <a:r>
              <a:rPr lang="en-US" sz="1800" dirty="0" err="1">
                <a:solidFill>
                  <a:schemeClr val="tx1"/>
                </a:solidFill>
              </a:rPr>
              <a:t>cấp</a:t>
            </a:r>
            <a:endParaRPr lang="en-US" sz="1800" dirty="0">
              <a:solidFill>
                <a:schemeClr val="tx1"/>
              </a:solidFill>
            </a:endParaRPr>
          </a:p>
          <a:p>
            <a:pPr marL="342900" indent="-342900" algn="just">
              <a:lnSpc>
                <a:spcPct val="150000"/>
              </a:lnSpc>
              <a:buFont typeface="Arial" panose="020B0604020202020204" pitchFamily="34" charset="0"/>
              <a:buChar char="•"/>
            </a:pPr>
            <a:r>
              <a:rPr lang="en-US" sz="1800" dirty="0">
                <a:solidFill>
                  <a:schemeClr val="tx1"/>
                </a:solidFill>
              </a:rPr>
              <a:t>Hen </a:t>
            </a:r>
            <a:r>
              <a:rPr lang="en-US" sz="1800" dirty="0" err="1">
                <a:solidFill>
                  <a:schemeClr val="tx1"/>
                </a:solidFill>
              </a:rPr>
              <a:t>suyễn</a:t>
            </a:r>
            <a:endParaRPr lang="en-US" sz="1800" dirty="0">
              <a:solidFill>
                <a:schemeClr val="tx1"/>
              </a:solidFill>
            </a:endParaRPr>
          </a:p>
          <a:p>
            <a:pPr marL="342900" indent="-342900" algn="just">
              <a:lnSpc>
                <a:spcPct val="150000"/>
              </a:lnSpc>
              <a:buFont typeface="Arial" panose="020B0604020202020204" pitchFamily="34" charset="0"/>
              <a:buChar char="•"/>
            </a:pPr>
            <a:r>
              <a:rPr lang="en-US" sz="1800" dirty="0">
                <a:solidFill>
                  <a:schemeClr val="tx1"/>
                </a:solidFill>
              </a:rPr>
              <a:t>…</a:t>
            </a:r>
          </a:p>
        </p:txBody>
      </p:sp>
      <p:sp>
        <p:nvSpPr>
          <p:cNvPr id="10" name="Rounded Rectangle 11">
            <a:extLst>
              <a:ext uri="{FF2B5EF4-FFF2-40B4-BE49-F238E27FC236}">
                <a16:creationId xmlns:a16="http://schemas.microsoft.com/office/drawing/2014/main" id="{663D87CE-C92C-44E9-B443-AC6E855C6189}"/>
              </a:ext>
            </a:extLst>
          </p:cNvPr>
          <p:cNvSpPr/>
          <p:nvPr/>
        </p:nvSpPr>
        <p:spPr>
          <a:xfrm>
            <a:off x="6106190" y="1252803"/>
            <a:ext cx="2979788" cy="3808723"/>
          </a:xfrm>
          <a:prstGeom prst="roundRect">
            <a:avLst>
              <a:gd name="adj" fmla="val 9314"/>
            </a:avLst>
          </a:prstGeom>
          <a:solidFill>
            <a:srgbClr val="FFE389"/>
          </a:solidFill>
          <a:ln>
            <a:solidFill>
              <a:srgbClr val="FFE3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700" b="1" dirty="0" err="1">
                <a:solidFill>
                  <a:schemeClr val="tx1"/>
                </a:solidFill>
              </a:rPr>
              <a:t>Biện</a:t>
            </a:r>
            <a:r>
              <a:rPr lang="en-US" sz="1700" b="1" dirty="0">
                <a:solidFill>
                  <a:schemeClr val="tx1"/>
                </a:solidFill>
              </a:rPr>
              <a:t> </a:t>
            </a:r>
            <a:r>
              <a:rPr lang="en-US" sz="1700" b="1" dirty="0" err="1">
                <a:solidFill>
                  <a:schemeClr val="tx1"/>
                </a:solidFill>
              </a:rPr>
              <a:t>pháp</a:t>
            </a:r>
            <a:r>
              <a:rPr lang="en-US" sz="1700" b="1" dirty="0">
                <a:solidFill>
                  <a:schemeClr val="tx1"/>
                </a:solidFill>
              </a:rPr>
              <a:t> </a:t>
            </a:r>
            <a:r>
              <a:rPr lang="en-US" sz="1700" b="1" dirty="0" err="1">
                <a:solidFill>
                  <a:schemeClr val="tx1"/>
                </a:solidFill>
              </a:rPr>
              <a:t>phòng</a:t>
            </a:r>
            <a:r>
              <a:rPr lang="en-US" sz="1700" b="1" dirty="0">
                <a:solidFill>
                  <a:schemeClr val="tx1"/>
                </a:solidFill>
              </a:rPr>
              <a:t> </a:t>
            </a:r>
            <a:r>
              <a:rPr lang="en-US" sz="1700" b="1" dirty="0" err="1">
                <a:solidFill>
                  <a:schemeClr val="tx1"/>
                </a:solidFill>
              </a:rPr>
              <a:t>bệnh</a:t>
            </a:r>
            <a:endParaRPr lang="en-US" sz="1700" b="1" dirty="0">
              <a:solidFill>
                <a:schemeClr val="tx1"/>
              </a:solidFill>
            </a:endParaRPr>
          </a:p>
          <a:p>
            <a:pPr marL="342900" indent="-342900" algn="just">
              <a:lnSpc>
                <a:spcPct val="150000"/>
              </a:lnSpc>
              <a:buFont typeface="Arial" panose="020B0604020202020204" pitchFamily="34" charset="0"/>
              <a:buChar char="•"/>
            </a:pPr>
            <a:r>
              <a:rPr lang="en-US" sz="1700" dirty="0" err="1">
                <a:solidFill>
                  <a:schemeClr val="tx1"/>
                </a:solidFill>
              </a:rPr>
              <a:t>Giảm</a:t>
            </a:r>
            <a:r>
              <a:rPr lang="en-US" sz="1700" dirty="0">
                <a:solidFill>
                  <a:schemeClr val="tx1"/>
                </a:solidFill>
              </a:rPr>
              <a:t> </a:t>
            </a:r>
            <a:r>
              <a:rPr lang="en-US" sz="1700" dirty="0" err="1">
                <a:solidFill>
                  <a:schemeClr val="tx1"/>
                </a:solidFill>
              </a:rPr>
              <a:t>tiếp</a:t>
            </a:r>
            <a:r>
              <a:rPr lang="en-US" sz="1700" dirty="0">
                <a:solidFill>
                  <a:schemeClr val="tx1"/>
                </a:solidFill>
              </a:rPr>
              <a:t> </a:t>
            </a:r>
            <a:r>
              <a:rPr lang="en-US" sz="1700" dirty="0" err="1">
                <a:solidFill>
                  <a:schemeClr val="tx1"/>
                </a:solidFill>
              </a:rPr>
              <a:t>xúc</a:t>
            </a:r>
            <a:r>
              <a:rPr lang="en-US" sz="1700" dirty="0">
                <a:solidFill>
                  <a:schemeClr val="tx1"/>
                </a:solidFill>
              </a:rPr>
              <a:t> </a:t>
            </a:r>
            <a:r>
              <a:rPr lang="en-US" sz="1700" dirty="0" err="1">
                <a:solidFill>
                  <a:schemeClr val="tx1"/>
                </a:solidFill>
              </a:rPr>
              <a:t>với</a:t>
            </a:r>
            <a:r>
              <a:rPr lang="en-US" sz="1700" dirty="0">
                <a:solidFill>
                  <a:schemeClr val="tx1"/>
                </a:solidFill>
              </a:rPr>
              <a:t> </a:t>
            </a:r>
            <a:r>
              <a:rPr lang="en-US" sz="1700" dirty="0" err="1">
                <a:solidFill>
                  <a:schemeClr val="tx1"/>
                </a:solidFill>
              </a:rPr>
              <a:t>tác</a:t>
            </a:r>
            <a:r>
              <a:rPr lang="en-US" sz="1700" dirty="0">
                <a:solidFill>
                  <a:schemeClr val="tx1"/>
                </a:solidFill>
              </a:rPr>
              <a:t> </a:t>
            </a:r>
            <a:r>
              <a:rPr lang="en-US" sz="1700" dirty="0" err="1">
                <a:solidFill>
                  <a:schemeClr val="tx1"/>
                </a:solidFill>
              </a:rPr>
              <a:t>nhân</a:t>
            </a:r>
            <a:r>
              <a:rPr lang="en-US" sz="1700" dirty="0">
                <a:solidFill>
                  <a:schemeClr val="tx1"/>
                </a:solidFill>
              </a:rPr>
              <a:t> </a:t>
            </a:r>
            <a:r>
              <a:rPr lang="en-US" sz="1700" dirty="0" err="1">
                <a:solidFill>
                  <a:schemeClr val="tx1"/>
                </a:solidFill>
              </a:rPr>
              <a:t>gây</a:t>
            </a:r>
            <a:r>
              <a:rPr lang="en-US" sz="1700" dirty="0">
                <a:solidFill>
                  <a:schemeClr val="tx1"/>
                </a:solidFill>
              </a:rPr>
              <a:t> </a:t>
            </a:r>
            <a:r>
              <a:rPr lang="en-US" sz="1700" dirty="0" err="1">
                <a:solidFill>
                  <a:schemeClr val="tx1"/>
                </a:solidFill>
              </a:rPr>
              <a:t>bệnh</a:t>
            </a:r>
            <a:endParaRPr lang="en-US" sz="1700" dirty="0">
              <a:solidFill>
                <a:schemeClr val="tx1"/>
              </a:solidFill>
            </a:endParaRPr>
          </a:p>
          <a:p>
            <a:pPr marL="342900" indent="-342900" algn="just">
              <a:lnSpc>
                <a:spcPct val="150000"/>
              </a:lnSpc>
              <a:buFont typeface="Arial" panose="020B0604020202020204" pitchFamily="34" charset="0"/>
              <a:buChar char="•"/>
            </a:pPr>
            <a:r>
              <a:rPr lang="en-US" sz="1700" dirty="0" err="1">
                <a:solidFill>
                  <a:schemeClr val="tx1"/>
                </a:solidFill>
              </a:rPr>
              <a:t>Thực</a:t>
            </a:r>
            <a:r>
              <a:rPr lang="en-US" sz="1700" dirty="0">
                <a:solidFill>
                  <a:schemeClr val="tx1"/>
                </a:solidFill>
              </a:rPr>
              <a:t> </a:t>
            </a:r>
            <a:r>
              <a:rPr lang="en-US" sz="1700" dirty="0" err="1">
                <a:solidFill>
                  <a:schemeClr val="tx1"/>
                </a:solidFill>
              </a:rPr>
              <a:t>hiện</a:t>
            </a:r>
            <a:r>
              <a:rPr lang="en-US" sz="1700" dirty="0">
                <a:solidFill>
                  <a:schemeClr val="tx1"/>
                </a:solidFill>
              </a:rPr>
              <a:t> </a:t>
            </a:r>
            <a:r>
              <a:rPr lang="en-US" sz="1700" dirty="0" err="1">
                <a:solidFill>
                  <a:schemeClr val="tx1"/>
                </a:solidFill>
              </a:rPr>
              <a:t>các</a:t>
            </a:r>
            <a:r>
              <a:rPr lang="en-US" sz="1700" dirty="0">
                <a:solidFill>
                  <a:schemeClr val="tx1"/>
                </a:solidFill>
              </a:rPr>
              <a:t> </a:t>
            </a:r>
            <a:r>
              <a:rPr lang="en-US" sz="1700" dirty="0" err="1">
                <a:solidFill>
                  <a:schemeClr val="tx1"/>
                </a:solidFill>
              </a:rPr>
              <a:t>biện</a:t>
            </a:r>
            <a:r>
              <a:rPr lang="en-US" sz="1700" dirty="0">
                <a:solidFill>
                  <a:schemeClr val="tx1"/>
                </a:solidFill>
              </a:rPr>
              <a:t> </a:t>
            </a:r>
            <a:r>
              <a:rPr lang="en-US" sz="1700" dirty="0" err="1">
                <a:solidFill>
                  <a:schemeClr val="tx1"/>
                </a:solidFill>
              </a:rPr>
              <a:t>pháp</a:t>
            </a:r>
            <a:r>
              <a:rPr lang="en-US" sz="1700" dirty="0">
                <a:solidFill>
                  <a:schemeClr val="tx1"/>
                </a:solidFill>
              </a:rPr>
              <a:t> </a:t>
            </a:r>
            <a:r>
              <a:rPr lang="en-US" sz="1700" dirty="0" err="1">
                <a:solidFill>
                  <a:schemeClr val="tx1"/>
                </a:solidFill>
              </a:rPr>
              <a:t>phòng</a:t>
            </a:r>
            <a:r>
              <a:rPr lang="en-US" sz="1700" dirty="0">
                <a:solidFill>
                  <a:schemeClr val="tx1"/>
                </a:solidFill>
              </a:rPr>
              <a:t> </a:t>
            </a:r>
            <a:r>
              <a:rPr lang="en-US" sz="1700" dirty="0" err="1">
                <a:solidFill>
                  <a:schemeClr val="tx1"/>
                </a:solidFill>
              </a:rPr>
              <a:t>tránh</a:t>
            </a:r>
            <a:r>
              <a:rPr lang="en-US" sz="1700" dirty="0">
                <a:solidFill>
                  <a:schemeClr val="tx1"/>
                </a:solidFill>
              </a:rPr>
              <a:t> </a:t>
            </a:r>
            <a:r>
              <a:rPr lang="en-US" sz="1700" dirty="0" err="1">
                <a:solidFill>
                  <a:schemeClr val="tx1"/>
                </a:solidFill>
              </a:rPr>
              <a:t>lây</a:t>
            </a:r>
            <a:r>
              <a:rPr lang="en-US" sz="1700" dirty="0">
                <a:solidFill>
                  <a:schemeClr val="tx1"/>
                </a:solidFill>
              </a:rPr>
              <a:t> </a:t>
            </a:r>
            <a:r>
              <a:rPr lang="en-US" sz="1700" dirty="0" err="1">
                <a:solidFill>
                  <a:schemeClr val="tx1"/>
                </a:solidFill>
              </a:rPr>
              <a:t>lan</a:t>
            </a:r>
            <a:r>
              <a:rPr lang="en-US" sz="1700" dirty="0">
                <a:solidFill>
                  <a:schemeClr val="tx1"/>
                </a:solidFill>
              </a:rPr>
              <a:t> </a:t>
            </a:r>
            <a:r>
              <a:rPr lang="en-US" sz="1700" dirty="0" err="1">
                <a:solidFill>
                  <a:schemeClr val="tx1"/>
                </a:solidFill>
              </a:rPr>
              <a:t>bệnh</a:t>
            </a:r>
            <a:r>
              <a:rPr lang="en-US" sz="1700" dirty="0">
                <a:solidFill>
                  <a:schemeClr val="tx1"/>
                </a:solidFill>
              </a:rPr>
              <a:t> </a:t>
            </a:r>
            <a:r>
              <a:rPr lang="en-US" sz="1700" dirty="0" err="1">
                <a:solidFill>
                  <a:schemeClr val="tx1"/>
                </a:solidFill>
              </a:rPr>
              <a:t>hô</a:t>
            </a:r>
            <a:r>
              <a:rPr lang="en-US" sz="1700" dirty="0">
                <a:solidFill>
                  <a:schemeClr val="tx1"/>
                </a:solidFill>
              </a:rPr>
              <a:t> </a:t>
            </a:r>
            <a:r>
              <a:rPr lang="en-US" sz="1700" dirty="0" err="1">
                <a:solidFill>
                  <a:schemeClr val="tx1"/>
                </a:solidFill>
              </a:rPr>
              <a:t>hấp</a:t>
            </a:r>
            <a:r>
              <a:rPr lang="en-US" sz="1700" dirty="0">
                <a:solidFill>
                  <a:schemeClr val="tx1"/>
                </a:solidFill>
              </a:rPr>
              <a:t> </a:t>
            </a:r>
            <a:r>
              <a:rPr lang="en-US" sz="1700" dirty="0" err="1">
                <a:solidFill>
                  <a:schemeClr val="tx1"/>
                </a:solidFill>
              </a:rPr>
              <a:t>truyền</a:t>
            </a:r>
            <a:r>
              <a:rPr lang="en-US" sz="1700" dirty="0">
                <a:solidFill>
                  <a:schemeClr val="tx1"/>
                </a:solidFill>
              </a:rPr>
              <a:t> </a:t>
            </a:r>
            <a:r>
              <a:rPr lang="en-US" sz="1700" dirty="0" err="1">
                <a:solidFill>
                  <a:schemeClr val="tx1"/>
                </a:solidFill>
              </a:rPr>
              <a:t>nhiễm</a:t>
            </a:r>
            <a:endParaRPr lang="en-US" sz="1700" dirty="0">
              <a:solidFill>
                <a:schemeClr val="tx1"/>
              </a:solidFill>
            </a:endParaRPr>
          </a:p>
          <a:p>
            <a:pPr marL="342900" indent="-342900" algn="just">
              <a:lnSpc>
                <a:spcPct val="150000"/>
              </a:lnSpc>
              <a:buFont typeface="Arial" panose="020B0604020202020204" pitchFamily="34" charset="0"/>
              <a:buChar char="•"/>
            </a:pPr>
            <a:r>
              <a:rPr lang="en-US" sz="1700" dirty="0" err="1">
                <a:solidFill>
                  <a:schemeClr val="tx1"/>
                </a:solidFill>
              </a:rPr>
              <a:t>Tiêm</a:t>
            </a:r>
            <a:r>
              <a:rPr lang="en-US" sz="1700" dirty="0">
                <a:solidFill>
                  <a:schemeClr val="tx1"/>
                </a:solidFill>
              </a:rPr>
              <a:t> vaccine </a:t>
            </a:r>
            <a:r>
              <a:rPr lang="en-US" sz="1700" dirty="0" err="1">
                <a:solidFill>
                  <a:schemeClr val="tx1"/>
                </a:solidFill>
              </a:rPr>
              <a:t>phòng</a:t>
            </a:r>
            <a:r>
              <a:rPr lang="en-US" sz="1700" dirty="0">
                <a:solidFill>
                  <a:schemeClr val="tx1"/>
                </a:solidFill>
              </a:rPr>
              <a:t> </a:t>
            </a:r>
            <a:r>
              <a:rPr lang="en-US" sz="1700" dirty="0" err="1">
                <a:solidFill>
                  <a:schemeClr val="tx1"/>
                </a:solidFill>
              </a:rPr>
              <a:t>bệnh</a:t>
            </a:r>
            <a:endParaRPr lang="en-US" sz="1700" dirty="0">
              <a:solidFill>
                <a:schemeClr val="tx1"/>
              </a:solidFill>
            </a:endParaRPr>
          </a:p>
          <a:p>
            <a:pPr marL="342900" indent="-342900" algn="just">
              <a:lnSpc>
                <a:spcPct val="150000"/>
              </a:lnSpc>
              <a:buFont typeface="Arial" panose="020B0604020202020204" pitchFamily="34" charset="0"/>
              <a:buChar char="•"/>
            </a:pPr>
            <a:r>
              <a:rPr lang="en-US" sz="1700" dirty="0">
                <a:solidFill>
                  <a:schemeClr val="tx1"/>
                </a:solidFill>
              </a:rPr>
              <a:t>…</a:t>
            </a:r>
          </a:p>
        </p:txBody>
      </p:sp>
    </p:spTree>
    <p:extLst>
      <p:ext uri="{BB962C8B-B14F-4D97-AF65-F5344CB8AC3E}">
        <p14:creationId xmlns:p14="http://schemas.microsoft.com/office/powerpoint/2010/main" val="137489819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4" name="Rectangle 3"/>
          <p:cNvSpPr/>
          <p:nvPr/>
        </p:nvSpPr>
        <p:spPr>
          <a:xfrm>
            <a:off x="359229" y="982082"/>
            <a:ext cx="4430486" cy="1478418"/>
          </a:xfrm>
          <a:prstGeom prst="rect">
            <a:avLst/>
          </a:prstGeom>
        </p:spPr>
        <p:txBody>
          <a:bodyPr wrap="square">
            <a:spAutoFit/>
          </a:bodyPr>
          <a:lstStyle/>
          <a:p>
            <a:pPr algn="ctr">
              <a:lnSpc>
                <a:spcPct val="150000"/>
              </a:lnSpc>
            </a:pPr>
            <a:r>
              <a:rPr lang="vi-VN" sz="3200" b="1" dirty="0">
                <a:solidFill>
                  <a:schemeClr val="accent4">
                    <a:lumMod val="50000"/>
                  </a:schemeClr>
                </a:solidFill>
              </a:rPr>
              <a:t>I</a:t>
            </a:r>
            <a:r>
              <a:rPr lang="en-US" sz="3200" b="1" dirty="0">
                <a:solidFill>
                  <a:schemeClr val="accent4">
                    <a:lumMod val="50000"/>
                  </a:schemeClr>
                </a:solidFill>
              </a:rPr>
              <a:t>II</a:t>
            </a:r>
            <a:r>
              <a:rPr lang="vi-VN" sz="3200" b="1" dirty="0">
                <a:solidFill>
                  <a:schemeClr val="accent4">
                    <a:lumMod val="50000"/>
                  </a:schemeClr>
                </a:solidFill>
              </a:rPr>
              <a:t>. THỰC HÀNH</a:t>
            </a:r>
            <a:r>
              <a:rPr lang="en-US" sz="3200" b="1" dirty="0">
                <a:solidFill>
                  <a:schemeClr val="accent4">
                    <a:lumMod val="50000"/>
                  </a:schemeClr>
                </a:solidFill>
              </a:rPr>
              <a:t> </a:t>
            </a:r>
          </a:p>
          <a:p>
            <a:pPr algn="ctr">
              <a:lnSpc>
                <a:spcPct val="150000"/>
              </a:lnSpc>
            </a:pPr>
            <a:r>
              <a:rPr lang="en-US" sz="3200" b="1" dirty="0">
                <a:solidFill>
                  <a:schemeClr val="accent4">
                    <a:lumMod val="50000"/>
                  </a:schemeClr>
                </a:solidFill>
              </a:rPr>
              <a:t>HÔ HẤP NHÂN TẠO</a:t>
            </a:r>
          </a:p>
        </p:txBody>
      </p:sp>
      <p:pic>
        <p:nvPicPr>
          <p:cNvPr id="5" name="Picture 4"/>
          <p:cNvPicPr>
            <a:picLocks noChangeAspect="1"/>
          </p:cNvPicPr>
          <p:nvPr/>
        </p:nvPicPr>
        <p:blipFill>
          <a:blip r:embed="rId3"/>
          <a:stretch>
            <a:fillRect/>
          </a:stretch>
        </p:blipFill>
        <p:spPr>
          <a:xfrm>
            <a:off x="5192485" y="1748095"/>
            <a:ext cx="3008782" cy="2671505"/>
          </a:xfrm>
          <a:prstGeom prst="rect">
            <a:avLst/>
          </a:prstGeom>
        </p:spPr>
      </p:pic>
      <p:pic>
        <p:nvPicPr>
          <p:cNvPr id="6" name="Picture 5"/>
          <p:cNvPicPr>
            <a:picLocks noChangeAspect="1"/>
          </p:cNvPicPr>
          <p:nvPr/>
        </p:nvPicPr>
        <p:blipFill rotWithShape="1">
          <a:blip r:embed="rId4"/>
          <a:srcRect l="6559" t="7442" r="7103" b="6776"/>
          <a:stretch/>
        </p:blipFill>
        <p:spPr>
          <a:xfrm>
            <a:off x="6879771" y="881743"/>
            <a:ext cx="990600" cy="1098106"/>
          </a:xfrm>
          <a:prstGeom prst="rect">
            <a:avLst/>
          </a:prstGeom>
        </p:spPr>
      </p:pic>
    </p:spTree>
  </p:cSld>
  <p:clrMapOvr>
    <a:masterClrMapping/>
  </p:clrMapOvr>
  <p:transition spd="med">
    <p:plus/>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p:nvPr/>
        </p:nvSpPr>
        <p:spPr>
          <a:xfrm>
            <a:off x="582599" y="313368"/>
            <a:ext cx="8019900" cy="572700"/>
          </a:xfrm>
          <a:prstGeom prst="roundRect">
            <a:avLst>
              <a:gd name="adj" fmla="val 50000"/>
            </a:avLst>
          </a:prstGeom>
          <a:solidFill>
            <a:srgbClr val="FFE38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8"/>
          <p:cNvSpPr txBox="1">
            <a:spLocks noGrp="1"/>
          </p:cNvSpPr>
          <p:nvPr>
            <p:ph type="title"/>
          </p:nvPr>
        </p:nvSpPr>
        <p:spPr>
          <a:xfrm>
            <a:off x="740549" y="313368"/>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chemeClr val="accent4">
                    <a:lumMod val="50000"/>
                  </a:schemeClr>
                </a:solidFill>
                <a:latin typeface="+mn-lt"/>
              </a:rPr>
              <a:t>1</a:t>
            </a:r>
            <a:r>
              <a:rPr lang="vi-VN" sz="2400" dirty="0">
                <a:solidFill>
                  <a:schemeClr val="accent4">
                    <a:lumMod val="50000"/>
                  </a:schemeClr>
                </a:solidFill>
                <a:latin typeface="+mn-lt"/>
              </a:rPr>
              <a:t>. </a:t>
            </a:r>
            <a:r>
              <a:rPr lang="en-US" sz="2400" dirty="0" err="1">
                <a:solidFill>
                  <a:schemeClr val="accent4">
                    <a:lumMod val="50000"/>
                  </a:schemeClr>
                </a:solidFill>
                <a:latin typeface="+mn-lt"/>
              </a:rPr>
              <a:t>Cơ</a:t>
            </a:r>
            <a:r>
              <a:rPr lang="en-US" sz="2400" dirty="0">
                <a:solidFill>
                  <a:schemeClr val="accent4">
                    <a:lumMod val="50000"/>
                  </a:schemeClr>
                </a:solidFill>
                <a:latin typeface="+mn-lt"/>
              </a:rPr>
              <a:t> </a:t>
            </a:r>
            <a:r>
              <a:rPr lang="en-US" sz="2400" dirty="0" err="1">
                <a:solidFill>
                  <a:schemeClr val="accent4">
                    <a:lumMod val="50000"/>
                  </a:schemeClr>
                </a:solidFill>
                <a:latin typeface="+mn-lt"/>
              </a:rPr>
              <a:t>sở</a:t>
            </a:r>
            <a:r>
              <a:rPr lang="en-US" sz="2400" dirty="0">
                <a:solidFill>
                  <a:schemeClr val="accent4">
                    <a:lumMod val="50000"/>
                  </a:schemeClr>
                </a:solidFill>
                <a:latin typeface="+mn-lt"/>
              </a:rPr>
              <a:t> </a:t>
            </a:r>
            <a:r>
              <a:rPr lang="en-US" sz="2400" dirty="0" err="1">
                <a:solidFill>
                  <a:schemeClr val="accent4">
                    <a:lumMod val="50000"/>
                  </a:schemeClr>
                </a:solidFill>
                <a:latin typeface="+mn-lt"/>
              </a:rPr>
              <a:t>lí</a:t>
            </a:r>
            <a:r>
              <a:rPr lang="en-US" sz="2400" dirty="0">
                <a:solidFill>
                  <a:schemeClr val="accent4">
                    <a:lumMod val="50000"/>
                  </a:schemeClr>
                </a:solidFill>
                <a:latin typeface="+mn-lt"/>
              </a:rPr>
              <a:t> </a:t>
            </a:r>
            <a:r>
              <a:rPr lang="en-US" sz="2400" dirty="0" err="1">
                <a:solidFill>
                  <a:schemeClr val="accent4">
                    <a:lumMod val="50000"/>
                  </a:schemeClr>
                </a:solidFill>
                <a:latin typeface="+mn-lt"/>
              </a:rPr>
              <a:t>thuyết</a:t>
            </a:r>
            <a:endParaRPr sz="2400" dirty="0">
              <a:solidFill>
                <a:schemeClr val="accent4">
                  <a:lumMod val="50000"/>
                </a:schemeClr>
              </a:solidFill>
              <a:latin typeface="+mn-lt"/>
            </a:endParaRPr>
          </a:p>
        </p:txBody>
      </p:sp>
      <p:sp>
        <p:nvSpPr>
          <p:cNvPr id="4" name="Rounded Rectangle 3"/>
          <p:cNvSpPr/>
          <p:nvPr/>
        </p:nvSpPr>
        <p:spPr>
          <a:xfrm>
            <a:off x="582599" y="1354723"/>
            <a:ext cx="8019900" cy="916495"/>
          </a:xfrm>
          <a:prstGeom prst="roundRect">
            <a:avLst>
              <a:gd name="adj" fmla="val 32808"/>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vi-VN" sz="2400" dirty="0">
                <a:solidFill>
                  <a:schemeClr val="tx1"/>
                </a:solidFill>
              </a:rPr>
              <a:t>Cho biết cơ sở lí thuyết của hô hấp nhân tạo là gì? </a:t>
            </a:r>
            <a:endParaRPr lang="en-US" sz="2400" dirty="0">
              <a:solidFill>
                <a:schemeClr val="tx1"/>
              </a:solidFill>
            </a:endParaRPr>
          </a:p>
        </p:txBody>
      </p:sp>
      <p:pic>
        <p:nvPicPr>
          <p:cNvPr id="6" name="Picture 5" descr="Cartoon of two people lying down&#10;&#10;Description generated with high confidence">
            <a:extLst>
              <a:ext uri="{FF2B5EF4-FFF2-40B4-BE49-F238E27FC236}">
                <a16:creationId xmlns:a16="http://schemas.microsoft.com/office/drawing/2014/main" id="{EF4EB3E4-351B-4271-8F99-BA49DE3C0619}"/>
              </a:ext>
            </a:extLst>
          </p:cNvPr>
          <p:cNvPicPr>
            <a:picLocks noChangeAspect="1"/>
          </p:cNvPicPr>
          <p:nvPr/>
        </p:nvPicPr>
        <p:blipFill>
          <a:blip r:embed="rId3"/>
          <a:stretch>
            <a:fillRect/>
          </a:stretch>
        </p:blipFill>
        <p:spPr>
          <a:xfrm>
            <a:off x="740549" y="2872283"/>
            <a:ext cx="3819048" cy="1904762"/>
          </a:xfrm>
          <a:prstGeom prst="rect">
            <a:avLst/>
          </a:prstGeom>
        </p:spPr>
      </p:pic>
      <p:pic>
        <p:nvPicPr>
          <p:cNvPr id="13" name="Picture 36">
            <a:extLst>
              <a:ext uri="{FF2B5EF4-FFF2-40B4-BE49-F238E27FC236}">
                <a16:creationId xmlns:a16="http://schemas.microsoft.com/office/drawing/2014/main" id="{73A6066F-6BFE-4ABB-9FE5-B723BA11E918}"/>
              </a:ext>
            </a:extLst>
          </p:cNvPr>
          <p:cNvPicPr>
            <a:picLocks noChangeAspect="1"/>
          </p:cNvPicPr>
          <p:nvPr/>
        </p:nvPicPr>
        <p:blipFill>
          <a:blip r:embed="rId4"/>
          <a:srcRect/>
          <a:stretch>
            <a:fillRect/>
          </a:stretch>
        </p:blipFill>
        <p:spPr>
          <a:xfrm>
            <a:off x="0" y="987787"/>
            <a:ext cx="876300" cy="825183"/>
          </a:xfrm>
          <a:prstGeom prst="rect">
            <a:avLst/>
          </a:prstGeom>
        </p:spPr>
      </p:pic>
      <p:sp>
        <p:nvSpPr>
          <p:cNvPr id="14" name="Freeform 4">
            <a:extLst>
              <a:ext uri="{FF2B5EF4-FFF2-40B4-BE49-F238E27FC236}">
                <a16:creationId xmlns:a16="http://schemas.microsoft.com/office/drawing/2014/main" id="{874FDADB-C478-4D3A-8C65-7E42249E0F5F}"/>
              </a:ext>
            </a:extLst>
          </p:cNvPr>
          <p:cNvSpPr/>
          <p:nvPr/>
        </p:nvSpPr>
        <p:spPr>
          <a:xfrm>
            <a:off x="5499100" y="2571750"/>
            <a:ext cx="2904351" cy="2317482"/>
          </a:xfrm>
          <a:custGeom>
            <a:avLst/>
            <a:gdLst/>
            <a:ahLst/>
            <a:cxnLst/>
            <a:rect l="l" t="t" r="r" b="b"/>
            <a:pathLst>
              <a:path w="5495870" h="4877584">
                <a:moveTo>
                  <a:pt x="0" y="0"/>
                </a:moveTo>
                <a:lnTo>
                  <a:pt x="5495870" y="0"/>
                </a:lnTo>
                <a:lnTo>
                  <a:pt x="5495870" y="4877584"/>
                </a:lnTo>
                <a:lnTo>
                  <a:pt x="0" y="4877584"/>
                </a:lnTo>
                <a:lnTo>
                  <a:pt x="0" y="0"/>
                </a:lnTo>
                <a:close/>
              </a:path>
            </a:pathLst>
          </a:custGeom>
          <a:blipFill>
            <a:blip r:embed="rId5"/>
            <a:stretch>
              <a:fillRect/>
            </a:stretch>
          </a:blipFill>
        </p:spPr>
      </p:sp>
    </p:spTree>
    <p:extLst>
      <p:ext uri="{BB962C8B-B14F-4D97-AF65-F5344CB8AC3E}">
        <p14:creationId xmlns:p14="http://schemas.microsoft.com/office/powerpoint/2010/main" val="287966317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barn(outVertical)">
                                      <p:cBhvr>
                                        <p:cTn id="7" dur="5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p:nvPr/>
        </p:nvSpPr>
        <p:spPr>
          <a:xfrm>
            <a:off x="582599" y="313368"/>
            <a:ext cx="8019900" cy="572700"/>
          </a:xfrm>
          <a:prstGeom prst="roundRect">
            <a:avLst>
              <a:gd name="adj" fmla="val 50000"/>
            </a:avLst>
          </a:prstGeom>
          <a:solidFill>
            <a:srgbClr val="FFE38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8"/>
          <p:cNvSpPr txBox="1">
            <a:spLocks noGrp="1"/>
          </p:cNvSpPr>
          <p:nvPr>
            <p:ph type="title"/>
          </p:nvPr>
        </p:nvSpPr>
        <p:spPr>
          <a:xfrm>
            <a:off x="740549" y="313368"/>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chemeClr val="accent4">
                    <a:lumMod val="50000"/>
                  </a:schemeClr>
                </a:solidFill>
                <a:latin typeface="+mn-lt"/>
              </a:rPr>
              <a:t>2. </a:t>
            </a:r>
            <a:r>
              <a:rPr lang="en-US" sz="2400" dirty="0" err="1">
                <a:solidFill>
                  <a:schemeClr val="accent4">
                    <a:lumMod val="50000"/>
                  </a:schemeClr>
                </a:solidFill>
                <a:latin typeface="+mn-lt"/>
              </a:rPr>
              <a:t>Các</a:t>
            </a:r>
            <a:r>
              <a:rPr lang="en-US" sz="2400" dirty="0">
                <a:solidFill>
                  <a:schemeClr val="accent4">
                    <a:lumMod val="50000"/>
                  </a:schemeClr>
                </a:solidFill>
                <a:latin typeface="+mn-lt"/>
              </a:rPr>
              <a:t> </a:t>
            </a:r>
            <a:r>
              <a:rPr lang="en-US" sz="2400" dirty="0" err="1">
                <a:solidFill>
                  <a:schemeClr val="accent4">
                    <a:lumMod val="50000"/>
                  </a:schemeClr>
                </a:solidFill>
                <a:latin typeface="+mn-lt"/>
              </a:rPr>
              <a:t>bước</a:t>
            </a:r>
            <a:r>
              <a:rPr lang="en-US" sz="2400" dirty="0">
                <a:solidFill>
                  <a:schemeClr val="accent4">
                    <a:lumMod val="50000"/>
                  </a:schemeClr>
                </a:solidFill>
                <a:latin typeface="+mn-lt"/>
              </a:rPr>
              <a:t> </a:t>
            </a:r>
            <a:r>
              <a:rPr lang="en-US" sz="2400" dirty="0" err="1">
                <a:solidFill>
                  <a:schemeClr val="accent4">
                    <a:lumMod val="50000"/>
                  </a:schemeClr>
                </a:solidFill>
                <a:latin typeface="+mn-lt"/>
              </a:rPr>
              <a:t>tiến</a:t>
            </a:r>
            <a:r>
              <a:rPr lang="en-US" sz="2400" dirty="0">
                <a:solidFill>
                  <a:schemeClr val="accent4">
                    <a:lumMod val="50000"/>
                  </a:schemeClr>
                </a:solidFill>
                <a:latin typeface="+mn-lt"/>
              </a:rPr>
              <a:t> </a:t>
            </a:r>
            <a:r>
              <a:rPr lang="en-US" sz="2400" dirty="0" err="1">
                <a:solidFill>
                  <a:schemeClr val="accent4">
                    <a:lumMod val="50000"/>
                  </a:schemeClr>
                </a:solidFill>
                <a:latin typeface="+mn-lt"/>
              </a:rPr>
              <a:t>hành</a:t>
            </a:r>
            <a:endParaRPr sz="2400" dirty="0">
              <a:solidFill>
                <a:schemeClr val="accent4">
                  <a:lumMod val="50000"/>
                </a:schemeClr>
              </a:solidFill>
              <a:latin typeface="+mn-lt"/>
            </a:endParaRPr>
          </a:p>
        </p:txBody>
      </p:sp>
      <p:sp>
        <p:nvSpPr>
          <p:cNvPr id="4" name="Rounded Rectangle 3"/>
          <p:cNvSpPr/>
          <p:nvPr/>
        </p:nvSpPr>
        <p:spPr>
          <a:xfrm>
            <a:off x="822593" y="969506"/>
            <a:ext cx="8019900" cy="931720"/>
          </a:xfrm>
          <a:prstGeom prst="roundRect">
            <a:avLst>
              <a:gd name="adj" fmla="val 32808"/>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rPr>
              <a:t>Theo </a:t>
            </a:r>
            <a:r>
              <a:rPr lang="en-US" sz="2000" dirty="0" err="1">
                <a:solidFill>
                  <a:schemeClr val="tx1"/>
                </a:solidFill>
              </a:rPr>
              <a:t>dõi</a:t>
            </a:r>
            <a:r>
              <a:rPr lang="en-US" sz="2000" dirty="0">
                <a:solidFill>
                  <a:schemeClr val="tx1"/>
                </a:solidFill>
              </a:rPr>
              <a:t> video s</a:t>
            </a:r>
            <a:r>
              <a:rPr lang="vi-VN" sz="2000" dirty="0">
                <a:solidFill>
                  <a:schemeClr val="tx1"/>
                </a:solidFill>
              </a:rPr>
              <a:t>ơ</a:t>
            </a:r>
            <a:r>
              <a:rPr lang="en-US" sz="2000" dirty="0">
                <a:solidFill>
                  <a:schemeClr val="tx1"/>
                </a:solidFill>
              </a:rPr>
              <a:t> </a:t>
            </a:r>
            <a:r>
              <a:rPr lang="en-US" sz="2000" dirty="0" err="1">
                <a:solidFill>
                  <a:schemeClr val="tx1"/>
                </a:solidFill>
              </a:rPr>
              <a:t>cứu</a:t>
            </a:r>
            <a:r>
              <a:rPr lang="en-US" sz="2000" dirty="0">
                <a:solidFill>
                  <a:schemeClr val="tx1"/>
                </a:solidFill>
              </a:rPr>
              <a:t> ng</a:t>
            </a:r>
            <a:r>
              <a:rPr lang="vi-VN" sz="2000" dirty="0">
                <a:solidFill>
                  <a:schemeClr val="tx1"/>
                </a:solidFill>
              </a:rPr>
              <a:t>ư</a:t>
            </a:r>
            <a:r>
              <a:rPr lang="en-US" sz="2000" dirty="0" err="1">
                <a:solidFill>
                  <a:schemeClr val="tx1"/>
                </a:solidFill>
              </a:rPr>
              <a:t>ời</a:t>
            </a:r>
            <a:r>
              <a:rPr lang="en-US" sz="2000" dirty="0">
                <a:solidFill>
                  <a:schemeClr val="tx1"/>
                </a:solidFill>
              </a:rPr>
              <a:t> </a:t>
            </a:r>
            <a:r>
              <a:rPr lang="en-US" sz="2000" dirty="0" err="1">
                <a:solidFill>
                  <a:schemeClr val="tx1"/>
                </a:solidFill>
              </a:rPr>
              <a:t>đuối</a:t>
            </a:r>
            <a:r>
              <a:rPr lang="en-US" sz="2000" dirty="0">
                <a:solidFill>
                  <a:schemeClr val="tx1"/>
                </a:solidFill>
              </a:rPr>
              <a:t> n</a:t>
            </a:r>
            <a:r>
              <a:rPr lang="vi-VN" sz="2000" dirty="0">
                <a:solidFill>
                  <a:schemeClr val="tx1"/>
                </a:solidFill>
              </a:rPr>
              <a:t>ư</a:t>
            </a:r>
            <a:r>
              <a:rPr lang="en-US" sz="2000" dirty="0" err="1">
                <a:solidFill>
                  <a:schemeClr val="tx1"/>
                </a:solidFill>
              </a:rPr>
              <a:t>ớc</a:t>
            </a:r>
            <a:r>
              <a:rPr lang="en-US" sz="2000" dirty="0">
                <a:solidFill>
                  <a:schemeClr val="tx1"/>
                </a:solidFill>
              </a:rPr>
              <a:t> </a:t>
            </a:r>
            <a:r>
              <a:rPr lang="en-US" sz="2000" dirty="0" err="1">
                <a:solidFill>
                  <a:schemeClr val="tx1"/>
                </a:solidFill>
              </a:rPr>
              <a:t>và</a:t>
            </a:r>
            <a:r>
              <a:rPr lang="en-US" sz="2000" dirty="0">
                <a:solidFill>
                  <a:schemeClr val="tx1"/>
                </a:solidFill>
              </a:rPr>
              <a:t> </a:t>
            </a:r>
            <a:r>
              <a:rPr lang="en-US" sz="2000" dirty="0" err="1">
                <a:solidFill>
                  <a:schemeClr val="tx1"/>
                </a:solidFill>
              </a:rPr>
              <a:t>tóm</a:t>
            </a:r>
            <a:r>
              <a:rPr lang="en-US" sz="2000" dirty="0">
                <a:solidFill>
                  <a:schemeClr val="tx1"/>
                </a:solidFill>
              </a:rPr>
              <a:t> </a:t>
            </a:r>
            <a:r>
              <a:rPr lang="en-US" sz="2000" dirty="0" err="1">
                <a:solidFill>
                  <a:schemeClr val="tx1"/>
                </a:solidFill>
              </a:rPr>
              <a:t>tắt</a:t>
            </a:r>
            <a:r>
              <a:rPr lang="en-US" sz="2000" dirty="0">
                <a:solidFill>
                  <a:schemeClr val="tx1"/>
                </a:solidFill>
              </a:rPr>
              <a:t> </a:t>
            </a:r>
            <a:r>
              <a:rPr lang="en-US" sz="2000" dirty="0" err="1">
                <a:solidFill>
                  <a:schemeClr val="tx1"/>
                </a:solidFill>
              </a:rPr>
              <a:t>lại</a:t>
            </a:r>
            <a:r>
              <a:rPr lang="en-US" sz="2000" dirty="0">
                <a:solidFill>
                  <a:schemeClr val="tx1"/>
                </a:solidFill>
              </a:rPr>
              <a:t> </a:t>
            </a:r>
            <a:r>
              <a:rPr lang="en-US" sz="2000" dirty="0" err="1">
                <a:solidFill>
                  <a:schemeClr val="tx1"/>
                </a:solidFill>
              </a:rPr>
              <a:t>các</a:t>
            </a:r>
            <a:r>
              <a:rPr lang="en-US" sz="2000" dirty="0">
                <a:solidFill>
                  <a:schemeClr val="tx1"/>
                </a:solidFill>
              </a:rPr>
              <a:t> b</a:t>
            </a:r>
            <a:r>
              <a:rPr lang="vi-VN" sz="2000" dirty="0">
                <a:solidFill>
                  <a:schemeClr val="tx1"/>
                </a:solidFill>
              </a:rPr>
              <a:t>ư</a:t>
            </a:r>
            <a:r>
              <a:rPr lang="en-US" sz="2000" dirty="0" err="1">
                <a:solidFill>
                  <a:schemeClr val="tx1"/>
                </a:solidFill>
              </a:rPr>
              <a:t>ớc</a:t>
            </a:r>
            <a:r>
              <a:rPr lang="en-US" sz="2000" dirty="0">
                <a:solidFill>
                  <a:schemeClr val="tx1"/>
                </a:solidFill>
              </a:rPr>
              <a:t> </a:t>
            </a:r>
            <a:r>
              <a:rPr lang="en-US" sz="2000" dirty="0" err="1">
                <a:solidFill>
                  <a:schemeClr val="tx1"/>
                </a:solidFill>
              </a:rPr>
              <a:t>chính</a:t>
            </a:r>
            <a:r>
              <a:rPr lang="en-US" sz="2000" dirty="0">
                <a:solidFill>
                  <a:schemeClr val="tx1"/>
                </a:solidFill>
              </a:rPr>
              <a:t> </a:t>
            </a:r>
            <a:r>
              <a:rPr lang="en-US" sz="2000" dirty="0" err="1">
                <a:solidFill>
                  <a:schemeClr val="tx1"/>
                </a:solidFill>
              </a:rPr>
              <a:t>hô</a:t>
            </a:r>
            <a:r>
              <a:rPr lang="en-US" sz="2000" dirty="0">
                <a:solidFill>
                  <a:schemeClr val="tx1"/>
                </a:solidFill>
              </a:rPr>
              <a:t> </a:t>
            </a:r>
            <a:r>
              <a:rPr lang="en-US" sz="2000" dirty="0" err="1">
                <a:solidFill>
                  <a:schemeClr val="tx1"/>
                </a:solidFill>
              </a:rPr>
              <a:t>hấp</a:t>
            </a:r>
            <a:r>
              <a:rPr lang="en-US" sz="2000" dirty="0">
                <a:solidFill>
                  <a:schemeClr val="tx1"/>
                </a:solidFill>
              </a:rPr>
              <a:t> </a:t>
            </a:r>
            <a:r>
              <a:rPr lang="en-US" sz="2000" dirty="0" err="1">
                <a:solidFill>
                  <a:schemeClr val="tx1"/>
                </a:solidFill>
              </a:rPr>
              <a:t>nhân</a:t>
            </a:r>
            <a:r>
              <a:rPr lang="en-US" sz="2000" dirty="0">
                <a:solidFill>
                  <a:schemeClr val="tx1"/>
                </a:solidFill>
              </a:rPr>
              <a:t> </a:t>
            </a:r>
            <a:r>
              <a:rPr lang="en-US" sz="2000" dirty="0" err="1">
                <a:solidFill>
                  <a:schemeClr val="tx1"/>
                </a:solidFill>
              </a:rPr>
              <a:t>tạo</a:t>
            </a:r>
            <a:r>
              <a:rPr lang="en-US" sz="2000" dirty="0">
                <a:solidFill>
                  <a:schemeClr val="tx1"/>
                </a:solidFill>
              </a:rPr>
              <a:t>, s</a:t>
            </a:r>
            <a:r>
              <a:rPr lang="vi-VN" sz="2000" dirty="0">
                <a:solidFill>
                  <a:schemeClr val="tx1"/>
                </a:solidFill>
              </a:rPr>
              <a:t>ơ</a:t>
            </a:r>
            <a:r>
              <a:rPr lang="en-US" sz="2000" dirty="0">
                <a:solidFill>
                  <a:schemeClr val="tx1"/>
                </a:solidFill>
              </a:rPr>
              <a:t> </a:t>
            </a:r>
            <a:r>
              <a:rPr lang="en-US" sz="2000" dirty="0" err="1">
                <a:solidFill>
                  <a:schemeClr val="tx1"/>
                </a:solidFill>
              </a:rPr>
              <a:t>cứu</a:t>
            </a:r>
            <a:r>
              <a:rPr lang="en-US" sz="2000" dirty="0">
                <a:solidFill>
                  <a:schemeClr val="tx1"/>
                </a:solidFill>
              </a:rPr>
              <a:t> ng</a:t>
            </a:r>
            <a:r>
              <a:rPr lang="vi-VN" sz="2000" dirty="0">
                <a:solidFill>
                  <a:schemeClr val="tx1"/>
                </a:solidFill>
              </a:rPr>
              <a:t>ư</a:t>
            </a:r>
            <a:r>
              <a:rPr lang="en-US" sz="2000" dirty="0" err="1">
                <a:solidFill>
                  <a:schemeClr val="tx1"/>
                </a:solidFill>
              </a:rPr>
              <a:t>ời</a:t>
            </a:r>
            <a:r>
              <a:rPr lang="en-US" sz="2000" dirty="0">
                <a:solidFill>
                  <a:schemeClr val="tx1"/>
                </a:solidFill>
              </a:rPr>
              <a:t> </a:t>
            </a:r>
            <a:r>
              <a:rPr lang="en-US" sz="2000" dirty="0" err="1">
                <a:solidFill>
                  <a:schemeClr val="tx1"/>
                </a:solidFill>
              </a:rPr>
              <a:t>đuối</a:t>
            </a:r>
            <a:r>
              <a:rPr lang="en-US" sz="2000" dirty="0">
                <a:solidFill>
                  <a:schemeClr val="tx1"/>
                </a:solidFill>
              </a:rPr>
              <a:t> n</a:t>
            </a:r>
            <a:r>
              <a:rPr lang="vi-VN" sz="2000" dirty="0">
                <a:solidFill>
                  <a:schemeClr val="tx1"/>
                </a:solidFill>
              </a:rPr>
              <a:t>ư</a:t>
            </a:r>
            <a:r>
              <a:rPr lang="en-US" sz="2000" dirty="0" err="1">
                <a:solidFill>
                  <a:schemeClr val="tx1"/>
                </a:solidFill>
              </a:rPr>
              <a:t>ớc</a:t>
            </a:r>
            <a:r>
              <a:rPr lang="en-US" sz="2000" dirty="0">
                <a:solidFill>
                  <a:schemeClr val="tx1"/>
                </a:solidFill>
              </a:rPr>
              <a:t>.</a:t>
            </a:r>
          </a:p>
        </p:txBody>
      </p:sp>
      <p:pic>
        <p:nvPicPr>
          <p:cNvPr id="9" name="Picture 36">
            <a:extLst>
              <a:ext uri="{FF2B5EF4-FFF2-40B4-BE49-F238E27FC236}">
                <a16:creationId xmlns:a16="http://schemas.microsoft.com/office/drawing/2014/main" id="{443F418F-42F1-4838-85D8-5D4E43698C9A}"/>
              </a:ext>
            </a:extLst>
          </p:cNvPr>
          <p:cNvPicPr>
            <a:picLocks noChangeAspect="1"/>
          </p:cNvPicPr>
          <p:nvPr/>
        </p:nvPicPr>
        <p:blipFill>
          <a:blip r:embed="rId5"/>
          <a:srcRect/>
          <a:stretch>
            <a:fillRect/>
          </a:stretch>
        </p:blipFill>
        <p:spPr>
          <a:xfrm>
            <a:off x="0" y="886068"/>
            <a:ext cx="822593" cy="774609"/>
          </a:xfrm>
          <a:prstGeom prst="rect">
            <a:avLst/>
          </a:prstGeom>
        </p:spPr>
      </p:pic>
      <p:pic>
        <p:nvPicPr>
          <p:cNvPr id="3" name="Các bước sơ cấp cứu nạn nhân bị đuối nước_mp4">
            <a:hlinkClick r:id="" action="ppaction://media"/>
            <a:extLst>
              <a:ext uri="{FF2B5EF4-FFF2-40B4-BE49-F238E27FC236}">
                <a16:creationId xmlns:a16="http://schemas.microsoft.com/office/drawing/2014/main" id="{AC1D27BC-0563-4C7F-9EA3-E1C9C240239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46330" y="2055668"/>
            <a:ext cx="5292437" cy="2976996"/>
          </a:xfrm>
          <a:prstGeom prst="rect">
            <a:avLst/>
          </a:prstGeom>
        </p:spPr>
      </p:pic>
    </p:spTree>
    <p:extLst>
      <p:ext uri="{BB962C8B-B14F-4D97-AF65-F5344CB8AC3E}">
        <p14:creationId xmlns:p14="http://schemas.microsoft.com/office/powerpoint/2010/main" val="198802603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barn(outVertical)">
                                      <p:cBhvr>
                                        <p:cTn id="7" dur="500"/>
                                        <p:tgtEl>
                                          <p:spTgt spid="25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31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3"/>
                </p:tgtEl>
              </p:cMediaNode>
            </p:video>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childTnLst>
        </p:cTn>
      </p:par>
    </p:tnLst>
    <p:bldLst>
      <p:bldP spid="252"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grpSp>
        <p:nvGrpSpPr>
          <p:cNvPr id="11" name="Group 10"/>
          <p:cNvGrpSpPr/>
          <p:nvPr/>
        </p:nvGrpSpPr>
        <p:grpSpPr>
          <a:xfrm>
            <a:off x="386558" y="58954"/>
            <a:ext cx="8049870" cy="1155541"/>
            <a:chOff x="386558" y="58954"/>
            <a:chExt cx="8049870" cy="1155541"/>
          </a:xfrm>
        </p:grpSpPr>
        <p:sp>
          <p:nvSpPr>
            <p:cNvPr id="4" name="Rectangle 3"/>
            <p:cNvSpPr/>
            <p:nvPr/>
          </p:nvSpPr>
          <p:spPr>
            <a:xfrm>
              <a:off x="1153886" y="295148"/>
              <a:ext cx="7282542" cy="496996"/>
            </a:xfrm>
            <a:prstGeom prst="rect">
              <a:avLst/>
            </a:prstGeom>
          </p:spPr>
          <p:txBody>
            <a:bodyPr wrap="square">
              <a:spAutoFit/>
            </a:bodyPr>
            <a:lstStyle/>
            <a:p>
              <a:pPr algn="just">
                <a:lnSpc>
                  <a:spcPct val="150000"/>
                </a:lnSpc>
              </a:pPr>
              <a:r>
                <a:rPr lang="vi-VN" sz="2000" dirty="0">
                  <a:solidFill>
                    <a:srgbClr val="003366"/>
                  </a:solidFill>
                </a:rPr>
                <a:t>HS </a:t>
              </a:r>
              <a:r>
                <a:rPr lang="en-US" sz="2000" dirty="0" err="1">
                  <a:solidFill>
                    <a:srgbClr val="003366"/>
                  </a:solidFill>
                </a:rPr>
                <a:t>tiến</a:t>
              </a:r>
              <a:r>
                <a:rPr lang="en-US" sz="2000" dirty="0">
                  <a:solidFill>
                    <a:srgbClr val="003366"/>
                  </a:solidFill>
                </a:rPr>
                <a:t> </a:t>
              </a:r>
              <a:r>
                <a:rPr lang="en-US" sz="2000" dirty="0" err="1">
                  <a:solidFill>
                    <a:srgbClr val="003366"/>
                  </a:solidFill>
                </a:rPr>
                <a:t>hành</a:t>
              </a:r>
              <a:r>
                <a:rPr lang="en-US" sz="2000" dirty="0">
                  <a:solidFill>
                    <a:srgbClr val="003366"/>
                  </a:solidFill>
                </a:rPr>
                <a:t> </a:t>
              </a:r>
              <a:r>
                <a:rPr lang="en-US" sz="2000" dirty="0" err="1">
                  <a:solidFill>
                    <a:srgbClr val="003366"/>
                  </a:solidFill>
                </a:rPr>
                <a:t>hô</a:t>
              </a:r>
              <a:r>
                <a:rPr lang="en-US" sz="2000" dirty="0">
                  <a:solidFill>
                    <a:srgbClr val="003366"/>
                  </a:solidFill>
                </a:rPr>
                <a:t> </a:t>
              </a:r>
              <a:r>
                <a:rPr lang="en-US" sz="2000" dirty="0" err="1">
                  <a:solidFill>
                    <a:srgbClr val="003366"/>
                  </a:solidFill>
                </a:rPr>
                <a:t>hấp</a:t>
              </a:r>
              <a:r>
                <a:rPr lang="en-US" sz="2000" dirty="0">
                  <a:solidFill>
                    <a:srgbClr val="003366"/>
                  </a:solidFill>
                </a:rPr>
                <a:t> </a:t>
              </a:r>
              <a:r>
                <a:rPr lang="en-US" sz="2000" dirty="0" err="1">
                  <a:solidFill>
                    <a:srgbClr val="003366"/>
                  </a:solidFill>
                </a:rPr>
                <a:t>nhân</a:t>
              </a:r>
              <a:r>
                <a:rPr lang="en-US" sz="2000" dirty="0">
                  <a:solidFill>
                    <a:srgbClr val="003366"/>
                  </a:solidFill>
                </a:rPr>
                <a:t> </a:t>
              </a:r>
              <a:r>
                <a:rPr lang="en-US" sz="2000" dirty="0" err="1">
                  <a:solidFill>
                    <a:srgbClr val="003366"/>
                  </a:solidFill>
                </a:rPr>
                <a:t>tạo</a:t>
              </a:r>
              <a:r>
                <a:rPr lang="en-US" sz="2000" dirty="0">
                  <a:solidFill>
                    <a:srgbClr val="003366"/>
                  </a:solidFill>
                </a:rPr>
                <a:t> </a:t>
              </a:r>
              <a:r>
                <a:rPr lang="en-US" sz="2000" dirty="0" err="1">
                  <a:solidFill>
                    <a:srgbClr val="003366"/>
                  </a:solidFill>
                </a:rPr>
                <a:t>theo</a:t>
              </a:r>
              <a:r>
                <a:rPr lang="en-US" sz="2000" dirty="0">
                  <a:solidFill>
                    <a:srgbClr val="003366"/>
                  </a:solidFill>
                </a:rPr>
                <a:t> </a:t>
              </a:r>
              <a:r>
                <a:rPr lang="en-US" sz="2000" dirty="0" err="1">
                  <a:solidFill>
                    <a:srgbClr val="003366"/>
                  </a:solidFill>
                </a:rPr>
                <a:t>nhóm</a:t>
              </a:r>
              <a:r>
                <a:rPr lang="en-US" sz="2000" dirty="0">
                  <a:solidFill>
                    <a:srgbClr val="003366"/>
                  </a:solidFill>
                </a:rPr>
                <a:t>.</a:t>
              </a:r>
            </a:p>
          </p:txBody>
        </p:sp>
        <p:pic>
          <p:nvPicPr>
            <p:cNvPr id="5" name="Picture 4"/>
            <p:cNvPicPr>
              <a:picLocks noChangeAspect="1"/>
            </p:cNvPicPr>
            <p:nvPr/>
          </p:nvPicPr>
          <p:blipFill>
            <a:blip r:embed="rId3"/>
            <a:stretch>
              <a:fillRect/>
            </a:stretch>
          </p:blipFill>
          <p:spPr>
            <a:xfrm>
              <a:off x="386558" y="58954"/>
              <a:ext cx="669358" cy="1155541"/>
            </a:xfrm>
            <a:prstGeom prst="rect">
              <a:avLst/>
            </a:prstGeom>
          </p:spPr>
        </p:pic>
      </p:grpSp>
      <p:sp>
        <p:nvSpPr>
          <p:cNvPr id="8" name="Rounded Rectangle 7"/>
          <p:cNvSpPr/>
          <p:nvPr/>
        </p:nvSpPr>
        <p:spPr>
          <a:xfrm>
            <a:off x="5660274" y="1214495"/>
            <a:ext cx="2596128" cy="468086"/>
          </a:xfrm>
          <a:prstGeom prst="roundRect">
            <a:avLst/>
          </a:prstGeom>
          <a:solidFill>
            <a:srgbClr val="FFE389"/>
          </a:solidFill>
          <a:ln>
            <a:solidFill>
              <a:srgbClr val="FFE3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rPr>
              <a:t>Kĩ</a:t>
            </a:r>
            <a:r>
              <a:rPr lang="en-US" sz="1800" dirty="0">
                <a:solidFill>
                  <a:schemeClr val="tx1"/>
                </a:solidFill>
              </a:rPr>
              <a:t> </a:t>
            </a:r>
            <a:r>
              <a:rPr lang="en-US" sz="1800" dirty="0" err="1">
                <a:solidFill>
                  <a:schemeClr val="tx1"/>
                </a:solidFill>
              </a:rPr>
              <a:t>thuật</a:t>
            </a:r>
            <a:r>
              <a:rPr lang="en-US" sz="1800" dirty="0">
                <a:solidFill>
                  <a:schemeClr val="tx1"/>
                </a:solidFill>
              </a:rPr>
              <a:t> </a:t>
            </a:r>
            <a:r>
              <a:rPr lang="vi-VN" sz="1800" dirty="0">
                <a:solidFill>
                  <a:schemeClr val="tx1"/>
                </a:solidFill>
              </a:rPr>
              <a:t>thổi ngạt</a:t>
            </a:r>
            <a:endParaRPr lang="en-US" sz="1800" dirty="0">
              <a:solidFill>
                <a:schemeClr val="tx1"/>
              </a:solidFill>
            </a:endParaRPr>
          </a:p>
        </p:txBody>
      </p:sp>
      <p:sp>
        <p:nvSpPr>
          <p:cNvPr id="16" name="Rounded Rectangle 15"/>
          <p:cNvSpPr/>
          <p:nvPr/>
        </p:nvSpPr>
        <p:spPr>
          <a:xfrm>
            <a:off x="574270" y="1241438"/>
            <a:ext cx="3094206" cy="468086"/>
          </a:xfrm>
          <a:prstGeom prst="roundRect">
            <a:avLst/>
          </a:prstGeom>
          <a:solidFill>
            <a:srgbClr val="FFE389"/>
          </a:solidFill>
          <a:ln>
            <a:solidFill>
              <a:srgbClr val="FFE3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rPr>
              <a:t>Kĩ</a:t>
            </a:r>
            <a:r>
              <a:rPr lang="en-US" sz="1800" dirty="0">
                <a:solidFill>
                  <a:schemeClr val="tx1"/>
                </a:solidFill>
              </a:rPr>
              <a:t> </a:t>
            </a:r>
            <a:r>
              <a:rPr lang="en-US" sz="1800" dirty="0" err="1">
                <a:solidFill>
                  <a:schemeClr val="tx1"/>
                </a:solidFill>
              </a:rPr>
              <a:t>thuật</a:t>
            </a:r>
            <a:r>
              <a:rPr lang="en-US" sz="1800" dirty="0">
                <a:solidFill>
                  <a:schemeClr val="tx1"/>
                </a:solidFill>
              </a:rPr>
              <a:t> </a:t>
            </a:r>
            <a:r>
              <a:rPr lang="en-US" sz="1800" dirty="0" err="1">
                <a:solidFill>
                  <a:schemeClr val="tx1"/>
                </a:solidFill>
              </a:rPr>
              <a:t>ép</a:t>
            </a:r>
            <a:r>
              <a:rPr lang="en-US" sz="1800" dirty="0">
                <a:solidFill>
                  <a:schemeClr val="tx1"/>
                </a:solidFill>
              </a:rPr>
              <a:t> </a:t>
            </a:r>
            <a:r>
              <a:rPr lang="en-US" sz="1800" dirty="0" err="1">
                <a:solidFill>
                  <a:schemeClr val="tx1"/>
                </a:solidFill>
              </a:rPr>
              <a:t>tim</a:t>
            </a:r>
            <a:endParaRPr lang="en-US" sz="1800" dirty="0">
              <a:solidFill>
                <a:schemeClr val="tx1"/>
              </a:solidFill>
            </a:endParaRPr>
          </a:p>
        </p:txBody>
      </p:sp>
      <p:pic>
        <p:nvPicPr>
          <p:cNvPr id="3" name="Picture 2" descr="A person doing a cpr&#10;&#10;Description generated with high confidence">
            <a:extLst>
              <a:ext uri="{FF2B5EF4-FFF2-40B4-BE49-F238E27FC236}">
                <a16:creationId xmlns:a16="http://schemas.microsoft.com/office/drawing/2014/main" id="{B63838A3-8A2D-4BA5-8F93-522A92DAEDB7}"/>
              </a:ext>
            </a:extLst>
          </p:cNvPr>
          <p:cNvPicPr>
            <a:picLocks noChangeAspect="1"/>
          </p:cNvPicPr>
          <p:nvPr/>
        </p:nvPicPr>
        <p:blipFill rotWithShape="1">
          <a:blip r:embed="rId4"/>
          <a:srcRect b="9106"/>
          <a:stretch/>
        </p:blipFill>
        <p:spPr>
          <a:xfrm>
            <a:off x="574270" y="2032030"/>
            <a:ext cx="3225381" cy="2152043"/>
          </a:xfrm>
          <a:prstGeom prst="rect">
            <a:avLst/>
          </a:prstGeom>
        </p:spPr>
      </p:pic>
      <p:pic>
        <p:nvPicPr>
          <p:cNvPr id="13" name="Picture 12" descr="A cartoon of a person lying on a bed&#10;&#10;Description generated with high confidence">
            <a:extLst>
              <a:ext uri="{FF2B5EF4-FFF2-40B4-BE49-F238E27FC236}">
                <a16:creationId xmlns:a16="http://schemas.microsoft.com/office/drawing/2014/main" id="{9AD4D77C-522B-46A0-AF0E-12C8DB4CDE6D}"/>
              </a:ext>
            </a:extLst>
          </p:cNvPr>
          <p:cNvPicPr>
            <a:picLocks noChangeAspect="1"/>
          </p:cNvPicPr>
          <p:nvPr/>
        </p:nvPicPr>
        <p:blipFill rotWithShape="1">
          <a:blip r:embed="rId5"/>
          <a:srcRect b="13705"/>
          <a:stretch/>
        </p:blipFill>
        <p:spPr>
          <a:xfrm>
            <a:off x="5348603" y="3460920"/>
            <a:ext cx="3166417" cy="1391999"/>
          </a:xfrm>
          <a:prstGeom prst="rect">
            <a:avLst/>
          </a:prstGeom>
        </p:spPr>
      </p:pic>
      <p:pic>
        <p:nvPicPr>
          <p:cNvPr id="15" name="Picture 14" descr="A person holding a person's chest&#10;&#10;Description generated with high confidence">
            <a:extLst>
              <a:ext uri="{FF2B5EF4-FFF2-40B4-BE49-F238E27FC236}">
                <a16:creationId xmlns:a16="http://schemas.microsoft.com/office/drawing/2014/main" id="{8D642D93-AAC8-4255-AD3C-393DE94A4EC7}"/>
              </a:ext>
            </a:extLst>
          </p:cNvPr>
          <p:cNvPicPr>
            <a:picLocks noChangeAspect="1"/>
          </p:cNvPicPr>
          <p:nvPr/>
        </p:nvPicPr>
        <p:blipFill>
          <a:blip r:embed="rId6"/>
          <a:stretch>
            <a:fillRect/>
          </a:stretch>
        </p:blipFill>
        <p:spPr>
          <a:xfrm>
            <a:off x="5471237" y="1829449"/>
            <a:ext cx="3331017" cy="1967230"/>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p:nvPr/>
        </p:nvSpPr>
        <p:spPr>
          <a:xfrm>
            <a:off x="582599" y="313368"/>
            <a:ext cx="8019900" cy="572700"/>
          </a:xfrm>
          <a:prstGeom prst="roundRect">
            <a:avLst>
              <a:gd name="adj" fmla="val 50000"/>
            </a:avLst>
          </a:prstGeom>
          <a:solidFill>
            <a:srgbClr val="FFE38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8"/>
          <p:cNvSpPr txBox="1">
            <a:spLocks noGrp="1"/>
          </p:cNvSpPr>
          <p:nvPr>
            <p:ph type="title"/>
          </p:nvPr>
        </p:nvSpPr>
        <p:spPr>
          <a:xfrm>
            <a:off x="740549" y="313368"/>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chemeClr val="accent4">
                    <a:lumMod val="50000"/>
                  </a:schemeClr>
                </a:solidFill>
                <a:latin typeface="+mn-lt"/>
              </a:rPr>
              <a:t>3</a:t>
            </a:r>
            <a:r>
              <a:rPr lang="vi-VN" sz="2400" dirty="0">
                <a:solidFill>
                  <a:schemeClr val="accent4">
                    <a:lumMod val="50000"/>
                  </a:schemeClr>
                </a:solidFill>
                <a:latin typeface="+mn-lt"/>
              </a:rPr>
              <a:t>. </a:t>
            </a:r>
            <a:r>
              <a:rPr lang="en-US" sz="2400" dirty="0" err="1">
                <a:solidFill>
                  <a:schemeClr val="accent4">
                    <a:lumMod val="50000"/>
                  </a:schemeClr>
                </a:solidFill>
                <a:latin typeface="+mn-lt"/>
              </a:rPr>
              <a:t>Đánh</a:t>
            </a:r>
            <a:r>
              <a:rPr lang="en-US" sz="2400" dirty="0">
                <a:solidFill>
                  <a:schemeClr val="accent4">
                    <a:lumMod val="50000"/>
                  </a:schemeClr>
                </a:solidFill>
                <a:latin typeface="+mn-lt"/>
              </a:rPr>
              <a:t> </a:t>
            </a:r>
            <a:r>
              <a:rPr lang="en-US" sz="2400" dirty="0" err="1">
                <a:solidFill>
                  <a:schemeClr val="accent4">
                    <a:lumMod val="50000"/>
                  </a:schemeClr>
                </a:solidFill>
                <a:latin typeface="+mn-lt"/>
              </a:rPr>
              <a:t>giá</a:t>
            </a:r>
            <a:r>
              <a:rPr lang="en-US" sz="2400" dirty="0">
                <a:solidFill>
                  <a:schemeClr val="accent4">
                    <a:lumMod val="50000"/>
                  </a:schemeClr>
                </a:solidFill>
                <a:latin typeface="+mn-lt"/>
              </a:rPr>
              <a:t> </a:t>
            </a:r>
            <a:r>
              <a:rPr lang="en-US" sz="2400" dirty="0" err="1">
                <a:solidFill>
                  <a:schemeClr val="accent4">
                    <a:lumMod val="50000"/>
                  </a:schemeClr>
                </a:solidFill>
                <a:latin typeface="+mn-lt"/>
              </a:rPr>
              <a:t>kết</a:t>
            </a:r>
            <a:r>
              <a:rPr lang="en-US" sz="2400" dirty="0">
                <a:solidFill>
                  <a:schemeClr val="accent4">
                    <a:lumMod val="50000"/>
                  </a:schemeClr>
                </a:solidFill>
                <a:latin typeface="+mn-lt"/>
              </a:rPr>
              <a:t> </a:t>
            </a:r>
            <a:r>
              <a:rPr lang="en-US" sz="2400" dirty="0" err="1">
                <a:solidFill>
                  <a:schemeClr val="accent4">
                    <a:lumMod val="50000"/>
                  </a:schemeClr>
                </a:solidFill>
                <a:latin typeface="+mn-lt"/>
              </a:rPr>
              <a:t>quả</a:t>
            </a:r>
            <a:r>
              <a:rPr lang="en-US" sz="2400" dirty="0">
                <a:solidFill>
                  <a:schemeClr val="accent4">
                    <a:lumMod val="50000"/>
                  </a:schemeClr>
                </a:solidFill>
                <a:latin typeface="+mn-lt"/>
              </a:rPr>
              <a:t> </a:t>
            </a:r>
            <a:r>
              <a:rPr lang="en-US" sz="2400" dirty="0" err="1">
                <a:solidFill>
                  <a:schemeClr val="accent4">
                    <a:lumMod val="50000"/>
                  </a:schemeClr>
                </a:solidFill>
                <a:latin typeface="+mn-lt"/>
              </a:rPr>
              <a:t>và</a:t>
            </a:r>
            <a:r>
              <a:rPr lang="en-US" sz="2400" dirty="0">
                <a:solidFill>
                  <a:schemeClr val="accent4">
                    <a:lumMod val="50000"/>
                  </a:schemeClr>
                </a:solidFill>
                <a:latin typeface="+mn-lt"/>
              </a:rPr>
              <a:t> </a:t>
            </a:r>
            <a:r>
              <a:rPr lang="en-US" sz="2400" dirty="0" err="1">
                <a:solidFill>
                  <a:schemeClr val="accent4">
                    <a:lumMod val="50000"/>
                  </a:schemeClr>
                </a:solidFill>
                <a:latin typeface="+mn-lt"/>
              </a:rPr>
              <a:t>câu</a:t>
            </a:r>
            <a:r>
              <a:rPr lang="en-US" sz="2400" dirty="0">
                <a:solidFill>
                  <a:schemeClr val="accent4">
                    <a:lumMod val="50000"/>
                  </a:schemeClr>
                </a:solidFill>
                <a:latin typeface="+mn-lt"/>
              </a:rPr>
              <a:t> </a:t>
            </a:r>
            <a:r>
              <a:rPr lang="en-US" sz="2400" dirty="0" err="1">
                <a:solidFill>
                  <a:schemeClr val="accent4">
                    <a:lumMod val="50000"/>
                  </a:schemeClr>
                </a:solidFill>
                <a:latin typeface="+mn-lt"/>
              </a:rPr>
              <a:t>hỏi</a:t>
            </a:r>
            <a:endParaRPr sz="2400" dirty="0">
              <a:solidFill>
                <a:schemeClr val="accent4">
                  <a:lumMod val="50000"/>
                </a:schemeClr>
              </a:solidFill>
              <a:latin typeface="+mn-lt"/>
            </a:endParaRPr>
          </a:p>
        </p:txBody>
      </p:sp>
      <p:sp>
        <p:nvSpPr>
          <p:cNvPr id="4" name="Rounded Rectangle 3"/>
          <p:cNvSpPr/>
          <p:nvPr/>
        </p:nvSpPr>
        <p:spPr>
          <a:xfrm>
            <a:off x="241300" y="1400378"/>
            <a:ext cx="8661400" cy="3280777"/>
          </a:xfrm>
          <a:prstGeom prst="roundRect">
            <a:avLst>
              <a:gd name="adj" fmla="val 32808"/>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2000" dirty="0">
                <a:solidFill>
                  <a:schemeClr val="tx1"/>
                </a:solidFill>
              </a:rPr>
              <a:t>+ </a:t>
            </a:r>
            <a:r>
              <a:rPr lang="en-US" sz="2000" dirty="0" err="1">
                <a:solidFill>
                  <a:schemeClr val="tx1"/>
                </a:solidFill>
              </a:rPr>
              <a:t>Nhận</a:t>
            </a:r>
            <a:r>
              <a:rPr lang="en-US" sz="2000" dirty="0">
                <a:solidFill>
                  <a:schemeClr val="tx1"/>
                </a:solidFill>
              </a:rPr>
              <a:t> </a:t>
            </a:r>
            <a:r>
              <a:rPr lang="en-US" sz="2000" dirty="0" err="1">
                <a:solidFill>
                  <a:schemeClr val="tx1"/>
                </a:solidFill>
              </a:rPr>
              <a:t>xét</a:t>
            </a:r>
            <a:r>
              <a:rPr lang="en-US" sz="2000" dirty="0">
                <a:solidFill>
                  <a:schemeClr val="tx1"/>
                </a:solidFill>
              </a:rPr>
              <a:t> </a:t>
            </a:r>
            <a:r>
              <a:rPr lang="en-US" sz="2000" dirty="0" err="1">
                <a:solidFill>
                  <a:schemeClr val="tx1"/>
                </a:solidFill>
              </a:rPr>
              <a:t>việc</a:t>
            </a:r>
            <a:r>
              <a:rPr lang="en-US" sz="2000" dirty="0">
                <a:solidFill>
                  <a:schemeClr val="tx1"/>
                </a:solidFill>
              </a:rPr>
              <a:t> </a:t>
            </a:r>
            <a:r>
              <a:rPr lang="en-US" sz="2000" dirty="0" err="1">
                <a:solidFill>
                  <a:schemeClr val="tx1"/>
                </a:solidFill>
              </a:rPr>
              <a:t>thực</a:t>
            </a:r>
            <a:r>
              <a:rPr lang="en-US" sz="2000" dirty="0">
                <a:solidFill>
                  <a:schemeClr val="tx1"/>
                </a:solidFill>
              </a:rPr>
              <a:t> </a:t>
            </a:r>
            <a:r>
              <a:rPr lang="en-US" sz="2000" dirty="0" err="1">
                <a:solidFill>
                  <a:schemeClr val="tx1"/>
                </a:solidFill>
              </a:rPr>
              <a:t>hiện</a:t>
            </a:r>
            <a:r>
              <a:rPr lang="en-US" sz="2000" dirty="0">
                <a:solidFill>
                  <a:schemeClr val="tx1"/>
                </a:solidFill>
              </a:rPr>
              <a:t> </a:t>
            </a:r>
            <a:r>
              <a:rPr lang="en-US" sz="2000" dirty="0" err="1">
                <a:solidFill>
                  <a:schemeClr val="tx1"/>
                </a:solidFill>
              </a:rPr>
              <a:t>các</a:t>
            </a:r>
            <a:r>
              <a:rPr lang="en-US" sz="2000" dirty="0">
                <a:solidFill>
                  <a:schemeClr val="tx1"/>
                </a:solidFill>
              </a:rPr>
              <a:t> </a:t>
            </a:r>
            <a:r>
              <a:rPr lang="en-US" sz="2000" dirty="0" err="1">
                <a:solidFill>
                  <a:schemeClr val="tx1"/>
                </a:solidFill>
              </a:rPr>
              <a:t>thao</a:t>
            </a:r>
            <a:r>
              <a:rPr lang="en-US" sz="2000" dirty="0">
                <a:solidFill>
                  <a:schemeClr val="tx1"/>
                </a:solidFill>
              </a:rPr>
              <a:t> </a:t>
            </a:r>
            <a:r>
              <a:rPr lang="en-US" sz="2000" dirty="0" err="1">
                <a:solidFill>
                  <a:schemeClr val="tx1"/>
                </a:solidFill>
              </a:rPr>
              <a:t>tác</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em</a:t>
            </a:r>
            <a:r>
              <a:rPr lang="en-US" sz="2000" dirty="0">
                <a:solidFill>
                  <a:schemeClr val="tx1"/>
                </a:solidFill>
              </a:rPr>
              <a:t> </a:t>
            </a:r>
            <a:r>
              <a:rPr lang="en-US" sz="2000" dirty="0" err="1">
                <a:solidFill>
                  <a:schemeClr val="tx1"/>
                </a:solidFill>
              </a:rPr>
              <a:t>trong</a:t>
            </a:r>
            <a:r>
              <a:rPr lang="en-US" sz="2000" dirty="0">
                <a:solidFill>
                  <a:schemeClr val="tx1"/>
                </a:solidFill>
              </a:rPr>
              <a:t> </a:t>
            </a:r>
            <a:r>
              <a:rPr lang="en-US" sz="2000" dirty="0" err="1">
                <a:solidFill>
                  <a:schemeClr val="tx1"/>
                </a:solidFill>
              </a:rPr>
              <a:t>mỗi</a:t>
            </a:r>
            <a:r>
              <a:rPr lang="en-US" sz="2000" dirty="0">
                <a:solidFill>
                  <a:schemeClr val="tx1"/>
                </a:solidFill>
              </a:rPr>
              <a:t> b</a:t>
            </a:r>
            <a:r>
              <a:rPr lang="vi-VN" sz="2000" dirty="0">
                <a:solidFill>
                  <a:schemeClr val="tx1"/>
                </a:solidFill>
              </a:rPr>
              <a:t>ư</a:t>
            </a:r>
            <a:r>
              <a:rPr lang="en-US" sz="2000" dirty="0" err="1">
                <a:solidFill>
                  <a:schemeClr val="tx1"/>
                </a:solidFill>
              </a:rPr>
              <a:t>ớc</a:t>
            </a:r>
            <a:r>
              <a:rPr lang="en-US" sz="2000" dirty="0">
                <a:solidFill>
                  <a:schemeClr val="tx1"/>
                </a:solidFill>
              </a:rPr>
              <a:t> </a:t>
            </a:r>
            <a:r>
              <a:rPr lang="en-US" sz="2000" dirty="0" err="1">
                <a:solidFill>
                  <a:schemeClr val="tx1"/>
                </a:solidFill>
              </a:rPr>
              <a:t>thực</a:t>
            </a:r>
            <a:r>
              <a:rPr lang="en-US" sz="2000" dirty="0">
                <a:solidFill>
                  <a:schemeClr val="tx1"/>
                </a:solidFill>
              </a:rPr>
              <a:t> </a:t>
            </a:r>
            <a:r>
              <a:rPr lang="en-US" sz="2000" dirty="0" err="1">
                <a:solidFill>
                  <a:schemeClr val="tx1"/>
                </a:solidFill>
              </a:rPr>
              <a:t>hành</a:t>
            </a:r>
            <a:r>
              <a:rPr lang="en-US" sz="2000" dirty="0">
                <a:solidFill>
                  <a:schemeClr val="tx1"/>
                </a:solidFill>
              </a:rPr>
              <a:t> </a:t>
            </a:r>
            <a:r>
              <a:rPr lang="en-US" sz="2000" dirty="0" err="1">
                <a:solidFill>
                  <a:schemeClr val="tx1"/>
                </a:solidFill>
              </a:rPr>
              <a:t>hô</a:t>
            </a:r>
            <a:r>
              <a:rPr lang="en-US" sz="2000" dirty="0">
                <a:solidFill>
                  <a:schemeClr val="tx1"/>
                </a:solidFill>
              </a:rPr>
              <a:t> </a:t>
            </a:r>
            <a:r>
              <a:rPr lang="en-US" sz="2000" dirty="0" err="1">
                <a:solidFill>
                  <a:schemeClr val="tx1"/>
                </a:solidFill>
              </a:rPr>
              <a:t>hấp</a:t>
            </a:r>
            <a:r>
              <a:rPr lang="en-US" sz="2000" dirty="0">
                <a:solidFill>
                  <a:schemeClr val="tx1"/>
                </a:solidFill>
              </a:rPr>
              <a:t> </a:t>
            </a:r>
            <a:r>
              <a:rPr lang="en-US" sz="2000" dirty="0" err="1">
                <a:solidFill>
                  <a:schemeClr val="tx1"/>
                </a:solidFill>
              </a:rPr>
              <a:t>nhân</a:t>
            </a:r>
            <a:r>
              <a:rPr lang="en-US" sz="2000" dirty="0">
                <a:solidFill>
                  <a:schemeClr val="tx1"/>
                </a:solidFill>
              </a:rPr>
              <a:t> </a:t>
            </a:r>
            <a:r>
              <a:rPr lang="en-US" sz="2000" dirty="0" err="1">
                <a:solidFill>
                  <a:schemeClr val="tx1"/>
                </a:solidFill>
              </a:rPr>
              <a:t>tạo</a:t>
            </a:r>
            <a:r>
              <a:rPr lang="en-US" sz="2000" dirty="0">
                <a:solidFill>
                  <a:schemeClr val="tx1"/>
                </a:solidFill>
              </a:rPr>
              <a:t>.</a:t>
            </a:r>
          </a:p>
          <a:p>
            <a:pPr algn="just">
              <a:lnSpc>
                <a:spcPct val="150000"/>
              </a:lnSpc>
            </a:pPr>
            <a:r>
              <a:rPr lang="en-US" sz="2000" dirty="0">
                <a:solidFill>
                  <a:schemeClr val="tx1"/>
                </a:solidFill>
              </a:rPr>
              <a:t>+ </a:t>
            </a:r>
            <a:r>
              <a:rPr lang="en-US" sz="2000" dirty="0" err="1">
                <a:solidFill>
                  <a:schemeClr val="tx1"/>
                </a:solidFill>
              </a:rPr>
              <a:t>Tại</a:t>
            </a:r>
            <a:r>
              <a:rPr lang="en-US" sz="2000" dirty="0">
                <a:solidFill>
                  <a:schemeClr val="tx1"/>
                </a:solidFill>
              </a:rPr>
              <a:t> </a:t>
            </a:r>
            <a:r>
              <a:rPr lang="en-US" sz="2000" dirty="0" err="1">
                <a:solidFill>
                  <a:schemeClr val="tx1"/>
                </a:solidFill>
              </a:rPr>
              <a:t>sao</a:t>
            </a:r>
            <a:r>
              <a:rPr lang="en-US" sz="2000" dirty="0">
                <a:solidFill>
                  <a:schemeClr val="tx1"/>
                </a:solidFill>
              </a:rPr>
              <a:t> </a:t>
            </a:r>
            <a:r>
              <a:rPr lang="en-US" sz="2000" dirty="0" err="1">
                <a:solidFill>
                  <a:schemeClr val="tx1"/>
                </a:solidFill>
              </a:rPr>
              <a:t>cần</a:t>
            </a:r>
            <a:r>
              <a:rPr lang="en-US" sz="2000" dirty="0">
                <a:solidFill>
                  <a:schemeClr val="tx1"/>
                </a:solidFill>
              </a:rPr>
              <a:t> </a:t>
            </a:r>
            <a:r>
              <a:rPr lang="en-US" sz="2000" dirty="0" err="1">
                <a:solidFill>
                  <a:schemeClr val="tx1"/>
                </a:solidFill>
              </a:rPr>
              <a:t>thực</a:t>
            </a:r>
            <a:r>
              <a:rPr lang="en-US" sz="2000" dirty="0">
                <a:solidFill>
                  <a:schemeClr val="tx1"/>
                </a:solidFill>
              </a:rPr>
              <a:t> </a:t>
            </a:r>
            <a:r>
              <a:rPr lang="en-US" sz="2000" dirty="0" err="1">
                <a:solidFill>
                  <a:schemeClr val="tx1"/>
                </a:solidFill>
              </a:rPr>
              <a:t>hiện</a:t>
            </a:r>
            <a:r>
              <a:rPr lang="en-US" sz="2000" dirty="0">
                <a:solidFill>
                  <a:schemeClr val="tx1"/>
                </a:solidFill>
              </a:rPr>
              <a:t> </a:t>
            </a:r>
            <a:r>
              <a:rPr lang="en-US" sz="2000" dirty="0" err="1">
                <a:solidFill>
                  <a:schemeClr val="tx1"/>
                </a:solidFill>
              </a:rPr>
              <a:t>hô</a:t>
            </a:r>
            <a:r>
              <a:rPr lang="en-US" sz="2000" dirty="0">
                <a:solidFill>
                  <a:schemeClr val="tx1"/>
                </a:solidFill>
              </a:rPr>
              <a:t> </a:t>
            </a:r>
            <a:r>
              <a:rPr lang="en-US" sz="2000" dirty="0" err="1">
                <a:solidFill>
                  <a:schemeClr val="tx1"/>
                </a:solidFill>
              </a:rPr>
              <a:t>hấp</a:t>
            </a:r>
            <a:r>
              <a:rPr lang="en-US" sz="2000" dirty="0">
                <a:solidFill>
                  <a:schemeClr val="tx1"/>
                </a:solidFill>
              </a:rPr>
              <a:t> </a:t>
            </a:r>
            <a:r>
              <a:rPr lang="en-US" sz="2000" dirty="0" err="1">
                <a:solidFill>
                  <a:schemeClr val="tx1"/>
                </a:solidFill>
              </a:rPr>
              <a:t>nhân</a:t>
            </a:r>
            <a:r>
              <a:rPr lang="en-US" sz="2000" dirty="0">
                <a:solidFill>
                  <a:schemeClr val="tx1"/>
                </a:solidFill>
              </a:rPr>
              <a:t> </a:t>
            </a:r>
            <a:r>
              <a:rPr lang="en-US" sz="2000" dirty="0" err="1">
                <a:solidFill>
                  <a:schemeClr val="tx1"/>
                </a:solidFill>
              </a:rPr>
              <a:t>tạo</a:t>
            </a:r>
            <a:r>
              <a:rPr lang="en-US" sz="2000" dirty="0">
                <a:solidFill>
                  <a:schemeClr val="tx1"/>
                </a:solidFill>
              </a:rPr>
              <a:t> </a:t>
            </a:r>
            <a:r>
              <a:rPr lang="en-US" sz="2000" dirty="0" err="1">
                <a:solidFill>
                  <a:schemeClr val="tx1"/>
                </a:solidFill>
              </a:rPr>
              <a:t>cho</a:t>
            </a:r>
            <a:r>
              <a:rPr lang="en-US" sz="2000" dirty="0">
                <a:solidFill>
                  <a:schemeClr val="tx1"/>
                </a:solidFill>
              </a:rPr>
              <a:t> </a:t>
            </a:r>
            <a:r>
              <a:rPr lang="en-US" sz="2000" dirty="0" err="1">
                <a:solidFill>
                  <a:schemeClr val="tx1"/>
                </a:solidFill>
              </a:rPr>
              <a:t>bênh</a:t>
            </a:r>
            <a:r>
              <a:rPr lang="en-US" sz="2000" dirty="0">
                <a:solidFill>
                  <a:schemeClr val="tx1"/>
                </a:solidFill>
              </a:rPr>
              <a:t> </a:t>
            </a:r>
            <a:r>
              <a:rPr lang="en-US" sz="2000" dirty="0" err="1">
                <a:solidFill>
                  <a:schemeClr val="tx1"/>
                </a:solidFill>
              </a:rPr>
              <a:t>nhân</a:t>
            </a:r>
            <a:r>
              <a:rPr lang="en-US" sz="2000" dirty="0">
                <a:solidFill>
                  <a:schemeClr val="tx1"/>
                </a:solidFill>
              </a:rPr>
              <a:t> </a:t>
            </a:r>
            <a:r>
              <a:rPr lang="en-US" sz="2000" dirty="0" err="1">
                <a:solidFill>
                  <a:schemeClr val="tx1"/>
                </a:solidFill>
              </a:rPr>
              <a:t>càng</a:t>
            </a:r>
            <a:r>
              <a:rPr lang="en-US" sz="2000" dirty="0">
                <a:solidFill>
                  <a:schemeClr val="tx1"/>
                </a:solidFill>
              </a:rPr>
              <a:t> </a:t>
            </a:r>
            <a:r>
              <a:rPr lang="en-US" sz="2000" dirty="0" err="1">
                <a:solidFill>
                  <a:schemeClr val="tx1"/>
                </a:solidFill>
              </a:rPr>
              <a:t>sớm</a:t>
            </a:r>
            <a:r>
              <a:rPr lang="en-US" sz="2000" dirty="0">
                <a:solidFill>
                  <a:schemeClr val="tx1"/>
                </a:solidFill>
              </a:rPr>
              <a:t> </a:t>
            </a:r>
            <a:r>
              <a:rPr lang="en-US" sz="2000" dirty="0" err="1">
                <a:solidFill>
                  <a:schemeClr val="tx1"/>
                </a:solidFill>
              </a:rPr>
              <a:t>càng</a:t>
            </a:r>
            <a:r>
              <a:rPr lang="en-US" sz="2000" dirty="0">
                <a:solidFill>
                  <a:schemeClr val="tx1"/>
                </a:solidFill>
              </a:rPr>
              <a:t> </a:t>
            </a:r>
            <a:r>
              <a:rPr lang="en-US" sz="2000" dirty="0" err="1">
                <a:solidFill>
                  <a:schemeClr val="tx1"/>
                </a:solidFill>
              </a:rPr>
              <a:t>tốt</a:t>
            </a:r>
            <a:r>
              <a:rPr lang="en-US" sz="2000" dirty="0">
                <a:solidFill>
                  <a:schemeClr val="tx1"/>
                </a:solidFill>
              </a:rPr>
              <a:t>?</a:t>
            </a:r>
          </a:p>
          <a:p>
            <a:pPr algn="just">
              <a:lnSpc>
                <a:spcPct val="150000"/>
              </a:lnSpc>
            </a:pPr>
            <a:r>
              <a:rPr lang="en-US" sz="2000" dirty="0">
                <a:solidFill>
                  <a:schemeClr val="tx1"/>
                </a:solidFill>
              </a:rPr>
              <a:t>+ </a:t>
            </a:r>
            <a:r>
              <a:rPr lang="en-US" sz="2000" dirty="0" err="1">
                <a:solidFill>
                  <a:schemeClr val="tx1"/>
                </a:solidFill>
              </a:rPr>
              <a:t>Tại</a:t>
            </a:r>
            <a:r>
              <a:rPr lang="en-US" sz="2000" dirty="0">
                <a:solidFill>
                  <a:schemeClr val="tx1"/>
                </a:solidFill>
              </a:rPr>
              <a:t> </a:t>
            </a:r>
            <a:r>
              <a:rPr lang="en-US" sz="2000" dirty="0" err="1">
                <a:solidFill>
                  <a:schemeClr val="tx1"/>
                </a:solidFill>
              </a:rPr>
              <a:t>sao</a:t>
            </a:r>
            <a:r>
              <a:rPr lang="en-US" sz="2000" dirty="0">
                <a:solidFill>
                  <a:schemeClr val="tx1"/>
                </a:solidFill>
              </a:rPr>
              <a:t> </a:t>
            </a:r>
            <a:r>
              <a:rPr lang="en-US" sz="2000" dirty="0" err="1">
                <a:solidFill>
                  <a:schemeClr val="tx1"/>
                </a:solidFill>
              </a:rPr>
              <a:t>vị</a:t>
            </a:r>
            <a:r>
              <a:rPr lang="en-US" sz="2000" dirty="0">
                <a:solidFill>
                  <a:schemeClr val="tx1"/>
                </a:solidFill>
              </a:rPr>
              <a:t> </a:t>
            </a:r>
            <a:r>
              <a:rPr lang="en-US" sz="2000" dirty="0" err="1">
                <a:solidFill>
                  <a:schemeClr val="tx1"/>
                </a:solidFill>
              </a:rPr>
              <a:t>trí</a:t>
            </a:r>
            <a:r>
              <a:rPr lang="en-US" sz="2000" dirty="0">
                <a:solidFill>
                  <a:schemeClr val="tx1"/>
                </a:solidFill>
              </a:rPr>
              <a:t> </a:t>
            </a:r>
            <a:r>
              <a:rPr lang="en-US" sz="2000" dirty="0" err="1">
                <a:solidFill>
                  <a:schemeClr val="tx1"/>
                </a:solidFill>
              </a:rPr>
              <a:t>đặt</a:t>
            </a:r>
            <a:r>
              <a:rPr lang="en-US" sz="2000" dirty="0">
                <a:solidFill>
                  <a:schemeClr val="tx1"/>
                </a:solidFill>
              </a:rPr>
              <a:t> </a:t>
            </a:r>
            <a:r>
              <a:rPr lang="en-US" sz="2000" dirty="0" err="1">
                <a:solidFill>
                  <a:schemeClr val="tx1"/>
                </a:solidFill>
              </a:rPr>
              <a:t>tay</a:t>
            </a:r>
            <a:r>
              <a:rPr lang="en-US" sz="2000" dirty="0">
                <a:solidFill>
                  <a:schemeClr val="tx1"/>
                </a:solidFill>
              </a:rPr>
              <a:t> </a:t>
            </a:r>
            <a:r>
              <a:rPr lang="en-US" sz="2000" dirty="0" err="1">
                <a:solidFill>
                  <a:schemeClr val="tx1"/>
                </a:solidFill>
              </a:rPr>
              <a:t>khi</a:t>
            </a:r>
            <a:r>
              <a:rPr lang="en-US" sz="2000" dirty="0">
                <a:solidFill>
                  <a:schemeClr val="tx1"/>
                </a:solidFill>
              </a:rPr>
              <a:t> </a:t>
            </a:r>
            <a:r>
              <a:rPr lang="en-US" sz="2000" dirty="0" err="1">
                <a:solidFill>
                  <a:schemeClr val="tx1"/>
                </a:solidFill>
              </a:rPr>
              <a:t>ép</a:t>
            </a:r>
            <a:r>
              <a:rPr lang="en-US" sz="2000" dirty="0">
                <a:solidFill>
                  <a:schemeClr val="tx1"/>
                </a:solidFill>
              </a:rPr>
              <a:t> </a:t>
            </a:r>
            <a:r>
              <a:rPr lang="en-US" sz="2000" dirty="0" err="1">
                <a:solidFill>
                  <a:schemeClr val="tx1"/>
                </a:solidFill>
              </a:rPr>
              <a:t>tim</a:t>
            </a:r>
            <a:r>
              <a:rPr lang="en-US" sz="2000" dirty="0">
                <a:solidFill>
                  <a:schemeClr val="tx1"/>
                </a:solidFill>
              </a:rPr>
              <a:t> </a:t>
            </a:r>
            <a:r>
              <a:rPr lang="en-US" sz="2000" dirty="0" err="1">
                <a:solidFill>
                  <a:schemeClr val="tx1"/>
                </a:solidFill>
              </a:rPr>
              <a:t>là</a:t>
            </a:r>
            <a:r>
              <a:rPr lang="en-US" sz="2000" dirty="0">
                <a:solidFill>
                  <a:schemeClr val="tx1"/>
                </a:solidFill>
              </a:rPr>
              <a:t> ½ </a:t>
            </a:r>
            <a:r>
              <a:rPr lang="en-US" sz="2000" dirty="0" err="1">
                <a:solidFill>
                  <a:schemeClr val="tx1"/>
                </a:solidFill>
              </a:rPr>
              <a:t>phía</a:t>
            </a:r>
            <a:r>
              <a:rPr lang="en-US" sz="2000" dirty="0">
                <a:solidFill>
                  <a:schemeClr val="tx1"/>
                </a:solidFill>
              </a:rPr>
              <a:t> d</a:t>
            </a:r>
            <a:r>
              <a:rPr lang="vi-VN" sz="2000" dirty="0">
                <a:solidFill>
                  <a:schemeClr val="tx1"/>
                </a:solidFill>
              </a:rPr>
              <a:t>ư</a:t>
            </a:r>
            <a:r>
              <a:rPr lang="en-US" sz="2000" dirty="0" err="1">
                <a:solidFill>
                  <a:schemeClr val="tx1"/>
                </a:solidFill>
              </a:rPr>
              <a:t>ới</a:t>
            </a:r>
            <a:r>
              <a:rPr lang="en-US" sz="2000" dirty="0">
                <a:solidFill>
                  <a:schemeClr val="tx1"/>
                </a:solidFill>
              </a:rPr>
              <a:t> </a:t>
            </a:r>
            <a:r>
              <a:rPr lang="en-US" sz="2000" dirty="0" err="1">
                <a:solidFill>
                  <a:schemeClr val="tx1"/>
                </a:solidFill>
              </a:rPr>
              <a:t>của</a:t>
            </a:r>
            <a:r>
              <a:rPr lang="en-US" sz="2000" dirty="0">
                <a:solidFill>
                  <a:schemeClr val="tx1"/>
                </a:solidFill>
              </a:rPr>
              <a:t> x</a:t>
            </a:r>
            <a:r>
              <a:rPr lang="vi-VN" sz="2000" dirty="0">
                <a:solidFill>
                  <a:schemeClr val="tx1"/>
                </a:solidFill>
              </a:rPr>
              <a:t>ư</a:t>
            </a:r>
            <a:r>
              <a:rPr lang="en-US" sz="2000" dirty="0" err="1">
                <a:solidFill>
                  <a:schemeClr val="tx1"/>
                </a:solidFill>
              </a:rPr>
              <a:t>ơng</a:t>
            </a:r>
            <a:r>
              <a:rPr lang="en-US" sz="2000" dirty="0">
                <a:solidFill>
                  <a:schemeClr val="tx1"/>
                </a:solidFill>
              </a:rPr>
              <a:t> </a:t>
            </a:r>
            <a:r>
              <a:rPr lang="en-US" sz="2000" dirty="0" err="1">
                <a:solidFill>
                  <a:schemeClr val="tx1"/>
                </a:solidFill>
              </a:rPr>
              <a:t>ức</a:t>
            </a:r>
            <a:r>
              <a:rPr lang="en-US" sz="2000" dirty="0">
                <a:solidFill>
                  <a:schemeClr val="tx1"/>
                </a:solidFill>
              </a:rPr>
              <a:t>?</a:t>
            </a:r>
          </a:p>
          <a:p>
            <a:pPr algn="just">
              <a:lnSpc>
                <a:spcPct val="150000"/>
              </a:lnSpc>
            </a:pPr>
            <a:r>
              <a:rPr lang="en-US" sz="2000" dirty="0">
                <a:solidFill>
                  <a:schemeClr val="tx1"/>
                </a:solidFill>
              </a:rPr>
              <a:t>+ </a:t>
            </a:r>
            <a:r>
              <a:rPr lang="en-US" sz="2000" dirty="0" err="1">
                <a:solidFill>
                  <a:schemeClr val="tx1"/>
                </a:solidFill>
              </a:rPr>
              <a:t>Tại</a:t>
            </a:r>
            <a:r>
              <a:rPr lang="en-US" sz="2000" dirty="0">
                <a:solidFill>
                  <a:schemeClr val="tx1"/>
                </a:solidFill>
              </a:rPr>
              <a:t> </a:t>
            </a:r>
            <a:r>
              <a:rPr lang="en-US" sz="2000" dirty="0" err="1">
                <a:solidFill>
                  <a:schemeClr val="tx1"/>
                </a:solidFill>
              </a:rPr>
              <a:t>sao</a:t>
            </a:r>
            <a:r>
              <a:rPr lang="en-US" sz="2000" dirty="0">
                <a:solidFill>
                  <a:schemeClr val="tx1"/>
                </a:solidFill>
              </a:rPr>
              <a:t> </a:t>
            </a:r>
            <a:r>
              <a:rPr lang="en-US" sz="2000" dirty="0" err="1">
                <a:solidFill>
                  <a:schemeClr val="tx1"/>
                </a:solidFill>
              </a:rPr>
              <a:t>khi</a:t>
            </a:r>
            <a:r>
              <a:rPr lang="en-US" sz="2000" dirty="0">
                <a:solidFill>
                  <a:schemeClr val="tx1"/>
                </a:solidFill>
              </a:rPr>
              <a:t> </a:t>
            </a:r>
            <a:r>
              <a:rPr lang="en-US" sz="2000" dirty="0" err="1">
                <a:solidFill>
                  <a:schemeClr val="tx1"/>
                </a:solidFill>
              </a:rPr>
              <a:t>thổi</a:t>
            </a:r>
            <a:r>
              <a:rPr lang="en-US" sz="2000" dirty="0">
                <a:solidFill>
                  <a:schemeClr val="tx1"/>
                </a:solidFill>
              </a:rPr>
              <a:t> </a:t>
            </a:r>
            <a:r>
              <a:rPr lang="en-US" sz="2000" dirty="0" err="1">
                <a:solidFill>
                  <a:schemeClr val="tx1"/>
                </a:solidFill>
              </a:rPr>
              <a:t>ngạt</a:t>
            </a:r>
            <a:r>
              <a:rPr lang="en-US" sz="2000" dirty="0">
                <a:solidFill>
                  <a:schemeClr val="tx1"/>
                </a:solidFill>
              </a:rPr>
              <a:t> </a:t>
            </a:r>
            <a:r>
              <a:rPr lang="en-US" sz="2000" dirty="0" err="1">
                <a:solidFill>
                  <a:schemeClr val="tx1"/>
                </a:solidFill>
              </a:rPr>
              <a:t>cần</a:t>
            </a:r>
            <a:r>
              <a:rPr lang="en-US" sz="2000" dirty="0">
                <a:solidFill>
                  <a:schemeClr val="tx1"/>
                </a:solidFill>
              </a:rPr>
              <a:t> </a:t>
            </a:r>
            <a:r>
              <a:rPr lang="en-US" sz="2000" dirty="0" err="1">
                <a:solidFill>
                  <a:schemeClr val="tx1"/>
                </a:solidFill>
              </a:rPr>
              <a:t>nâng</a:t>
            </a:r>
            <a:r>
              <a:rPr lang="en-US" sz="2000" dirty="0">
                <a:solidFill>
                  <a:schemeClr val="tx1"/>
                </a:solidFill>
              </a:rPr>
              <a:t> </a:t>
            </a:r>
            <a:r>
              <a:rPr lang="en-US" sz="2000" dirty="0" err="1">
                <a:solidFill>
                  <a:schemeClr val="tx1"/>
                </a:solidFill>
              </a:rPr>
              <a:t>cằm</a:t>
            </a:r>
            <a:r>
              <a:rPr lang="en-US" sz="2000" dirty="0">
                <a:solidFill>
                  <a:schemeClr val="tx1"/>
                </a:solidFill>
              </a:rPr>
              <a:t> </a:t>
            </a:r>
            <a:r>
              <a:rPr lang="en-US" sz="2000" dirty="0" err="1">
                <a:solidFill>
                  <a:schemeClr val="tx1"/>
                </a:solidFill>
              </a:rPr>
              <a:t>và</a:t>
            </a:r>
            <a:r>
              <a:rPr lang="en-US" sz="2000" dirty="0">
                <a:solidFill>
                  <a:schemeClr val="tx1"/>
                </a:solidFill>
              </a:rPr>
              <a:t> </a:t>
            </a:r>
            <a:r>
              <a:rPr lang="en-US" sz="2000" dirty="0" err="1">
                <a:solidFill>
                  <a:schemeClr val="tx1"/>
                </a:solidFill>
              </a:rPr>
              <a:t>bóp</a:t>
            </a:r>
            <a:r>
              <a:rPr lang="en-US" sz="2000" dirty="0">
                <a:solidFill>
                  <a:schemeClr val="tx1"/>
                </a:solidFill>
              </a:rPr>
              <a:t> </a:t>
            </a:r>
            <a:r>
              <a:rPr lang="en-US" sz="2000" dirty="0" err="1">
                <a:solidFill>
                  <a:schemeClr val="tx1"/>
                </a:solidFill>
              </a:rPr>
              <a:t>mũi</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nạn</a:t>
            </a:r>
            <a:r>
              <a:rPr lang="en-US" sz="2000" dirty="0">
                <a:solidFill>
                  <a:schemeClr val="tx1"/>
                </a:solidFill>
              </a:rPr>
              <a:t> </a:t>
            </a:r>
            <a:r>
              <a:rPr lang="en-US" sz="2000" dirty="0" err="1">
                <a:solidFill>
                  <a:schemeClr val="tx1"/>
                </a:solidFill>
              </a:rPr>
              <a:t>nhân</a:t>
            </a:r>
            <a:r>
              <a:rPr lang="en-US" sz="2000" dirty="0">
                <a:solidFill>
                  <a:schemeClr val="tx1"/>
                </a:solidFill>
              </a:rPr>
              <a:t>?</a:t>
            </a:r>
          </a:p>
        </p:txBody>
      </p:sp>
      <p:pic>
        <p:nvPicPr>
          <p:cNvPr id="13" name="Picture 36">
            <a:extLst>
              <a:ext uri="{FF2B5EF4-FFF2-40B4-BE49-F238E27FC236}">
                <a16:creationId xmlns:a16="http://schemas.microsoft.com/office/drawing/2014/main" id="{73A6066F-6BFE-4ABB-9FE5-B723BA11E918}"/>
              </a:ext>
            </a:extLst>
          </p:cNvPr>
          <p:cNvPicPr>
            <a:picLocks noChangeAspect="1"/>
          </p:cNvPicPr>
          <p:nvPr/>
        </p:nvPicPr>
        <p:blipFill>
          <a:blip r:embed="rId3"/>
          <a:srcRect/>
          <a:stretch>
            <a:fillRect/>
          </a:stretch>
        </p:blipFill>
        <p:spPr>
          <a:xfrm>
            <a:off x="144449" y="1061678"/>
            <a:ext cx="876300" cy="825183"/>
          </a:xfrm>
          <a:prstGeom prst="rect">
            <a:avLst/>
          </a:prstGeom>
        </p:spPr>
      </p:pic>
    </p:spTree>
    <p:extLst>
      <p:ext uri="{BB962C8B-B14F-4D97-AF65-F5344CB8AC3E}">
        <p14:creationId xmlns:p14="http://schemas.microsoft.com/office/powerpoint/2010/main" val="343375555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9510" y="1980394"/>
            <a:ext cx="5856513" cy="901593"/>
          </a:xfrm>
          <a:prstGeom prst="rect">
            <a:avLst/>
          </a:prstGeom>
        </p:spPr>
        <p:txBody>
          <a:bodyPr wrap="square">
            <a:spAutoFit/>
          </a:bodyPr>
          <a:lstStyle/>
          <a:p>
            <a:pPr algn="ctr">
              <a:lnSpc>
                <a:spcPct val="150000"/>
              </a:lnSpc>
            </a:pPr>
            <a:r>
              <a:rPr lang="en-US" sz="4000" b="1" dirty="0">
                <a:solidFill>
                  <a:schemeClr val="bg2">
                    <a:lumMod val="25000"/>
                  </a:schemeClr>
                </a:solidFill>
                <a:latin typeface="+mn-lt"/>
                <a:ea typeface="Times New Roman" panose="02020603050405020304" pitchFamily="18" charset="0"/>
              </a:rPr>
              <a:t>LUYỆN TẬP</a:t>
            </a:r>
            <a:endParaRPr lang="en-US" sz="4000" dirty="0">
              <a:solidFill>
                <a:schemeClr val="bg2">
                  <a:lumMod val="25000"/>
                </a:schemeClr>
              </a:solidFill>
              <a:effectLst/>
              <a:latin typeface="+mn-lt"/>
              <a:ea typeface="Calibri" panose="020F0502020204030204" pitchFamily="34" charset="0"/>
            </a:endParaRPr>
          </a:p>
        </p:txBody>
      </p:sp>
      <p:pic>
        <p:nvPicPr>
          <p:cNvPr id="10" name="Picture 8">
            <a:extLst>
              <a:ext uri="{FF2B5EF4-FFF2-40B4-BE49-F238E27FC236}">
                <a16:creationId xmlns:a16="http://schemas.microsoft.com/office/drawing/2014/main" id="{DE99E191-71DC-42B8-8E97-D15F546BF113}"/>
              </a:ext>
            </a:extLst>
          </p:cNvPr>
          <p:cNvPicPr>
            <a:picLocks noChangeAspect="1"/>
          </p:cNvPicPr>
          <p:nvPr/>
        </p:nvPicPr>
        <p:blipFill>
          <a:blip r:embed="rId2"/>
          <a:srcRect/>
          <a:stretch>
            <a:fillRect/>
          </a:stretch>
        </p:blipFill>
        <p:spPr>
          <a:xfrm rot="358728">
            <a:off x="203199" y="2994404"/>
            <a:ext cx="2272147" cy="2175581"/>
          </a:xfrm>
          <a:prstGeom prst="rect">
            <a:avLst/>
          </a:prstGeom>
        </p:spPr>
      </p:pic>
      <p:pic>
        <p:nvPicPr>
          <p:cNvPr id="11" name="Picture 3">
            <a:extLst>
              <a:ext uri="{FF2B5EF4-FFF2-40B4-BE49-F238E27FC236}">
                <a16:creationId xmlns:a16="http://schemas.microsoft.com/office/drawing/2014/main" id="{9A0E9ADD-9440-4E97-939A-1181CEE96D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4518">
            <a:off x="7099208" y="227717"/>
            <a:ext cx="2325309" cy="1860247"/>
          </a:xfrm>
          <a:prstGeom prst="rect">
            <a:avLst/>
          </a:prstGeom>
        </p:spPr>
      </p:pic>
    </p:spTree>
    <p:extLst>
      <p:ext uri="{BB962C8B-B14F-4D97-AF65-F5344CB8AC3E}">
        <p14:creationId xmlns:p14="http://schemas.microsoft.com/office/powerpoint/2010/main" val="3100366434"/>
      </p:ext>
    </p:extLst>
  </p:cSld>
  <p:clrMapOvr>
    <a:masterClrMapping/>
  </p:clrMapOvr>
  <p:transition spd="med">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15"/>
          <p:cNvPicPr preferRelativeResize="0"/>
          <p:nvPr/>
        </p:nvPicPr>
        <p:blipFill rotWithShape="1">
          <a:blip r:embed="rId3">
            <a:alphaModFix/>
          </a:blip>
          <a:srcRect b="31492"/>
          <a:stretch/>
        </p:blipFill>
        <p:spPr>
          <a:xfrm>
            <a:off x="5621600" y="796250"/>
            <a:ext cx="2290550" cy="4347251"/>
          </a:xfrm>
          <a:prstGeom prst="rect">
            <a:avLst/>
          </a:prstGeom>
          <a:noFill/>
          <a:ln>
            <a:noFill/>
          </a:ln>
        </p:spPr>
      </p:pic>
      <p:cxnSp>
        <p:nvCxnSpPr>
          <p:cNvPr id="55" name="Google Shape;55;p15"/>
          <p:cNvCxnSpPr>
            <a:endCxn id="56" idx="6"/>
          </p:cNvCxnSpPr>
          <p:nvPr/>
        </p:nvCxnSpPr>
        <p:spPr>
          <a:xfrm rot="10800000" flipH="1">
            <a:off x="1343782" y="2181010"/>
            <a:ext cx="4947000" cy="1439400"/>
          </a:xfrm>
          <a:prstGeom prst="bentConnector3">
            <a:avLst>
              <a:gd name="adj1" fmla="val 80400"/>
            </a:avLst>
          </a:prstGeom>
          <a:noFill/>
          <a:ln w="9525" cap="flat" cmpd="sng">
            <a:solidFill>
              <a:schemeClr val="dk1"/>
            </a:solidFill>
            <a:prstDash val="solid"/>
            <a:round/>
            <a:headEnd type="none" w="med" len="med"/>
            <a:tailEnd type="none" w="med" len="med"/>
          </a:ln>
        </p:spPr>
      </p:cxnSp>
      <p:sp>
        <p:nvSpPr>
          <p:cNvPr id="57" name="Google Shape;57;p15"/>
          <p:cNvSpPr txBox="1">
            <a:spLocks noGrp="1"/>
          </p:cNvSpPr>
          <p:nvPr>
            <p:ph type="ctrTitle"/>
          </p:nvPr>
        </p:nvSpPr>
        <p:spPr>
          <a:xfrm>
            <a:off x="1313160" y="1009210"/>
            <a:ext cx="3904067" cy="2554200"/>
          </a:xfrm>
          <a:prstGeom prst="rect">
            <a:avLst/>
          </a:prstGeom>
        </p:spPr>
        <p:txBody>
          <a:bodyPr spcFirstLastPara="1" wrap="square" lIns="91425" tIns="91425" rIns="91425" bIns="91425" anchor="b" anchorCtr="0">
            <a:noAutofit/>
          </a:bodyPr>
          <a:lstStyle/>
          <a:p>
            <a:pPr marL="0" lvl="0" indent="0" algn="l" rtl="0">
              <a:lnSpc>
                <a:spcPct val="130000"/>
              </a:lnSpc>
              <a:spcBef>
                <a:spcPts val="0"/>
              </a:spcBef>
              <a:spcAft>
                <a:spcPts val="0"/>
              </a:spcAft>
              <a:buNone/>
            </a:pPr>
            <a:r>
              <a:rPr lang="vi-VN" sz="4500" dirty="0">
                <a:solidFill>
                  <a:schemeClr val="accent2"/>
                </a:solidFill>
                <a:latin typeface="+mn-lt"/>
              </a:rPr>
              <a:t>BÀI 3</a:t>
            </a:r>
            <a:r>
              <a:rPr lang="en-US" sz="4500" dirty="0">
                <a:solidFill>
                  <a:schemeClr val="accent2"/>
                </a:solidFill>
                <a:latin typeface="+mn-lt"/>
              </a:rPr>
              <a:t>2</a:t>
            </a:r>
            <a:r>
              <a:rPr lang="vi-VN" sz="4500" dirty="0">
                <a:solidFill>
                  <a:schemeClr val="accent2"/>
                </a:solidFill>
                <a:latin typeface="+mn-lt"/>
              </a:rPr>
              <a:t>: </a:t>
            </a:r>
            <a:br>
              <a:rPr lang="vi-VN" sz="4500" dirty="0">
                <a:solidFill>
                  <a:schemeClr val="accent2"/>
                </a:solidFill>
                <a:latin typeface="+mn-lt"/>
              </a:rPr>
            </a:br>
            <a:r>
              <a:rPr lang="vi-VN" sz="4500" dirty="0">
                <a:solidFill>
                  <a:schemeClr val="accent2"/>
                </a:solidFill>
                <a:latin typeface="+mn-lt"/>
              </a:rPr>
              <a:t>HỆ HÔ HẤP Ở NGƯỜI</a:t>
            </a:r>
            <a:endParaRPr sz="4500" i="1" dirty="0">
              <a:solidFill>
                <a:schemeClr val="accent1"/>
              </a:solidFill>
              <a:latin typeface="+mn-lt"/>
            </a:endParaRPr>
          </a:p>
        </p:txBody>
      </p:sp>
      <p:sp>
        <p:nvSpPr>
          <p:cNvPr id="56" name="Google Shape;56;p15"/>
          <p:cNvSpPr/>
          <p:nvPr/>
        </p:nvSpPr>
        <p:spPr>
          <a:xfrm flipH="1">
            <a:off x="6290782" y="2075710"/>
            <a:ext cx="210600" cy="210600"/>
          </a:xfrm>
          <a:prstGeom prst="ellipse">
            <a:avLst/>
          </a:prstGeom>
          <a:solidFill>
            <a:schemeClr val="accent2"/>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840597215"/>
      </p:ext>
    </p:extLst>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184DE7-3575-6DEA-C9D0-BD2511213349}"/>
              </a:ext>
            </a:extLst>
          </p:cNvPr>
          <p:cNvGrpSpPr/>
          <p:nvPr/>
        </p:nvGrpSpPr>
        <p:grpSpPr>
          <a:xfrm>
            <a:off x="-806600" y="4013217"/>
            <a:ext cx="11495810" cy="1261872"/>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140691" y="5175504"/>
              <a:ext cx="7315200" cy="1682496"/>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4325758" y="207046"/>
            <a:ext cx="4652609" cy="4936454"/>
          </a:xfrm>
          <a:prstGeom prst="rect">
            <a:avLst/>
          </a:prstGeom>
        </p:spPr>
      </p:pic>
      <p:pic>
        <p:nvPicPr>
          <p:cNvPr id="10" name="Picture 3">
            <a:extLst>
              <a:ext uri="{FF2B5EF4-FFF2-40B4-BE49-F238E27FC236}">
                <a16:creationId xmlns:a16="http://schemas.microsoft.com/office/drawing/2014/main" id="{77AEFDD7-FCBC-120C-9E85-427C9EB91571}"/>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317258" y="158524"/>
            <a:ext cx="621095" cy="597380"/>
          </a:xfrm>
          <a:prstGeom prst="rect">
            <a:avLst/>
          </a:prstGeom>
        </p:spPr>
      </p:pic>
      <p:pic>
        <p:nvPicPr>
          <p:cNvPr id="12" name="Picture 10">
            <a:extLst>
              <a:ext uri="{FF2B5EF4-FFF2-40B4-BE49-F238E27FC236}">
                <a16:creationId xmlns:a16="http://schemas.microsoft.com/office/drawing/2014/main" id="{28943401-6617-D439-050B-C232791DC7FF}"/>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4743719" y="2264435"/>
            <a:ext cx="784808" cy="726304"/>
          </a:xfrm>
          <a:prstGeom prst="rect">
            <a:avLst/>
          </a:prstGeom>
        </p:spPr>
      </p:pic>
      <p:pic>
        <p:nvPicPr>
          <p:cNvPr id="13" name="Picture 12">
            <a:extLst>
              <a:ext uri="{FF2B5EF4-FFF2-40B4-BE49-F238E27FC236}">
                <a16:creationId xmlns:a16="http://schemas.microsoft.com/office/drawing/2014/main" id="{436DC77B-0792-ACF8-4F80-E79EFD48AA1D}"/>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8183459" y="2233745"/>
            <a:ext cx="625250" cy="650072"/>
          </a:xfrm>
          <a:prstGeom prst="rect">
            <a:avLst/>
          </a:prstGeom>
        </p:spPr>
      </p:pic>
      <p:pic>
        <p:nvPicPr>
          <p:cNvPr id="14" name="Picture 13">
            <a:extLst>
              <a:ext uri="{FF2B5EF4-FFF2-40B4-BE49-F238E27FC236}">
                <a16:creationId xmlns:a16="http://schemas.microsoft.com/office/drawing/2014/main" id="{E78586A8-697F-1EBC-E48B-FFEB516130C4}"/>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8454642" y="1187413"/>
            <a:ext cx="597592" cy="588899"/>
          </a:xfrm>
          <a:prstGeom prst="rect">
            <a:avLst/>
          </a:prstGeom>
        </p:spPr>
      </p:pic>
      <p:pic>
        <p:nvPicPr>
          <p:cNvPr id="15" name="Picture 17">
            <a:extLst>
              <a:ext uri="{FF2B5EF4-FFF2-40B4-BE49-F238E27FC236}">
                <a16:creationId xmlns:a16="http://schemas.microsoft.com/office/drawing/2014/main" id="{11532108-6B71-7BC9-AA2C-B03AA560D680}"/>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982280" y="978277"/>
            <a:ext cx="642936" cy="637091"/>
          </a:xfrm>
          <a:prstGeom prst="rect">
            <a:avLst/>
          </a:prstGeom>
        </p:spPr>
      </p:pic>
      <p:pic>
        <p:nvPicPr>
          <p:cNvPr id="16" name="Picture 18">
            <a:extLst>
              <a:ext uri="{FF2B5EF4-FFF2-40B4-BE49-F238E27FC236}">
                <a16:creationId xmlns:a16="http://schemas.microsoft.com/office/drawing/2014/main" id="{24A75B89-019E-40C1-BEA8-B26DF5D4DD8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125640" y="1915524"/>
            <a:ext cx="503236" cy="503236"/>
          </a:xfrm>
          <a:prstGeom prst="rect">
            <a:avLst/>
          </a:prstGeom>
        </p:spPr>
      </p:pic>
      <p:pic>
        <p:nvPicPr>
          <p:cNvPr id="17" name="Picture 22">
            <a:extLst>
              <a:ext uri="{FF2B5EF4-FFF2-40B4-BE49-F238E27FC236}">
                <a16:creationId xmlns:a16="http://schemas.microsoft.com/office/drawing/2014/main" id="{ACB7035A-F89B-F833-226F-AB16369DBEA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5482783" y="1282261"/>
            <a:ext cx="633263" cy="633263"/>
          </a:xfrm>
          <a:prstGeom prst="rect">
            <a:avLst/>
          </a:prstGeom>
        </p:spPr>
      </p:pic>
      <p:pic>
        <p:nvPicPr>
          <p:cNvPr id="18" name="Picture 23">
            <a:extLst>
              <a:ext uri="{FF2B5EF4-FFF2-40B4-BE49-F238E27FC236}">
                <a16:creationId xmlns:a16="http://schemas.microsoft.com/office/drawing/2014/main" id="{1F24DED9-4B07-88A2-F455-FC89045985F1}"/>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4625215" y="504235"/>
            <a:ext cx="767786" cy="759410"/>
          </a:xfrm>
          <a:prstGeom prst="rect">
            <a:avLst/>
          </a:prstGeom>
        </p:spPr>
      </p:pic>
      <p:sp>
        <p:nvSpPr>
          <p:cNvPr id="21" name="Title 1">
            <a:extLst>
              <a:ext uri="{FF2B5EF4-FFF2-40B4-BE49-F238E27FC236}">
                <a16:creationId xmlns:a16="http://schemas.microsoft.com/office/drawing/2014/main" id="{267291F7-1CE9-F8D8-E7BF-69634CC2FC59}"/>
              </a:ext>
            </a:extLst>
          </p:cNvPr>
          <p:cNvSpPr txBox="1">
            <a:spLocks/>
          </p:cNvSpPr>
          <p:nvPr/>
        </p:nvSpPr>
        <p:spPr>
          <a:xfrm>
            <a:off x="67849" y="1583540"/>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5400" b="1" dirty="0">
                <a:solidFill>
                  <a:srgbClr val="FF0000"/>
                </a:solidFill>
                <a:latin typeface="Arial" panose="020B0604020202020204" pitchFamily="34" charset="0"/>
                <a:cs typeface="Arial" panose="020B0604020202020204" pitchFamily="34" charset="0"/>
              </a:rPr>
              <a:t>HÁI HOA DÂN CHỦ</a:t>
            </a:r>
          </a:p>
        </p:txBody>
      </p:sp>
      <p:grpSp>
        <p:nvGrpSpPr>
          <p:cNvPr id="28" name="Group 27">
            <a:extLst>
              <a:ext uri="{FF2B5EF4-FFF2-40B4-BE49-F238E27FC236}">
                <a16:creationId xmlns:a16="http://schemas.microsoft.com/office/drawing/2014/main" id="{44CFE1A0-E7AF-7335-5DC4-8EA980CD2D92}"/>
              </a:ext>
            </a:extLst>
          </p:cNvPr>
          <p:cNvGrpSpPr/>
          <p:nvPr/>
        </p:nvGrpSpPr>
        <p:grpSpPr>
          <a:xfrm>
            <a:off x="-28733" y="3328989"/>
            <a:ext cx="9201973" cy="1193901"/>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a:extLst>
                <a:ext uri="{28A0092B-C50C-407E-A947-70E740481C1C}">
                  <a14:useLocalDpi xmlns:a14="http://schemas.microsoft.com/office/drawing/2010/main" val="0"/>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a:extLst>
                <a:ext uri="{28A0092B-C50C-407E-A947-70E740481C1C}">
                  <a14:useLocalDpi xmlns:a14="http://schemas.microsoft.com/office/drawing/2010/main" val="0"/>
                </a:ext>
              </a:extLst>
            </a:blip>
            <a:srcRect l="60455"/>
            <a:stretch/>
          </p:blipFill>
          <p:spPr>
            <a:xfrm rot="21095236">
              <a:off x="4673503" y="4825296"/>
              <a:ext cx="1095223" cy="1198887"/>
            </a:xfrm>
            <a:prstGeom prst="rect">
              <a:avLst/>
            </a:prstGeom>
          </p:spPr>
        </p:pic>
      </p:grpSp>
      <p:pic>
        <p:nvPicPr>
          <p:cNvPr id="26" name="Picture 7">
            <a:extLst>
              <a:ext uri="{FF2B5EF4-FFF2-40B4-BE49-F238E27FC236}">
                <a16:creationId xmlns:a16="http://schemas.microsoft.com/office/drawing/2014/main" id="{711E2CCB-5FFA-5400-187B-4D0E7FA15EB6}"/>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5391700" y="185846"/>
            <a:ext cx="689561" cy="685800"/>
          </a:xfrm>
          <a:prstGeom prst="rect">
            <a:avLst/>
          </a:prstGeom>
        </p:spPr>
      </p:pic>
      <p:pic>
        <p:nvPicPr>
          <p:cNvPr id="31" name="Picture 9">
            <a:extLst>
              <a:ext uri="{FF2B5EF4-FFF2-40B4-BE49-F238E27FC236}">
                <a16:creationId xmlns:a16="http://schemas.microsoft.com/office/drawing/2014/main" id="{4929A72A-7268-2D9C-3E19-8A878F2F367A}"/>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717336" y="308804"/>
            <a:ext cx="868848" cy="891540"/>
          </a:xfrm>
          <a:prstGeom prst="rect">
            <a:avLst/>
          </a:prstGeom>
        </p:spPr>
      </p:pic>
      <p:pic>
        <p:nvPicPr>
          <p:cNvPr id="8" name="Picture 7">
            <a:hlinkClick r:id="rId3" action="ppaction://hlinksldjump"/>
            <a:extLst>
              <a:ext uri="{FF2B5EF4-FFF2-40B4-BE49-F238E27FC236}">
                <a16:creationId xmlns:a16="http://schemas.microsoft.com/office/drawing/2014/main" id="{086EEC77-356E-FD74-CABC-4E28ED1AB921}"/>
              </a:ext>
            </a:extLst>
          </p:cNvPr>
          <p:cNvPicPr>
            <a:picLocks noChangeAspect="1"/>
          </p:cNvPicPr>
          <p:nvPr/>
        </p:nvPicPr>
        <p:blipFill>
          <a:blip r:embed="rId4"/>
          <a:stretch>
            <a:fillRect/>
          </a:stretch>
        </p:blipFill>
        <p:spPr>
          <a:xfrm>
            <a:off x="6016876" y="2356108"/>
            <a:ext cx="1513463" cy="1037934"/>
          </a:xfrm>
          <a:prstGeom prst="rect">
            <a:avLst/>
          </a:prstGeom>
        </p:spPr>
      </p:pic>
      <p:pic>
        <p:nvPicPr>
          <p:cNvPr id="32" name="Picture 11">
            <a:extLst>
              <a:ext uri="{FF2B5EF4-FFF2-40B4-BE49-F238E27FC236}">
                <a16:creationId xmlns:a16="http://schemas.microsoft.com/office/drawing/2014/main" id="{37C5C25E-A44E-87C8-BB4B-A882227505F1}"/>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861346" y="1059293"/>
            <a:ext cx="646367" cy="654699"/>
          </a:xfrm>
          <a:prstGeom prst="rect">
            <a:avLst/>
          </a:prstGeom>
        </p:spPr>
      </p:pic>
      <p:pic>
        <p:nvPicPr>
          <p:cNvPr id="33" name="Picture 5">
            <a:extLst>
              <a:ext uri="{FF2B5EF4-FFF2-40B4-BE49-F238E27FC236}">
                <a16:creationId xmlns:a16="http://schemas.microsoft.com/office/drawing/2014/main" id="{4530212E-86CD-70D1-01DB-5C35AC257963}"/>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861827" y="1891845"/>
            <a:ext cx="420169" cy="420169"/>
          </a:xfrm>
          <a:prstGeom prst="rect">
            <a:avLst/>
          </a:prstGeom>
        </p:spPr>
      </p:pic>
      <p:pic>
        <p:nvPicPr>
          <p:cNvPr id="34" name="Picture 2">
            <a:extLst>
              <a:ext uri="{FF2B5EF4-FFF2-40B4-BE49-F238E27FC236}">
                <a16:creationId xmlns:a16="http://schemas.microsoft.com/office/drawing/2014/main" id="{6CA70E75-2200-94D0-6A61-2641279DF36F}"/>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079587" y="308804"/>
            <a:ext cx="563883" cy="533574"/>
          </a:xfrm>
          <a:prstGeom prst="rect">
            <a:avLst/>
          </a:prstGeom>
        </p:spPr>
      </p:pic>
      <p:pic>
        <p:nvPicPr>
          <p:cNvPr id="35" name="Picture 14">
            <a:extLst>
              <a:ext uri="{FF2B5EF4-FFF2-40B4-BE49-F238E27FC236}">
                <a16:creationId xmlns:a16="http://schemas.microsoft.com/office/drawing/2014/main" id="{3BC28EB1-BD5B-84AE-ED80-C7C7BF783A6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720361" y="2673679"/>
            <a:ext cx="473098" cy="468797"/>
          </a:xfrm>
          <a:prstGeom prst="rect">
            <a:avLst/>
          </a:prstGeom>
        </p:spPr>
      </p:pic>
      <p:pic>
        <p:nvPicPr>
          <p:cNvPr id="29" name="Picture 28">
            <a:extLst>
              <a:ext uri="{FF2B5EF4-FFF2-40B4-BE49-F238E27FC236}">
                <a16:creationId xmlns:a16="http://schemas.microsoft.com/office/drawing/2014/main" id="{7CA40649-0834-6384-D653-72432C22A0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9570" y="2549487"/>
            <a:ext cx="511799" cy="497468"/>
          </a:xfrm>
          <a:prstGeom prst="rect">
            <a:avLst/>
          </a:prstGeom>
        </p:spPr>
      </p:pic>
      <p:pic>
        <p:nvPicPr>
          <p:cNvPr id="30" name="Picture 29">
            <a:extLst>
              <a:ext uri="{FF2B5EF4-FFF2-40B4-BE49-F238E27FC236}">
                <a16:creationId xmlns:a16="http://schemas.microsoft.com/office/drawing/2014/main" id="{C7E09598-3AED-44CD-AC84-C689CEA7E9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2436" y="375710"/>
            <a:ext cx="511799" cy="479043"/>
          </a:xfrm>
          <a:prstGeom prst="rect">
            <a:avLst/>
          </a:prstGeom>
        </p:spPr>
      </p:pic>
    </p:spTree>
    <p:extLst>
      <p:ext uri="{BB962C8B-B14F-4D97-AF65-F5344CB8AC3E}">
        <p14:creationId xmlns:p14="http://schemas.microsoft.com/office/powerpoint/2010/main" val="333039774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42 C -0.03073 0.13179 0.00313 0.1247 0.0165 0.17254 C 0.05087 0.21328 0.08403 0.22007 0.12483 0.16081 C 0.15278 0.13087 0.16406 0.06266 0.20955 0.07037 C 0.25278 0.08272 0.22153 0.17315 0.2665 0.20896 C 0.28281 0.2571 0.25747 0.31945 0.29028 0.3747 C 0.32327 0.36297 0.33681 0.29075 0.34028 0.21112 C 0.35278 0.1571 0.38403 0.17315 0.3882 0.11976 C 0.39097 0.05988 0.42778 0.05494 0.42483 -0.01111 C 0.47327 -0.04907 0.49497 -0.00648 0.51424 0.03396 C 0.52292 0.08272 0.54722 0.04044 0.55834 0.06142 C 0.56754 0.07593 0.54913 0.13457 0.5665 0.14075 C 0.59341 0.11883 0.59653 0.07994 0.60226 0.03704 C 0.61493 0.01883 0.62153 -0.00771 0.64028 -0.0179 C 0.66806 -0.02932 0.69219 -0.01728 0.70938 0.01142 C 0.7415 0.04105 0.71268 0.0963 0.73802 0.13828 C 0.75938 0.17007 0.7724 0.15525 0.78438 0.12933 C 0.7941 0.10031 0.78629 0.06266 0.79983 0.03426 C 0.80556 0.02531 0.84549 0.06112 0.85122 0.05216 " pathEditMode="relative" rAng="0" ptsTypes="AAAAAAAAAAAAAAAAAAA">
                                      <p:cBhvr>
                                        <p:cTn id="9" dur="15000" fill="hold"/>
                                        <p:tgtEl>
                                          <p:spTgt spid="30"/>
                                        </p:tgtEl>
                                        <p:attrNameLst>
                                          <p:attrName>ppt_x</p:attrName>
                                          <p:attrName>ppt_y</p:attrName>
                                        </p:attrNameLst>
                                      </p:cBhvr>
                                      <p:rCtr x="45295" y="6296"/>
                                    </p:animMotion>
                                  </p:childTnLst>
                                </p:cTn>
                              </p:par>
                              <p:par>
                                <p:cTn id="10" presetID="0" presetClass="path" presetSubtype="0" accel="50000" decel="50000" fill="hold" nodeType="withEffect">
                                  <p:stCondLst>
                                    <p:cond delay="0"/>
                                  </p:stCondLst>
                                  <p:childTnLst>
                                    <p:animMotion origin="layout" path="M 0.00121 -0.00463 C 0.00121 0.04784 -0.00591 0.05154 0.021 0.11111 C 0.03038 0.14475 0.04583 0.19475 0.06198 0.19691 C 0.07795 0.19845 0.11024 0.1824 0.11684 0.12253 C 0.11909 0.10154 0.09392 0.0821 0.12413 0.06018 C 0.14843 0.05895 0.14479 0.1074 0.18889 0.1071 C 0.20312 0.09228 0.2283 0.11605 0.23142 0.06265 C 0.19791 0.01543 0.22118 -0.00494 0.2085 -0.0355 C 0.20625 -0.06852 0.15659 -0.07223 0.18524 -0.12809 C 0.20573 -0.17716 0.24791 -0.06358 0.29305 -0.10062 C 0.30312 -0.13982 0.23941 -0.17037 0.25312 -0.23457 C 0.26007 -0.25864 0.27673 -0.25031 0.28715 -0.24784 " pathEditMode="relative" rAng="0" ptsTypes="AAAAAAAAAAAA">
                                      <p:cBhvr>
                                        <p:cTn id="11" dur="15000" fill="hold"/>
                                        <p:tgtEl>
                                          <p:spTgt spid="29"/>
                                        </p:tgtEl>
                                        <p:attrNameLst>
                                          <p:attrName>ppt_x</p:attrName>
                                          <p:attrName>ppt_y</p:attrName>
                                        </p:attrNameLst>
                                      </p:cBhvr>
                                      <p:rCtr x="14601" y="-2284"/>
                                    </p:animMotion>
                                  </p:childTnLst>
                                </p:cTn>
                              </p:par>
                              <p:par>
                                <p:cTn id="12" presetID="8" presetClass="emph" presetSubtype="0" repeatCount="indefinite" fill="hold" nodeType="withEffect">
                                  <p:stCondLst>
                                    <p:cond delay="0"/>
                                  </p:stCondLst>
                                  <p:childTnLst>
                                    <p:animRot by="21600000">
                                      <p:cBhvr>
                                        <p:cTn id="13" dur="2000" fill="hold"/>
                                        <p:tgtEl>
                                          <p:spTgt spid="15"/>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8"/>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17"/>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10"/>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16"/>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14"/>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3"/>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12"/>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26"/>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31"/>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32"/>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3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34"/>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1" name="Picture 12">
            <a:extLst>
              <a:ext uri="{FF2B5EF4-FFF2-40B4-BE49-F238E27FC236}">
                <a16:creationId xmlns:a16="http://schemas.microsoft.com/office/drawing/2014/main" id="{CB1263D8-73B8-080A-89AA-32FA0FA239CB}"/>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86683" y="173381"/>
            <a:ext cx="1290690" cy="1378574"/>
          </a:xfrm>
          <a:prstGeom prst="rect">
            <a:avLst/>
          </a:prstGeom>
        </p:spPr>
      </p:pic>
      <p:grpSp>
        <p:nvGrpSpPr>
          <p:cNvPr id="31" name="Group 30">
            <a:extLst>
              <a:ext uri="{FF2B5EF4-FFF2-40B4-BE49-F238E27FC236}">
                <a16:creationId xmlns:a16="http://schemas.microsoft.com/office/drawing/2014/main" id="{711A3176-B5A1-6CFA-8098-929F7A1E638A}"/>
              </a:ext>
            </a:extLst>
          </p:cNvPr>
          <p:cNvGrpSpPr/>
          <p:nvPr/>
        </p:nvGrpSpPr>
        <p:grpSpPr>
          <a:xfrm>
            <a:off x="9306706" y="468447"/>
            <a:ext cx="4549250" cy="1952943"/>
            <a:chOff x="12408941" y="624596"/>
            <a:chExt cx="6065666" cy="2603924"/>
          </a:xfrm>
        </p:grpSpPr>
        <p:pic>
          <p:nvPicPr>
            <p:cNvPr id="32" name="Picture 15">
              <a:extLst>
                <a:ext uri="{FF2B5EF4-FFF2-40B4-BE49-F238E27FC236}">
                  <a16:creationId xmlns:a16="http://schemas.microsoft.com/office/drawing/2014/main" id="{B9C6D28A-9704-02A7-353C-42EA09BC08BC}"/>
                </a:ext>
              </a:extLst>
            </p:cNvPr>
            <p:cNvPicPr>
              <a:picLocks noChangeAspect="1"/>
            </p:cNvPicPr>
            <p:nvPr/>
          </p:nvPicPr>
          <p:blipFill>
            <a:blip r:embed="rId3"/>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id="{2A1188D5-579D-1ACB-447F-FC77D9DDC6F9}"/>
                </a:ext>
              </a:extLst>
            </p:cNvPr>
            <p:cNvPicPr>
              <a:picLocks noChangeAspect="1"/>
            </p:cNvPicPr>
            <p:nvPr/>
          </p:nvPicPr>
          <p:blipFill>
            <a:blip r:embed="rId4"/>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id="{8C2E669C-DB23-0638-164E-04B28E1F1AD4}"/>
                </a:ext>
              </a:extLst>
            </p:cNvPr>
            <p:cNvPicPr>
              <a:picLocks noChangeAspect="1"/>
            </p:cNvPicPr>
            <p:nvPr/>
          </p:nvPicPr>
          <p:blipFill>
            <a:blip r:embed="rId3"/>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id="{C55878C1-2DDD-45AF-937C-0EEA8DAF84BA}"/>
                </a:ext>
              </a:extLst>
            </p:cNvPr>
            <p:cNvPicPr>
              <a:picLocks noChangeAspect="1"/>
            </p:cNvPicPr>
            <p:nvPr/>
          </p:nvPicPr>
          <p:blipFill>
            <a:blip r:embed="rId3"/>
            <a:srcRect/>
            <a:stretch>
              <a:fillRect/>
            </a:stretch>
          </p:blipFill>
          <p:spPr>
            <a:xfrm>
              <a:off x="17344084" y="1284722"/>
              <a:ext cx="1130523" cy="694801"/>
            </a:xfrm>
            <a:prstGeom prst="rect">
              <a:avLst/>
            </a:prstGeom>
          </p:spPr>
        </p:pic>
      </p:grpSp>
      <p:grpSp>
        <p:nvGrpSpPr>
          <p:cNvPr id="36" name="Group 35">
            <a:extLst>
              <a:ext uri="{FF2B5EF4-FFF2-40B4-BE49-F238E27FC236}">
                <a16:creationId xmlns:a16="http://schemas.microsoft.com/office/drawing/2014/main" id="{50645645-CCF4-1C07-CDC3-FDD66505168A}"/>
              </a:ext>
            </a:extLst>
          </p:cNvPr>
          <p:cNvGrpSpPr/>
          <p:nvPr/>
        </p:nvGrpSpPr>
        <p:grpSpPr>
          <a:xfrm>
            <a:off x="-3819250" y="132184"/>
            <a:ext cx="3760736" cy="1948436"/>
            <a:chOff x="-5092332" y="176244"/>
            <a:chExt cx="5014314" cy="2597915"/>
          </a:xfrm>
        </p:grpSpPr>
        <p:pic>
          <p:nvPicPr>
            <p:cNvPr id="37" name="Picture 15">
              <a:extLst>
                <a:ext uri="{FF2B5EF4-FFF2-40B4-BE49-F238E27FC236}">
                  <a16:creationId xmlns:a16="http://schemas.microsoft.com/office/drawing/2014/main" id="{34C8BA7E-B877-F6AB-7431-DF1D83F524D7}"/>
                </a:ext>
              </a:extLst>
            </p:cNvPr>
            <p:cNvPicPr>
              <a:picLocks noChangeAspect="1"/>
            </p:cNvPicPr>
            <p:nvPr/>
          </p:nvPicPr>
          <p:blipFill>
            <a:blip r:embed="rId3"/>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id="{657847A2-2C87-779E-818C-5B711513A8D0}"/>
                </a:ext>
              </a:extLst>
            </p:cNvPr>
            <p:cNvPicPr>
              <a:picLocks noChangeAspect="1"/>
            </p:cNvPicPr>
            <p:nvPr/>
          </p:nvPicPr>
          <p:blipFill>
            <a:blip r:embed="rId3"/>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id="{DD239C67-470F-B40E-3BD9-7E138BF9E271}"/>
                </a:ext>
              </a:extLst>
            </p:cNvPr>
            <p:cNvPicPr>
              <a:picLocks noChangeAspect="1"/>
            </p:cNvPicPr>
            <p:nvPr/>
          </p:nvPicPr>
          <p:blipFill>
            <a:blip r:embed="rId3"/>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id="{5FE649C3-DCE5-4301-F325-5A7512D443D0}"/>
                </a:ext>
              </a:extLst>
            </p:cNvPr>
            <p:cNvPicPr>
              <a:picLocks noChangeAspect="1"/>
            </p:cNvPicPr>
            <p:nvPr/>
          </p:nvPicPr>
          <p:blipFill>
            <a:blip r:embed="rId3"/>
            <a:srcRect/>
            <a:stretch>
              <a:fillRect/>
            </a:stretch>
          </p:blipFill>
          <p:spPr>
            <a:xfrm>
              <a:off x="-5092332" y="871045"/>
              <a:ext cx="1130523" cy="694801"/>
            </a:xfrm>
            <a:prstGeom prst="rect">
              <a:avLst/>
            </a:prstGeom>
          </p:spPr>
        </p:pic>
      </p:grpSp>
      <p:grpSp>
        <p:nvGrpSpPr>
          <p:cNvPr id="7" name="Group 6">
            <a:extLst>
              <a:ext uri="{FF2B5EF4-FFF2-40B4-BE49-F238E27FC236}">
                <a16:creationId xmlns:a16="http://schemas.microsoft.com/office/drawing/2014/main" id="{AE184DE7-3575-6DEA-C9D0-BD2511213349}"/>
              </a:ext>
            </a:extLst>
          </p:cNvPr>
          <p:cNvGrpSpPr/>
          <p:nvPr/>
        </p:nvGrpSpPr>
        <p:grpSpPr>
          <a:xfrm>
            <a:off x="-834309" y="3930150"/>
            <a:ext cx="11495810" cy="1261872"/>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140691" y="5175504"/>
              <a:ext cx="7315200" cy="1682496"/>
            </a:xfrm>
            <a:prstGeom prst="rect">
              <a:avLst/>
            </a:prstGeom>
          </p:spPr>
        </p:pic>
      </p:grpSp>
      <p:grpSp>
        <p:nvGrpSpPr>
          <p:cNvPr id="28" name="Group 27">
            <a:extLst>
              <a:ext uri="{FF2B5EF4-FFF2-40B4-BE49-F238E27FC236}">
                <a16:creationId xmlns:a16="http://schemas.microsoft.com/office/drawing/2014/main" id="{44CFE1A0-E7AF-7335-5DC4-8EA980CD2D92}"/>
              </a:ext>
            </a:extLst>
          </p:cNvPr>
          <p:cNvGrpSpPr/>
          <p:nvPr/>
        </p:nvGrpSpPr>
        <p:grpSpPr>
          <a:xfrm>
            <a:off x="-28733" y="3344194"/>
            <a:ext cx="9201973" cy="1178696"/>
            <a:chOff x="-3822" y="4600319"/>
            <a:chExt cx="12269297" cy="1571594"/>
          </a:xfrm>
        </p:grpSpPr>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a:extLst>
                <a:ext uri="{28A0092B-C50C-407E-A947-70E740481C1C}">
                  <a14:useLocalDpi xmlns:a14="http://schemas.microsoft.com/office/drawing/2010/main" val="0"/>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a:extLst>
                <a:ext uri="{28A0092B-C50C-407E-A947-70E740481C1C}">
                  <a14:useLocalDpi xmlns:a14="http://schemas.microsoft.com/office/drawing/2010/main" val="0"/>
                </a:ext>
              </a:extLst>
            </a:blip>
            <a:srcRect l="60455"/>
            <a:stretch/>
          </p:blipFill>
          <p:spPr>
            <a:xfrm rot="21095236">
              <a:off x="4824437" y="4819608"/>
              <a:ext cx="1095223" cy="1198887"/>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2127759" y="255568"/>
            <a:ext cx="4652609" cy="4936454"/>
          </a:xfrm>
          <a:prstGeom prst="rect">
            <a:avLst/>
          </a:prstGeom>
        </p:spPr>
      </p:pic>
      <p:pic>
        <p:nvPicPr>
          <p:cNvPr id="68" name="Picture 67">
            <a:hlinkClick r:id="rId5" action="ppaction://hlinksldjump"/>
            <a:extLst>
              <a:ext uri="{FF2B5EF4-FFF2-40B4-BE49-F238E27FC236}">
                <a16:creationId xmlns:a16="http://schemas.microsoft.com/office/drawing/2014/main" id="{1E457CC4-7B44-5608-750F-717E0C74CFBC}"/>
              </a:ext>
            </a:extLst>
          </p:cNvPr>
          <p:cNvPicPr>
            <a:picLocks noChangeAspect="1"/>
          </p:cNvPicPr>
          <p:nvPr/>
        </p:nvPicPr>
        <p:blipFill>
          <a:blip r:embed="rId6"/>
          <a:stretch>
            <a:fillRect/>
          </a:stretch>
        </p:blipFill>
        <p:spPr>
          <a:xfrm>
            <a:off x="3817555" y="3267882"/>
            <a:ext cx="1508891" cy="1156817"/>
          </a:xfrm>
          <a:prstGeom prst="rect">
            <a:avLst/>
          </a:prstGeom>
        </p:spPr>
      </p:pic>
      <p:pic>
        <p:nvPicPr>
          <p:cNvPr id="70" name="Picture 69">
            <a:extLst>
              <a:ext uri="{FF2B5EF4-FFF2-40B4-BE49-F238E27FC236}">
                <a16:creationId xmlns:a16="http://schemas.microsoft.com/office/drawing/2014/main" id="{98A76762-8654-54D9-9834-4F2F680F7B10}"/>
              </a:ext>
            </a:extLst>
          </p:cNvPr>
          <p:cNvPicPr>
            <a:picLocks noChangeAspect="1"/>
          </p:cNvPicPr>
          <p:nvPr/>
        </p:nvPicPr>
        <p:blipFill>
          <a:blip r:embed="rId7"/>
          <a:stretch>
            <a:fillRect/>
          </a:stretch>
        </p:blipFill>
        <p:spPr>
          <a:xfrm>
            <a:off x="993734" y="923232"/>
            <a:ext cx="972446" cy="1111367"/>
          </a:xfrm>
          <a:prstGeom prst="rect">
            <a:avLst/>
          </a:prstGeom>
        </p:spPr>
      </p:pic>
      <p:pic>
        <p:nvPicPr>
          <p:cNvPr id="71" name="Picture 70">
            <a:extLst>
              <a:ext uri="{FF2B5EF4-FFF2-40B4-BE49-F238E27FC236}">
                <a16:creationId xmlns:a16="http://schemas.microsoft.com/office/drawing/2014/main" id="{ED69E891-B28B-8431-64CA-9DAC590F0222}"/>
              </a:ext>
            </a:extLst>
          </p:cNvPr>
          <p:cNvPicPr>
            <a:picLocks noChangeAspect="1"/>
          </p:cNvPicPr>
          <p:nvPr/>
        </p:nvPicPr>
        <p:blipFill>
          <a:blip r:embed="rId8"/>
          <a:stretch>
            <a:fillRect/>
          </a:stretch>
        </p:blipFill>
        <p:spPr>
          <a:xfrm>
            <a:off x="3523909" y="695481"/>
            <a:ext cx="1199889" cy="1271311"/>
          </a:xfrm>
          <a:prstGeom prst="rect">
            <a:avLst/>
          </a:prstGeom>
        </p:spPr>
      </p:pic>
      <p:pic>
        <p:nvPicPr>
          <p:cNvPr id="72" name="Picture 71">
            <a:extLst>
              <a:ext uri="{FF2B5EF4-FFF2-40B4-BE49-F238E27FC236}">
                <a16:creationId xmlns:a16="http://schemas.microsoft.com/office/drawing/2014/main" id="{BB271963-4899-2698-C17D-6C6EA82A4CC8}"/>
              </a:ext>
            </a:extLst>
          </p:cNvPr>
          <p:cNvPicPr>
            <a:picLocks noChangeAspect="1"/>
          </p:cNvPicPr>
          <p:nvPr/>
        </p:nvPicPr>
        <p:blipFill>
          <a:blip r:embed="rId9"/>
          <a:stretch>
            <a:fillRect/>
          </a:stretch>
        </p:blipFill>
        <p:spPr>
          <a:xfrm>
            <a:off x="2127758" y="2083594"/>
            <a:ext cx="1008731" cy="996933"/>
          </a:xfrm>
          <a:prstGeom prst="rect">
            <a:avLst/>
          </a:prstGeom>
        </p:spPr>
      </p:pic>
      <p:pic>
        <p:nvPicPr>
          <p:cNvPr id="73" name="Picture 72">
            <a:extLst>
              <a:ext uri="{FF2B5EF4-FFF2-40B4-BE49-F238E27FC236}">
                <a16:creationId xmlns:a16="http://schemas.microsoft.com/office/drawing/2014/main" id="{2EF0BCB2-FAEC-AE4A-7583-1B761456A116}"/>
              </a:ext>
            </a:extLst>
          </p:cNvPr>
          <p:cNvPicPr>
            <a:picLocks noChangeAspect="1"/>
          </p:cNvPicPr>
          <p:nvPr/>
        </p:nvPicPr>
        <p:blipFill>
          <a:blip r:embed="rId10"/>
          <a:stretch>
            <a:fillRect/>
          </a:stretch>
        </p:blipFill>
        <p:spPr>
          <a:xfrm>
            <a:off x="6491888" y="736062"/>
            <a:ext cx="1108948" cy="1234629"/>
          </a:xfrm>
          <a:prstGeom prst="rect">
            <a:avLst/>
          </a:prstGeom>
        </p:spPr>
      </p:pic>
      <p:pic>
        <p:nvPicPr>
          <p:cNvPr id="74" name="Picture 73">
            <a:extLst>
              <a:ext uri="{FF2B5EF4-FFF2-40B4-BE49-F238E27FC236}">
                <a16:creationId xmlns:a16="http://schemas.microsoft.com/office/drawing/2014/main" id="{316AA19F-449C-2DA2-0AEB-1E4F6AAD99C1}"/>
              </a:ext>
            </a:extLst>
          </p:cNvPr>
          <p:cNvPicPr>
            <a:picLocks noChangeAspect="1"/>
          </p:cNvPicPr>
          <p:nvPr/>
        </p:nvPicPr>
        <p:blipFill>
          <a:blip r:embed="rId11"/>
          <a:stretch>
            <a:fillRect/>
          </a:stretch>
        </p:blipFill>
        <p:spPr>
          <a:xfrm>
            <a:off x="5110670" y="1971890"/>
            <a:ext cx="1199889" cy="1258065"/>
          </a:xfrm>
          <a:prstGeom prst="rect">
            <a:avLst/>
          </a:prstGeom>
        </p:spPr>
      </p:pic>
      <p:pic>
        <p:nvPicPr>
          <p:cNvPr id="19" name="Picture 18">
            <a:hlinkClick r:id="rId12" action="ppaction://hlinksldjump"/>
            <a:extLst>
              <a:ext uri="{FF2B5EF4-FFF2-40B4-BE49-F238E27FC236}">
                <a16:creationId xmlns:a16="http://schemas.microsoft.com/office/drawing/2014/main" id="{9A7C21CA-D515-D072-EB49-F0AB94141C68}"/>
              </a:ext>
            </a:extLst>
          </p:cNvPr>
          <p:cNvPicPr>
            <a:picLocks noChangeAspect="1"/>
          </p:cNvPicPr>
          <p:nvPr/>
        </p:nvPicPr>
        <p:blipFill>
          <a:blip r:embed="rId7"/>
          <a:stretch>
            <a:fillRect/>
          </a:stretch>
        </p:blipFill>
        <p:spPr>
          <a:xfrm>
            <a:off x="989826" y="926205"/>
            <a:ext cx="972446" cy="1111367"/>
          </a:xfrm>
          <a:prstGeom prst="rect">
            <a:avLst/>
          </a:prstGeom>
        </p:spPr>
      </p:pic>
      <p:pic>
        <p:nvPicPr>
          <p:cNvPr id="54" name="Picture 53">
            <a:hlinkClick r:id="rId13" action="ppaction://hlinksldjump"/>
            <a:extLst>
              <a:ext uri="{FF2B5EF4-FFF2-40B4-BE49-F238E27FC236}">
                <a16:creationId xmlns:a16="http://schemas.microsoft.com/office/drawing/2014/main" id="{B983A08D-64B2-5558-82CA-3B2BF2704795}"/>
              </a:ext>
            </a:extLst>
          </p:cNvPr>
          <p:cNvPicPr>
            <a:picLocks noChangeAspect="1"/>
          </p:cNvPicPr>
          <p:nvPr/>
        </p:nvPicPr>
        <p:blipFill>
          <a:blip r:embed="rId8"/>
          <a:stretch>
            <a:fillRect/>
          </a:stretch>
        </p:blipFill>
        <p:spPr>
          <a:xfrm>
            <a:off x="3541795" y="709163"/>
            <a:ext cx="1199889" cy="1271311"/>
          </a:xfrm>
          <a:prstGeom prst="rect">
            <a:avLst/>
          </a:prstGeom>
        </p:spPr>
      </p:pic>
      <p:pic>
        <p:nvPicPr>
          <p:cNvPr id="55" name="Picture 54">
            <a:hlinkClick r:id="rId14" action="ppaction://hlinksldjump"/>
            <a:extLst>
              <a:ext uri="{FF2B5EF4-FFF2-40B4-BE49-F238E27FC236}">
                <a16:creationId xmlns:a16="http://schemas.microsoft.com/office/drawing/2014/main" id="{8A0CFB29-0543-D892-1478-6323B98F0662}"/>
              </a:ext>
            </a:extLst>
          </p:cNvPr>
          <p:cNvPicPr>
            <a:picLocks noChangeAspect="1"/>
          </p:cNvPicPr>
          <p:nvPr/>
        </p:nvPicPr>
        <p:blipFill>
          <a:blip r:embed="rId9"/>
          <a:stretch>
            <a:fillRect/>
          </a:stretch>
        </p:blipFill>
        <p:spPr>
          <a:xfrm>
            <a:off x="2127758" y="2080620"/>
            <a:ext cx="1008731" cy="996933"/>
          </a:xfrm>
          <a:prstGeom prst="rect">
            <a:avLst/>
          </a:prstGeom>
        </p:spPr>
      </p:pic>
      <p:pic>
        <p:nvPicPr>
          <p:cNvPr id="56" name="Picture 55">
            <a:hlinkClick r:id="rId15" action="ppaction://hlinksldjump"/>
            <a:extLst>
              <a:ext uri="{FF2B5EF4-FFF2-40B4-BE49-F238E27FC236}">
                <a16:creationId xmlns:a16="http://schemas.microsoft.com/office/drawing/2014/main" id="{BEDEFEA5-547B-0EE8-8CFA-352B739375F0}"/>
              </a:ext>
            </a:extLst>
          </p:cNvPr>
          <p:cNvPicPr>
            <a:picLocks noChangeAspect="1"/>
          </p:cNvPicPr>
          <p:nvPr/>
        </p:nvPicPr>
        <p:blipFill>
          <a:blip r:embed="rId10"/>
          <a:stretch>
            <a:fillRect/>
          </a:stretch>
        </p:blipFill>
        <p:spPr>
          <a:xfrm>
            <a:off x="6480455" y="729739"/>
            <a:ext cx="1108948" cy="1234629"/>
          </a:xfrm>
          <a:prstGeom prst="rect">
            <a:avLst/>
          </a:prstGeom>
        </p:spPr>
      </p:pic>
      <p:pic>
        <p:nvPicPr>
          <p:cNvPr id="57" name="Picture 56">
            <a:hlinkClick r:id="rId16" action="ppaction://hlinksldjump"/>
            <a:extLst>
              <a:ext uri="{FF2B5EF4-FFF2-40B4-BE49-F238E27FC236}">
                <a16:creationId xmlns:a16="http://schemas.microsoft.com/office/drawing/2014/main" id="{C84A0A08-50EE-F9DD-387C-3941C953E0A4}"/>
              </a:ext>
            </a:extLst>
          </p:cNvPr>
          <p:cNvPicPr>
            <a:picLocks noChangeAspect="1"/>
          </p:cNvPicPr>
          <p:nvPr/>
        </p:nvPicPr>
        <p:blipFill>
          <a:blip r:embed="rId11"/>
          <a:stretch>
            <a:fillRect/>
          </a:stretch>
        </p:blipFill>
        <p:spPr>
          <a:xfrm>
            <a:off x="5117262" y="1983452"/>
            <a:ext cx="1199889" cy="1258065"/>
          </a:xfrm>
          <a:prstGeom prst="rect">
            <a:avLst/>
          </a:prstGeom>
        </p:spPr>
      </p:pic>
    </p:spTree>
    <p:extLst>
      <p:ext uri="{BB962C8B-B14F-4D97-AF65-F5344CB8AC3E}">
        <p14:creationId xmlns:p14="http://schemas.microsoft.com/office/powerpoint/2010/main" val="272803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9"/>
                                        </p:tgtEl>
                                        <p:attrNameLst>
                                          <p:attrName>r</p:attrName>
                                        </p:attrNameLst>
                                      </p:cBhvr>
                                    </p:animRot>
                                    <p:animRot by="-240000">
                                      <p:cBhvr>
                                        <p:cTn id="15" dur="200" fill="hold">
                                          <p:stCondLst>
                                            <p:cond delay="200"/>
                                          </p:stCondLst>
                                        </p:cTn>
                                        <p:tgtEl>
                                          <p:spTgt spid="19"/>
                                        </p:tgtEl>
                                        <p:attrNameLst>
                                          <p:attrName>r</p:attrName>
                                        </p:attrNameLst>
                                      </p:cBhvr>
                                    </p:animRot>
                                    <p:animRot by="240000">
                                      <p:cBhvr>
                                        <p:cTn id="16" dur="200" fill="hold">
                                          <p:stCondLst>
                                            <p:cond delay="400"/>
                                          </p:stCondLst>
                                        </p:cTn>
                                        <p:tgtEl>
                                          <p:spTgt spid="19"/>
                                        </p:tgtEl>
                                        <p:attrNameLst>
                                          <p:attrName>r</p:attrName>
                                        </p:attrNameLst>
                                      </p:cBhvr>
                                    </p:animRot>
                                    <p:animRot by="-240000">
                                      <p:cBhvr>
                                        <p:cTn id="17" dur="200" fill="hold">
                                          <p:stCondLst>
                                            <p:cond delay="600"/>
                                          </p:stCondLst>
                                        </p:cTn>
                                        <p:tgtEl>
                                          <p:spTgt spid="19"/>
                                        </p:tgtEl>
                                        <p:attrNameLst>
                                          <p:attrName>r</p:attrName>
                                        </p:attrNameLst>
                                      </p:cBhvr>
                                    </p:animRot>
                                    <p:animRot by="120000">
                                      <p:cBhvr>
                                        <p:cTn id="18" dur="200" fill="hold">
                                          <p:stCondLst>
                                            <p:cond delay="800"/>
                                          </p:stCondLst>
                                        </p:cTn>
                                        <p:tgtEl>
                                          <p:spTgt spid="19"/>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54"/>
                                        </p:tgtEl>
                                        <p:attrNameLst>
                                          <p:attrName>r</p:attrName>
                                        </p:attrNameLst>
                                      </p:cBhvr>
                                    </p:animRot>
                                    <p:animRot by="-240000">
                                      <p:cBhvr>
                                        <p:cTn id="21" dur="200" fill="hold">
                                          <p:stCondLst>
                                            <p:cond delay="200"/>
                                          </p:stCondLst>
                                        </p:cTn>
                                        <p:tgtEl>
                                          <p:spTgt spid="54"/>
                                        </p:tgtEl>
                                        <p:attrNameLst>
                                          <p:attrName>r</p:attrName>
                                        </p:attrNameLst>
                                      </p:cBhvr>
                                    </p:animRot>
                                    <p:animRot by="240000">
                                      <p:cBhvr>
                                        <p:cTn id="22" dur="200" fill="hold">
                                          <p:stCondLst>
                                            <p:cond delay="400"/>
                                          </p:stCondLst>
                                        </p:cTn>
                                        <p:tgtEl>
                                          <p:spTgt spid="54"/>
                                        </p:tgtEl>
                                        <p:attrNameLst>
                                          <p:attrName>r</p:attrName>
                                        </p:attrNameLst>
                                      </p:cBhvr>
                                    </p:animRot>
                                    <p:animRot by="-240000">
                                      <p:cBhvr>
                                        <p:cTn id="23" dur="200" fill="hold">
                                          <p:stCondLst>
                                            <p:cond delay="600"/>
                                          </p:stCondLst>
                                        </p:cTn>
                                        <p:tgtEl>
                                          <p:spTgt spid="54"/>
                                        </p:tgtEl>
                                        <p:attrNameLst>
                                          <p:attrName>r</p:attrName>
                                        </p:attrNameLst>
                                      </p:cBhvr>
                                    </p:animRot>
                                    <p:animRot by="120000">
                                      <p:cBhvr>
                                        <p:cTn id="24" dur="200" fill="hold">
                                          <p:stCondLst>
                                            <p:cond delay="800"/>
                                          </p:stCondLst>
                                        </p:cTn>
                                        <p:tgtEl>
                                          <p:spTgt spid="54"/>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5"/>
                                        </p:tgtEl>
                                        <p:attrNameLst>
                                          <p:attrName>r</p:attrName>
                                        </p:attrNameLst>
                                      </p:cBhvr>
                                    </p:animRot>
                                    <p:animRot by="-240000">
                                      <p:cBhvr>
                                        <p:cTn id="27" dur="200" fill="hold">
                                          <p:stCondLst>
                                            <p:cond delay="200"/>
                                          </p:stCondLst>
                                        </p:cTn>
                                        <p:tgtEl>
                                          <p:spTgt spid="55"/>
                                        </p:tgtEl>
                                        <p:attrNameLst>
                                          <p:attrName>r</p:attrName>
                                        </p:attrNameLst>
                                      </p:cBhvr>
                                    </p:animRot>
                                    <p:animRot by="240000">
                                      <p:cBhvr>
                                        <p:cTn id="28" dur="200" fill="hold">
                                          <p:stCondLst>
                                            <p:cond delay="400"/>
                                          </p:stCondLst>
                                        </p:cTn>
                                        <p:tgtEl>
                                          <p:spTgt spid="55"/>
                                        </p:tgtEl>
                                        <p:attrNameLst>
                                          <p:attrName>r</p:attrName>
                                        </p:attrNameLst>
                                      </p:cBhvr>
                                    </p:animRot>
                                    <p:animRot by="-240000">
                                      <p:cBhvr>
                                        <p:cTn id="29" dur="200" fill="hold">
                                          <p:stCondLst>
                                            <p:cond delay="600"/>
                                          </p:stCondLst>
                                        </p:cTn>
                                        <p:tgtEl>
                                          <p:spTgt spid="55"/>
                                        </p:tgtEl>
                                        <p:attrNameLst>
                                          <p:attrName>r</p:attrName>
                                        </p:attrNameLst>
                                      </p:cBhvr>
                                    </p:animRot>
                                    <p:animRot by="120000">
                                      <p:cBhvr>
                                        <p:cTn id="30" dur="200" fill="hold">
                                          <p:stCondLst>
                                            <p:cond delay="800"/>
                                          </p:stCondLst>
                                        </p:cTn>
                                        <p:tgtEl>
                                          <p:spTgt spid="5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56"/>
                                        </p:tgtEl>
                                        <p:attrNameLst>
                                          <p:attrName>r</p:attrName>
                                        </p:attrNameLst>
                                      </p:cBhvr>
                                    </p:animRot>
                                    <p:animRot by="-240000">
                                      <p:cBhvr>
                                        <p:cTn id="33" dur="200" fill="hold">
                                          <p:stCondLst>
                                            <p:cond delay="200"/>
                                          </p:stCondLst>
                                        </p:cTn>
                                        <p:tgtEl>
                                          <p:spTgt spid="56"/>
                                        </p:tgtEl>
                                        <p:attrNameLst>
                                          <p:attrName>r</p:attrName>
                                        </p:attrNameLst>
                                      </p:cBhvr>
                                    </p:animRot>
                                    <p:animRot by="240000">
                                      <p:cBhvr>
                                        <p:cTn id="34" dur="200" fill="hold">
                                          <p:stCondLst>
                                            <p:cond delay="400"/>
                                          </p:stCondLst>
                                        </p:cTn>
                                        <p:tgtEl>
                                          <p:spTgt spid="56"/>
                                        </p:tgtEl>
                                        <p:attrNameLst>
                                          <p:attrName>r</p:attrName>
                                        </p:attrNameLst>
                                      </p:cBhvr>
                                    </p:animRot>
                                    <p:animRot by="-240000">
                                      <p:cBhvr>
                                        <p:cTn id="35" dur="200" fill="hold">
                                          <p:stCondLst>
                                            <p:cond delay="600"/>
                                          </p:stCondLst>
                                        </p:cTn>
                                        <p:tgtEl>
                                          <p:spTgt spid="56"/>
                                        </p:tgtEl>
                                        <p:attrNameLst>
                                          <p:attrName>r</p:attrName>
                                        </p:attrNameLst>
                                      </p:cBhvr>
                                    </p:animRot>
                                    <p:animRot by="120000">
                                      <p:cBhvr>
                                        <p:cTn id="36" dur="200" fill="hold">
                                          <p:stCondLst>
                                            <p:cond delay="800"/>
                                          </p:stCondLst>
                                        </p:cTn>
                                        <p:tgtEl>
                                          <p:spTgt spid="5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57"/>
                                        </p:tgtEl>
                                        <p:attrNameLst>
                                          <p:attrName>r</p:attrName>
                                        </p:attrNameLst>
                                      </p:cBhvr>
                                    </p:animRot>
                                    <p:animRot by="-240000">
                                      <p:cBhvr>
                                        <p:cTn id="39" dur="200" fill="hold">
                                          <p:stCondLst>
                                            <p:cond delay="200"/>
                                          </p:stCondLst>
                                        </p:cTn>
                                        <p:tgtEl>
                                          <p:spTgt spid="57"/>
                                        </p:tgtEl>
                                        <p:attrNameLst>
                                          <p:attrName>r</p:attrName>
                                        </p:attrNameLst>
                                      </p:cBhvr>
                                    </p:animRot>
                                    <p:animRot by="240000">
                                      <p:cBhvr>
                                        <p:cTn id="40" dur="200" fill="hold">
                                          <p:stCondLst>
                                            <p:cond delay="400"/>
                                          </p:stCondLst>
                                        </p:cTn>
                                        <p:tgtEl>
                                          <p:spTgt spid="57"/>
                                        </p:tgtEl>
                                        <p:attrNameLst>
                                          <p:attrName>r</p:attrName>
                                        </p:attrNameLst>
                                      </p:cBhvr>
                                    </p:animRot>
                                    <p:animRot by="-240000">
                                      <p:cBhvr>
                                        <p:cTn id="41" dur="200" fill="hold">
                                          <p:stCondLst>
                                            <p:cond delay="600"/>
                                          </p:stCondLst>
                                        </p:cTn>
                                        <p:tgtEl>
                                          <p:spTgt spid="57"/>
                                        </p:tgtEl>
                                        <p:attrNameLst>
                                          <p:attrName>r</p:attrName>
                                        </p:attrNameLst>
                                      </p:cBhvr>
                                    </p:animRot>
                                    <p:animRot by="120000">
                                      <p:cBhvr>
                                        <p:cTn id="42" dur="200" fill="hold">
                                          <p:stCondLst>
                                            <p:cond delay="800"/>
                                          </p:stCondLst>
                                        </p:cTn>
                                        <p:tgtEl>
                                          <p:spTgt spid="57"/>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70"/>
                                        </p:tgtEl>
                                        <p:attrNameLst>
                                          <p:attrName>r</p:attrName>
                                        </p:attrNameLst>
                                      </p:cBhvr>
                                    </p:animRot>
                                    <p:animRot by="-240000">
                                      <p:cBhvr>
                                        <p:cTn id="45" dur="200" fill="hold">
                                          <p:stCondLst>
                                            <p:cond delay="200"/>
                                          </p:stCondLst>
                                        </p:cTn>
                                        <p:tgtEl>
                                          <p:spTgt spid="70"/>
                                        </p:tgtEl>
                                        <p:attrNameLst>
                                          <p:attrName>r</p:attrName>
                                        </p:attrNameLst>
                                      </p:cBhvr>
                                    </p:animRot>
                                    <p:animRot by="240000">
                                      <p:cBhvr>
                                        <p:cTn id="46" dur="200" fill="hold">
                                          <p:stCondLst>
                                            <p:cond delay="400"/>
                                          </p:stCondLst>
                                        </p:cTn>
                                        <p:tgtEl>
                                          <p:spTgt spid="70"/>
                                        </p:tgtEl>
                                        <p:attrNameLst>
                                          <p:attrName>r</p:attrName>
                                        </p:attrNameLst>
                                      </p:cBhvr>
                                    </p:animRot>
                                    <p:animRot by="-240000">
                                      <p:cBhvr>
                                        <p:cTn id="47" dur="200" fill="hold">
                                          <p:stCondLst>
                                            <p:cond delay="600"/>
                                          </p:stCondLst>
                                        </p:cTn>
                                        <p:tgtEl>
                                          <p:spTgt spid="70"/>
                                        </p:tgtEl>
                                        <p:attrNameLst>
                                          <p:attrName>r</p:attrName>
                                        </p:attrNameLst>
                                      </p:cBhvr>
                                    </p:animRot>
                                    <p:animRot by="120000">
                                      <p:cBhvr>
                                        <p:cTn id="48" dur="200" fill="hold">
                                          <p:stCondLst>
                                            <p:cond delay="800"/>
                                          </p:stCondLst>
                                        </p:cTn>
                                        <p:tgtEl>
                                          <p:spTgt spid="7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71"/>
                                        </p:tgtEl>
                                        <p:attrNameLst>
                                          <p:attrName>r</p:attrName>
                                        </p:attrNameLst>
                                      </p:cBhvr>
                                    </p:animRot>
                                    <p:animRot by="-240000">
                                      <p:cBhvr>
                                        <p:cTn id="51" dur="200" fill="hold">
                                          <p:stCondLst>
                                            <p:cond delay="200"/>
                                          </p:stCondLst>
                                        </p:cTn>
                                        <p:tgtEl>
                                          <p:spTgt spid="71"/>
                                        </p:tgtEl>
                                        <p:attrNameLst>
                                          <p:attrName>r</p:attrName>
                                        </p:attrNameLst>
                                      </p:cBhvr>
                                    </p:animRot>
                                    <p:animRot by="240000">
                                      <p:cBhvr>
                                        <p:cTn id="52" dur="200" fill="hold">
                                          <p:stCondLst>
                                            <p:cond delay="400"/>
                                          </p:stCondLst>
                                        </p:cTn>
                                        <p:tgtEl>
                                          <p:spTgt spid="71"/>
                                        </p:tgtEl>
                                        <p:attrNameLst>
                                          <p:attrName>r</p:attrName>
                                        </p:attrNameLst>
                                      </p:cBhvr>
                                    </p:animRot>
                                    <p:animRot by="-240000">
                                      <p:cBhvr>
                                        <p:cTn id="53" dur="200" fill="hold">
                                          <p:stCondLst>
                                            <p:cond delay="600"/>
                                          </p:stCondLst>
                                        </p:cTn>
                                        <p:tgtEl>
                                          <p:spTgt spid="71"/>
                                        </p:tgtEl>
                                        <p:attrNameLst>
                                          <p:attrName>r</p:attrName>
                                        </p:attrNameLst>
                                      </p:cBhvr>
                                    </p:animRot>
                                    <p:animRot by="120000">
                                      <p:cBhvr>
                                        <p:cTn id="54" dur="200" fill="hold">
                                          <p:stCondLst>
                                            <p:cond delay="800"/>
                                          </p:stCondLst>
                                        </p:cTn>
                                        <p:tgtEl>
                                          <p:spTgt spid="7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72"/>
                                        </p:tgtEl>
                                        <p:attrNameLst>
                                          <p:attrName>r</p:attrName>
                                        </p:attrNameLst>
                                      </p:cBhvr>
                                    </p:animRot>
                                    <p:animRot by="-240000">
                                      <p:cBhvr>
                                        <p:cTn id="57" dur="200" fill="hold">
                                          <p:stCondLst>
                                            <p:cond delay="200"/>
                                          </p:stCondLst>
                                        </p:cTn>
                                        <p:tgtEl>
                                          <p:spTgt spid="72"/>
                                        </p:tgtEl>
                                        <p:attrNameLst>
                                          <p:attrName>r</p:attrName>
                                        </p:attrNameLst>
                                      </p:cBhvr>
                                    </p:animRot>
                                    <p:animRot by="240000">
                                      <p:cBhvr>
                                        <p:cTn id="58" dur="200" fill="hold">
                                          <p:stCondLst>
                                            <p:cond delay="400"/>
                                          </p:stCondLst>
                                        </p:cTn>
                                        <p:tgtEl>
                                          <p:spTgt spid="72"/>
                                        </p:tgtEl>
                                        <p:attrNameLst>
                                          <p:attrName>r</p:attrName>
                                        </p:attrNameLst>
                                      </p:cBhvr>
                                    </p:animRot>
                                    <p:animRot by="-240000">
                                      <p:cBhvr>
                                        <p:cTn id="59" dur="200" fill="hold">
                                          <p:stCondLst>
                                            <p:cond delay="600"/>
                                          </p:stCondLst>
                                        </p:cTn>
                                        <p:tgtEl>
                                          <p:spTgt spid="72"/>
                                        </p:tgtEl>
                                        <p:attrNameLst>
                                          <p:attrName>r</p:attrName>
                                        </p:attrNameLst>
                                      </p:cBhvr>
                                    </p:animRot>
                                    <p:animRot by="120000">
                                      <p:cBhvr>
                                        <p:cTn id="60" dur="200" fill="hold">
                                          <p:stCondLst>
                                            <p:cond delay="800"/>
                                          </p:stCondLst>
                                        </p:cTn>
                                        <p:tgtEl>
                                          <p:spTgt spid="7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73"/>
                                        </p:tgtEl>
                                        <p:attrNameLst>
                                          <p:attrName>r</p:attrName>
                                        </p:attrNameLst>
                                      </p:cBhvr>
                                    </p:animRot>
                                    <p:animRot by="-240000">
                                      <p:cBhvr>
                                        <p:cTn id="63" dur="200" fill="hold">
                                          <p:stCondLst>
                                            <p:cond delay="200"/>
                                          </p:stCondLst>
                                        </p:cTn>
                                        <p:tgtEl>
                                          <p:spTgt spid="73"/>
                                        </p:tgtEl>
                                        <p:attrNameLst>
                                          <p:attrName>r</p:attrName>
                                        </p:attrNameLst>
                                      </p:cBhvr>
                                    </p:animRot>
                                    <p:animRot by="240000">
                                      <p:cBhvr>
                                        <p:cTn id="64" dur="200" fill="hold">
                                          <p:stCondLst>
                                            <p:cond delay="400"/>
                                          </p:stCondLst>
                                        </p:cTn>
                                        <p:tgtEl>
                                          <p:spTgt spid="73"/>
                                        </p:tgtEl>
                                        <p:attrNameLst>
                                          <p:attrName>r</p:attrName>
                                        </p:attrNameLst>
                                      </p:cBhvr>
                                    </p:animRot>
                                    <p:animRot by="-240000">
                                      <p:cBhvr>
                                        <p:cTn id="65" dur="200" fill="hold">
                                          <p:stCondLst>
                                            <p:cond delay="600"/>
                                          </p:stCondLst>
                                        </p:cTn>
                                        <p:tgtEl>
                                          <p:spTgt spid="73"/>
                                        </p:tgtEl>
                                        <p:attrNameLst>
                                          <p:attrName>r</p:attrName>
                                        </p:attrNameLst>
                                      </p:cBhvr>
                                    </p:animRot>
                                    <p:animRot by="120000">
                                      <p:cBhvr>
                                        <p:cTn id="66" dur="200" fill="hold">
                                          <p:stCondLst>
                                            <p:cond delay="800"/>
                                          </p:stCondLst>
                                        </p:cTn>
                                        <p:tgtEl>
                                          <p:spTgt spid="73"/>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74"/>
                                        </p:tgtEl>
                                        <p:attrNameLst>
                                          <p:attrName>r</p:attrName>
                                        </p:attrNameLst>
                                      </p:cBhvr>
                                    </p:animRot>
                                    <p:animRot by="-240000">
                                      <p:cBhvr>
                                        <p:cTn id="69" dur="200" fill="hold">
                                          <p:stCondLst>
                                            <p:cond delay="200"/>
                                          </p:stCondLst>
                                        </p:cTn>
                                        <p:tgtEl>
                                          <p:spTgt spid="74"/>
                                        </p:tgtEl>
                                        <p:attrNameLst>
                                          <p:attrName>r</p:attrName>
                                        </p:attrNameLst>
                                      </p:cBhvr>
                                    </p:animRot>
                                    <p:animRot by="240000">
                                      <p:cBhvr>
                                        <p:cTn id="70" dur="200" fill="hold">
                                          <p:stCondLst>
                                            <p:cond delay="400"/>
                                          </p:stCondLst>
                                        </p:cTn>
                                        <p:tgtEl>
                                          <p:spTgt spid="74"/>
                                        </p:tgtEl>
                                        <p:attrNameLst>
                                          <p:attrName>r</p:attrName>
                                        </p:attrNameLst>
                                      </p:cBhvr>
                                    </p:animRot>
                                    <p:animRot by="-240000">
                                      <p:cBhvr>
                                        <p:cTn id="71" dur="200" fill="hold">
                                          <p:stCondLst>
                                            <p:cond delay="600"/>
                                          </p:stCondLst>
                                        </p:cTn>
                                        <p:tgtEl>
                                          <p:spTgt spid="74"/>
                                        </p:tgtEl>
                                        <p:attrNameLst>
                                          <p:attrName>r</p:attrName>
                                        </p:attrNameLst>
                                      </p:cBhvr>
                                    </p:animRot>
                                    <p:animRot by="120000">
                                      <p:cBhvr>
                                        <p:cTn id="72" dur="200" fill="hold">
                                          <p:stCondLst>
                                            <p:cond delay="800"/>
                                          </p:stCondLst>
                                        </p:cTn>
                                        <p:tgtEl>
                                          <p:spTgt spid="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9"/>
                                        </p:tgtEl>
                                      </p:cBhvr>
                                    </p:animEffect>
                                    <p:set>
                                      <p:cBhvr>
                                        <p:cTn id="7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9" restart="whenNotActive" fill="hold" evtFilter="cancelBubble" nodeType="interactiveSeq">
                <p:stCondLst>
                  <p:cond evt="onClick" delay="0">
                    <p:tgtEl>
                      <p:spTgt spid="5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54"/>
                                        </p:tgtEl>
                                      </p:cBhvr>
                                    </p:animEffect>
                                    <p:set>
                                      <p:cBhvr>
                                        <p:cTn id="84"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5" restart="whenNotActive" fill="hold" evtFilter="cancelBubble" nodeType="interactiveSeq">
                <p:stCondLst>
                  <p:cond evt="onClick" delay="0">
                    <p:tgtEl>
                      <p:spTgt spid="55"/>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55"/>
                                        </p:tgtEl>
                                      </p:cBhvr>
                                    </p:animEffect>
                                    <p:set>
                                      <p:cBhvr>
                                        <p:cTn id="9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1" restart="whenNotActive" fill="hold" evtFilter="cancelBubble" nodeType="interactiveSeq">
                <p:stCondLst>
                  <p:cond evt="onClick" delay="0">
                    <p:tgtEl>
                      <p:spTgt spid="56"/>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56"/>
                                        </p:tgtEl>
                                      </p:cBhvr>
                                    </p:animEffect>
                                    <p:set>
                                      <p:cBhvr>
                                        <p:cTn id="96"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7" restart="whenNotActive" fill="hold" evtFilter="cancelBubble" nodeType="interactiveSeq">
                <p:stCondLst>
                  <p:cond evt="onClick" delay="0">
                    <p:tgtEl>
                      <p:spTgt spid="57"/>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57"/>
                                        </p:tgtEl>
                                      </p:cBhvr>
                                    </p:animEffect>
                                    <p:set>
                                      <p:cBhvr>
                                        <p:cTn id="10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03" restart="whenNotActive" fill="hold" evtFilter="cancelBubble" nodeType="interactiveSeq">
                <p:stCondLst>
                  <p:cond evt="onClick" delay="0">
                    <p:tgtEl>
                      <p:spTgt spid="70"/>
                    </p:tgtEl>
                  </p:cond>
                </p:stCondLst>
                <p:endSync evt="end" delay="0">
                  <p:rtn val="all"/>
                </p:endSync>
                <p:childTnLst>
                  <p:par>
                    <p:cTn id="104" fill="hold">
                      <p:stCondLst>
                        <p:cond delay="0"/>
                      </p:stCondLst>
                      <p:childTnLst>
                        <p:par>
                          <p:cTn id="105" fill="hold">
                            <p:stCondLst>
                              <p:cond delay="0"/>
                            </p:stCondLst>
                            <p:childTnLst>
                              <p:par>
                                <p:cTn id="106" presetID="42" presetClass="exit" presetSubtype="0" fill="hold" nodeType="clickEffect">
                                  <p:stCondLst>
                                    <p:cond delay="0"/>
                                  </p:stCondLst>
                                  <p:childTnLst>
                                    <p:animEffect transition="out" filter="fade">
                                      <p:cBhvr>
                                        <p:cTn id="107" dur="1000"/>
                                        <p:tgtEl>
                                          <p:spTgt spid="70"/>
                                        </p:tgtEl>
                                      </p:cBhvr>
                                    </p:animEffect>
                                    <p:anim calcmode="lin" valueType="num">
                                      <p:cBhvr>
                                        <p:cTn id="108" dur="1000"/>
                                        <p:tgtEl>
                                          <p:spTgt spid="70"/>
                                        </p:tgtEl>
                                        <p:attrNameLst>
                                          <p:attrName>ppt_x</p:attrName>
                                        </p:attrNameLst>
                                      </p:cBhvr>
                                      <p:tavLst>
                                        <p:tav tm="0">
                                          <p:val>
                                            <p:strVal val="ppt_x"/>
                                          </p:val>
                                        </p:tav>
                                        <p:tav tm="100000">
                                          <p:val>
                                            <p:strVal val="ppt_x"/>
                                          </p:val>
                                        </p:tav>
                                      </p:tavLst>
                                    </p:anim>
                                    <p:anim calcmode="lin" valueType="num">
                                      <p:cBhvr>
                                        <p:cTn id="109" dur="1000"/>
                                        <p:tgtEl>
                                          <p:spTgt spid="70"/>
                                        </p:tgtEl>
                                        <p:attrNameLst>
                                          <p:attrName>ppt_y</p:attrName>
                                        </p:attrNameLst>
                                      </p:cBhvr>
                                      <p:tavLst>
                                        <p:tav tm="0">
                                          <p:val>
                                            <p:strVal val="ppt_y"/>
                                          </p:val>
                                        </p:tav>
                                        <p:tav tm="100000">
                                          <p:val>
                                            <p:strVal val="ppt_y+.1"/>
                                          </p:val>
                                        </p:tav>
                                      </p:tavLst>
                                    </p:anim>
                                    <p:set>
                                      <p:cBhvr>
                                        <p:cTn id="110"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11" restart="whenNotActive" fill="hold" evtFilter="cancelBubble" nodeType="interactiveSeq">
                <p:stCondLst>
                  <p:cond evt="onClick" delay="0">
                    <p:tgtEl>
                      <p:spTgt spid="71"/>
                    </p:tgtEl>
                  </p:cond>
                </p:stCondLst>
                <p:endSync evt="end" delay="0">
                  <p:rtn val="all"/>
                </p:endSync>
                <p:childTnLst>
                  <p:par>
                    <p:cTn id="112" fill="hold">
                      <p:stCondLst>
                        <p:cond delay="0"/>
                      </p:stCondLst>
                      <p:childTnLst>
                        <p:par>
                          <p:cTn id="113" fill="hold">
                            <p:stCondLst>
                              <p:cond delay="0"/>
                            </p:stCondLst>
                            <p:childTnLst>
                              <p:par>
                                <p:cTn id="114" presetID="42" presetClass="exit" presetSubtype="0" fill="hold" nodeType="clickEffect">
                                  <p:stCondLst>
                                    <p:cond delay="0"/>
                                  </p:stCondLst>
                                  <p:childTnLst>
                                    <p:animEffect transition="out" filter="fade">
                                      <p:cBhvr>
                                        <p:cTn id="115" dur="1000"/>
                                        <p:tgtEl>
                                          <p:spTgt spid="71"/>
                                        </p:tgtEl>
                                      </p:cBhvr>
                                    </p:animEffect>
                                    <p:anim calcmode="lin" valueType="num">
                                      <p:cBhvr>
                                        <p:cTn id="116" dur="1000"/>
                                        <p:tgtEl>
                                          <p:spTgt spid="71"/>
                                        </p:tgtEl>
                                        <p:attrNameLst>
                                          <p:attrName>ppt_x</p:attrName>
                                        </p:attrNameLst>
                                      </p:cBhvr>
                                      <p:tavLst>
                                        <p:tav tm="0">
                                          <p:val>
                                            <p:strVal val="ppt_x"/>
                                          </p:val>
                                        </p:tav>
                                        <p:tav tm="100000">
                                          <p:val>
                                            <p:strVal val="ppt_x"/>
                                          </p:val>
                                        </p:tav>
                                      </p:tavLst>
                                    </p:anim>
                                    <p:anim calcmode="lin" valueType="num">
                                      <p:cBhvr>
                                        <p:cTn id="117" dur="1000"/>
                                        <p:tgtEl>
                                          <p:spTgt spid="71"/>
                                        </p:tgtEl>
                                        <p:attrNameLst>
                                          <p:attrName>ppt_y</p:attrName>
                                        </p:attrNameLst>
                                      </p:cBhvr>
                                      <p:tavLst>
                                        <p:tav tm="0">
                                          <p:val>
                                            <p:strVal val="ppt_y"/>
                                          </p:val>
                                        </p:tav>
                                        <p:tav tm="100000">
                                          <p:val>
                                            <p:strVal val="ppt_y+.1"/>
                                          </p:val>
                                        </p:tav>
                                      </p:tavLst>
                                    </p:anim>
                                    <p:set>
                                      <p:cBhvr>
                                        <p:cTn id="118"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9" restart="whenNotActive" fill="hold" evtFilter="cancelBubble" nodeType="interactiveSeq">
                <p:stCondLst>
                  <p:cond evt="onClick" delay="0">
                    <p:tgtEl>
                      <p:spTgt spid="72"/>
                    </p:tgtEl>
                  </p:cond>
                </p:stCondLst>
                <p:endSync evt="end" delay="0">
                  <p:rtn val="all"/>
                </p:endSync>
                <p:childTnLst>
                  <p:par>
                    <p:cTn id="120" fill="hold">
                      <p:stCondLst>
                        <p:cond delay="0"/>
                      </p:stCondLst>
                      <p:childTnLst>
                        <p:par>
                          <p:cTn id="121" fill="hold">
                            <p:stCondLst>
                              <p:cond delay="0"/>
                            </p:stCondLst>
                            <p:childTnLst>
                              <p:par>
                                <p:cTn id="122" presetID="42" presetClass="exit" presetSubtype="0" fill="hold" nodeType="clickEffect">
                                  <p:stCondLst>
                                    <p:cond delay="0"/>
                                  </p:stCondLst>
                                  <p:childTnLst>
                                    <p:animEffect transition="out" filter="fade">
                                      <p:cBhvr>
                                        <p:cTn id="123" dur="1000"/>
                                        <p:tgtEl>
                                          <p:spTgt spid="72"/>
                                        </p:tgtEl>
                                      </p:cBhvr>
                                    </p:animEffect>
                                    <p:anim calcmode="lin" valueType="num">
                                      <p:cBhvr>
                                        <p:cTn id="124" dur="1000"/>
                                        <p:tgtEl>
                                          <p:spTgt spid="72"/>
                                        </p:tgtEl>
                                        <p:attrNameLst>
                                          <p:attrName>ppt_x</p:attrName>
                                        </p:attrNameLst>
                                      </p:cBhvr>
                                      <p:tavLst>
                                        <p:tav tm="0">
                                          <p:val>
                                            <p:strVal val="ppt_x"/>
                                          </p:val>
                                        </p:tav>
                                        <p:tav tm="100000">
                                          <p:val>
                                            <p:strVal val="ppt_x"/>
                                          </p:val>
                                        </p:tav>
                                      </p:tavLst>
                                    </p:anim>
                                    <p:anim calcmode="lin" valueType="num">
                                      <p:cBhvr>
                                        <p:cTn id="125" dur="1000"/>
                                        <p:tgtEl>
                                          <p:spTgt spid="72"/>
                                        </p:tgtEl>
                                        <p:attrNameLst>
                                          <p:attrName>ppt_y</p:attrName>
                                        </p:attrNameLst>
                                      </p:cBhvr>
                                      <p:tavLst>
                                        <p:tav tm="0">
                                          <p:val>
                                            <p:strVal val="ppt_y"/>
                                          </p:val>
                                        </p:tav>
                                        <p:tav tm="100000">
                                          <p:val>
                                            <p:strVal val="ppt_y+.1"/>
                                          </p:val>
                                        </p:tav>
                                      </p:tavLst>
                                    </p:anim>
                                    <p:set>
                                      <p:cBhvr>
                                        <p:cTn id="126"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27" restart="whenNotActive" fill="hold" evtFilter="cancelBubble" nodeType="interactiveSeq">
                <p:stCondLst>
                  <p:cond evt="onClick" delay="0">
                    <p:tgtEl>
                      <p:spTgt spid="73"/>
                    </p:tgtEl>
                  </p:cond>
                </p:stCondLst>
                <p:endSync evt="end" delay="0">
                  <p:rtn val="all"/>
                </p:endSync>
                <p:childTnLst>
                  <p:par>
                    <p:cTn id="128" fill="hold">
                      <p:stCondLst>
                        <p:cond delay="0"/>
                      </p:stCondLst>
                      <p:childTnLst>
                        <p:par>
                          <p:cTn id="129" fill="hold">
                            <p:stCondLst>
                              <p:cond delay="0"/>
                            </p:stCondLst>
                            <p:childTnLst>
                              <p:par>
                                <p:cTn id="130" presetID="42" presetClass="exit" presetSubtype="0" fill="hold" nodeType="clickEffect">
                                  <p:stCondLst>
                                    <p:cond delay="0"/>
                                  </p:stCondLst>
                                  <p:childTnLst>
                                    <p:animEffect transition="out" filter="fade">
                                      <p:cBhvr>
                                        <p:cTn id="131" dur="1000"/>
                                        <p:tgtEl>
                                          <p:spTgt spid="73"/>
                                        </p:tgtEl>
                                      </p:cBhvr>
                                    </p:animEffect>
                                    <p:anim calcmode="lin" valueType="num">
                                      <p:cBhvr>
                                        <p:cTn id="132" dur="1000"/>
                                        <p:tgtEl>
                                          <p:spTgt spid="73"/>
                                        </p:tgtEl>
                                        <p:attrNameLst>
                                          <p:attrName>ppt_x</p:attrName>
                                        </p:attrNameLst>
                                      </p:cBhvr>
                                      <p:tavLst>
                                        <p:tav tm="0">
                                          <p:val>
                                            <p:strVal val="ppt_x"/>
                                          </p:val>
                                        </p:tav>
                                        <p:tav tm="100000">
                                          <p:val>
                                            <p:strVal val="ppt_x"/>
                                          </p:val>
                                        </p:tav>
                                      </p:tavLst>
                                    </p:anim>
                                    <p:anim calcmode="lin" valueType="num">
                                      <p:cBhvr>
                                        <p:cTn id="133" dur="1000"/>
                                        <p:tgtEl>
                                          <p:spTgt spid="73"/>
                                        </p:tgtEl>
                                        <p:attrNameLst>
                                          <p:attrName>ppt_y</p:attrName>
                                        </p:attrNameLst>
                                      </p:cBhvr>
                                      <p:tavLst>
                                        <p:tav tm="0">
                                          <p:val>
                                            <p:strVal val="ppt_y"/>
                                          </p:val>
                                        </p:tav>
                                        <p:tav tm="100000">
                                          <p:val>
                                            <p:strVal val="ppt_y+.1"/>
                                          </p:val>
                                        </p:tav>
                                      </p:tavLst>
                                    </p:anim>
                                    <p:set>
                                      <p:cBhvr>
                                        <p:cTn id="134"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35" restart="whenNotActive" fill="hold" evtFilter="cancelBubble" nodeType="interactiveSeq">
                <p:stCondLst>
                  <p:cond evt="onClick" delay="0">
                    <p:tgtEl>
                      <p:spTgt spid="74"/>
                    </p:tgtEl>
                  </p:cond>
                </p:stCondLst>
                <p:endSync evt="end" delay="0">
                  <p:rtn val="all"/>
                </p:endSync>
                <p:childTnLst>
                  <p:par>
                    <p:cTn id="136" fill="hold">
                      <p:stCondLst>
                        <p:cond delay="0"/>
                      </p:stCondLst>
                      <p:childTnLst>
                        <p:par>
                          <p:cTn id="137" fill="hold">
                            <p:stCondLst>
                              <p:cond delay="0"/>
                            </p:stCondLst>
                            <p:childTnLst>
                              <p:par>
                                <p:cTn id="138" presetID="42" presetClass="exit" presetSubtype="0" fill="hold" nodeType="clickEffect">
                                  <p:stCondLst>
                                    <p:cond delay="0"/>
                                  </p:stCondLst>
                                  <p:childTnLst>
                                    <p:animEffect transition="out" filter="fade">
                                      <p:cBhvr>
                                        <p:cTn id="139" dur="1000"/>
                                        <p:tgtEl>
                                          <p:spTgt spid="74"/>
                                        </p:tgtEl>
                                      </p:cBhvr>
                                    </p:animEffect>
                                    <p:anim calcmode="lin" valueType="num">
                                      <p:cBhvr>
                                        <p:cTn id="140" dur="1000"/>
                                        <p:tgtEl>
                                          <p:spTgt spid="74"/>
                                        </p:tgtEl>
                                        <p:attrNameLst>
                                          <p:attrName>ppt_x</p:attrName>
                                        </p:attrNameLst>
                                      </p:cBhvr>
                                      <p:tavLst>
                                        <p:tav tm="0">
                                          <p:val>
                                            <p:strVal val="ppt_x"/>
                                          </p:val>
                                        </p:tav>
                                        <p:tav tm="100000">
                                          <p:val>
                                            <p:strVal val="ppt_x"/>
                                          </p:val>
                                        </p:tav>
                                      </p:tavLst>
                                    </p:anim>
                                    <p:anim calcmode="lin" valueType="num">
                                      <p:cBhvr>
                                        <p:cTn id="141" dur="1000"/>
                                        <p:tgtEl>
                                          <p:spTgt spid="74"/>
                                        </p:tgtEl>
                                        <p:attrNameLst>
                                          <p:attrName>ppt_y</p:attrName>
                                        </p:attrNameLst>
                                      </p:cBhvr>
                                      <p:tavLst>
                                        <p:tav tm="0">
                                          <p:val>
                                            <p:strVal val="ppt_y"/>
                                          </p:val>
                                        </p:tav>
                                        <p:tav tm="100000">
                                          <p:val>
                                            <p:strVal val="ppt_y+.1"/>
                                          </p:val>
                                        </p:tav>
                                      </p:tavLst>
                                    </p:anim>
                                    <p:set>
                                      <p:cBhvr>
                                        <p:cTn id="142"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56F0C61-75B6-83B4-B1EF-0FF617BFA22F}"/>
              </a:ext>
            </a:extLst>
          </p:cNvPr>
          <p:cNvGrpSpPr/>
          <p:nvPr/>
        </p:nvGrpSpPr>
        <p:grpSpPr>
          <a:xfrm>
            <a:off x="-760418" y="3881628"/>
            <a:ext cx="11495810" cy="1261872"/>
            <a:chOff x="-1140691" y="5175504"/>
            <a:chExt cx="15327746" cy="1682496"/>
          </a:xfrm>
        </p:grpSpPr>
        <p:pic>
          <p:nvPicPr>
            <p:cNvPr id="29" name="Picture 6">
              <a:extLst>
                <a:ext uri="{FF2B5EF4-FFF2-40B4-BE49-F238E27FC236}">
                  <a16:creationId xmlns:a16="http://schemas.microsoft.com/office/drawing/2014/main" id="{FED2D68B-059D-60AC-6835-B3FF6489DDBF}"/>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871855" y="5175504"/>
              <a:ext cx="7315200" cy="1682496"/>
            </a:xfrm>
            <a:prstGeom prst="rect">
              <a:avLst/>
            </a:prstGeom>
          </p:spPr>
        </p:pic>
        <p:pic>
          <p:nvPicPr>
            <p:cNvPr id="30" name="Picture 6">
              <a:extLst>
                <a:ext uri="{FF2B5EF4-FFF2-40B4-BE49-F238E27FC236}">
                  <a16:creationId xmlns:a16="http://schemas.microsoft.com/office/drawing/2014/main" id="{007F93B4-142C-521C-4FC8-3F490554501F}"/>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214255" y="5175504"/>
              <a:ext cx="7315200" cy="1682496"/>
            </a:xfrm>
            <a:prstGeom prst="rect">
              <a:avLst/>
            </a:prstGeom>
          </p:spPr>
        </p:pic>
        <p:pic>
          <p:nvPicPr>
            <p:cNvPr id="31" name="Picture 6">
              <a:extLst>
                <a:ext uri="{FF2B5EF4-FFF2-40B4-BE49-F238E27FC236}">
                  <a16:creationId xmlns:a16="http://schemas.microsoft.com/office/drawing/2014/main" id="{3B8B5C56-AFEA-F182-38B9-9B675733882F}"/>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defRPr/>
            </a:pPr>
            <a:endParaRPr lang="en-US" sz="1350">
              <a:solidFill>
                <a:prstClr val="white"/>
              </a:solidFill>
            </a:endParaRPr>
          </a:p>
        </p:txBody>
      </p:sp>
      <p:sp>
        <p:nvSpPr>
          <p:cNvPr id="17" name="Câu hỏi">
            <a:extLst>
              <a:ext uri="{FF2B5EF4-FFF2-40B4-BE49-F238E27FC236}">
                <a16:creationId xmlns:a16="http://schemas.microsoft.com/office/drawing/2014/main" id="{DB4A04FF-6236-3742-E1CE-33D9E3726307}"/>
              </a:ext>
            </a:extLst>
          </p:cNvPr>
          <p:cNvSpPr/>
          <p:nvPr/>
        </p:nvSpPr>
        <p:spPr>
          <a:xfrm>
            <a:off x="910936" y="250252"/>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vi-VN" sz="2000" b="1" kern="1200" noProof="1">
                <a:solidFill>
                  <a:schemeClr val="accent5">
                    <a:lumMod val="50000"/>
                  </a:schemeClr>
                </a:solidFill>
                <a:cs typeface="Arial" panose="020B0604020202020204" pitchFamily="34" charset="0"/>
              </a:rPr>
              <a:t>Câu 1: </a:t>
            </a:r>
            <a:r>
              <a:rPr lang="vi-VN" sz="2000" kern="1200" noProof="1">
                <a:solidFill>
                  <a:prstClr val="black"/>
                </a:solidFill>
                <a:cs typeface="Arial" panose="020B0604020202020204" pitchFamily="34" charset="0"/>
              </a:rPr>
              <a:t>Chức năng của hệ hô hấp là?</a:t>
            </a:r>
          </a:p>
        </p:txBody>
      </p:sp>
      <p:sp>
        <p:nvSpPr>
          <p:cNvPr id="18" name="Đáp án đúng">
            <a:extLst>
              <a:ext uri="{FF2B5EF4-FFF2-40B4-BE49-F238E27FC236}">
                <a16:creationId xmlns:a16="http://schemas.microsoft.com/office/drawing/2014/main" id="{B78273A2-7E9D-D87F-CCC4-9D3C38DA5CE4}"/>
              </a:ext>
            </a:extLst>
          </p:cNvPr>
          <p:cNvSpPr/>
          <p:nvPr/>
        </p:nvSpPr>
        <p:spPr>
          <a:xfrm>
            <a:off x="965894" y="1876546"/>
            <a:ext cx="3504506"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000" kern="1200" noProof="1">
                <a:solidFill>
                  <a:prstClr val="black"/>
                </a:solidFill>
                <a:latin typeface="Arial" panose="020B0604020202020204" pitchFamily="34" charset="0"/>
                <a:cs typeface="Arial" panose="020B0604020202020204" pitchFamily="34" charset="0"/>
              </a:rPr>
              <a:t>A. Thực hiện trao đổi khí.</a:t>
            </a:r>
            <a:endParaRPr lang="vi-VN" sz="2000" kern="1200" noProof="1">
              <a:solidFill>
                <a:prstClr val="black"/>
              </a:solidFill>
              <a:cs typeface="Arial" panose="020B0604020202020204" pitchFamily="34" charset="0"/>
            </a:endParaRPr>
          </a:p>
        </p:txBody>
      </p:sp>
      <p:sp>
        <p:nvSpPr>
          <p:cNvPr id="19" name="Đáp án sai 2">
            <a:extLst>
              <a:ext uri="{FF2B5EF4-FFF2-40B4-BE49-F238E27FC236}">
                <a16:creationId xmlns:a16="http://schemas.microsoft.com/office/drawing/2014/main" id="{164B94FA-E158-F3A3-52E5-9E90C579B3BA}"/>
              </a:ext>
            </a:extLst>
          </p:cNvPr>
          <p:cNvSpPr/>
          <p:nvPr/>
        </p:nvSpPr>
        <p:spPr>
          <a:xfrm>
            <a:off x="4800243" y="1888772"/>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000" kern="1200" noProof="1">
                <a:solidFill>
                  <a:prstClr val="black"/>
                </a:solidFill>
                <a:latin typeface="Arial" panose="020B0604020202020204" pitchFamily="34" charset="0"/>
                <a:cs typeface="Arial" panose="020B0604020202020204" pitchFamily="34" charset="0"/>
              </a:rPr>
              <a:t>C. Bài tiết khí CO</a:t>
            </a:r>
            <a:r>
              <a:rPr lang="en-US" sz="2000" kern="1200" baseline="-25000" noProof="1">
                <a:solidFill>
                  <a:prstClr val="black"/>
                </a:solidFill>
                <a:latin typeface="Arial" panose="020B0604020202020204" pitchFamily="34" charset="0"/>
                <a:cs typeface="Arial" panose="020B0604020202020204" pitchFamily="34" charset="0"/>
              </a:rPr>
              <a:t>2</a:t>
            </a:r>
            <a:r>
              <a:rPr lang="en-US" sz="2000" kern="1200" noProof="1">
                <a:solidFill>
                  <a:prstClr val="black"/>
                </a:solidFill>
                <a:latin typeface="Arial" panose="020B0604020202020204" pitchFamily="34" charset="0"/>
                <a:cs typeface="Arial" panose="020B0604020202020204" pitchFamily="34" charset="0"/>
              </a:rPr>
              <a:t>.</a:t>
            </a:r>
            <a:endParaRPr lang="vi-VN" sz="2000" kern="1200" noProof="1">
              <a:solidFill>
                <a:prstClr val="black"/>
              </a:solidFill>
              <a:cs typeface="Arial" panose="020B0604020202020204" pitchFamily="34" charset="0"/>
            </a:endParaRPr>
          </a:p>
        </p:txBody>
      </p:sp>
      <p:sp>
        <p:nvSpPr>
          <p:cNvPr id="20" name="Đáp án sai 1">
            <a:extLst>
              <a:ext uri="{FF2B5EF4-FFF2-40B4-BE49-F238E27FC236}">
                <a16:creationId xmlns:a16="http://schemas.microsoft.com/office/drawing/2014/main" id="{BD070FDC-1312-1A12-786F-7C02FCEBFD72}"/>
              </a:ext>
            </a:extLst>
          </p:cNvPr>
          <p:cNvSpPr/>
          <p:nvPr/>
        </p:nvSpPr>
        <p:spPr>
          <a:xfrm>
            <a:off x="910936" y="3205593"/>
            <a:ext cx="3559464" cy="12618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defRPr/>
            </a:pPr>
            <a:r>
              <a:rPr lang="en-US" sz="2000" kern="1200" noProof="1">
                <a:solidFill>
                  <a:prstClr val="black"/>
                </a:solidFill>
                <a:latin typeface="Arial" panose="020B0604020202020204" pitchFamily="34" charset="0"/>
                <a:cs typeface="Arial" panose="020B0604020202020204" pitchFamily="34" charset="0"/>
              </a:rPr>
              <a:t>B. </a:t>
            </a:r>
            <a:r>
              <a:rPr lang="vi-VN" sz="2000" kern="1200" noProof="1">
                <a:solidFill>
                  <a:prstClr val="black"/>
                </a:solidFill>
                <a:cs typeface="Arial" panose="020B0604020202020204" pitchFamily="34" charset="0"/>
              </a:rPr>
              <a:t>Thực hiện trao đổi khí và sưởi ấm, làm ẩm, làm sạch không khí hít vào, dẫn khí.</a:t>
            </a:r>
          </a:p>
        </p:txBody>
      </p:sp>
      <p:sp>
        <p:nvSpPr>
          <p:cNvPr id="21" name="Đáp án sai 3">
            <a:extLst>
              <a:ext uri="{FF2B5EF4-FFF2-40B4-BE49-F238E27FC236}">
                <a16:creationId xmlns:a16="http://schemas.microsoft.com/office/drawing/2014/main" id="{AF914E71-109A-489E-2E4F-42F7CB1F0426}"/>
              </a:ext>
            </a:extLst>
          </p:cNvPr>
          <p:cNvSpPr/>
          <p:nvPr/>
        </p:nvSpPr>
        <p:spPr>
          <a:xfrm>
            <a:off x="4831772" y="3201269"/>
            <a:ext cx="3401291" cy="12618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000" kern="1200" noProof="1">
                <a:solidFill>
                  <a:prstClr val="black"/>
                </a:solidFill>
                <a:latin typeface="Arial" panose="020B0604020202020204" pitchFamily="34" charset="0"/>
                <a:cs typeface="Arial" panose="020B0604020202020204" pitchFamily="34" charset="0"/>
              </a:rPr>
              <a:t>D. </a:t>
            </a:r>
            <a:r>
              <a:rPr lang="vi-VN" sz="2000" kern="1200" noProof="1">
                <a:solidFill>
                  <a:prstClr val="black"/>
                </a:solidFill>
                <a:cs typeface="Arial" panose="020B0604020202020204" pitchFamily="34" charset="0"/>
              </a:rPr>
              <a:t>Cung cấp O</a:t>
            </a:r>
            <a:r>
              <a:rPr lang="en-US" sz="2000" kern="1200" baseline="-25000" noProof="1">
                <a:solidFill>
                  <a:prstClr val="black"/>
                </a:solidFill>
                <a:cs typeface="Arial" panose="020B0604020202020204" pitchFamily="34" charset="0"/>
              </a:rPr>
              <a:t>2</a:t>
            </a:r>
            <a:r>
              <a:rPr lang="vi-VN" sz="2000" kern="1200" noProof="1">
                <a:solidFill>
                  <a:prstClr val="black"/>
                </a:solidFill>
                <a:cs typeface="Arial" panose="020B0604020202020204" pitchFamily="34" charset="0"/>
              </a:rPr>
              <a:t>.</a:t>
            </a: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538321" y="2195470"/>
            <a:ext cx="639785" cy="55687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614518" y="3416013"/>
            <a:ext cx="637592" cy="568036"/>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595471" y="3416013"/>
            <a:ext cx="637592" cy="568036"/>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614518" y="2178631"/>
            <a:ext cx="637592" cy="568036"/>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pic>
        <p:nvPicPr>
          <p:cNvPr id="32" name="Picture 31">
            <a:hlinkClick r:id="rId8" action="ppaction://hlinksldjump"/>
            <a:extLst>
              <a:ext uri="{FF2B5EF4-FFF2-40B4-BE49-F238E27FC236}">
                <a16:creationId xmlns:a16="http://schemas.microsoft.com/office/drawing/2014/main" id="{FEAA7FFF-777B-665D-FB60-3B28D2806AAE}"/>
              </a:ext>
            </a:extLst>
          </p:cNvPr>
          <p:cNvPicPr>
            <a:picLocks noChangeAspect="1"/>
          </p:cNvPicPr>
          <p:nvPr/>
        </p:nvPicPr>
        <p:blipFill>
          <a:blip r:embed="rId9"/>
          <a:stretch>
            <a:fillRect/>
          </a:stretch>
        </p:blipFill>
        <p:spPr>
          <a:xfrm>
            <a:off x="7913509" y="4072379"/>
            <a:ext cx="1230491" cy="1119848"/>
          </a:xfrm>
          <a:prstGeom prst="rect">
            <a:avLst/>
          </a:prstGeom>
        </p:spPr>
      </p:pic>
    </p:spTree>
    <p:extLst>
      <p:ext uri="{BB962C8B-B14F-4D97-AF65-F5344CB8AC3E}">
        <p14:creationId xmlns:p14="http://schemas.microsoft.com/office/powerpoint/2010/main" val="166889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6808FE7-0502-F5AA-50F1-3BFF13142E1A}"/>
              </a:ext>
            </a:extLst>
          </p:cNvPr>
          <p:cNvGrpSpPr/>
          <p:nvPr/>
        </p:nvGrpSpPr>
        <p:grpSpPr>
          <a:xfrm>
            <a:off x="-834309" y="3930150"/>
            <a:ext cx="11495810" cy="1261872"/>
            <a:chOff x="-1140691" y="5175504"/>
            <a:chExt cx="15327746" cy="1682496"/>
          </a:xfrm>
        </p:grpSpPr>
        <p:pic>
          <p:nvPicPr>
            <p:cNvPr id="18" name="Picture 6">
              <a:extLst>
                <a:ext uri="{FF2B5EF4-FFF2-40B4-BE49-F238E27FC236}">
                  <a16:creationId xmlns:a16="http://schemas.microsoft.com/office/drawing/2014/main" id="{93A7F665-EBDE-F1AC-D62F-2A22735F9333}"/>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871855" y="5175504"/>
              <a:ext cx="7315200" cy="1682496"/>
            </a:xfrm>
            <a:prstGeom prst="rect">
              <a:avLst/>
            </a:prstGeom>
          </p:spPr>
        </p:pic>
        <p:pic>
          <p:nvPicPr>
            <p:cNvPr id="19" name="Picture 6">
              <a:extLst>
                <a:ext uri="{FF2B5EF4-FFF2-40B4-BE49-F238E27FC236}">
                  <a16:creationId xmlns:a16="http://schemas.microsoft.com/office/drawing/2014/main" id="{3E9AD3EA-BF55-8669-372B-CE1DFC7C187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214255" y="5175504"/>
              <a:ext cx="7315200" cy="1682496"/>
            </a:xfrm>
            <a:prstGeom prst="rect">
              <a:avLst/>
            </a:prstGeom>
          </p:spPr>
        </p:pic>
        <p:pic>
          <p:nvPicPr>
            <p:cNvPr id="20" name="Picture 6">
              <a:extLst>
                <a:ext uri="{FF2B5EF4-FFF2-40B4-BE49-F238E27FC236}">
                  <a16:creationId xmlns:a16="http://schemas.microsoft.com/office/drawing/2014/main" id="{B0E40A05-F56D-3EF4-0594-3B43D9281BE7}"/>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defRPr/>
            </a:pPr>
            <a:endParaRPr lang="en-US" sz="1350">
              <a:solidFill>
                <a:prstClr val="white"/>
              </a:solidFill>
            </a:endParaRPr>
          </a:p>
        </p:txBody>
      </p:sp>
      <p:sp>
        <p:nvSpPr>
          <p:cNvPr id="28" name="Câu hỏi">
            <a:extLst>
              <a:ext uri="{FF2B5EF4-FFF2-40B4-BE49-F238E27FC236}">
                <a16:creationId xmlns:a16="http://schemas.microsoft.com/office/drawing/2014/main" id="{BF8EC4AE-3F26-6574-80AD-6E251B671469}"/>
              </a:ext>
            </a:extLst>
          </p:cNvPr>
          <p:cNvSpPr/>
          <p:nvPr/>
        </p:nvSpPr>
        <p:spPr>
          <a:xfrm>
            <a:off x="910936" y="194833"/>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defRPr/>
            </a:pPr>
            <a:r>
              <a:rPr lang="vi-VN" sz="2000" b="1" kern="1200" noProof="1">
                <a:solidFill>
                  <a:schemeClr val="accent5">
                    <a:lumMod val="50000"/>
                  </a:schemeClr>
                </a:solidFill>
                <a:latin typeface="Arial" panose="020B0604020202020204" pitchFamily="34" charset="0"/>
                <a:cs typeface="Arial" panose="020B0604020202020204" pitchFamily="34" charset="0"/>
              </a:rPr>
              <a:t>Câu 2: </a:t>
            </a:r>
            <a:r>
              <a:rPr lang="vi-VN" sz="2000" kern="1200" noProof="1">
                <a:solidFill>
                  <a:prstClr val="black"/>
                </a:solidFill>
                <a:cs typeface="Arial" panose="020B0604020202020204" pitchFamily="34" charset="0"/>
              </a:rPr>
              <a:t>Trong quá trình hô hấp, con người sử dụng khí gì và loại thải ra khí gì?</a:t>
            </a:r>
            <a:endParaRPr lang="vi-VN" sz="2000" kern="1200" noProof="1">
              <a:solidFill>
                <a:prstClr val="black"/>
              </a:solidFill>
              <a:latin typeface="Arial" panose="020B0604020202020204" pitchFamily="34" charset="0"/>
              <a:cs typeface="Arial" panose="020B0604020202020204" pitchFamily="34" charset="0"/>
            </a:endParaRPr>
          </a:p>
        </p:txBody>
      </p:sp>
      <p:sp>
        <p:nvSpPr>
          <p:cNvPr id="32" name="Đáp án sai 1">
            <a:extLst>
              <a:ext uri="{FF2B5EF4-FFF2-40B4-BE49-F238E27FC236}">
                <a16:creationId xmlns:a16="http://schemas.microsoft.com/office/drawing/2014/main" id="{976214D2-B342-7750-5C8C-C27E00310D7A}"/>
              </a:ext>
            </a:extLst>
          </p:cNvPr>
          <p:cNvSpPr/>
          <p:nvPr/>
        </p:nvSpPr>
        <p:spPr>
          <a:xfrm>
            <a:off x="942466" y="199332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defRPr/>
            </a:pPr>
            <a:r>
              <a:rPr lang="en-US" sz="2000" kern="1200" noProof="1">
                <a:solidFill>
                  <a:prstClr val="black"/>
                </a:solidFill>
                <a:cs typeface="Arial" panose="020B0604020202020204" pitchFamily="34" charset="0"/>
              </a:rPr>
              <a:t>A. </a:t>
            </a:r>
            <a:r>
              <a:rPr lang="vi-VN" sz="2000" kern="1200" noProof="1">
                <a:solidFill>
                  <a:prstClr val="black"/>
                </a:solidFill>
                <a:cs typeface="Arial" panose="020B0604020202020204" pitchFamily="34" charset="0"/>
              </a:rPr>
              <a:t>Sử dụng khí nitrogen và loại thải khí carbonic.</a:t>
            </a:r>
            <a:endParaRPr lang="en-US" sz="2000" kern="1200" noProof="1">
              <a:solidFill>
                <a:prstClr val="black"/>
              </a:solidFill>
              <a:cs typeface="Arial" panose="020B0604020202020204" pitchFamily="34" charset="0"/>
            </a:endParaRPr>
          </a:p>
        </p:txBody>
      </p:sp>
      <p:sp>
        <p:nvSpPr>
          <p:cNvPr id="31" name="Đáp án sai 2">
            <a:extLst>
              <a:ext uri="{FF2B5EF4-FFF2-40B4-BE49-F238E27FC236}">
                <a16:creationId xmlns:a16="http://schemas.microsoft.com/office/drawing/2014/main" id="{16A7850E-830E-D371-603B-24FC5FCE66CD}"/>
              </a:ext>
            </a:extLst>
          </p:cNvPr>
          <p:cNvSpPr/>
          <p:nvPr/>
        </p:nvSpPr>
        <p:spPr>
          <a:xfrm>
            <a:off x="910936" y="315017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defRPr/>
            </a:pPr>
            <a:r>
              <a:rPr lang="en-US" sz="2000" kern="1200" noProof="1">
                <a:solidFill>
                  <a:prstClr val="black"/>
                </a:solidFill>
                <a:latin typeface="Arial" panose="020B0604020202020204" pitchFamily="34" charset="0"/>
                <a:cs typeface="Arial" panose="020B0604020202020204" pitchFamily="34" charset="0"/>
              </a:rPr>
              <a:t>B. </a:t>
            </a:r>
            <a:r>
              <a:rPr lang="vi-VN" sz="2000" kern="1200" noProof="1">
                <a:solidFill>
                  <a:prstClr val="black"/>
                </a:solidFill>
                <a:cs typeface="Arial" panose="020B0604020202020204" pitchFamily="34" charset="0"/>
              </a:rPr>
              <a:t>Sử dụng khí carbonic và loại thải khí oxi.</a:t>
            </a:r>
            <a:endParaRPr lang="vi-VN" sz="2000" kern="1200" noProof="1">
              <a:solidFill>
                <a:prstClr val="black"/>
              </a:solidFill>
              <a:latin typeface="Arial" panose="020B0604020202020204" pitchFamily="34" charset="0"/>
              <a:cs typeface="Arial" panose="020B0604020202020204" pitchFamily="34" charset="0"/>
            </a:endParaRPr>
          </a:p>
        </p:txBody>
      </p:sp>
      <p:sp>
        <p:nvSpPr>
          <p:cNvPr id="30" name="Đáp án sai 3">
            <a:extLst>
              <a:ext uri="{FF2B5EF4-FFF2-40B4-BE49-F238E27FC236}">
                <a16:creationId xmlns:a16="http://schemas.microsoft.com/office/drawing/2014/main" id="{A1EA5947-42D2-D1B5-5EAB-7CCC4CEB1444}"/>
              </a:ext>
            </a:extLst>
          </p:cNvPr>
          <p:cNvSpPr/>
          <p:nvPr/>
        </p:nvSpPr>
        <p:spPr>
          <a:xfrm>
            <a:off x="4831771" y="3136893"/>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defRPr/>
            </a:pPr>
            <a:r>
              <a:rPr lang="en-US" sz="2000" kern="1200" noProof="1">
                <a:solidFill>
                  <a:schemeClr val="tx1"/>
                </a:solidFill>
                <a:latin typeface="Arial" panose="020B0604020202020204" pitchFamily="34" charset="0"/>
                <a:cs typeface="Arial" panose="020B0604020202020204" pitchFamily="34" charset="0"/>
              </a:rPr>
              <a:t>D. </a:t>
            </a:r>
            <a:r>
              <a:rPr lang="vi-VN" sz="2000" dirty="0">
                <a:solidFill>
                  <a:schemeClr val="tx1"/>
                </a:solidFill>
              </a:rPr>
              <a:t>Sử dụng khí oxi và loại thải khí nitro. </a:t>
            </a:r>
            <a:endParaRPr lang="vi-VN" sz="2000" kern="1200" noProof="1">
              <a:solidFill>
                <a:schemeClr val="tx1"/>
              </a:solidFill>
              <a:latin typeface="Arial" panose="020B0604020202020204" pitchFamily="34" charset="0"/>
              <a:cs typeface="Arial" panose="020B0604020202020204" pitchFamily="34" charset="0"/>
            </a:endParaRPr>
          </a:p>
        </p:txBody>
      </p:sp>
      <p:sp>
        <p:nvSpPr>
          <p:cNvPr id="29" name="Đáp án đúng">
            <a:extLst>
              <a:ext uri="{FF2B5EF4-FFF2-40B4-BE49-F238E27FC236}">
                <a16:creationId xmlns:a16="http://schemas.microsoft.com/office/drawing/2014/main" id="{66DB7CD2-FA3C-2531-055C-8AB3F896009B}"/>
              </a:ext>
            </a:extLst>
          </p:cNvPr>
          <p:cNvSpPr/>
          <p:nvPr/>
        </p:nvSpPr>
        <p:spPr>
          <a:xfrm>
            <a:off x="4800243" y="198424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C. </a:t>
            </a:r>
            <a:r>
              <a:rPr lang="vi-VN" sz="2000" kern="1200" noProof="1">
                <a:solidFill>
                  <a:prstClr val="black"/>
                </a:solidFill>
                <a:cs typeface="Arial" panose="020B0604020202020204" pitchFamily="34" charset="0"/>
              </a:rPr>
              <a:t>Sử dụng khí oxi và loại thải khí carbonic.</a:t>
            </a:r>
          </a:p>
        </p:txBody>
      </p:sp>
      <p:pic>
        <p:nvPicPr>
          <p:cNvPr id="33"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595471" y="3371758"/>
            <a:ext cx="639785" cy="556871"/>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614518" y="3360594"/>
            <a:ext cx="637592" cy="568036"/>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595471" y="2123211"/>
            <a:ext cx="637592" cy="568036"/>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614518" y="2123211"/>
            <a:ext cx="637592" cy="568036"/>
          </a:xfrm>
          <a:prstGeom prst="rect">
            <a:avLst/>
          </a:prstGeom>
        </p:spPr>
      </p:pic>
      <p:pic>
        <p:nvPicPr>
          <p:cNvPr id="38"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pic>
        <p:nvPicPr>
          <p:cNvPr id="21" name="Picture 20">
            <a:hlinkClick r:id="rId8" action="ppaction://hlinksldjump"/>
            <a:extLst>
              <a:ext uri="{FF2B5EF4-FFF2-40B4-BE49-F238E27FC236}">
                <a16:creationId xmlns:a16="http://schemas.microsoft.com/office/drawing/2014/main" id="{A907858F-B36C-B2B5-330B-33A6072D74F2}"/>
              </a:ext>
            </a:extLst>
          </p:cNvPr>
          <p:cNvPicPr>
            <a:picLocks noChangeAspect="1"/>
          </p:cNvPicPr>
          <p:nvPr/>
        </p:nvPicPr>
        <p:blipFill>
          <a:blip r:embed="rId9"/>
          <a:stretch>
            <a:fillRect/>
          </a:stretch>
        </p:blipFill>
        <p:spPr>
          <a:xfrm>
            <a:off x="7913509" y="4072379"/>
            <a:ext cx="1230491" cy="1119848"/>
          </a:xfrm>
          <a:prstGeom prst="rect">
            <a:avLst/>
          </a:prstGeom>
        </p:spPr>
      </p:pic>
    </p:spTree>
    <p:extLst>
      <p:ext uri="{BB962C8B-B14F-4D97-AF65-F5344CB8AC3E}">
        <p14:creationId xmlns:p14="http://schemas.microsoft.com/office/powerpoint/2010/main" val="328903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inVertical)">
                                      <p:cBhvr>
                                        <p:cTn id="11" dur="500"/>
                                        <p:tgtEl>
                                          <p:spTgt spid="32"/>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32" grpId="0" animBg="1"/>
      <p:bldP spid="32" grpId="1" animBg="1"/>
      <p:bldP spid="31" grpId="0" animBg="1"/>
      <p:bldP spid="31" grpId="1" animBg="1"/>
      <p:bldP spid="30" grpId="0" animBg="1"/>
      <p:bldP spid="30" grpId="1" animBg="1"/>
      <p:bldP spid="29" grpId="0" animBg="1"/>
      <p:bldP spid="2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6267FC5-06F7-8E1A-4C63-11F44A843CF0}"/>
              </a:ext>
            </a:extLst>
          </p:cNvPr>
          <p:cNvGrpSpPr/>
          <p:nvPr/>
        </p:nvGrpSpPr>
        <p:grpSpPr>
          <a:xfrm>
            <a:off x="-834309" y="3930150"/>
            <a:ext cx="11495810" cy="1261872"/>
            <a:chOff x="-1140691" y="5175504"/>
            <a:chExt cx="15327746" cy="1682496"/>
          </a:xfrm>
        </p:grpSpPr>
        <p:pic>
          <p:nvPicPr>
            <p:cNvPr id="29" name="Picture 6">
              <a:extLst>
                <a:ext uri="{FF2B5EF4-FFF2-40B4-BE49-F238E27FC236}">
                  <a16:creationId xmlns:a16="http://schemas.microsoft.com/office/drawing/2014/main" id="{5196795A-F4B2-7459-FB11-F807B6B9A6C7}"/>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871855" y="5175504"/>
              <a:ext cx="7315200" cy="1682496"/>
            </a:xfrm>
            <a:prstGeom prst="rect">
              <a:avLst/>
            </a:prstGeom>
          </p:spPr>
        </p:pic>
        <p:pic>
          <p:nvPicPr>
            <p:cNvPr id="30" name="Picture 6">
              <a:extLst>
                <a:ext uri="{FF2B5EF4-FFF2-40B4-BE49-F238E27FC236}">
                  <a16:creationId xmlns:a16="http://schemas.microsoft.com/office/drawing/2014/main" id="{CC1FD025-FD5E-A475-5688-E18388A3A7F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214255" y="5175504"/>
              <a:ext cx="7315200" cy="1682496"/>
            </a:xfrm>
            <a:prstGeom prst="rect">
              <a:avLst/>
            </a:prstGeom>
          </p:spPr>
        </p:pic>
        <p:pic>
          <p:nvPicPr>
            <p:cNvPr id="31" name="Picture 6">
              <a:extLst>
                <a:ext uri="{FF2B5EF4-FFF2-40B4-BE49-F238E27FC236}">
                  <a16:creationId xmlns:a16="http://schemas.microsoft.com/office/drawing/2014/main" id="{0D63AF6D-6238-9CBC-BFB8-6E02A4DA1C67}"/>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defRPr/>
            </a:pPr>
            <a:endParaRPr lang="en-US" sz="1350">
              <a:solidFill>
                <a:prstClr val="white"/>
              </a:solidFill>
            </a:endParaRPr>
          </a:p>
        </p:txBody>
      </p:sp>
      <p:sp>
        <p:nvSpPr>
          <p:cNvPr id="17" name="Câu hỏi">
            <a:extLst>
              <a:ext uri="{FF2B5EF4-FFF2-40B4-BE49-F238E27FC236}">
                <a16:creationId xmlns:a16="http://schemas.microsoft.com/office/drawing/2014/main" id="{99855FFD-344E-0BEC-871D-5C9A9BDE6278}"/>
              </a:ext>
            </a:extLst>
          </p:cNvPr>
          <p:cNvSpPr/>
          <p:nvPr/>
        </p:nvSpPr>
        <p:spPr>
          <a:xfrm>
            <a:off x="910936" y="229468"/>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defRPr/>
            </a:pPr>
            <a:r>
              <a:rPr lang="vi-VN" sz="2000" b="1" kern="1200" noProof="1">
                <a:solidFill>
                  <a:schemeClr val="accent1">
                    <a:lumMod val="50000"/>
                  </a:schemeClr>
                </a:solidFill>
                <a:cs typeface="Arial" panose="020B0604020202020204" pitchFamily="34" charset="0"/>
              </a:rPr>
              <a:t>Câu 3: </a:t>
            </a:r>
            <a:r>
              <a:rPr lang="vi-VN" sz="2000" dirty="0">
                <a:solidFill>
                  <a:schemeClr val="tx1"/>
                </a:solidFill>
              </a:rPr>
              <a:t>Khi luyện thở thường xuyên và vừa sức, chúng ta sẽ làm tăng</a:t>
            </a:r>
            <a:endParaRPr lang="en-US" sz="2000" dirty="0">
              <a:solidFill>
                <a:schemeClr val="tx1"/>
              </a:solidFill>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1012756" y="195435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defRPr/>
            </a:pPr>
            <a:r>
              <a:rPr lang="en-US" sz="2000" kern="1200" noProof="1">
                <a:solidFill>
                  <a:schemeClr val="tx1"/>
                </a:solidFill>
                <a:cs typeface="Arial" panose="020B0604020202020204" pitchFamily="34" charset="0"/>
              </a:rPr>
              <a:t>A. </a:t>
            </a:r>
            <a:r>
              <a:rPr lang="vi-VN" sz="2000" kern="1200" noProof="1">
                <a:solidFill>
                  <a:schemeClr val="tx1"/>
                </a:solidFill>
                <a:cs typeface="Arial" panose="020B0604020202020204" pitchFamily="34" charset="0"/>
              </a:rPr>
              <a:t>dung tích sống của phổi.</a:t>
            </a:r>
            <a:endParaRPr lang="en-US" sz="2000" kern="1200" noProof="1">
              <a:solidFill>
                <a:schemeClr val="tx1"/>
              </a:solidFill>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1012755" y="315352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defRPr/>
            </a:pPr>
            <a:r>
              <a:rPr lang="en-US" sz="2000" kern="1200" noProof="1">
                <a:solidFill>
                  <a:schemeClr val="tx1"/>
                </a:solidFill>
                <a:latin typeface="Arial" panose="020B0604020202020204" pitchFamily="34" charset="0"/>
                <a:cs typeface="Arial" panose="020B0604020202020204" pitchFamily="34" charset="0"/>
              </a:rPr>
              <a:t>B. </a:t>
            </a:r>
            <a:r>
              <a:rPr lang="vi-VN" sz="2000" kern="1200" noProof="1">
                <a:solidFill>
                  <a:schemeClr val="tx1"/>
                </a:solidFill>
                <a:cs typeface="Arial" panose="020B0604020202020204" pitchFamily="34" charset="0"/>
              </a:rPr>
              <a:t>lượng khí cặn của phổi.</a:t>
            </a:r>
          </a:p>
          <a:p>
            <a:pPr marL="457200" indent="-457200" algn="just">
              <a:buClrTx/>
              <a:buFontTx/>
              <a:buAutoNum type="alphaUcPeriod"/>
              <a:defRPr/>
            </a:pPr>
            <a:endParaRPr lang="vi-VN" sz="2000" kern="1200" noProof="1">
              <a:solidFill>
                <a:schemeClr val="tx1"/>
              </a:solidFill>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4831773" y="195435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defRPr/>
            </a:pPr>
            <a:r>
              <a:rPr lang="en-US" sz="2000" kern="1200" noProof="1">
                <a:solidFill>
                  <a:schemeClr val="tx1"/>
                </a:solidFill>
                <a:latin typeface="Arial" panose="020B0604020202020204" pitchFamily="34" charset="0"/>
                <a:cs typeface="Arial" panose="020B0604020202020204" pitchFamily="34" charset="0"/>
              </a:rPr>
              <a:t>C. </a:t>
            </a:r>
            <a:r>
              <a:rPr lang="vi-VN" sz="2000" kern="1200" noProof="1">
                <a:solidFill>
                  <a:schemeClr val="tx1"/>
                </a:solidFill>
                <a:cs typeface="Arial" panose="020B0604020202020204" pitchFamily="34" charset="0"/>
              </a:rPr>
              <a:t>khoảng chết trong đường dẫn khí.</a:t>
            </a:r>
          </a:p>
        </p:txBody>
      </p:sp>
      <p:sp>
        <p:nvSpPr>
          <p:cNvPr id="21" name="Đáp án sai 3">
            <a:extLst>
              <a:ext uri="{FF2B5EF4-FFF2-40B4-BE49-F238E27FC236}">
                <a16:creationId xmlns:a16="http://schemas.microsoft.com/office/drawing/2014/main" id="{6921AC71-8368-98CC-4845-2B24631201D6}"/>
              </a:ext>
            </a:extLst>
          </p:cNvPr>
          <p:cNvSpPr/>
          <p:nvPr/>
        </p:nvSpPr>
        <p:spPr>
          <a:xfrm>
            <a:off x="4831772" y="3180484"/>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defRPr/>
            </a:pPr>
            <a:r>
              <a:rPr lang="en-US" sz="2000" kern="1200" noProof="1">
                <a:solidFill>
                  <a:schemeClr val="tx1"/>
                </a:solidFill>
                <a:latin typeface="Arial" panose="020B0604020202020204" pitchFamily="34" charset="0"/>
                <a:cs typeface="Arial" panose="020B0604020202020204" pitchFamily="34" charset="0"/>
              </a:rPr>
              <a:t>D. </a:t>
            </a:r>
            <a:r>
              <a:rPr lang="vi-VN" sz="2000" kern="1200" noProof="1">
                <a:solidFill>
                  <a:schemeClr val="tx1"/>
                </a:solidFill>
                <a:cs typeface="Arial" panose="020B0604020202020204" pitchFamily="34" charset="0"/>
              </a:rPr>
              <a:t>lượng khí lưu thông trong hệ hô hấp. </a:t>
            </a: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3612325" y="3400811"/>
            <a:ext cx="639785" cy="55687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595471" y="2157846"/>
            <a:ext cx="637592" cy="568036"/>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595471" y="3395229"/>
            <a:ext cx="637592" cy="568036"/>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614518" y="2157846"/>
            <a:ext cx="637592" cy="568036"/>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pic>
        <p:nvPicPr>
          <p:cNvPr id="32" name="Picture 31">
            <a:hlinkClick r:id="rId8" action="ppaction://hlinksldjump"/>
            <a:extLst>
              <a:ext uri="{FF2B5EF4-FFF2-40B4-BE49-F238E27FC236}">
                <a16:creationId xmlns:a16="http://schemas.microsoft.com/office/drawing/2014/main" id="{36DA25FA-4D94-7C60-1CFF-C16DB8E2DF86}"/>
              </a:ext>
            </a:extLst>
          </p:cNvPr>
          <p:cNvPicPr>
            <a:picLocks noChangeAspect="1"/>
          </p:cNvPicPr>
          <p:nvPr/>
        </p:nvPicPr>
        <p:blipFill>
          <a:blip r:embed="rId9"/>
          <a:stretch>
            <a:fillRect/>
          </a:stretch>
        </p:blipFill>
        <p:spPr>
          <a:xfrm>
            <a:off x="7913509" y="4072379"/>
            <a:ext cx="1230491" cy="1119848"/>
          </a:xfrm>
          <a:prstGeom prst="rect">
            <a:avLst/>
          </a:prstGeom>
        </p:spPr>
      </p:pic>
    </p:spTree>
    <p:extLst>
      <p:ext uri="{BB962C8B-B14F-4D97-AF65-F5344CB8AC3E}">
        <p14:creationId xmlns:p14="http://schemas.microsoft.com/office/powerpoint/2010/main" val="329688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733372" y="3773778"/>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defRPr/>
            </a:pPr>
            <a:endParaRPr lang="en-US" sz="1350">
              <a:solidFill>
                <a:prstClr val="white"/>
              </a:solidFill>
            </a:endParaRPr>
          </a:p>
        </p:txBody>
      </p:sp>
      <p:sp>
        <p:nvSpPr>
          <p:cNvPr id="17" name="Câu hỏi">
            <a:extLst>
              <a:ext uri="{FF2B5EF4-FFF2-40B4-BE49-F238E27FC236}">
                <a16:creationId xmlns:a16="http://schemas.microsoft.com/office/drawing/2014/main" id="{1AB69979-1D5C-6D4F-6590-E0650E70A5B4}"/>
              </a:ext>
            </a:extLst>
          </p:cNvPr>
          <p:cNvSpPr/>
          <p:nvPr/>
        </p:nvSpPr>
        <p:spPr>
          <a:xfrm>
            <a:off x="910936" y="287492"/>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defRPr/>
            </a:pPr>
            <a:r>
              <a:rPr lang="vi-VN" sz="2000" b="1" kern="1200" noProof="1">
                <a:solidFill>
                  <a:schemeClr val="accent1">
                    <a:lumMod val="50000"/>
                  </a:schemeClr>
                </a:solidFill>
                <a:cs typeface="Arial" panose="020B0604020202020204" pitchFamily="34" charset="0"/>
              </a:rPr>
              <a:t>Câu 4: </a:t>
            </a:r>
            <a:r>
              <a:rPr lang="vi-VN" sz="2000" kern="1200" noProof="1">
                <a:solidFill>
                  <a:prstClr val="black"/>
                </a:solidFill>
                <a:cs typeface="Arial" panose="020B0604020202020204" pitchFamily="34" charset="0"/>
              </a:rPr>
              <a:t>Hiệu quả trao đổi khí có mối liên hệ mật thiết với trạng thái và khả năng hoạt động của hệ cơ quan nào?</a:t>
            </a:r>
          </a:p>
        </p:txBody>
      </p:sp>
      <p:sp>
        <p:nvSpPr>
          <p:cNvPr id="18" name="Đáp án đúng">
            <a:extLst>
              <a:ext uri="{FF2B5EF4-FFF2-40B4-BE49-F238E27FC236}">
                <a16:creationId xmlns:a16="http://schemas.microsoft.com/office/drawing/2014/main" id="{2FB644CA-CB55-3594-B5C2-C9F8A867CDF0}"/>
              </a:ext>
            </a:extLst>
          </p:cNvPr>
          <p:cNvSpPr/>
          <p:nvPr/>
        </p:nvSpPr>
        <p:spPr>
          <a:xfrm>
            <a:off x="4831772" y="323850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000" kern="1200" noProof="1">
                <a:solidFill>
                  <a:prstClr val="black"/>
                </a:solidFill>
                <a:latin typeface="Arial" panose="020B0604020202020204" pitchFamily="34" charset="0"/>
                <a:cs typeface="Arial" panose="020B0604020202020204" pitchFamily="34" charset="0"/>
              </a:rPr>
              <a:t>D. </a:t>
            </a:r>
            <a:r>
              <a:rPr lang="vi-VN" sz="2000" kern="1200" noProof="1">
                <a:solidFill>
                  <a:prstClr val="black"/>
                </a:solidFill>
                <a:cs typeface="Arial" panose="020B0604020202020204" pitchFamily="34" charset="0"/>
              </a:rPr>
              <a:t>Hệ tuần hoàn. </a:t>
            </a:r>
          </a:p>
        </p:txBody>
      </p:sp>
      <p:sp>
        <p:nvSpPr>
          <p:cNvPr id="20" name="Đáp án sai 3">
            <a:extLst>
              <a:ext uri="{FF2B5EF4-FFF2-40B4-BE49-F238E27FC236}">
                <a16:creationId xmlns:a16="http://schemas.microsoft.com/office/drawing/2014/main" id="{E6A889FC-D3A7-FA7C-0DE3-0EA076B22F62}"/>
              </a:ext>
            </a:extLst>
          </p:cNvPr>
          <p:cNvSpPr/>
          <p:nvPr/>
        </p:nvSpPr>
        <p:spPr>
          <a:xfrm>
            <a:off x="4831773" y="2012383"/>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defRPr/>
            </a:pPr>
            <a:r>
              <a:rPr lang="en-US" sz="2000" kern="1200" noProof="1">
                <a:solidFill>
                  <a:prstClr val="black"/>
                </a:solidFill>
                <a:latin typeface="Arial" panose="020B0604020202020204" pitchFamily="34" charset="0"/>
                <a:cs typeface="Arial" panose="020B0604020202020204" pitchFamily="34" charset="0"/>
              </a:rPr>
              <a:t>C. </a:t>
            </a:r>
            <a:r>
              <a:rPr lang="vi-VN" sz="2000" kern="1200" noProof="1">
                <a:solidFill>
                  <a:prstClr val="black"/>
                </a:solidFill>
                <a:cs typeface="Arial" panose="020B0604020202020204" pitchFamily="34" charset="0"/>
              </a:rPr>
              <a:t>Hệ bài tiết.</a:t>
            </a:r>
          </a:p>
        </p:txBody>
      </p:sp>
      <p:sp>
        <p:nvSpPr>
          <p:cNvPr id="19" name="Đáp án sai 2">
            <a:extLst>
              <a:ext uri="{FF2B5EF4-FFF2-40B4-BE49-F238E27FC236}">
                <a16:creationId xmlns:a16="http://schemas.microsoft.com/office/drawing/2014/main" id="{30828281-61AD-7A62-0775-C0E24C9C1DEB}"/>
              </a:ext>
            </a:extLst>
          </p:cNvPr>
          <p:cNvSpPr/>
          <p:nvPr/>
        </p:nvSpPr>
        <p:spPr>
          <a:xfrm>
            <a:off x="910936" y="323850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000" kern="1200" noProof="1">
                <a:solidFill>
                  <a:prstClr val="black"/>
                </a:solidFill>
                <a:latin typeface="Arial" panose="020B0604020202020204" pitchFamily="34" charset="0"/>
                <a:cs typeface="Arial" panose="020B0604020202020204" pitchFamily="34" charset="0"/>
              </a:rPr>
              <a:t>B. </a:t>
            </a:r>
            <a:r>
              <a:rPr lang="vi-VN" sz="2000" kern="1200" noProof="1">
                <a:solidFill>
                  <a:prstClr val="black"/>
                </a:solidFill>
                <a:cs typeface="Arial" panose="020B0604020202020204" pitchFamily="34" charset="0"/>
              </a:rPr>
              <a:t>Hệ sinh dục.</a:t>
            </a:r>
          </a:p>
        </p:txBody>
      </p:sp>
      <p:sp>
        <p:nvSpPr>
          <p:cNvPr id="21" name="Đáp án sai 1">
            <a:extLst>
              <a:ext uri="{FF2B5EF4-FFF2-40B4-BE49-F238E27FC236}">
                <a16:creationId xmlns:a16="http://schemas.microsoft.com/office/drawing/2014/main" id="{39170EEF-8452-D761-9524-3629836006CB}"/>
              </a:ext>
            </a:extLst>
          </p:cNvPr>
          <p:cNvSpPr/>
          <p:nvPr/>
        </p:nvSpPr>
        <p:spPr>
          <a:xfrm>
            <a:off x="910935" y="2012382"/>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buFontTx/>
              <a:buNone/>
              <a:defRPr/>
            </a:pPr>
            <a:r>
              <a:rPr lang="en-US" sz="2000" kern="1200" noProof="1">
                <a:solidFill>
                  <a:prstClr val="black"/>
                </a:solidFill>
                <a:latin typeface="Arial" panose="020B0604020202020204" pitchFamily="34" charset="0"/>
                <a:cs typeface="Arial" panose="020B0604020202020204" pitchFamily="34" charset="0"/>
              </a:rPr>
              <a:t>A. </a:t>
            </a:r>
            <a:r>
              <a:rPr lang="vi-VN" sz="2000" kern="1200" noProof="1">
                <a:solidFill>
                  <a:prstClr val="black"/>
                </a:solidFill>
                <a:cs typeface="Arial" panose="020B0604020202020204" pitchFamily="34" charset="0"/>
              </a:rPr>
              <a:t>Hệ tiêu hoá.</a:t>
            </a: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3612323" y="2232710"/>
            <a:ext cx="639785" cy="556871"/>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595471" y="2215871"/>
            <a:ext cx="637592" cy="568036"/>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595471" y="3453253"/>
            <a:ext cx="637592" cy="568036"/>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614516" y="3453253"/>
            <a:ext cx="637592" cy="568036"/>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pic>
        <p:nvPicPr>
          <p:cNvPr id="33" name="Picture 32">
            <a:hlinkClick r:id="rId8"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9"/>
          <a:stretch>
            <a:fillRect/>
          </a:stretch>
        </p:blipFill>
        <p:spPr>
          <a:xfrm>
            <a:off x="7913509" y="4072379"/>
            <a:ext cx="1230491" cy="1119848"/>
          </a:xfrm>
          <a:prstGeom prst="rect">
            <a:avLst/>
          </a:prstGeom>
        </p:spPr>
      </p:pic>
    </p:spTree>
    <p:extLst>
      <p:ext uri="{BB962C8B-B14F-4D97-AF65-F5344CB8AC3E}">
        <p14:creationId xmlns:p14="http://schemas.microsoft.com/office/powerpoint/2010/main" val="117515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20" grpId="0" animBg="1"/>
      <p:bldP spid="20" grpId="1" animBg="1"/>
      <p:bldP spid="19" grpId="0" animBg="1"/>
      <p:bldP spid="19" grpId="1" animBg="1"/>
      <p:bldP spid="21" grpId="0" animBg="1"/>
      <p:bldP spid="2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6808FE7-0502-F5AA-50F1-3BFF13142E1A}"/>
              </a:ext>
            </a:extLst>
          </p:cNvPr>
          <p:cNvGrpSpPr/>
          <p:nvPr/>
        </p:nvGrpSpPr>
        <p:grpSpPr>
          <a:xfrm>
            <a:off x="-834309" y="3930150"/>
            <a:ext cx="11495810" cy="1261872"/>
            <a:chOff x="-1140691" y="5175504"/>
            <a:chExt cx="15327746" cy="1682496"/>
          </a:xfrm>
        </p:grpSpPr>
        <p:pic>
          <p:nvPicPr>
            <p:cNvPr id="18" name="Picture 6">
              <a:extLst>
                <a:ext uri="{FF2B5EF4-FFF2-40B4-BE49-F238E27FC236}">
                  <a16:creationId xmlns:a16="http://schemas.microsoft.com/office/drawing/2014/main" id="{93A7F665-EBDE-F1AC-D62F-2A22735F9333}"/>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871855" y="5175504"/>
              <a:ext cx="7315200" cy="1682496"/>
            </a:xfrm>
            <a:prstGeom prst="rect">
              <a:avLst/>
            </a:prstGeom>
          </p:spPr>
        </p:pic>
        <p:pic>
          <p:nvPicPr>
            <p:cNvPr id="19" name="Picture 6">
              <a:extLst>
                <a:ext uri="{FF2B5EF4-FFF2-40B4-BE49-F238E27FC236}">
                  <a16:creationId xmlns:a16="http://schemas.microsoft.com/office/drawing/2014/main" id="{3E9AD3EA-BF55-8669-372B-CE1DFC7C187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214255" y="5175504"/>
              <a:ext cx="7315200" cy="1682496"/>
            </a:xfrm>
            <a:prstGeom prst="rect">
              <a:avLst/>
            </a:prstGeom>
          </p:spPr>
        </p:pic>
        <p:pic>
          <p:nvPicPr>
            <p:cNvPr id="20" name="Picture 6">
              <a:extLst>
                <a:ext uri="{FF2B5EF4-FFF2-40B4-BE49-F238E27FC236}">
                  <a16:creationId xmlns:a16="http://schemas.microsoft.com/office/drawing/2014/main" id="{B0E40A05-F56D-3EF4-0594-3B43D9281BE7}"/>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defRPr/>
            </a:pPr>
            <a:endParaRPr lang="en-US" sz="1350">
              <a:solidFill>
                <a:prstClr val="white"/>
              </a:solidFill>
            </a:endParaRPr>
          </a:p>
        </p:txBody>
      </p:sp>
      <p:sp>
        <p:nvSpPr>
          <p:cNvPr id="28" name="Câu hỏi">
            <a:extLst>
              <a:ext uri="{FF2B5EF4-FFF2-40B4-BE49-F238E27FC236}">
                <a16:creationId xmlns:a16="http://schemas.microsoft.com/office/drawing/2014/main" id="{BF8EC4AE-3F26-6574-80AD-6E251B671469}"/>
              </a:ext>
            </a:extLst>
          </p:cNvPr>
          <p:cNvSpPr/>
          <p:nvPr/>
        </p:nvSpPr>
        <p:spPr>
          <a:xfrm>
            <a:off x="115454" y="36069"/>
            <a:ext cx="8871527" cy="33063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kern="1200" noProof="1">
                <a:solidFill>
                  <a:schemeClr val="accent1">
                    <a:lumMod val="50000"/>
                  </a:schemeClr>
                </a:solidFill>
                <a:latin typeface="Arial" panose="020B0604020202020204" pitchFamily="34" charset="0"/>
                <a:cs typeface="Arial" panose="020B0604020202020204" pitchFamily="34" charset="0"/>
              </a:rPr>
              <a:t>Câu 5: </a:t>
            </a:r>
            <a:r>
              <a:rPr lang="vi-VN" sz="1800" dirty="0">
                <a:solidFill>
                  <a:schemeClr val="tx1"/>
                </a:solidFill>
              </a:rPr>
              <a:t>Cho các nội dung sau: </a:t>
            </a:r>
          </a:p>
          <a:p>
            <a:pPr algn="just">
              <a:lnSpc>
                <a:spcPct val="150000"/>
              </a:lnSpc>
            </a:pPr>
            <a:r>
              <a:rPr lang="vi-VN" sz="1800" dirty="0">
                <a:solidFill>
                  <a:schemeClr val="tx1"/>
                </a:solidFill>
              </a:rPr>
              <a:t>1. Thường xuyên luyện tập thể dục thể thao đúng cách và hợp lí, bao gồm cả luyện hít thở sâu.</a:t>
            </a:r>
          </a:p>
          <a:p>
            <a:pPr algn="just">
              <a:lnSpc>
                <a:spcPct val="150000"/>
              </a:lnSpc>
            </a:pPr>
            <a:r>
              <a:rPr lang="vi-VN" sz="1800" dirty="0">
                <a:solidFill>
                  <a:schemeClr val="tx1"/>
                </a:solidFill>
              </a:rPr>
              <a:t>2. Đeo khẩu trang trong môi trường có nhiều khói bụi và chất độc hại. </a:t>
            </a:r>
          </a:p>
          <a:p>
            <a:pPr algn="just">
              <a:lnSpc>
                <a:spcPct val="150000"/>
              </a:lnSpc>
            </a:pPr>
            <a:r>
              <a:rPr lang="vi-VN" sz="1800" dirty="0">
                <a:solidFill>
                  <a:schemeClr val="tx1"/>
                </a:solidFill>
              </a:rPr>
              <a:t>3. Tuyên truyền và tích cực tham gia các dự án khuyến khích trồng nhiều cây xanh.</a:t>
            </a:r>
          </a:p>
          <a:p>
            <a:pPr algn="just">
              <a:lnSpc>
                <a:spcPct val="150000"/>
              </a:lnSpc>
            </a:pPr>
            <a:r>
              <a:rPr lang="vi-VN" sz="1800" dirty="0">
                <a:solidFill>
                  <a:schemeClr val="tx1"/>
                </a:solidFill>
              </a:rPr>
              <a:t>4. Hút thuốc lá thường xuyên.</a:t>
            </a:r>
          </a:p>
          <a:p>
            <a:pPr algn="just">
              <a:lnSpc>
                <a:spcPct val="150000"/>
              </a:lnSpc>
            </a:pPr>
            <a:r>
              <a:rPr lang="vi-VN" sz="1800" dirty="0">
                <a:solidFill>
                  <a:schemeClr val="tx1"/>
                </a:solidFill>
              </a:rPr>
              <a:t>Có bao nhiêu nội dung đúng về bảo vệ đường hô hấp của bạn?</a:t>
            </a:r>
          </a:p>
        </p:txBody>
      </p:sp>
      <p:sp>
        <p:nvSpPr>
          <p:cNvPr id="29" name="Đáp án đúng">
            <a:extLst>
              <a:ext uri="{FF2B5EF4-FFF2-40B4-BE49-F238E27FC236}">
                <a16:creationId xmlns:a16="http://schemas.microsoft.com/office/drawing/2014/main" id="{66DB7CD2-FA3C-2531-055C-8AB3F896009B}"/>
              </a:ext>
            </a:extLst>
          </p:cNvPr>
          <p:cNvSpPr/>
          <p:nvPr/>
        </p:nvSpPr>
        <p:spPr>
          <a:xfrm>
            <a:off x="4864175" y="4248325"/>
            <a:ext cx="3401292" cy="7468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defRPr/>
            </a:pPr>
            <a:r>
              <a:rPr lang="en-US" sz="2000" kern="1200" noProof="1">
                <a:solidFill>
                  <a:schemeClr val="tx1"/>
                </a:solidFill>
                <a:latin typeface="Arial" panose="020B0604020202020204" pitchFamily="34" charset="0"/>
                <a:cs typeface="Arial" panose="020B0604020202020204" pitchFamily="34" charset="0"/>
              </a:rPr>
              <a:t>D. 4</a:t>
            </a:r>
            <a:endParaRPr lang="vi-VN" sz="2000" kern="1200" noProof="1">
              <a:solidFill>
                <a:schemeClr val="tx1"/>
              </a:solidFill>
              <a:latin typeface="Arial" panose="020B0604020202020204" pitchFamily="34" charset="0"/>
              <a:cs typeface="Arial" panose="020B0604020202020204" pitchFamily="34" charset="0"/>
            </a:endParaRPr>
          </a:p>
        </p:txBody>
      </p:sp>
      <p:sp>
        <p:nvSpPr>
          <p:cNvPr id="30" name="Đáp án sai 1">
            <a:extLst>
              <a:ext uri="{FF2B5EF4-FFF2-40B4-BE49-F238E27FC236}">
                <a16:creationId xmlns:a16="http://schemas.microsoft.com/office/drawing/2014/main" id="{A1EA5947-42D2-D1B5-5EAB-7CCC4CEB1444}"/>
              </a:ext>
            </a:extLst>
          </p:cNvPr>
          <p:cNvSpPr/>
          <p:nvPr/>
        </p:nvSpPr>
        <p:spPr>
          <a:xfrm>
            <a:off x="416493" y="3391820"/>
            <a:ext cx="3399098" cy="7468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defRPr/>
            </a:pPr>
            <a:r>
              <a:rPr lang="en-US" sz="2000" kern="1200" noProof="1">
                <a:solidFill>
                  <a:schemeClr val="tx1"/>
                </a:solidFill>
                <a:latin typeface="Arial" panose="020B0604020202020204" pitchFamily="34" charset="0"/>
                <a:cs typeface="Arial" panose="020B0604020202020204" pitchFamily="34" charset="0"/>
              </a:rPr>
              <a:t>A. 1</a:t>
            </a:r>
            <a:endParaRPr lang="vi-VN" sz="2000" kern="1200" noProof="1">
              <a:solidFill>
                <a:schemeClr val="tx1"/>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a16="http://schemas.microsoft.com/office/drawing/2014/main" id="{16A7850E-830E-D371-603B-24FC5FCE66CD}"/>
              </a:ext>
            </a:extLst>
          </p:cNvPr>
          <p:cNvSpPr/>
          <p:nvPr/>
        </p:nvSpPr>
        <p:spPr>
          <a:xfrm>
            <a:off x="416493" y="4248325"/>
            <a:ext cx="3368887" cy="7468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defRPr/>
            </a:pPr>
            <a:r>
              <a:rPr lang="en-US" sz="2000" kern="1200" noProof="1">
                <a:solidFill>
                  <a:schemeClr val="tx1"/>
                </a:solidFill>
                <a:latin typeface="Arial" panose="020B0604020202020204" pitchFamily="34" charset="0"/>
                <a:cs typeface="Arial" panose="020B0604020202020204" pitchFamily="34" charset="0"/>
              </a:rPr>
              <a:t>B. 2</a:t>
            </a:r>
            <a:endParaRPr lang="vi-VN" sz="2000" kern="1200" noProof="1">
              <a:solidFill>
                <a:schemeClr val="tx1"/>
              </a:solidFill>
              <a:latin typeface="Arial" panose="020B0604020202020204" pitchFamily="34" charset="0"/>
              <a:cs typeface="Arial" panose="020B0604020202020204" pitchFamily="34" charset="0"/>
            </a:endParaRPr>
          </a:p>
        </p:txBody>
      </p:sp>
      <p:sp>
        <p:nvSpPr>
          <p:cNvPr id="32" name="Đáp án sai 3">
            <a:extLst>
              <a:ext uri="{FF2B5EF4-FFF2-40B4-BE49-F238E27FC236}">
                <a16:creationId xmlns:a16="http://schemas.microsoft.com/office/drawing/2014/main" id="{976214D2-B342-7750-5C8C-C27E00310D7A}"/>
              </a:ext>
            </a:extLst>
          </p:cNvPr>
          <p:cNvSpPr/>
          <p:nvPr/>
        </p:nvSpPr>
        <p:spPr>
          <a:xfrm>
            <a:off x="4881246" y="3378616"/>
            <a:ext cx="3270046" cy="7468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defRPr/>
            </a:pPr>
            <a:r>
              <a:rPr lang="en-US" sz="2000" kern="1200" noProof="1">
                <a:solidFill>
                  <a:schemeClr val="tx1"/>
                </a:solidFill>
                <a:latin typeface="Arial" panose="020B0604020202020204" pitchFamily="34" charset="0"/>
                <a:cs typeface="Arial" panose="020B0604020202020204" pitchFamily="34" charset="0"/>
              </a:rPr>
              <a:t>C. 3</a:t>
            </a:r>
            <a:endParaRPr lang="vi-VN" sz="2000" kern="1200" noProof="1">
              <a:solidFill>
                <a:schemeClr val="tx1"/>
              </a:solidFill>
              <a:latin typeface="Arial" panose="020B0604020202020204" pitchFamily="34" charset="0"/>
              <a:cs typeface="Arial" panose="020B0604020202020204" pitchFamily="34" charset="0"/>
            </a:endParaRPr>
          </a:p>
        </p:txBody>
      </p:sp>
      <p:pic>
        <p:nvPicPr>
          <p:cNvPr id="33"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595471" y="3371758"/>
            <a:ext cx="639785" cy="556871"/>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614518" y="3360594"/>
            <a:ext cx="637592" cy="568036"/>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595471" y="2022082"/>
            <a:ext cx="637592" cy="568036"/>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3614518" y="2022082"/>
            <a:ext cx="637592" cy="568036"/>
          </a:xfrm>
          <a:prstGeom prst="rect">
            <a:avLst/>
          </a:prstGeom>
        </p:spPr>
      </p:pic>
      <p:pic>
        <p:nvPicPr>
          <p:cNvPr id="38"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pic>
        <p:nvPicPr>
          <p:cNvPr id="21" name="Picture 20">
            <a:hlinkClick r:id="rId8" action="ppaction://hlinksldjump"/>
            <a:extLst>
              <a:ext uri="{FF2B5EF4-FFF2-40B4-BE49-F238E27FC236}">
                <a16:creationId xmlns:a16="http://schemas.microsoft.com/office/drawing/2014/main" id="{A907858F-B36C-B2B5-330B-33A6072D74F2}"/>
              </a:ext>
            </a:extLst>
          </p:cNvPr>
          <p:cNvPicPr>
            <a:picLocks noChangeAspect="1"/>
          </p:cNvPicPr>
          <p:nvPr/>
        </p:nvPicPr>
        <p:blipFill>
          <a:blip r:embed="rId9"/>
          <a:stretch>
            <a:fillRect/>
          </a:stretch>
        </p:blipFill>
        <p:spPr>
          <a:xfrm>
            <a:off x="7913509" y="4072379"/>
            <a:ext cx="1230491" cy="1119848"/>
          </a:xfrm>
          <a:prstGeom prst="rect">
            <a:avLst/>
          </a:prstGeom>
        </p:spPr>
      </p:pic>
    </p:spTree>
    <p:extLst>
      <p:ext uri="{BB962C8B-B14F-4D97-AF65-F5344CB8AC3E}">
        <p14:creationId xmlns:p14="http://schemas.microsoft.com/office/powerpoint/2010/main" val="161076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60D88E-6967-45E9-AB6C-F282DE33134A}"/>
              </a:ext>
            </a:extLst>
          </p:cNvPr>
          <p:cNvSpPr/>
          <p:nvPr/>
        </p:nvSpPr>
        <p:spPr>
          <a:xfrm>
            <a:off x="1729510" y="1980394"/>
            <a:ext cx="5856513" cy="901593"/>
          </a:xfrm>
          <a:prstGeom prst="rect">
            <a:avLst/>
          </a:prstGeom>
        </p:spPr>
        <p:txBody>
          <a:bodyPr wrap="square">
            <a:spAutoFit/>
          </a:bodyPr>
          <a:lstStyle/>
          <a:p>
            <a:pPr algn="ctr">
              <a:lnSpc>
                <a:spcPct val="150000"/>
              </a:lnSpc>
            </a:pPr>
            <a:r>
              <a:rPr lang="en-US" sz="4000" b="1" dirty="0">
                <a:solidFill>
                  <a:schemeClr val="bg2">
                    <a:lumMod val="25000"/>
                  </a:schemeClr>
                </a:solidFill>
                <a:latin typeface="+mn-lt"/>
                <a:ea typeface="Times New Roman" panose="02020603050405020304" pitchFamily="18" charset="0"/>
              </a:rPr>
              <a:t>VẬN DỤNG</a:t>
            </a:r>
            <a:endParaRPr lang="en-US" sz="4000" dirty="0">
              <a:solidFill>
                <a:schemeClr val="bg2">
                  <a:lumMod val="25000"/>
                </a:schemeClr>
              </a:solidFill>
              <a:effectLst/>
              <a:latin typeface="+mn-lt"/>
              <a:ea typeface="Calibri" panose="020F0502020204030204" pitchFamily="34" charset="0"/>
            </a:endParaRPr>
          </a:p>
        </p:txBody>
      </p:sp>
      <p:pic>
        <p:nvPicPr>
          <p:cNvPr id="3" name="Picture 4">
            <a:extLst>
              <a:ext uri="{FF2B5EF4-FFF2-40B4-BE49-F238E27FC236}">
                <a16:creationId xmlns:a16="http://schemas.microsoft.com/office/drawing/2014/main" id="{29262770-62AA-4FC2-98FD-FA05ED2B90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054635">
            <a:off x="6782343" y="-317008"/>
            <a:ext cx="2361658" cy="2460061"/>
          </a:xfrm>
          <a:prstGeom prst="rect">
            <a:avLst/>
          </a:prstGeom>
        </p:spPr>
      </p:pic>
      <p:pic>
        <p:nvPicPr>
          <p:cNvPr id="4" name="Picture 4">
            <a:extLst>
              <a:ext uri="{FF2B5EF4-FFF2-40B4-BE49-F238E27FC236}">
                <a16:creationId xmlns:a16="http://schemas.microsoft.com/office/drawing/2014/main" id="{3ACE97D7-9225-40DF-9B3F-D71E2194A6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073" y="3477384"/>
            <a:ext cx="2895766" cy="1616364"/>
          </a:xfrm>
          <a:prstGeom prst="rect">
            <a:avLst/>
          </a:prstGeom>
        </p:spPr>
      </p:pic>
    </p:spTree>
    <p:extLst>
      <p:ext uri="{BB962C8B-B14F-4D97-AF65-F5344CB8AC3E}">
        <p14:creationId xmlns:p14="http://schemas.microsoft.com/office/powerpoint/2010/main" val="4022492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0"/>
          <p:cNvSpPr/>
          <p:nvPr/>
        </p:nvSpPr>
        <p:spPr>
          <a:xfrm>
            <a:off x="594707" y="354342"/>
            <a:ext cx="8019900" cy="572700"/>
          </a:xfrm>
          <a:prstGeom prst="roundRect">
            <a:avLst>
              <a:gd name="adj" fmla="val 50000"/>
            </a:avLst>
          </a:prstGeom>
          <a:solidFill>
            <a:schemeClr val="accent3">
              <a:lumMod val="20000"/>
              <a:lumOff val="8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0"/>
          <p:cNvSpPr txBox="1">
            <a:spLocks noGrp="1"/>
          </p:cNvSpPr>
          <p:nvPr>
            <p:ph type="title"/>
          </p:nvPr>
        </p:nvSpPr>
        <p:spPr>
          <a:xfrm>
            <a:off x="752657" y="354342"/>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rPr>
              <a:t>VẬN DỤNG</a:t>
            </a:r>
            <a:endParaRPr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470" y="2062040"/>
            <a:ext cx="2679530" cy="3081459"/>
          </a:xfrm>
          <a:prstGeom prst="rect">
            <a:avLst/>
          </a:prstGeom>
        </p:spPr>
      </p:pic>
      <p:grpSp>
        <p:nvGrpSpPr>
          <p:cNvPr id="6" name="Group 5"/>
          <p:cNvGrpSpPr/>
          <p:nvPr/>
        </p:nvGrpSpPr>
        <p:grpSpPr>
          <a:xfrm>
            <a:off x="594707" y="1466614"/>
            <a:ext cx="5767993" cy="2190986"/>
            <a:chOff x="594707" y="1466614"/>
            <a:chExt cx="5767993" cy="2190986"/>
          </a:xfrm>
        </p:grpSpPr>
        <p:grpSp>
          <p:nvGrpSpPr>
            <p:cNvPr id="4" name="Group 3"/>
            <p:cNvGrpSpPr/>
            <p:nvPr/>
          </p:nvGrpSpPr>
          <p:grpSpPr>
            <a:xfrm>
              <a:off x="594707" y="1590667"/>
              <a:ext cx="5767993" cy="2066933"/>
              <a:chOff x="594707" y="1590667"/>
              <a:chExt cx="5767993" cy="2066933"/>
            </a:xfrm>
          </p:grpSpPr>
          <p:grpSp>
            <p:nvGrpSpPr>
              <p:cNvPr id="27" name="Group 11"/>
              <p:cNvGrpSpPr/>
              <p:nvPr/>
            </p:nvGrpSpPr>
            <p:grpSpPr>
              <a:xfrm>
                <a:off x="594707" y="1590667"/>
                <a:ext cx="5767993" cy="2066933"/>
                <a:chOff x="0" y="0"/>
                <a:chExt cx="6279720" cy="1650492"/>
              </a:xfrm>
              <a:solidFill>
                <a:srgbClr val="FFE389"/>
              </a:solidFill>
            </p:grpSpPr>
            <p:sp>
              <p:nvSpPr>
                <p:cNvPr id="28" name="Freeform 12"/>
                <p:cNvSpPr/>
                <p:nvPr/>
              </p:nvSpPr>
              <p:spPr>
                <a:xfrm>
                  <a:off x="0" y="0"/>
                  <a:ext cx="6279720" cy="1650492"/>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2" name="Rectangle 1"/>
              <p:cNvSpPr/>
              <p:nvPr/>
            </p:nvSpPr>
            <p:spPr>
              <a:xfrm>
                <a:off x="1025463" y="2005826"/>
                <a:ext cx="4434493" cy="1131848"/>
              </a:xfrm>
              <a:prstGeom prst="rect">
                <a:avLst/>
              </a:prstGeom>
            </p:spPr>
            <p:txBody>
              <a:bodyPr wrap="square">
                <a:spAutoFit/>
              </a:bodyPr>
              <a:lstStyle/>
              <a:p>
                <a:pPr algn="just">
                  <a:lnSpc>
                    <a:spcPct val="150000"/>
                  </a:lnSpc>
                </a:pPr>
                <a:r>
                  <a:rPr lang="en-US" sz="2400" dirty="0"/>
                  <a:t>1. </a:t>
                </a:r>
                <a:r>
                  <a:rPr lang="en-US" sz="2400" dirty="0" err="1"/>
                  <a:t>Vì</a:t>
                </a:r>
                <a:r>
                  <a:rPr lang="en-US" sz="2400" dirty="0"/>
                  <a:t> </a:t>
                </a:r>
                <a:r>
                  <a:rPr lang="en-US" sz="2400" dirty="0" err="1"/>
                  <a:t>sao</a:t>
                </a:r>
                <a:r>
                  <a:rPr lang="en-US" sz="2400" dirty="0"/>
                  <a:t> </a:t>
                </a:r>
                <a:r>
                  <a:rPr lang="en-US" sz="2400" dirty="0" err="1"/>
                  <a:t>khi</a:t>
                </a:r>
                <a:r>
                  <a:rPr lang="en-US" sz="2400" dirty="0"/>
                  <a:t> </a:t>
                </a:r>
                <a:r>
                  <a:rPr lang="en-US" sz="2400" dirty="0" err="1"/>
                  <a:t>chúng</a:t>
                </a:r>
                <a:r>
                  <a:rPr lang="en-US" sz="2400" dirty="0"/>
                  <a:t> ta </a:t>
                </a:r>
                <a:r>
                  <a:rPr lang="en-US" sz="2400" dirty="0" err="1"/>
                  <a:t>vừa</a:t>
                </a:r>
                <a:r>
                  <a:rPr lang="en-US" sz="2400" dirty="0"/>
                  <a:t> </a:t>
                </a:r>
                <a:r>
                  <a:rPr lang="en-US" sz="2400" dirty="0" err="1"/>
                  <a:t>ăn</a:t>
                </a:r>
                <a:r>
                  <a:rPr lang="en-US" sz="2400" dirty="0"/>
                  <a:t> </a:t>
                </a:r>
                <a:r>
                  <a:rPr lang="en-US" sz="2400" dirty="0" err="1"/>
                  <a:t>vừa</a:t>
                </a:r>
                <a:r>
                  <a:rPr lang="en-US" sz="2400" dirty="0"/>
                  <a:t> </a:t>
                </a:r>
                <a:r>
                  <a:rPr lang="en-US" sz="2400" dirty="0" err="1"/>
                  <a:t>nói</a:t>
                </a:r>
                <a:r>
                  <a:rPr lang="en-US" sz="2400" dirty="0"/>
                  <a:t> </a:t>
                </a:r>
                <a:r>
                  <a:rPr lang="en-US" sz="2400" dirty="0" err="1"/>
                  <a:t>có</a:t>
                </a:r>
                <a:r>
                  <a:rPr lang="en-US" sz="2400" dirty="0"/>
                  <a:t> </a:t>
                </a:r>
                <a:r>
                  <a:rPr lang="en-US" sz="2400" dirty="0" err="1"/>
                  <a:t>thể</a:t>
                </a:r>
                <a:r>
                  <a:rPr lang="en-US" sz="2400" dirty="0"/>
                  <a:t> </a:t>
                </a:r>
                <a:r>
                  <a:rPr lang="en-US" sz="2400" dirty="0" err="1"/>
                  <a:t>bị</a:t>
                </a:r>
                <a:r>
                  <a:rPr lang="en-US" sz="2400" dirty="0"/>
                  <a:t> </a:t>
                </a:r>
                <a:r>
                  <a:rPr lang="en-US" sz="2400" dirty="0" err="1"/>
                  <a:t>sặc</a:t>
                </a:r>
                <a:r>
                  <a:rPr lang="en-US" sz="2400" dirty="0"/>
                  <a:t>?</a:t>
                </a:r>
              </a:p>
            </p:txBody>
          </p:sp>
        </p:grpSp>
        <p:pic>
          <p:nvPicPr>
            <p:cNvPr id="5" name="Picture 4"/>
            <p:cNvPicPr>
              <a:picLocks noChangeAspect="1"/>
            </p:cNvPicPr>
            <p:nvPr/>
          </p:nvPicPr>
          <p:blipFill>
            <a:blip r:embed="rId4"/>
            <a:stretch>
              <a:fillRect/>
            </a:stretch>
          </p:blipFill>
          <p:spPr>
            <a:xfrm>
              <a:off x="594707" y="1466614"/>
              <a:ext cx="430756" cy="665114"/>
            </a:xfrm>
            <a:prstGeom prst="rect">
              <a:avLst/>
            </a:prstGeom>
          </p:spPr>
        </p:pic>
      </p:gr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1" name="Google Shape;401;p45"/>
          <p:cNvPicPr preferRelativeResize="0"/>
          <p:nvPr/>
        </p:nvPicPr>
        <p:blipFill>
          <a:blip r:embed="rId3">
            <a:alphaModFix/>
          </a:blip>
          <a:stretch>
            <a:fillRect/>
          </a:stretch>
        </p:blipFill>
        <p:spPr>
          <a:xfrm>
            <a:off x="7124984" y="3024163"/>
            <a:ext cx="1258510" cy="1712500"/>
          </a:xfrm>
          <a:prstGeom prst="rect">
            <a:avLst/>
          </a:prstGeom>
          <a:noFill/>
          <a:ln>
            <a:noFill/>
          </a:ln>
        </p:spPr>
      </p:pic>
      <p:pic>
        <p:nvPicPr>
          <p:cNvPr id="402" name="Google Shape;402;p45"/>
          <p:cNvPicPr preferRelativeResize="0"/>
          <p:nvPr/>
        </p:nvPicPr>
        <p:blipFill>
          <a:blip r:embed="rId4">
            <a:alphaModFix/>
          </a:blip>
          <a:stretch>
            <a:fillRect/>
          </a:stretch>
        </p:blipFill>
        <p:spPr>
          <a:xfrm>
            <a:off x="259637" y="261287"/>
            <a:ext cx="1765104" cy="2258799"/>
          </a:xfrm>
          <a:prstGeom prst="rect">
            <a:avLst/>
          </a:prstGeom>
          <a:noFill/>
          <a:ln>
            <a:noFill/>
          </a:ln>
        </p:spPr>
      </p:pic>
      <p:sp>
        <p:nvSpPr>
          <p:cNvPr id="4" name="Rectangle 3"/>
          <p:cNvSpPr/>
          <p:nvPr/>
        </p:nvSpPr>
        <p:spPr>
          <a:xfrm>
            <a:off x="1964871" y="759090"/>
            <a:ext cx="5214257" cy="3728649"/>
          </a:xfrm>
          <a:prstGeom prst="rect">
            <a:avLst/>
          </a:prstGeom>
        </p:spPr>
        <p:txBody>
          <a:bodyPr wrap="square">
            <a:spAutoFit/>
          </a:bodyPr>
          <a:lstStyle/>
          <a:p>
            <a:pPr algn="just">
              <a:lnSpc>
                <a:spcPct val="150000"/>
              </a:lnSpc>
            </a:pPr>
            <a:r>
              <a:rPr lang="en-US" sz="2000" dirty="0"/>
              <a:t>1. </a:t>
            </a:r>
            <a:r>
              <a:rPr lang="vi-VN" sz="2000" dirty="0"/>
              <a:t>Vì khi ăn nắp thanh quản sẽ được đậy lại để ngăn không cho thức ăn lọt vào đường hô hấp. Còn khi nói, nắp thanh quản sẽ được mở ra để phát ra âm thanh. Do đó, nếu vừa ăn vừa nói, thức ăn có thể rơi vào đường hô hấp khi nắp thanh quản mở ra, gây ra phản ứng sắc để đẩy thức ăn ra ngoài.</a:t>
            </a:r>
            <a:endParaRPr lang="en-US" sz="2000"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0"/>
          <p:cNvSpPr/>
          <p:nvPr/>
        </p:nvSpPr>
        <p:spPr>
          <a:xfrm>
            <a:off x="566715" y="464458"/>
            <a:ext cx="8019900" cy="572700"/>
          </a:xfrm>
          <a:prstGeom prst="roundRect">
            <a:avLst>
              <a:gd name="adj" fmla="val 50000"/>
            </a:avLst>
          </a:prstGeom>
          <a:solidFill>
            <a:schemeClr val="accent3">
              <a:lumMod val="20000"/>
              <a:lumOff val="8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04" name="Google Shape;504;p30"/>
          <p:cNvSpPr txBox="1">
            <a:spLocks noGrp="1"/>
          </p:cNvSpPr>
          <p:nvPr>
            <p:ph type="title"/>
          </p:nvPr>
        </p:nvSpPr>
        <p:spPr>
          <a:xfrm>
            <a:off x="717765" y="435620"/>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a:latin typeface="+mn-lt"/>
              </a:rPr>
              <a:t>NỘI DUNG BÀI HỌC</a:t>
            </a:r>
            <a:endParaRPr dirty="0">
              <a:latin typeface="+mn-lt"/>
            </a:endParaRPr>
          </a:p>
        </p:txBody>
      </p:sp>
      <p:grpSp>
        <p:nvGrpSpPr>
          <p:cNvPr id="517" name="Google Shape;517;p30"/>
          <p:cNvGrpSpPr/>
          <p:nvPr/>
        </p:nvGrpSpPr>
        <p:grpSpPr>
          <a:xfrm>
            <a:off x="3092314" y="2571750"/>
            <a:ext cx="3432927" cy="780900"/>
            <a:chOff x="5365059" y="1563610"/>
            <a:chExt cx="3432927" cy="780900"/>
          </a:xfrm>
        </p:grpSpPr>
        <p:sp>
          <p:nvSpPr>
            <p:cNvPr id="518" name="Google Shape;518;p30"/>
            <p:cNvSpPr txBox="1"/>
            <p:nvPr/>
          </p:nvSpPr>
          <p:spPr>
            <a:xfrm>
              <a:off x="6232746" y="1688860"/>
              <a:ext cx="2565240" cy="530400"/>
            </a:xfrm>
            <a:prstGeom prst="rect">
              <a:avLst/>
            </a:prstGeom>
            <a:noFill/>
            <a:ln>
              <a:noFill/>
            </a:ln>
          </p:spPr>
          <p:txBody>
            <a:bodyPr spcFirstLastPara="1" wrap="square" lIns="91425" tIns="91425" rIns="91425" bIns="91425" anchor="b" anchorCtr="0">
              <a:noAutofit/>
            </a:bodyPr>
            <a:lstStyle/>
            <a:p>
              <a:pPr>
                <a:lnSpc>
                  <a:spcPct val="150000"/>
                </a:lnSpc>
              </a:pPr>
              <a:r>
                <a:rPr lang="en-US" sz="2100" dirty="0" err="1">
                  <a:latin typeface="+mn-lt"/>
                  <a:ea typeface="Roboto"/>
                  <a:cs typeface="Roboto"/>
                  <a:sym typeface="Roboto"/>
                </a:rPr>
                <a:t>Bảo</a:t>
              </a:r>
              <a:r>
                <a:rPr lang="en-US" sz="2100" dirty="0">
                  <a:latin typeface="+mn-lt"/>
                  <a:ea typeface="Roboto"/>
                  <a:cs typeface="Roboto"/>
                  <a:sym typeface="Roboto"/>
                </a:rPr>
                <a:t> </a:t>
              </a:r>
              <a:r>
                <a:rPr lang="en-US" sz="2100" dirty="0" err="1">
                  <a:latin typeface="+mn-lt"/>
                  <a:ea typeface="Roboto"/>
                  <a:cs typeface="Roboto"/>
                  <a:sym typeface="Roboto"/>
                </a:rPr>
                <a:t>vệ</a:t>
              </a:r>
              <a:r>
                <a:rPr lang="en-US" sz="2100" dirty="0">
                  <a:latin typeface="+mn-lt"/>
                  <a:ea typeface="Roboto"/>
                  <a:cs typeface="Roboto"/>
                  <a:sym typeface="Roboto"/>
                </a:rPr>
                <a:t> </a:t>
              </a:r>
              <a:r>
                <a:rPr lang="en-US" sz="2100" dirty="0" err="1">
                  <a:latin typeface="+mn-lt"/>
                  <a:ea typeface="Roboto"/>
                  <a:cs typeface="Roboto"/>
                  <a:sym typeface="Roboto"/>
                </a:rPr>
                <a:t>hệ</a:t>
              </a:r>
              <a:r>
                <a:rPr lang="en-US" sz="2100" dirty="0">
                  <a:latin typeface="+mn-lt"/>
                  <a:ea typeface="Roboto"/>
                  <a:cs typeface="Roboto"/>
                  <a:sym typeface="Roboto"/>
                </a:rPr>
                <a:t> </a:t>
              </a:r>
              <a:r>
                <a:rPr lang="en-US" sz="2100" dirty="0" err="1">
                  <a:latin typeface="+mn-lt"/>
                  <a:ea typeface="Roboto"/>
                  <a:cs typeface="Roboto"/>
                  <a:sym typeface="Roboto"/>
                </a:rPr>
                <a:t>hộ</a:t>
              </a:r>
              <a:r>
                <a:rPr lang="en-US" sz="2100" dirty="0">
                  <a:latin typeface="+mn-lt"/>
                  <a:ea typeface="Roboto"/>
                  <a:cs typeface="Roboto"/>
                  <a:sym typeface="Roboto"/>
                </a:rPr>
                <a:t> </a:t>
              </a:r>
              <a:r>
                <a:rPr lang="en-US" sz="2100" dirty="0" err="1">
                  <a:latin typeface="+mn-lt"/>
                  <a:ea typeface="Roboto"/>
                  <a:cs typeface="Roboto"/>
                  <a:sym typeface="Roboto"/>
                </a:rPr>
                <a:t>hấp</a:t>
              </a:r>
              <a:endParaRPr sz="2100" dirty="0">
                <a:latin typeface="+mn-lt"/>
                <a:ea typeface="Roboto"/>
                <a:cs typeface="Roboto"/>
                <a:sym typeface="Roboto"/>
              </a:endParaRPr>
            </a:p>
          </p:txBody>
        </p:sp>
        <p:sp>
          <p:nvSpPr>
            <p:cNvPr id="520" name="Google Shape;520;p30"/>
            <p:cNvSpPr/>
            <p:nvPr/>
          </p:nvSpPr>
          <p:spPr>
            <a:xfrm>
              <a:off x="5365059" y="1563610"/>
              <a:ext cx="774900" cy="780900"/>
            </a:xfrm>
            <a:prstGeom prst="ellipse">
              <a:avLst/>
            </a:prstGeom>
            <a:solidFill>
              <a:schemeClr val="tx2">
                <a:lumMod val="90000"/>
              </a:schemeClr>
            </a:solidFill>
            <a:ln>
              <a:noFill/>
            </a:ln>
          </p:spPr>
          <p:txBody>
            <a:bodyPr spcFirstLastPara="1" wrap="square" lIns="0" tIns="91425" rIns="0" bIns="91425" anchor="ctr" anchorCtr="0">
              <a:noAutofit/>
            </a:bodyPr>
            <a:lstStyle/>
            <a:p>
              <a:pPr algn="ctr"/>
              <a:r>
                <a:rPr lang="en" sz="2000" b="1">
                  <a:latin typeface="+mn-lt"/>
                  <a:ea typeface="Roboto"/>
                  <a:cs typeface="Roboto"/>
                  <a:sym typeface="Roboto"/>
                </a:rPr>
                <a:t>02</a:t>
              </a:r>
              <a:endParaRPr sz="2000" b="1">
                <a:latin typeface="+mn-lt"/>
                <a:ea typeface="Roboto"/>
                <a:cs typeface="Roboto"/>
                <a:sym typeface="Roboto"/>
              </a:endParaRPr>
            </a:p>
          </p:txBody>
        </p:sp>
      </p:grpSp>
      <p:pic>
        <p:nvPicPr>
          <p:cNvPr id="2" name="Picture 1"/>
          <p:cNvPicPr>
            <a:picLocks noChangeAspect="1"/>
          </p:cNvPicPr>
          <p:nvPr/>
        </p:nvPicPr>
        <p:blipFill>
          <a:blip r:embed="rId3"/>
          <a:stretch>
            <a:fillRect/>
          </a:stretch>
        </p:blipFill>
        <p:spPr>
          <a:xfrm>
            <a:off x="314036" y="1807015"/>
            <a:ext cx="1801197" cy="2297590"/>
          </a:xfrm>
          <a:prstGeom prst="rect">
            <a:avLst/>
          </a:prstGeom>
        </p:spPr>
      </p:pic>
      <p:cxnSp>
        <p:nvCxnSpPr>
          <p:cNvPr id="4" name="Straight Connector 3">
            <a:extLst>
              <a:ext uri="{FF2B5EF4-FFF2-40B4-BE49-F238E27FC236}">
                <a16:creationId xmlns:a16="http://schemas.microsoft.com/office/drawing/2014/main" id="{ECC1C363-B07E-4140-AB9F-7395D5FD5E04}"/>
              </a:ext>
            </a:extLst>
          </p:cNvPr>
          <p:cNvCxnSpPr>
            <a:endCxn id="520" idx="2"/>
          </p:cNvCxnSpPr>
          <p:nvPr/>
        </p:nvCxnSpPr>
        <p:spPr>
          <a:xfrm>
            <a:off x="2115233" y="2962200"/>
            <a:ext cx="977081" cy="0"/>
          </a:xfrm>
          <a:prstGeom prst="line">
            <a:avLst/>
          </a:prstGeom>
        </p:spPr>
        <p:style>
          <a:lnRef idx="1">
            <a:schemeClr val="dk1"/>
          </a:lnRef>
          <a:fillRef idx="0">
            <a:schemeClr val="dk1"/>
          </a:fillRef>
          <a:effectRef idx="0">
            <a:schemeClr val="dk1"/>
          </a:effectRef>
          <a:fontRef idx="minor">
            <a:schemeClr val="tx1"/>
          </a:fontRef>
        </p:style>
      </p:cxnSp>
      <p:cxnSp>
        <p:nvCxnSpPr>
          <p:cNvPr id="38" name="Connector: Elbow 37">
            <a:extLst>
              <a:ext uri="{FF2B5EF4-FFF2-40B4-BE49-F238E27FC236}">
                <a16:creationId xmlns:a16="http://schemas.microsoft.com/office/drawing/2014/main" id="{EEC31F62-3700-4013-988A-4684D8A04349}"/>
              </a:ext>
            </a:extLst>
          </p:cNvPr>
          <p:cNvCxnSpPr>
            <a:cxnSpLocks/>
          </p:cNvCxnSpPr>
          <p:nvPr/>
        </p:nvCxnSpPr>
        <p:spPr>
          <a:xfrm>
            <a:off x="2115233" y="2967828"/>
            <a:ext cx="1198698" cy="1149557"/>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6" name="Connector: Elbow 5">
            <a:extLst>
              <a:ext uri="{FF2B5EF4-FFF2-40B4-BE49-F238E27FC236}">
                <a16:creationId xmlns:a16="http://schemas.microsoft.com/office/drawing/2014/main" id="{BCD96CA4-1B1E-4348-9118-ED25A9EF7806}"/>
              </a:ext>
            </a:extLst>
          </p:cNvPr>
          <p:cNvCxnSpPr>
            <a:cxnSpLocks/>
          </p:cNvCxnSpPr>
          <p:nvPr/>
        </p:nvCxnSpPr>
        <p:spPr>
          <a:xfrm flipV="1">
            <a:off x="2115233" y="1915247"/>
            <a:ext cx="1073392" cy="1052581"/>
          </a:xfrm>
          <a:prstGeom prst="bentConnector3">
            <a:avLst>
              <a:gd name="adj1" fmla="val 55163"/>
            </a:avLst>
          </a:prstGeom>
        </p:spPr>
        <p:style>
          <a:lnRef idx="1">
            <a:schemeClr val="dk1"/>
          </a:lnRef>
          <a:fillRef idx="0">
            <a:schemeClr val="dk1"/>
          </a:fillRef>
          <a:effectRef idx="0">
            <a:schemeClr val="dk1"/>
          </a:effectRef>
          <a:fontRef idx="minor">
            <a:schemeClr val="tx1"/>
          </a:fontRef>
        </p:style>
      </p:cxnSp>
      <p:grpSp>
        <p:nvGrpSpPr>
          <p:cNvPr id="509" name="Google Shape;509;p30"/>
          <p:cNvGrpSpPr/>
          <p:nvPr/>
        </p:nvGrpSpPr>
        <p:grpSpPr>
          <a:xfrm>
            <a:off x="3092314" y="1416565"/>
            <a:ext cx="5484970" cy="780900"/>
            <a:chOff x="3004041" y="1563610"/>
            <a:chExt cx="5484970" cy="780900"/>
          </a:xfrm>
        </p:grpSpPr>
        <p:sp>
          <p:nvSpPr>
            <p:cNvPr id="510" name="Google Shape;510;p30"/>
            <p:cNvSpPr txBox="1"/>
            <p:nvPr/>
          </p:nvSpPr>
          <p:spPr>
            <a:xfrm flipH="1">
              <a:off x="3871727" y="1688860"/>
              <a:ext cx="4617284" cy="530400"/>
            </a:xfrm>
            <a:prstGeom prst="rect">
              <a:avLst/>
            </a:prstGeom>
            <a:noFill/>
            <a:ln>
              <a:noFill/>
            </a:ln>
          </p:spPr>
          <p:txBody>
            <a:bodyPr spcFirstLastPara="1" wrap="square" lIns="91425" tIns="91425" rIns="91425" bIns="91425" anchor="b" anchorCtr="0">
              <a:noAutofit/>
            </a:bodyPr>
            <a:lstStyle/>
            <a:p>
              <a:pPr>
                <a:lnSpc>
                  <a:spcPct val="150000"/>
                </a:lnSpc>
              </a:pPr>
              <a:r>
                <a:rPr lang="vi-VN" sz="2100" dirty="0">
                  <a:latin typeface="+mn-lt"/>
                  <a:ea typeface="Roboto"/>
                  <a:cs typeface="Roboto"/>
                  <a:sym typeface="Roboto"/>
                </a:rPr>
                <a:t>Cấu tạo và chức năng của hệ hô hấp</a:t>
              </a:r>
              <a:endParaRPr sz="2100" dirty="0">
                <a:latin typeface="+mn-lt"/>
                <a:ea typeface="Roboto"/>
                <a:cs typeface="Roboto"/>
                <a:sym typeface="Roboto"/>
              </a:endParaRPr>
            </a:p>
          </p:txBody>
        </p:sp>
        <p:sp>
          <p:nvSpPr>
            <p:cNvPr id="512" name="Google Shape;512;p30"/>
            <p:cNvSpPr/>
            <p:nvPr/>
          </p:nvSpPr>
          <p:spPr>
            <a:xfrm flipH="1">
              <a:off x="3004041" y="1563610"/>
              <a:ext cx="774900" cy="780900"/>
            </a:xfrm>
            <a:prstGeom prst="ellipse">
              <a:avLst/>
            </a:prstGeom>
            <a:solidFill>
              <a:schemeClr val="tx2">
                <a:lumMod val="90000"/>
              </a:schemeClr>
            </a:solidFill>
            <a:ln>
              <a:noFill/>
            </a:ln>
          </p:spPr>
          <p:txBody>
            <a:bodyPr spcFirstLastPara="1" wrap="square" lIns="0" tIns="91425" rIns="0" bIns="91425" anchor="ctr" anchorCtr="0">
              <a:noAutofit/>
            </a:bodyPr>
            <a:lstStyle/>
            <a:p>
              <a:pPr algn="ctr"/>
              <a:r>
                <a:rPr lang="en" sz="2000" b="1" dirty="0">
                  <a:latin typeface="+mn-lt"/>
                  <a:ea typeface="Roboto"/>
                  <a:cs typeface="Roboto"/>
                  <a:sym typeface="Roboto"/>
                </a:rPr>
                <a:t>01</a:t>
              </a:r>
              <a:endParaRPr sz="2000" b="1" dirty="0">
                <a:latin typeface="+mn-lt"/>
                <a:ea typeface="Roboto"/>
                <a:cs typeface="Roboto"/>
                <a:sym typeface="Roboto"/>
              </a:endParaRPr>
            </a:p>
          </p:txBody>
        </p:sp>
      </p:grpSp>
      <p:grpSp>
        <p:nvGrpSpPr>
          <p:cNvPr id="513" name="Google Shape;513;p30"/>
          <p:cNvGrpSpPr/>
          <p:nvPr/>
        </p:nvGrpSpPr>
        <p:grpSpPr>
          <a:xfrm>
            <a:off x="3092314" y="3778344"/>
            <a:ext cx="4736318" cy="780900"/>
            <a:chOff x="5365059" y="3625845"/>
            <a:chExt cx="4736318" cy="780900"/>
          </a:xfrm>
        </p:grpSpPr>
        <p:sp>
          <p:nvSpPr>
            <p:cNvPr id="514" name="Google Shape;514;p30"/>
            <p:cNvSpPr txBox="1"/>
            <p:nvPr/>
          </p:nvSpPr>
          <p:spPr>
            <a:xfrm>
              <a:off x="6232745" y="3751095"/>
              <a:ext cx="3868632" cy="530400"/>
            </a:xfrm>
            <a:prstGeom prst="rect">
              <a:avLst/>
            </a:prstGeom>
            <a:noFill/>
            <a:ln>
              <a:noFill/>
            </a:ln>
          </p:spPr>
          <p:txBody>
            <a:bodyPr spcFirstLastPara="1" wrap="square" lIns="91425" tIns="91425" rIns="91425" bIns="91425" anchor="b" anchorCtr="0">
              <a:noAutofit/>
            </a:bodyPr>
            <a:lstStyle/>
            <a:p>
              <a:pPr>
                <a:lnSpc>
                  <a:spcPct val="150000"/>
                </a:lnSpc>
              </a:pPr>
              <a:r>
                <a:rPr lang="en-US" sz="2100" dirty="0" err="1">
                  <a:latin typeface="+mn-lt"/>
                  <a:ea typeface="Roboto"/>
                  <a:cs typeface="Roboto"/>
                  <a:sym typeface="Roboto"/>
                </a:rPr>
                <a:t>Thực</a:t>
              </a:r>
              <a:r>
                <a:rPr lang="en-US" sz="2100" dirty="0">
                  <a:latin typeface="+mn-lt"/>
                  <a:ea typeface="Roboto"/>
                  <a:cs typeface="Roboto"/>
                  <a:sym typeface="Roboto"/>
                </a:rPr>
                <a:t> </a:t>
              </a:r>
              <a:r>
                <a:rPr lang="en-US" sz="2100" dirty="0" err="1">
                  <a:latin typeface="+mn-lt"/>
                  <a:ea typeface="Roboto"/>
                  <a:cs typeface="Roboto"/>
                  <a:sym typeface="Roboto"/>
                </a:rPr>
                <a:t>hành</a:t>
              </a:r>
              <a:r>
                <a:rPr lang="en-US" sz="2100" dirty="0">
                  <a:latin typeface="+mn-lt"/>
                  <a:ea typeface="Roboto"/>
                  <a:cs typeface="Roboto"/>
                  <a:sym typeface="Roboto"/>
                </a:rPr>
                <a:t> </a:t>
              </a:r>
              <a:r>
                <a:rPr lang="en-US" sz="2100" dirty="0" err="1">
                  <a:latin typeface="+mn-lt"/>
                  <a:ea typeface="Roboto"/>
                  <a:cs typeface="Roboto"/>
                  <a:sym typeface="Roboto"/>
                </a:rPr>
                <a:t>hô</a:t>
              </a:r>
              <a:r>
                <a:rPr lang="en-US" sz="2100" dirty="0">
                  <a:latin typeface="+mn-lt"/>
                  <a:ea typeface="Roboto"/>
                  <a:cs typeface="Roboto"/>
                  <a:sym typeface="Roboto"/>
                </a:rPr>
                <a:t> </a:t>
              </a:r>
              <a:r>
                <a:rPr lang="en-US" sz="2100" dirty="0" err="1">
                  <a:latin typeface="+mn-lt"/>
                  <a:ea typeface="Roboto"/>
                  <a:cs typeface="Roboto"/>
                  <a:sym typeface="Roboto"/>
                </a:rPr>
                <a:t>hấp</a:t>
              </a:r>
              <a:r>
                <a:rPr lang="en-US" sz="2100" dirty="0">
                  <a:latin typeface="+mn-lt"/>
                  <a:ea typeface="Roboto"/>
                  <a:cs typeface="Roboto"/>
                  <a:sym typeface="Roboto"/>
                </a:rPr>
                <a:t> </a:t>
              </a:r>
              <a:r>
                <a:rPr lang="en-US" sz="2100" dirty="0" err="1">
                  <a:latin typeface="+mn-lt"/>
                  <a:ea typeface="Roboto"/>
                  <a:cs typeface="Roboto"/>
                  <a:sym typeface="Roboto"/>
                </a:rPr>
                <a:t>nhân</a:t>
              </a:r>
              <a:r>
                <a:rPr lang="en-US" sz="2100" dirty="0">
                  <a:latin typeface="+mn-lt"/>
                  <a:ea typeface="Roboto"/>
                  <a:cs typeface="Roboto"/>
                  <a:sym typeface="Roboto"/>
                </a:rPr>
                <a:t> </a:t>
              </a:r>
              <a:r>
                <a:rPr lang="en-US" sz="2100" dirty="0" err="1">
                  <a:latin typeface="+mn-lt"/>
                  <a:ea typeface="Roboto"/>
                  <a:cs typeface="Roboto"/>
                  <a:sym typeface="Roboto"/>
                </a:rPr>
                <a:t>tạo</a:t>
              </a:r>
              <a:endParaRPr sz="2100" dirty="0">
                <a:latin typeface="+mn-lt"/>
                <a:ea typeface="Roboto"/>
                <a:cs typeface="Roboto"/>
                <a:sym typeface="Roboto"/>
              </a:endParaRPr>
            </a:p>
          </p:txBody>
        </p:sp>
        <p:sp>
          <p:nvSpPr>
            <p:cNvPr id="516" name="Google Shape;516;p30"/>
            <p:cNvSpPr/>
            <p:nvPr/>
          </p:nvSpPr>
          <p:spPr>
            <a:xfrm>
              <a:off x="5365059" y="3625845"/>
              <a:ext cx="774900" cy="780900"/>
            </a:xfrm>
            <a:prstGeom prst="ellipse">
              <a:avLst/>
            </a:prstGeom>
            <a:solidFill>
              <a:schemeClr val="tx2">
                <a:lumMod val="90000"/>
              </a:schemeClr>
            </a:solidFill>
            <a:ln>
              <a:noFill/>
            </a:ln>
          </p:spPr>
          <p:txBody>
            <a:bodyPr spcFirstLastPara="1" wrap="square" lIns="0" tIns="91425" rIns="0" bIns="91425" anchor="ctr" anchorCtr="0">
              <a:noAutofit/>
            </a:bodyPr>
            <a:lstStyle/>
            <a:p>
              <a:pPr algn="ctr"/>
              <a:r>
                <a:rPr lang="en" sz="2000" b="1" dirty="0">
                  <a:latin typeface="+mn-lt"/>
                  <a:ea typeface="Roboto"/>
                  <a:cs typeface="Roboto"/>
                  <a:sym typeface="Roboto"/>
                </a:rPr>
                <a:t>03</a:t>
              </a:r>
              <a:endParaRPr sz="2000" b="1" dirty="0">
                <a:latin typeface="+mn-lt"/>
                <a:ea typeface="Roboto"/>
                <a:cs typeface="Roboto"/>
                <a:sym typeface="Roboto"/>
              </a:endParaRPr>
            </a:p>
          </p:txBody>
        </p:sp>
      </p:grpSp>
    </p:spTree>
    <p:extLst>
      <p:ext uri="{BB962C8B-B14F-4D97-AF65-F5344CB8AC3E}">
        <p14:creationId xmlns:p14="http://schemas.microsoft.com/office/powerpoint/2010/main" val="2212538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09"/>
                                        </p:tgtEl>
                                        <p:attrNameLst>
                                          <p:attrName>style.visibility</p:attrName>
                                        </p:attrNameLst>
                                      </p:cBhvr>
                                      <p:to>
                                        <p:strVal val="visible"/>
                                      </p:to>
                                    </p:set>
                                    <p:animEffect transition="in" filter="wipe(down)">
                                      <p:cBhvr>
                                        <p:cTn id="10" dur="500"/>
                                        <p:tgtEl>
                                          <p:spTgt spid="50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17"/>
                                        </p:tgtEl>
                                        <p:attrNameLst>
                                          <p:attrName>style.visibility</p:attrName>
                                        </p:attrNameLst>
                                      </p:cBhvr>
                                      <p:to>
                                        <p:strVal val="visible"/>
                                      </p:to>
                                    </p:set>
                                    <p:animEffect transition="in" filter="wipe(down)">
                                      <p:cBhvr>
                                        <p:cTn id="18" dur="500"/>
                                        <p:tgtEl>
                                          <p:spTgt spid="5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13"/>
                                        </p:tgtEl>
                                        <p:attrNameLst>
                                          <p:attrName>style.visibility</p:attrName>
                                        </p:attrNameLst>
                                      </p:cBhvr>
                                      <p:to>
                                        <p:strVal val="visible"/>
                                      </p:to>
                                    </p:set>
                                    <p:animEffect transition="in" filter="wipe(down)">
                                      <p:cBhvr>
                                        <p:cTn id="23" dur="500"/>
                                        <p:tgtEl>
                                          <p:spTgt spid="513"/>
                                        </p:tgtEl>
                                      </p:cBhvr>
                                    </p:animEffect>
                                  </p:childTnLst>
                                </p:cTn>
                              </p:par>
                              <p:par>
                                <p:cTn id="24" presetID="22" presetClass="entr" presetSubtype="4"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down)">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0"/>
          <p:cNvSpPr/>
          <p:nvPr/>
        </p:nvSpPr>
        <p:spPr>
          <a:xfrm>
            <a:off x="594707" y="354342"/>
            <a:ext cx="8019900" cy="572700"/>
          </a:xfrm>
          <a:prstGeom prst="roundRect">
            <a:avLst>
              <a:gd name="adj" fmla="val 50000"/>
            </a:avLst>
          </a:prstGeom>
          <a:solidFill>
            <a:schemeClr val="accent3">
              <a:lumMod val="20000"/>
              <a:lumOff val="8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0"/>
          <p:cNvSpPr txBox="1">
            <a:spLocks noGrp="1"/>
          </p:cNvSpPr>
          <p:nvPr>
            <p:ph type="title"/>
          </p:nvPr>
        </p:nvSpPr>
        <p:spPr>
          <a:xfrm>
            <a:off x="752657" y="354342"/>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rPr>
              <a:t>VẬN DỤNG</a:t>
            </a:r>
            <a:endParaRPr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470" y="2062040"/>
            <a:ext cx="2679530" cy="3081459"/>
          </a:xfrm>
          <a:prstGeom prst="rect">
            <a:avLst/>
          </a:prstGeom>
        </p:spPr>
      </p:pic>
      <p:grpSp>
        <p:nvGrpSpPr>
          <p:cNvPr id="6" name="Group 5"/>
          <p:cNvGrpSpPr/>
          <p:nvPr/>
        </p:nvGrpSpPr>
        <p:grpSpPr>
          <a:xfrm>
            <a:off x="594707" y="1466613"/>
            <a:ext cx="5767993" cy="2920610"/>
            <a:chOff x="594707" y="1466614"/>
            <a:chExt cx="5767993" cy="2190986"/>
          </a:xfrm>
        </p:grpSpPr>
        <p:grpSp>
          <p:nvGrpSpPr>
            <p:cNvPr id="4" name="Group 3"/>
            <p:cNvGrpSpPr/>
            <p:nvPr/>
          </p:nvGrpSpPr>
          <p:grpSpPr>
            <a:xfrm>
              <a:off x="594707" y="1590667"/>
              <a:ext cx="5767993" cy="2066933"/>
              <a:chOff x="594707" y="1590667"/>
              <a:chExt cx="5767993" cy="2066933"/>
            </a:xfrm>
          </p:grpSpPr>
          <p:grpSp>
            <p:nvGrpSpPr>
              <p:cNvPr id="27" name="Group 11"/>
              <p:cNvGrpSpPr/>
              <p:nvPr/>
            </p:nvGrpSpPr>
            <p:grpSpPr>
              <a:xfrm>
                <a:off x="594707" y="1590667"/>
                <a:ext cx="5767993" cy="2066933"/>
                <a:chOff x="0" y="0"/>
                <a:chExt cx="6279720" cy="1650492"/>
              </a:xfrm>
              <a:solidFill>
                <a:srgbClr val="FFE389"/>
              </a:solidFill>
            </p:grpSpPr>
            <p:sp>
              <p:nvSpPr>
                <p:cNvPr id="28" name="Freeform 12"/>
                <p:cNvSpPr/>
                <p:nvPr/>
              </p:nvSpPr>
              <p:spPr>
                <a:xfrm>
                  <a:off x="0" y="0"/>
                  <a:ext cx="6279720" cy="1650492"/>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2" name="Rectangle 1"/>
              <p:cNvSpPr/>
              <p:nvPr/>
            </p:nvSpPr>
            <p:spPr>
              <a:xfrm>
                <a:off x="911685" y="1991788"/>
                <a:ext cx="4434493" cy="1264690"/>
              </a:xfrm>
              <a:prstGeom prst="rect">
                <a:avLst/>
              </a:prstGeom>
            </p:spPr>
            <p:txBody>
              <a:bodyPr wrap="square">
                <a:spAutoFit/>
              </a:bodyPr>
              <a:lstStyle/>
              <a:p>
                <a:pPr algn="just">
                  <a:lnSpc>
                    <a:spcPct val="150000"/>
                  </a:lnSpc>
                </a:pPr>
                <a:r>
                  <a:rPr lang="en-US" sz="2400" dirty="0"/>
                  <a:t>2. </a:t>
                </a:r>
                <a:r>
                  <a:rPr lang="en-US" sz="2400" dirty="0" err="1"/>
                  <a:t>Vì</a:t>
                </a:r>
                <a:r>
                  <a:rPr lang="en-US" sz="2400" dirty="0"/>
                  <a:t> </a:t>
                </a:r>
                <a:r>
                  <a:rPr lang="en-US" sz="2400" dirty="0" err="1"/>
                  <a:t>sao</a:t>
                </a:r>
                <a:r>
                  <a:rPr lang="en-US" sz="2400" dirty="0"/>
                  <a:t> </a:t>
                </a:r>
                <a:r>
                  <a:rPr lang="en-US" sz="2400" dirty="0" err="1"/>
                  <a:t>chúng</a:t>
                </a:r>
                <a:r>
                  <a:rPr lang="en-US" sz="2400" dirty="0"/>
                  <a:t> ta </a:t>
                </a:r>
                <a:r>
                  <a:rPr lang="en-US" sz="2400" dirty="0" err="1"/>
                  <a:t>không</a:t>
                </a:r>
                <a:r>
                  <a:rPr lang="en-US" sz="2400" dirty="0"/>
                  <a:t> </a:t>
                </a:r>
                <a:r>
                  <a:rPr lang="en-US" sz="2400" dirty="0" err="1"/>
                  <a:t>nên</a:t>
                </a:r>
                <a:r>
                  <a:rPr lang="en-US" sz="2400" dirty="0"/>
                  <a:t> </a:t>
                </a:r>
                <a:r>
                  <a:rPr lang="en-US" sz="2400" dirty="0" err="1"/>
                  <a:t>đốt</a:t>
                </a:r>
                <a:r>
                  <a:rPr lang="en-US" sz="2400" dirty="0"/>
                  <a:t> than </a:t>
                </a:r>
                <a:r>
                  <a:rPr lang="en-US" sz="2400" dirty="0" err="1"/>
                  <a:t>củi</a:t>
                </a:r>
                <a:r>
                  <a:rPr lang="en-US" sz="2400" dirty="0"/>
                  <a:t> </a:t>
                </a:r>
                <a:r>
                  <a:rPr lang="en-US" sz="2400" dirty="0" err="1"/>
                  <a:t>trong</a:t>
                </a:r>
                <a:r>
                  <a:rPr lang="en-US" sz="2400" dirty="0"/>
                  <a:t> </a:t>
                </a:r>
                <a:r>
                  <a:rPr lang="en-US" sz="2400" dirty="0" err="1"/>
                  <a:t>phòng</a:t>
                </a:r>
                <a:r>
                  <a:rPr lang="en-US" sz="2400" dirty="0"/>
                  <a:t> </a:t>
                </a:r>
                <a:r>
                  <a:rPr lang="en-US" sz="2400" dirty="0" err="1"/>
                  <a:t>kín</a:t>
                </a:r>
                <a:r>
                  <a:rPr lang="en-US" sz="2400" dirty="0"/>
                  <a:t> </a:t>
                </a:r>
                <a:r>
                  <a:rPr lang="en-US" sz="2400" dirty="0" err="1"/>
                  <a:t>khi</a:t>
                </a:r>
                <a:r>
                  <a:rPr lang="en-US" sz="2400" dirty="0"/>
                  <a:t> </a:t>
                </a:r>
                <a:r>
                  <a:rPr lang="en-US" sz="2400" dirty="0" err="1"/>
                  <a:t>ngủ</a:t>
                </a:r>
                <a:r>
                  <a:rPr lang="en-US" sz="2400" dirty="0"/>
                  <a:t>? </a:t>
                </a:r>
              </a:p>
            </p:txBody>
          </p:sp>
        </p:grpSp>
        <p:pic>
          <p:nvPicPr>
            <p:cNvPr id="5" name="Picture 4"/>
            <p:cNvPicPr>
              <a:picLocks noChangeAspect="1"/>
            </p:cNvPicPr>
            <p:nvPr/>
          </p:nvPicPr>
          <p:blipFill>
            <a:blip r:embed="rId4"/>
            <a:stretch>
              <a:fillRect/>
            </a:stretch>
          </p:blipFill>
          <p:spPr>
            <a:xfrm>
              <a:off x="594707" y="1466614"/>
              <a:ext cx="430756" cy="665114"/>
            </a:xfrm>
            <a:prstGeom prst="rect">
              <a:avLst/>
            </a:prstGeom>
          </p:spPr>
        </p:pic>
      </p:grpSp>
    </p:spTree>
    <p:extLst>
      <p:ext uri="{BB962C8B-B14F-4D97-AF65-F5344CB8AC3E}">
        <p14:creationId xmlns:p14="http://schemas.microsoft.com/office/powerpoint/2010/main" val="1662368364"/>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1" name="Google Shape;401;p45"/>
          <p:cNvPicPr preferRelativeResize="0"/>
          <p:nvPr/>
        </p:nvPicPr>
        <p:blipFill>
          <a:blip r:embed="rId3">
            <a:alphaModFix/>
          </a:blip>
          <a:stretch>
            <a:fillRect/>
          </a:stretch>
        </p:blipFill>
        <p:spPr>
          <a:xfrm>
            <a:off x="7124984" y="3024163"/>
            <a:ext cx="1258510" cy="1712500"/>
          </a:xfrm>
          <a:prstGeom prst="rect">
            <a:avLst/>
          </a:prstGeom>
          <a:noFill/>
          <a:ln>
            <a:noFill/>
          </a:ln>
        </p:spPr>
      </p:pic>
      <p:pic>
        <p:nvPicPr>
          <p:cNvPr id="402" name="Google Shape;402;p45"/>
          <p:cNvPicPr preferRelativeResize="0"/>
          <p:nvPr/>
        </p:nvPicPr>
        <p:blipFill>
          <a:blip r:embed="rId4">
            <a:alphaModFix/>
          </a:blip>
          <a:stretch>
            <a:fillRect/>
          </a:stretch>
        </p:blipFill>
        <p:spPr>
          <a:xfrm>
            <a:off x="259637" y="261287"/>
            <a:ext cx="1765104" cy="2258799"/>
          </a:xfrm>
          <a:prstGeom prst="rect">
            <a:avLst/>
          </a:prstGeom>
          <a:noFill/>
          <a:ln>
            <a:noFill/>
          </a:ln>
        </p:spPr>
      </p:pic>
      <p:sp>
        <p:nvSpPr>
          <p:cNvPr id="4" name="Rectangle 3"/>
          <p:cNvSpPr/>
          <p:nvPr/>
        </p:nvSpPr>
        <p:spPr>
          <a:xfrm>
            <a:off x="1964871" y="759090"/>
            <a:ext cx="5214257" cy="3266985"/>
          </a:xfrm>
          <a:prstGeom prst="rect">
            <a:avLst/>
          </a:prstGeom>
        </p:spPr>
        <p:txBody>
          <a:bodyPr wrap="square">
            <a:spAutoFit/>
          </a:bodyPr>
          <a:lstStyle/>
          <a:p>
            <a:pPr algn="just">
              <a:lnSpc>
                <a:spcPct val="150000"/>
              </a:lnSpc>
            </a:pPr>
            <a:r>
              <a:rPr lang="en-US" sz="2000" dirty="0"/>
              <a:t>2. </a:t>
            </a:r>
            <a:r>
              <a:rPr lang="vi-VN" sz="2000" dirty="0"/>
              <a:t>Chúng ta không nên đốt than củi trong phòng kín khi ngủ vì sự cháy của than củi sẽ tiêu hao khí O2 và sản sinh 2 loại khi gây ngộ độc cho cơ thể là CO2 và CO. Dẫn đến người ngủ trong phòng nhanh chóng bị ngạt thở, lịm dần rồi hôn mê, thậm chí tử vong nếu không được phát hiện kịp thời.</a:t>
            </a:r>
            <a:endParaRPr lang="en-US" sz="2000" dirty="0"/>
          </a:p>
        </p:txBody>
      </p:sp>
    </p:spTree>
    <p:extLst>
      <p:ext uri="{BB962C8B-B14F-4D97-AF65-F5344CB8AC3E}">
        <p14:creationId xmlns:p14="http://schemas.microsoft.com/office/powerpoint/2010/main" val="315826423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0"/>
          <p:cNvSpPr/>
          <p:nvPr/>
        </p:nvSpPr>
        <p:spPr>
          <a:xfrm>
            <a:off x="594707" y="354342"/>
            <a:ext cx="8019900" cy="572700"/>
          </a:xfrm>
          <a:prstGeom prst="roundRect">
            <a:avLst>
              <a:gd name="adj" fmla="val 50000"/>
            </a:avLst>
          </a:prstGeom>
          <a:solidFill>
            <a:schemeClr val="accent3">
              <a:lumMod val="20000"/>
              <a:lumOff val="8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0"/>
          <p:cNvSpPr txBox="1">
            <a:spLocks noGrp="1"/>
          </p:cNvSpPr>
          <p:nvPr>
            <p:ph type="title"/>
          </p:nvPr>
        </p:nvSpPr>
        <p:spPr>
          <a:xfrm>
            <a:off x="752657" y="354342"/>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rPr>
              <a:t>VẬN DỤNG</a:t>
            </a:r>
            <a:endParaRPr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470" y="2062040"/>
            <a:ext cx="2679530" cy="3081459"/>
          </a:xfrm>
          <a:prstGeom prst="rect">
            <a:avLst/>
          </a:prstGeom>
        </p:spPr>
      </p:pic>
      <p:grpSp>
        <p:nvGrpSpPr>
          <p:cNvPr id="6" name="Group 5"/>
          <p:cNvGrpSpPr/>
          <p:nvPr/>
        </p:nvGrpSpPr>
        <p:grpSpPr>
          <a:xfrm>
            <a:off x="594707" y="1466613"/>
            <a:ext cx="5767993" cy="2920610"/>
            <a:chOff x="594707" y="1466614"/>
            <a:chExt cx="5767993" cy="2190986"/>
          </a:xfrm>
        </p:grpSpPr>
        <p:grpSp>
          <p:nvGrpSpPr>
            <p:cNvPr id="4" name="Group 3"/>
            <p:cNvGrpSpPr/>
            <p:nvPr/>
          </p:nvGrpSpPr>
          <p:grpSpPr>
            <a:xfrm>
              <a:off x="594707" y="1590667"/>
              <a:ext cx="5767993" cy="2066933"/>
              <a:chOff x="594707" y="1590667"/>
              <a:chExt cx="5767993" cy="2066933"/>
            </a:xfrm>
          </p:grpSpPr>
          <p:grpSp>
            <p:nvGrpSpPr>
              <p:cNvPr id="27" name="Group 11"/>
              <p:cNvGrpSpPr/>
              <p:nvPr/>
            </p:nvGrpSpPr>
            <p:grpSpPr>
              <a:xfrm>
                <a:off x="594707" y="1590667"/>
                <a:ext cx="5767993" cy="2066933"/>
                <a:chOff x="0" y="0"/>
                <a:chExt cx="6279720" cy="1650492"/>
              </a:xfrm>
              <a:solidFill>
                <a:srgbClr val="FFE389"/>
              </a:solidFill>
            </p:grpSpPr>
            <p:sp>
              <p:nvSpPr>
                <p:cNvPr id="28" name="Freeform 12"/>
                <p:cNvSpPr/>
                <p:nvPr/>
              </p:nvSpPr>
              <p:spPr>
                <a:xfrm>
                  <a:off x="0" y="0"/>
                  <a:ext cx="6279720" cy="1650492"/>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2" name="Rectangle 1"/>
              <p:cNvSpPr/>
              <p:nvPr/>
            </p:nvSpPr>
            <p:spPr>
              <a:xfrm>
                <a:off x="924385" y="1954190"/>
                <a:ext cx="4650915" cy="1264690"/>
              </a:xfrm>
              <a:prstGeom prst="rect">
                <a:avLst/>
              </a:prstGeom>
            </p:spPr>
            <p:txBody>
              <a:bodyPr wrap="square">
                <a:spAutoFit/>
              </a:bodyPr>
              <a:lstStyle/>
              <a:p>
                <a:pPr algn="just">
                  <a:lnSpc>
                    <a:spcPct val="150000"/>
                  </a:lnSpc>
                </a:pPr>
                <a:r>
                  <a:rPr lang="en-US" sz="2400" dirty="0"/>
                  <a:t>3. </a:t>
                </a:r>
                <a:r>
                  <a:rPr lang="en-US" sz="2400" dirty="0" err="1"/>
                  <a:t>Tại</a:t>
                </a:r>
                <a:r>
                  <a:rPr lang="en-US" sz="2400" dirty="0"/>
                  <a:t> </a:t>
                </a:r>
                <a:r>
                  <a:rPr lang="en-US" sz="2400" dirty="0" err="1"/>
                  <a:t>sao</a:t>
                </a:r>
                <a:r>
                  <a:rPr lang="en-US" sz="2400" dirty="0"/>
                  <a:t> </a:t>
                </a:r>
                <a:r>
                  <a:rPr lang="en-US" sz="2400" dirty="0" err="1"/>
                  <a:t>khi</a:t>
                </a:r>
                <a:r>
                  <a:rPr lang="en-US" sz="2400" dirty="0"/>
                  <a:t> </a:t>
                </a:r>
                <a:r>
                  <a:rPr lang="en-US" sz="2400" dirty="0" err="1"/>
                  <a:t>giao</a:t>
                </a:r>
                <a:r>
                  <a:rPr lang="en-US" sz="2400" dirty="0"/>
                  <a:t> </a:t>
                </a:r>
                <a:r>
                  <a:rPr lang="en-US" sz="2400" dirty="0" err="1"/>
                  <a:t>mùa</a:t>
                </a:r>
                <a:r>
                  <a:rPr lang="en-US" sz="2400" dirty="0"/>
                  <a:t>, </a:t>
                </a:r>
                <a:r>
                  <a:rPr lang="en-US" sz="2400" dirty="0" err="1"/>
                  <a:t>thời</a:t>
                </a:r>
                <a:r>
                  <a:rPr lang="en-US" sz="2400" dirty="0"/>
                  <a:t> </a:t>
                </a:r>
                <a:r>
                  <a:rPr lang="en-US" sz="2400" dirty="0" err="1"/>
                  <a:t>tiết</a:t>
                </a:r>
                <a:r>
                  <a:rPr lang="en-US" sz="2400" dirty="0"/>
                  <a:t> </a:t>
                </a:r>
                <a:r>
                  <a:rPr lang="en-US" sz="2400" dirty="0" err="1"/>
                  <a:t>ẩm</a:t>
                </a:r>
                <a:r>
                  <a:rPr lang="en-US" sz="2400" dirty="0"/>
                  <a:t>, </a:t>
                </a:r>
                <a:r>
                  <a:rPr lang="en-US" sz="2400" dirty="0" err="1"/>
                  <a:t>chúng</a:t>
                </a:r>
                <a:r>
                  <a:rPr lang="en-US" sz="2400" dirty="0"/>
                  <a:t> ra </a:t>
                </a:r>
                <a:r>
                  <a:rPr lang="en-US" sz="2400" dirty="0" err="1"/>
                  <a:t>th</a:t>
                </a:r>
                <a:r>
                  <a:rPr lang="vi-VN" sz="2400" dirty="0"/>
                  <a:t>ư</a:t>
                </a:r>
                <a:r>
                  <a:rPr lang="en-US" sz="2400" dirty="0" err="1"/>
                  <a:t>ờng</a:t>
                </a:r>
                <a:r>
                  <a:rPr lang="en-US" sz="2400" dirty="0"/>
                  <a:t> </a:t>
                </a:r>
                <a:r>
                  <a:rPr lang="en-US" sz="2400" dirty="0" err="1"/>
                  <a:t>dễ</a:t>
                </a:r>
                <a:r>
                  <a:rPr lang="en-US" sz="2400" dirty="0"/>
                  <a:t> </a:t>
                </a:r>
                <a:r>
                  <a:rPr lang="en-US" sz="2400" dirty="0" err="1"/>
                  <a:t>mắc</a:t>
                </a:r>
                <a:r>
                  <a:rPr lang="en-US" sz="2400" dirty="0"/>
                  <a:t> </a:t>
                </a:r>
                <a:r>
                  <a:rPr lang="en-US" sz="2400" dirty="0" err="1"/>
                  <a:t>bệnh</a:t>
                </a:r>
                <a:r>
                  <a:rPr lang="en-US" sz="2400" dirty="0"/>
                  <a:t> </a:t>
                </a:r>
                <a:r>
                  <a:rPr lang="en-US" sz="2400" dirty="0" err="1"/>
                  <a:t>viêm</a:t>
                </a:r>
                <a:r>
                  <a:rPr lang="en-US" sz="2400" dirty="0"/>
                  <a:t> đ</a:t>
                </a:r>
                <a:r>
                  <a:rPr lang="vi-VN" sz="2400" dirty="0"/>
                  <a:t>ư</a:t>
                </a:r>
                <a:r>
                  <a:rPr lang="en-US" sz="2400" dirty="0" err="1"/>
                  <a:t>ờng</a:t>
                </a:r>
                <a:r>
                  <a:rPr lang="en-US" sz="2400" dirty="0"/>
                  <a:t> </a:t>
                </a:r>
                <a:r>
                  <a:rPr lang="en-US" sz="2400" dirty="0" err="1"/>
                  <a:t>hô</a:t>
                </a:r>
                <a:r>
                  <a:rPr lang="en-US" sz="2400" dirty="0"/>
                  <a:t> </a:t>
                </a:r>
                <a:r>
                  <a:rPr lang="en-US" sz="2400" dirty="0" err="1"/>
                  <a:t>hấp</a:t>
                </a:r>
                <a:r>
                  <a:rPr lang="en-US" sz="2400" dirty="0"/>
                  <a:t>?</a:t>
                </a:r>
              </a:p>
            </p:txBody>
          </p:sp>
        </p:grpSp>
        <p:pic>
          <p:nvPicPr>
            <p:cNvPr id="5" name="Picture 4"/>
            <p:cNvPicPr>
              <a:picLocks noChangeAspect="1"/>
            </p:cNvPicPr>
            <p:nvPr/>
          </p:nvPicPr>
          <p:blipFill>
            <a:blip r:embed="rId4"/>
            <a:stretch>
              <a:fillRect/>
            </a:stretch>
          </p:blipFill>
          <p:spPr>
            <a:xfrm>
              <a:off x="594707" y="1466614"/>
              <a:ext cx="430756" cy="665114"/>
            </a:xfrm>
            <a:prstGeom prst="rect">
              <a:avLst/>
            </a:prstGeom>
          </p:spPr>
        </p:pic>
      </p:grpSp>
    </p:spTree>
    <p:extLst>
      <p:ext uri="{BB962C8B-B14F-4D97-AF65-F5344CB8AC3E}">
        <p14:creationId xmlns:p14="http://schemas.microsoft.com/office/powerpoint/2010/main" val="33995479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1" name="Google Shape;401;p45"/>
          <p:cNvPicPr preferRelativeResize="0"/>
          <p:nvPr/>
        </p:nvPicPr>
        <p:blipFill>
          <a:blip r:embed="rId3">
            <a:alphaModFix/>
          </a:blip>
          <a:stretch>
            <a:fillRect/>
          </a:stretch>
        </p:blipFill>
        <p:spPr>
          <a:xfrm>
            <a:off x="7124984" y="3024163"/>
            <a:ext cx="1258510" cy="1712500"/>
          </a:xfrm>
          <a:prstGeom prst="rect">
            <a:avLst/>
          </a:prstGeom>
          <a:noFill/>
          <a:ln>
            <a:noFill/>
          </a:ln>
        </p:spPr>
      </p:pic>
      <p:pic>
        <p:nvPicPr>
          <p:cNvPr id="402" name="Google Shape;402;p45"/>
          <p:cNvPicPr preferRelativeResize="0"/>
          <p:nvPr/>
        </p:nvPicPr>
        <p:blipFill>
          <a:blip r:embed="rId4">
            <a:alphaModFix/>
          </a:blip>
          <a:stretch>
            <a:fillRect/>
          </a:stretch>
        </p:blipFill>
        <p:spPr>
          <a:xfrm>
            <a:off x="259637" y="261287"/>
            <a:ext cx="1765104" cy="2258799"/>
          </a:xfrm>
          <a:prstGeom prst="rect">
            <a:avLst/>
          </a:prstGeom>
          <a:noFill/>
          <a:ln>
            <a:noFill/>
          </a:ln>
        </p:spPr>
      </p:pic>
      <p:sp>
        <p:nvSpPr>
          <p:cNvPr id="4" name="Rectangle 3"/>
          <p:cNvSpPr/>
          <p:nvPr/>
        </p:nvSpPr>
        <p:spPr>
          <a:xfrm>
            <a:off x="1964871" y="759090"/>
            <a:ext cx="5375729" cy="3780522"/>
          </a:xfrm>
          <a:prstGeom prst="rect">
            <a:avLst/>
          </a:prstGeom>
        </p:spPr>
        <p:txBody>
          <a:bodyPr wrap="square">
            <a:spAutoFit/>
          </a:bodyPr>
          <a:lstStyle/>
          <a:p>
            <a:pPr algn="just">
              <a:lnSpc>
                <a:spcPct val="150000"/>
              </a:lnSpc>
            </a:pPr>
            <a:r>
              <a:rPr lang="en-US" sz="1800" dirty="0"/>
              <a:t>3. </a:t>
            </a:r>
            <a:r>
              <a:rPr lang="vi-VN" sz="1800" dirty="0"/>
              <a:t>Khi giao mùa, thời tiết ẩm chúng ta thường dễ mắc bệnh viêm đường hô hấp vì sự thay đổi nhiệt độ, độ ẩm đột ngột khiến cơ thể chưa kịp thích nghi. Hệ miễn dịch bị suy yếu tạo điều kiện cho các tác nhân gây bệnh viêm đường hô hấp xâm nhập và gây bệnh dễ dàng.</a:t>
            </a:r>
          </a:p>
          <a:p>
            <a:pPr algn="just">
              <a:lnSpc>
                <a:spcPct val="150000"/>
              </a:lnSpc>
            </a:pPr>
            <a:r>
              <a:rPr lang="vi-VN" sz="1800" dirty="0"/>
              <a:t>+ Đồng thời, thời tiết giao mùa, thời tiết ẩm là điều kiện thích hợp cho sự phát triển mạnh của nhiều loại vi khuẩn, virus gây bệnh lí đường hô hấp.</a:t>
            </a:r>
          </a:p>
        </p:txBody>
      </p:sp>
    </p:spTree>
    <p:extLst>
      <p:ext uri="{BB962C8B-B14F-4D97-AF65-F5344CB8AC3E}">
        <p14:creationId xmlns:p14="http://schemas.microsoft.com/office/powerpoint/2010/main" val="15709344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0"/>
          <p:cNvSpPr/>
          <p:nvPr/>
        </p:nvSpPr>
        <p:spPr>
          <a:xfrm>
            <a:off x="594707" y="354342"/>
            <a:ext cx="8019900" cy="572700"/>
          </a:xfrm>
          <a:prstGeom prst="roundRect">
            <a:avLst>
              <a:gd name="adj" fmla="val 50000"/>
            </a:avLst>
          </a:prstGeom>
          <a:solidFill>
            <a:schemeClr val="accent3">
              <a:lumMod val="20000"/>
              <a:lumOff val="8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0"/>
          <p:cNvSpPr txBox="1">
            <a:spLocks noGrp="1"/>
          </p:cNvSpPr>
          <p:nvPr>
            <p:ph type="title"/>
          </p:nvPr>
        </p:nvSpPr>
        <p:spPr>
          <a:xfrm>
            <a:off x="752657" y="354342"/>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rPr>
              <a:t>VẬN DỤNG</a:t>
            </a:r>
            <a:endParaRPr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470" y="2062040"/>
            <a:ext cx="2679530" cy="3081459"/>
          </a:xfrm>
          <a:prstGeom prst="rect">
            <a:avLst/>
          </a:prstGeom>
        </p:spPr>
      </p:pic>
      <p:grpSp>
        <p:nvGrpSpPr>
          <p:cNvPr id="6" name="Group 5"/>
          <p:cNvGrpSpPr/>
          <p:nvPr/>
        </p:nvGrpSpPr>
        <p:grpSpPr>
          <a:xfrm>
            <a:off x="594707" y="1466612"/>
            <a:ext cx="5767993" cy="3322545"/>
            <a:chOff x="594707" y="1466614"/>
            <a:chExt cx="5767993" cy="2190986"/>
          </a:xfrm>
        </p:grpSpPr>
        <p:grpSp>
          <p:nvGrpSpPr>
            <p:cNvPr id="4" name="Group 3"/>
            <p:cNvGrpSpPr/>
            <p:nvPr/>
          </p:nvGrpSpPr>
          <p:grpSpPr>
            <a:xfrm>
              <a:off x="594707" y="1590667"/>
              <a:ext cx="5767993" cy="2066933"/>
              <a:chOff x="594707" y="1590667"/>
              <a:chExt cx="5767993" cy="2066933"/>
            </a:xfrm>
          </p:grpSpPr>
          <p:grpSp>
            <p:nvGrpSpPr>
              <p:cNvPr id="27" name="Group 11"/>
              <p:cNvGrpSpPr/>
              <p:nvPr/>
            </p:nvGrpSpPr>
            <p:grpSpPr>
              <a:xfrm>
                <a:off x="594707" y="1590667"/>
                <a:ext cx="5767993" cy="2066933"/>
                <a:chOff x="0" y="0"/>
                <a:chExt cx="6279720" cy="1650492"/>
              </a:xfrm>
              <a:solidFill>
                <a:srgbClr val="FFE389"/>
              </a:solidFill>
            </p:grpSpPr>
            <p:sp>
              <p:nvSpPr>
                <p:cNvPr id="28" name="Freeform 12"/>
                <p:cNvSpPr/>
                <p:nvPr/>
              </p:nvSpPr>
              <p:spPr>
                <a:xfrm>
                  <a:off x="0" y="0"/>
                  <a:ext cx="6279720" cy="1650492"/>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2" name="Rectangle 1"/>
              <p:cNvSpPr/>
              <p:nvPr/>
            </p:nvSpPr>
            <p:spPr>
              <a:xfrm>
                <a:off x="952094" y="1859257"/>
                <a:ext cx="4650915" cy="1680288"/>
              </a:xfrm>
              <a:prstGeom prst="rect">
                <a:avLst/>
              </a:prstGeom>
            </p:spPr>
            <p:txBody>
              <a:bodyPr wrap="square">
                <a:spAutoFit/>
              </a:bodyPr>
              <a:lstStyle/>
              <a:p>
                <a:pPr algn="just">
                  <a:lnSpc>
                    <a:spcPct val="150000"/>
                  </a:lnSpc>
                </a:pPr>
                <a:r>
                  <a:rPr lang="en-US" sz="2400" dirty="0"/>
                  <a:t>4. Gia </a:t>
                </a:r>
                <a:r>
                  <a:rPr lang="en-US" sz="2400" dirty="0" err="1"/>
                  <a:t>đình</a:t>
                </a:r>
                <a:r>
                  <a:rPr lang="en-US" sz="2400" dirty="0"/>
                  <a:t> </a:t>
                </a:r>
                <a:r>
                  <a:rPr lang="en-US" sz="2400" dirty="0" err="1"/>
                  <a:t>em</a:t>
                </a:r>
                <a:r>
                  <a:rPr lang="en-US" sz="2400" dirty="0"/>
                  <a:t> </a:t>
                </a:r>
                <a:r>
                  <a:rPr lang="en-US" sz="2400" dirty="0" err="1"/>
                  <a:t>th</a:t>
                </a:r>
                <a:r>
                  <a:rPr lang="vi-VN" sz="2400" dirty="0"/>
                  <a:t>ư</a:t>
                </a:r>
                <a:r>
                  <a:rPr lang="en-US" sz="2400" dirty="0" err="1"/>
                  <a:t>ờng</a:t>
                </a:r>
                <a:r>
                  <a:rPr lang="en-US" sz="2400" dirty="0"/>
                  <a:t> </a:t>
                </a:r>
                <a:r>
                  <a:rPr lang="en-US" sz="2400" dirty="0" err="1"/>
                  <a:t>sử</a:t>
                </a:r>
                <a:r>
                  <a:rPr lang="en-US" sz="2400" dirty="0"/>
                  <a:t> </a:t>
                </a:r>
                <a:r>
                  <a:rPr lang="en-US" sz="2400" dirty="0" err="1"/>
                  <a:t>dụng</a:t>
                </a:r>
                <a:r>
                  <a:rPr lang="en-US" sz="2400" dirty="0"/>
                  <a:t> </a:t>
                </a:r>
                <a:r>
                  <a:rPr lang="en-US" sz="2400" dirty="0" err="1"/>
                  <a:t>những</a:t>
                </a:r>
                <a:r>
                  <a:rPr lang="en-US" sz="2400" dirty="0"/>
                  <a:t> </a:t>
                </a:r>
                <a:r>
                  <a:rPr lang="en-US" sz="2400" dirty="0" err="1"/>
                  <a:t>biện</a:t>
                </a:r>
                <a:r>
                  <a:rPr lang="en-US" sz="2400" dirty="0"/>
                  <a:t> </a:t>
                </a:r>
                <a:r>
                  <a:rPr lang="en-US" sz="2400" dirty="0" err="1"/>
                  <a:t>pháp</a:t>
                </a:r>
                <a:r>
                  <a:rPr lang="en-US" sz="2400" dirty="0"/>
                  <a:t> </a:t>
                </a:r>
                <a:r>
                  <a:rPr lang="en-US" sz="2400" dirty="0" err="1"/>
                  <a:t>nào</a:t>
                </a:r>
                <a:r>
                  <a:rPr lang="en-US" sz="2400" dirty="0"/>
                  <a:t> </a:t>
                </a:r>
                <a:r>
                  <a:rPr lang="en-US" sz="2400" dirty="0" err="1"/>
                  <a:t>để</a:t>
                </a:r>
                <a:r>
                  <a:rPr lang="en-US" sz="2400" dirty="0"/>
                  <a:t> </a:t>
                </a:r>
                <a:r>
                  <a:rPr lang="en-US" sz="2400" dirty="0" err="1"/>
                  <a:t>tạo</a:t>
                </a:r>
                <a:r>
                  <a:rPr lang="en-US" sz="2400" dirty="0"/>
                  <a:t> </a:t>
                </a:r>
                <a:r>
                  <a:rPr lang="en-US" sz="2400" dirty="0" err="1"/>
                  <a:t>không</a:t>
                </a:r>
                <a:r>
                  <a:rPr lang="en-US" sz="2400" dirty="0"/>
                  <a:t> </a:t>
                </a:r>
                <a:r>
                  <a:rPr lang="en-US" sz="2400" dirty="0" err="1"/>
                  <a:t>khí</a:t>
                </a:r>
                <a:r>
                  <a:rPr lang="en-US" sz="2400" dirty="0"/>
                  <a:t> </a:t>
                </a:r>
                <a:r>
                  <a:rPr lang="en-US" sz="2400" dirty="0" err="1"/>
                  <a:t>trong</a:t>
                </a:r>
                <a:r>
                  <a:rPr lang="en-US" sz="2400" dirty="0"/>
                  <a:t> </a:t>
                </a:r>
                <a:r>
                  <a:rPr lang="en-US" sz="2400" dirty="0" err="1"/>
                  <a:t>lành</a:t>
                </a:r>
                <a:r>
                  <a:rPr lang="en-US" sz="2400" dirty="0"/>
                  <a:t> </a:t>
                </a:r>
                <a:r>
                  <a:rPr lang="en-US" sz="2400" dirty="0" err="1"/>
                  <a:t>giúp</a:t>
                </a:r>
                <a:r>
                  <a:rPr lang="en-US" sz="2400" dirty="0"/>
                  <a:t> </a:t>
                </a:r>
                <a:r>
                  <a:rPr lang="en-US" sz="2400" dirty="0" err="1"/>
                  <a:t>bảo</a:t>
                </a:r>
                <a:r>
                  <a:rPr lang="en-US" sz="2400" dirty="0"/>
                  <a:t> </a:t>
                </a:r>
                <a:r>
                  <a:rPr lang="en-US" sz="2400" dirty="0" err="1"/>
                  <a:t>vệ</a:t>
                </a:r>
                <a:r>
                  <a:rPr lang="en-US" sz="2400" dirty="0"/>
                  <a:t> đ</a:t>
                </a:r>
                <a:r>
                  <a:rPr lang="vi-VN" sz="2400" dirty="0"/>
                  <a:t>ư</a:t>
                </a:r>
                <a:r>
                  <a:rPr lang="en-US" sz="2400" dirty="0" err="1"/>
                  <a:t>ờng</a:t>
                </a:r>
                <a:r>
                  <a:rPr lang="en-US" sz="2400" dirty="0"/>
                  <a:t> </a:t>
                </a:r>
                <a:r>
                  <a:rPr lang="en-US" sz="2400" dirty="0" err="1"/>
                  <a:t>hô</a:t>
                </a:r>
                <a:r>
                  <a:rPr lang="en-US" sz="2400" dirty="0"/>
                  <a:t> </a:t>
                </a:r>
                <a:r>
                  <a:rPr lang="en-US" sz="2400" dirty="0" err="1"/>
                  <a:t>hấp</a:t>
                </a:r>
                <a:r>
                  <a:rPr lang="en-US" sz="2400" dirty="0"/>
                  <a:t>?</a:t>
                </a:r>
              </a:p>
            </p:txBody>
          </p:sp>
        </p:grpSp>
        <p:pic>
          <p:nvPicPr>
            <p:cNvPr id="5" name="Picture 4"/>
            <p:cNvPicPr>
              <a:picLocks noChangeAspect="1"/>
            </p:cNvPicPr>
            <p:nvPr/>
          </p:nvPicPr>
          <p:blipFill>
            <a:blip r:embed="rId4"/>
            <a:stretch>
              <a:fillRect/>
            </a:stretch>
          </p:blipFill>
          <p:spPr>
            <a:xfrm>
              <a:off x="594707" y="1466614"/>
              <a:ext cx="430756" cy="665114"/>
            </a:xfrm>
            <a:prstGeom prst="rect">
              <a:avLst/>
            </a:prstGeom>
          </p:spPr>
        </p:pic>
      </p:grpSp>
    </p:spTree>
    <p:extLst>
      <p:ext uri="{BB962C8B-B14F-4D97-AF65-F5344CB8AC3E}">
        <p14:creationId xmlns:p14="http://schemas.microsoft.com/office/powerpoint/2010/main" val="1240373107"/>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1" name="Google Shape;401;p45"/>
          <p:cNvPicPr preferRelativeResize="0"/>
          <p:nvPr/>
        </p:nvPicPr>
        <p:blipFill>
          <a:blip r:embed="rId3">
            <a:alphaModFix/>
          </a:blip>
          <a:stretch>
            <a:fillRect/>
          </a:stretch>
        </p:blipFill>
        <p:spPr>
          <a:xfrm>
            <a:off x="7124984" y="3024163"/>
            <a:ext cx="1258510" cy="1712500"/>
          </a:xfrm>
          <a:prstGeom prst="rect">
            <a:avLst/>
          </a:prstGeom>
          <a:noFill/>
          <a:ln>
            <a:noFill/>
          </a:ln>
        </p:spPr>
      </p:pic>
      <p:pic>
        <p:nvPicPr>
          <p:cNvPr id="402" name="Google Shape;402;p45"/>
          <p:cNvPicPr preferRelativeResize="0"/>
          <p:nvPr/>
        </p:nvPicPr>
        <p:blipFill>
          <a:blip r:embed="rId4">
            <a:alphaModFix/>
          </a:blip>
          <a:stretch>
            <a:fillRect/>
          </a:stretch>
        </p:blipFill>
        <p:spPr>
          <a:xfrm>
            <a:off x="259637" y="261287"/>
            <a:ext cx="1765104" cy="2258799"/>
          </a:xfrm>
          <a:prstGeom prst="rect">
            <a:avLst/>
          </a:prstGeom>
          <a:noFill/>
          <a:ln>
            <a:noFill/>
          </a:ln>
        </p:spPr>
      </p:pic>
      <p:sp>
        <p:nvSpPr>
          <p:cNvPr id="4" name="Rectangle 3"/>
          <p:cNvSpPr/>
          <p:nvPr/>
        </p:nvSpPr>
        <p:spPr>
          <a:xfrm>
            <a:off x="1964871" y="759090"/>
            <a:ext cx="5451929" cy="3728649"/>
          </a:xfrm>
          <a:prstGeom prst="rect">
            <a:avLst/>
          </a:prstGeom>
        </p:spPr>
        <p:txBody>
          <a:bodyPr wrap="square">
            <a:spAutoFit/>
          </a:bodyPr>
          <a:lstStyle/>
          <a:p>
            <a:pPr algn="just">
              <a:lnSpc>
                <a:spcPct val="150000"/>
              </a:lnSpc>
            </a:pPr>
            <a:r>
              <a:rPr lang="en-US" sz="2000" dirty="0"/>
              <a:t>4. </a:t>
            </a:r>
            <a:r>
              <a:rPr lang="vi-VN" sz="2000" dirty="0"/>
              <a:t>Một số biện pháp tạo không khí trong lạnh giúp bảo vệ đường hô hấp:</a:t>
            </a:r>
          </a:p>
          <a:p>
            <a:pPr algn="just">
              <a:lnSpc>
                <a:spcPct val="150000"/>
              </a:lnSpc>
            </a:pPr>
            <a:r>
              <a:rPr lang="vi-VN" sz="2000" dirty="0"/>
              <a:t>+ Thường xuyên dọn dẹp nhà cửa, giữ vệ sinh môi trường xung quanh sạch sẽ.</a:t>
            </a:r>
          </a:p>
          <a:p>
            <a:pPr algn="just">
              <a:lnSpc>
                <a:spcPct val="150000"/>
              </a:lnSpc>
            </a:pPr>
            <a:r>
              <a:rPr lang="vi-VN" sz="2000" dirty="0"/>
              <a:t>+ Dùng điều hòa và máy lọc không khí tại nhà, thường xuyên bảo dưỡng để loại bỏ bụi bẩn</a:t>
            </a:r>
            <a:r>
              <a:rPr lang="en-US" sz="2000" dirty="0"/>
              <a:t>.</a:t>
            </a:r>
            <a:endParaRPr lang="vi-VN" sz="2000" dirty="0"/>
          </a:p>
          <a:p>
            <a:pPr algn="just">
              <a:lnSpc>
                <a:spcPct val="150000"/>
              </a:lnSpc>
            </a:pPr>
            <a:r>
              <a:rPr lang="vi-VN" sz="2000" dirty="0"/>
              <a:t>+ Hạn chế thuốc lá, đốt than củi.</a:t>
            </a:r>
            <a:endParaRPr lang="en-US" sz="2000" dirty="0"/>
          </a:p>
          <a:p>
            <a:pPr algn="just">
              <a:lnSpc>
                <a:spcPct val="150000"/>
              </a:lnSpc>
            </a:pPr>
            <a:r>
              <a:rPr lang="en-US" sz="2000" dirty="0"/>
              <a:t>+ …</a:t>
            </a:r>
            <a:endParaRPr lang="vi-VN" sz="2000" dirty="0"/>
          </a:p>
        </p:txBody>
      </p:sp>
    </p:spTree>
    <p:extLst>
      <p:ext uri="{BB962C8B-B14F-4D97-AF65-F5344CB8AC3E}">
        <p14:creationId xmlns:p14="http://schemas.microsoft.com/office/powerpoint/2010/main" val="193882530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8" name="Google Shape;538;p51"/>
          <p:cNvPicPr preferRelativeResize="0"/>
          <p:nvPr/>
        </p:nvPicPr>
        <p:blipFill>
          <a:blip r:embed="rId3">
            <a:alphaModFix/>
          </a:blip>
          <a:stretch>
            <a:fillRect/>
          </a:stretch>
        </p:blipFill>
        <p:spPr>
          <a:xfrm>
            <a:off x="5587816" y="1569771"/>
            <a:ext cx="3556184" cy="2431879"/>
          </a:xfrm>
          <a:prstGeom prst="rect">
            <a:avLst/>
          </a:prstGeom>
          <a:noFill/>
          <a:ln>
            <a:noFill/>
          </a:ln>
        </p:spPr>
      </p:pic>
      <p:sp>
        <p:nvSpPr>
          <p:cNvPr id="30" name="Google Shape;510;p50"/>
          <p:cNvSpPr/>
          <p:nvPr/>
        </p:nvSpPr>
        <p:spPr>
          <a:xfrm>
            <a:off x="594707" y="475564"/>
            <a:ext cx="8019900" cy="572700"/>
          </a:xfrm>
          <a:prstGeom prst="roundRect">
            <a:avLst>
              <a:gd name="adj" fmla="val 50000"/>
            </a:avLst>
          </a:prstGeom>
          <a:solidFill>
            <a:schemeClr val="accent3">
              <a:lumMod val="20000"/>
              <a:lumOff val="8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2;p50"/>
          <p:cNvSpPr txBox="1">
            <a:spLocks noGrp="1"/>
          </p:cNvSpPr>
          <p:nvPr>
            <p:ph type="title"/>
          </p:nvPr>
        </p:nvSpPr>
        <p:spPr>
          <a:xfrm>
            <a:off x="752657" y="475564"/>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rPr>
              <a:t>HƯỚNG DẪN VỀ NHÀ</a:t>
            </a:r>
            <a:endParaRPr dirty="0">
              <a:latin typeface="Arial" panose="020B0604020202020204" pitchFamily="34" charset="0"/>
              <a:cs typeface="Arial" panose="020B0604020202020204" pitchFamily="34" charset="0"/>
            </a:endParaRPr>
          </a:p>
        </p:txBody>
      </p:sp>
      <p:grpSp>
        <p:nvGrpSpPr>
          <p:cNvPr id="10" name="Group 9"/>
          <p:cNvGrpSpPr/>
          <p:nvPr/>
        </p:nvGrpSpPr>
        <p:grpSpPr>
          <a:xfrm>
            <a:off x="752657" y="1569771"/>
            <a:ext cx="5746114" cy="650915"/>
            <a:chOff x="752657" y="1569771"/>
            <a:chExt cx="5746114" cy="650915"/>
          </a:xfrm>
        </p:grpSpPr>
        <p:sp>
          <p:nvSpPr>
            <p:cNvPr id="3" name="TextBox 2"/>
            <p:cNvSpPr txBox="1"/>
            <p:nvPr/>
          </p:nvSpPr>
          <p:spPr>
            <a:xfrm>
              <a:off x="752657" y="1569771"/>
              <a:ext cx="3481886" cy="400110"/>
            </a:xfrm>
            <a:prstGeom prst="rect">
              <a:avLst/>
            </a:prstGeom>
            <a:noFill/>
          </p:spPr>
          <p:txBody>
            <a:bodyPr wrap="square" rtlCol="0">
              <a:spAutoFit/>
            </a:bodyPr>
            <a:lstStyle/>
            <a:p>
              <a:pPr algn="just"/>
              <a:r>
                <a:rPr lang="vi-VN" sz="2000" dirty="0"/>
                <a:t>Ôn tập các kiến thức đã học</a:t>
              </a:r>
              <a:endParaRPr lang="en-US" sz="2000" dirty="0"/>
            </a:p>
          </p:txBody>
        </p:sp>
        <p:cxnSp>
          <p:nvCxnSpPr>
            <p:cNvPr id="5" name="Elbow Connector 4"/>
            <p:cNvCxnSpPr>
              <a:endCxn id="3" idx="3"/>
            </p:cNvCxnSpPr>
            <p:nvPr/>
          </p:nvCxnSpPr>
          <p:spPr>
            <a:xfrm rot="10800000">
              <a:off x="4234543" y="1769826"/>
              <a:ext cx="2264228" cy="450860"/>
            </a:xfrm>
            <a:prstGeom prst="bentConnector3">
              <a:avLst/>
            </a:prstGeom>
            <a:ln w="381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752657" y="2690999"/>
            <a:ext cx="5691686" cy="400111"/>
            <a:chOff x="752657" y="2690999"/>
            <a:chExt cx="5691686" cy="400111"/>
          </a:xfrm>
        </p:grpSpPr>
        <p:sp>
          <p:nvSpPr>
            <p:cNvPr id="33" name="TextBox 32"/>
            <p:cNvSpPr txBox="1"/>
            <p:nvPr/>
          </p:nvSpPr>
          <p:spPr>
            <a:xfrm>
              <a:off x="752657" y="2691000"/>
              <a:ext cx="3612514" cy="400110"/>
            </a:xfrm>
            <a:prstGeom prst="rect">
              <a:avLst/>
            </a:prstGeom>
            <a:noFill/>
          </p:spPr>
          <p:txBody>
            <a:bodyPr wrap="square" rtlCol="0">
              <a:spAutoFit/>
            </a:bodyPr>
            <a:lstStyle/>
            <a:p>
              <a:pPr algn="just"/>
              <a:r>
                <a:rPr lang="vi-VN" sz="2000" dirty="0"/>
                <a:t>Hoàn thành bài tập trong SBT</a:t>
              </a:r>
              <a:endParaRPr lang="en-US" sz="2000" dirty="0"/>
            </a:p>
          </p:txBody>
        </p:sp>
        <p:cxnSp>
          <p:nvCxnSpPr>
            <p:cNvPr id="7" name="Elbow Connector 6"/>
            <p:cNvCxnSpPr>
              <a:endCxn id="33" idx="3"/>
            </p:cNvCxnSpPr>
            <p:nvPr/>
          </p:nvCxnSpPr>
          <p:spPr>
            <a:xfrm rot="10800000" flipV="1">
              <a:off x="4365171" y="2690999"/>
              <a:ext cx="2079172" cy="200055"/>
            </a:xfrm>
            <a:prstGeom prst="bentConnector3">
              <a:avLst/>
            </a:prstGeom>
            <a:ln w="381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702042" y="3305307"/>
            <a:ext cx="5321572" cy="1592742"/>
            <a:chOff x="702042" y="3305307"/>
            <a:chExt cx="5321572" cy="1592742"/>
          </a:xfrm>
        </p:grpSpPr>
        <p:sp>
          <p:nvSpPr>
            <p:cNvPr id="34" name="TextBox 33"/>
            <p:cNvSpPr txBox="1"/>
            <p:nvPr/>
          </p:nvSpPr>
          <p:spPr>
            <a:xfrm>
              <a:off x="702042" y="3477724"/>
              <a:ext cx="3481886" cy="1420325"/>
            </a:xfrm>
            <a:prstGeom prst="rect">
              <a:avLst/>
            </a:prstGeom>
            <a:noFill/>
          </p:spPr>
          <p:txBody>
            <a:bodyPr wrap="square" rtlCol="0">
              <a:spAutoFit/>
            </a:bodyPr>
            <a:lstStyle/>
            <a:p>
              <a:pPr algn="just">
                <a:lnSpc>
                  <a:spcPct val="150000"/>
                </a:lnSpc>
              </a:pPr>
              <a:r>
                <a:rPr lang="vi-VN" sz="2000" dirty="0"/>
                <a:t>Chuẩn bị bài sau - </a:t>
              </a:r>
              <a:r>
                <a:rPr lang="vi-VN" sz="2000" b="1" dirty="0"/>
                <a:t>Bài 3</a:t>
              </a:r>
              <a:r>
                <a:rPr lang="en-US" sz="2000" b="1" dirty="0"/>
                <a:t>3. </a:t>
              </a:r>
              <a:r>
                <a:rPr lang="en-US" sz="2000" b="1" dirty="0" err="1"/>
                <a:t>Môi</a:t>
              </a:r>
              <a:r>
                <a:rPr lang="en-US" sz="2000" b="1" dirty="0"/>
                <a:t> tr</a:t>
              </a:r>
              <a:r>
                <a:rPr lang="vi-VN" sz="2000" b="1" dirty="0"/>
                <a:t>ư</a:t>
              </a:r>
              <a:r>
                <a:rPr lang="en-US" sz="2000" b="1" dirty="0" err="1"/>
                <a:t>ờng</a:t>
              </a:r>
              <a:r>
                <a:rPr lang="en-US" sz="2000" b="1" dirty="0"/>
                <a:t> </a:t>
              </a:r>
              <a:r>
                <a:rPr lang="en-US" sz="2000" b="1" dirty="0" err="1"/>
                <a:t>trong</a:t>
              </a:r>
              <a:r>
                <a:rPr lang="en-US" sz="2000" b="1" dirty="0"/>
                <a:t> </a:t>
              </a:r>
              <a:r>
                <a:rPr lang="en-US" sz="2000" b="1" dirty="0" err="1"/>
                <a:t>cơ</a:t>
              </a:r>
              <a:r>
                <a:rPr lang="en-US" sz="2000" b="1" dirty="0"/>
                <a:t> </a:t>
              </a:r>
              <a:r>
                <a:rPr lang="en-US" sz="2000" b="1" dirty="0" err="1"/>
                <a:t>thể</a:t>
              </a:r>
              <a:r>
                <a:rPr lang="en-US" sz="2000" b="1" dirty="0"/>
                <a:t> </a:t>
              </a:r>
              <a:r>
                <a:rPr lang="en-US" sz="2000" b="1" dirty="0" err="1"/>
                <a:t>và</a:t>
              </a:r>
              <a:r>
                <a:rPr lang="en-US" sz="2000" b="1" dirty="0"/>
                <a:t> </a:t>
              </a:r>
              <a:r>
                <a:rPr lang="en-US" sz="2000" b="1" dirty="0" err="1"/>
                <a:t>hệ</a:t>
              </a:r>
              <a:r>
                <a:rPr lang="en-US" sz="2000" b="1" dirty="0"/>
                <a:t> </a:t>
              </a:r>
              <a:r>
                <a:rPr lang="en-US" sz="2000" b="1" dirty="0" err="1"/>
                <a:t>bài</a:t>
              </a:r>
              <a:r>
                <a:rPr lang="en-US" sz="2000" b="1" dirty="0"/>
                <a:t> </a:t>
              </a:r>
              <a:r>
                <a:rPr lang="en-US" sz="2000" b="1" dirty="0" err="1"/>
                <a:t>tiết</a:t>
              </a:r>
              <a:r>
                <a:rPr lang="en-US" sz="2000" b="1" dirty="0"/>
                <a:t> ở ng</a:t>
              </a:r>
              <a:r>
                <a:rPr lang="vi-VN" sz="2000" b="1" dirty="0"/>
                <a:t>ư</a:t>
              </a:r>
              <a:r>
                <a:rPr lang="en-US" sz="2000" b="1" dirty="0" err="1"/>
                <a:t>ời</a:t>
              </a:r>
              <a:endParaRPr lang="en-US" sz="2000" b="1" dirty="0"/>
            </a:p>
          </p:txBody>
        </p:sp>
        <p:cxnSp>
          <p:nvCxnSpPr>
            <p:cNvPr id="9" name="Elbow Connector 8"/>
            <p:cNvCxnSpPr>
              <a:endCxn id="34" idx="3"/>
            </p:cNvCxnSpPr>
            <p:nvPr/>
          </p:nvCxnSpPr>
          <p:spPr>
            <a:xfrm rot="10800000" flipV="1">
              <a:off x="4183928" y="3305307"/>
              <a:ext cx="1839686" cy="882579"/>
            </a:xfrm>
            <a:prstGeom prst="bentConnector3">
              <a:avLst/>
            </a:prstGeom>
            <a:ln w="381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3"/>
          <p:cNvSpPr txBox="1">
            <a:spLocks noGrp="1"/>
          </p:cNvSpPr>
          <p:nvPr>
            <p:ph type="title"/>
          </p:nvPr>
        </p:nvSpPr>
        <p:spPr>
          <a:xfrm>
            <a:off x="561754" y="2568885"/>
            <a:ext cx="8006316" cy="8418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400" b="1" dirty="0">
                <a:latin typeface="+mn-lt"/>
              </a:rPr>
              <a:t>HẸN GẶP LẠI CÁC EM TRONG TIẾT HỌC SAU</a:t>
            </a:r>
            <a:r>
              <a:rPr lang="vi-VN" sz="4400" b="1" dirty="0">
                <a:latin typeface="+mn-lt"/>
              </a:rPr>
              <a:t>! </a:t>
            </a:r>
            <a:endParaRPr sz="4400" b="1" dirty="0">
              <a:latin typeface="+mn-lt"/>
            </a:endParaRPr>
          </a:p>
        </p:txBody>
      </p:sp>
      <p:pic>
        <p:nvPicPr>
          <p:cNvPr id="7" name="Picture 4"/>
          <p:cNvPicPr>
            <a:picLocks noChangeAspect="1"/>
          </p:cNvPicPr>
          <p:nvPr/>
        </p:nvPicPr>
        <p:blipFill>
          <a:blip r:embed="rId3"/>
          <a:srcRect/>
          <a:stretch>
            <a:fillRect/>
          </a:stretch>
        </p:blipFill>
        <p:spPr>
          <a:xfrm rot="-264142">
            <a:off x="266964" y="3089792"/>
            <a:ext cx="2152312" cy="1764896"/>
          </a:xfrm>
          <a:prstGeom prst="rect">
            <a:avLst/>
          </a:prstGeom>
        </p:spPr>
      </p:pic>
      <p:sp>
        <p:nvSpPr>
          <p:cNvPr id="8" name="Freeform 10"/>
          <p:cNvSpPr/>
          <p:nvPr/>
        </p:nvSpPr>
        <p:spPr>
          <a:xfrm>
            <a:off x="7374525" y="130629"/>
            <a:ext cx="981891" cy="1197428"/>
          </a:xfrm>
          <a:custGeom>
            <a:avLst/>
            <a:gdLst/>
            <a:ahLst/>
            <a:cxnLst/>
            <a:rect l="l" t="t" r="r" b="b"/>
            <a:pathLst>
              <a:path w="2936558" h="3581168">
                <a:moveTo>
                  <a:pt x="0" y="0"/>
                </a:moveTo>
                <a:lnTo>
                  <a:pt x="2936558" y="0"/>
                </a:lnTo>
                <a:lnTo>
                  <a:pt x="2936558" y="3581168"/>
                </a:lnTo>
                <a:lnTo>
                  <a:pt x="0" y="3581168"/>
                </a:lnTo>
                <a:lnTo>
                  <a:pt x="0" y="0"/>
                </a:lnTo>
                <a:close/>
              </a:path>
            </a:pathLst>
          </a:custGeom>
          <a:blipFill>
            <a:blip>
              <a:extLst/>
            </a:blip>
            <a:stretch>
              <a:fillRect/>
            </a:stretch>
          </a:blipFill>
        </p:spPr>
      </p:sp>
      <p:sp>
        <p:nvSpPr>
          <p:cNvPr id="9" name="Freeform 13"/>
          <p:cNvSpPr/>
          <p:nvPr/>
        </p:nvSpPr>
        <p:spPr>
          <a:xfrm>
            <a:off x="6973210" y="3592286"/>
            <a:ext cx="1784523" cy="1244433"/>
          </a:xfrm>
          <a:custGeom>
            <a:avLst/>
            <a:gdLst/>
            <a:ahLst/>
            <a:cxnLst/>
            <a:rect l="l" t="t" r="r" b="b"/>
            <a:pathLst>
              <a:path w="3549296" h="2475094">
                <a:moveTo>
                  <a:pt x="0" y="0"/>
                </a:moveTo>
                <a:lnTo>
                  <a:pt x="3549295" y="0"/>
                </a:lnTo>
                <a:lnTo>
                  <a:pt x="3549295" y="2475093"/>
                </a:lnTo>
                <a:lnTo>
                  <a:pt x="0" y="2475093"/>
                </a:lnTo>
                <a:lnTo>
                  <a:pt x="0" y="0"/>
                </a:lnTo>
                <a:close/>
              </a:path>
            </a:pathLst>
          </a:custGeom>
          <a:blipFill>
            <a:blip>
              <a:extLst/>
            </a:blip>
            <a:stretch>
              <a:fillRect/>
            </a:stretch>
          </a:blipFill>
        </p:spPr>
      </p:sp>
    </p:spTree>
    <p:extLst>
      <p:ext uri="{BB962C8B-B14F-4D97-AF65-F5344CB8AC3E}">
        <p14:creationId xmlns:p14="http://schemas.microsoft.com/office/powerpoint/2010/main" val="422324129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5"/>
          <p:cNvSpPr/>
          <p:nvPr/>
        </p:nvSpPr>
        <p:spPr>
          <a:xfrm>
            <a:off x="2355376" y="706377"/>
            <a:ext cx="1367700" cy="1367700"/>
          </a:xfrm>
          <a:prstGeom prst="ellipse">
            <a:avLst/>
          </a:prstGeom>
          <a:gradFill>
            <a:gsLst>
              <a:gs pos="0">
                <a:srgbClr val="E4F1F2"/>
              </a:gs>
              <a:gs pos="100000">
                <a:srgbClr val="D0E7EA"/>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5"/>
          <p:cNvSpPr txBox="1">
            <a:spLocks noGrp="1"/>
          </p:cNvSpPr>
          <p:nvPr>
            <p:ph type="title"/>
          </p:nvPr>
        </p:nvSpPr>
        <p:spPr>
          <a:xfrm>
            <a:off x="639565" y="2799440"/>
            <a:ext cx="4799322" cy="841800"/>
          </a:xfrm>
          <a:prstGeom prst="rect">
            <a:avLst/>
          </a:prstGeom>
        </p:spPr>
        <p:txBody>
          <a:bodyPr spcFirstLastPara="1" wrap="square" lIns="91425" tIns="91425" rIns="91425" bIns="91425" anchor="ctr" anchorCtr="0">
            <a:noAutofit/>
          </a:bodyPr>
          <a:lstStyle/>
          <a:p>
            <a:pPr marL="0" lvl="0" indent="0" algn="ctr" rtl="0">
              <a:lnSpc>
                <a:spcPct val="130000"/>
              </a:lnSpc>
              <a:spcBef>
                <a:spcPts val="0"/>
              </a:spcBef>
              <a:spcAft>
                <a:spcPts val="0"/>
              </a:spcAft>
              <a:buNone/>
            </a:pPr>
            <a:r>
              <a:rPr lang="vi-VN" sz="3600" dirty="0">
                <a:solidFill>
                  <a:schemeClr val="bg2">
                    <a:lumMod val="25000"/>
                  </a:schemeClr>
                </a:solidFill>
                <a:latin typeface="+mn-lt"/>
              </a:rPr>
              <a:t>CẤU TẠO VÀ </a:t>
            </a:r>
            <a:br>
              <a:rPr lang="vi-VN" sz="3600" dirty="0">
                <a:solidFill>
                  <a:schemeClr val="bg2">
                    <a:lumMod val="25000"/>
                  </a:schemeClr>
                </a:solidFill>
                <a:latin typeface="+mn-lt"/>
              </a:rPr>
            </a:br>
            <a:r>
              <a:rPr lang="vi-VN" sz="3600" dirty="0">
                <a:solidFill>
                  <a:schemeClr val="bg2">
                    <a:lumMod val="25000"/>
                  </a:schemeClr>
                </a:solidFill>
                <a:latin typeface="+mn-lt"/>
              </a:rPr>
              <a:t>CHỨC NĂNG CỦA HỆ HÔ HẤP</a:t>
            </a:r>
            <a:endParaRPr sz="3600" dirty="0">
              <a:solidFill>
                <a:schemeClr val="bg2">
                  <a:lumMod val="25000"/>
                </a:schemeClr>
              </a:solidFill>
              <a:latin typeface="+mn-lt"/>
            </a:endParaRPr>
          </a:p>
        </p:txBody>
      </p:sp>
      <p:sp>
        <p:nvSpPr>
          <p:cNvPr id="217" name="Google Shape;217;p35"/>
          <p:cNvSpPr txBox="1">
            <a:spLocks noGrp="1"/>
          </p:cNvSpPr>
          <p:nvPr>
            <p:ph type="title" idx="2"/>
          </p:nvPr>
        </p:nvSpPr>
        <p:spPr>
          <a:xfrm>
            <a:off x="2434976" y="969371"/>
            <a:ext cx="12087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dirty="0">
                <a:solidFill>
                  <a:schemeClr val="bg2">
                    <a:lumMod val="25000"/>
                  </a:schemeClr>
                </a:solidFill>
                <a:latin typeface="+mn-lt"/>
              </a:rPr>
              <a:t>I.</a:t>
            </a:r>
            <a:endParaRPr sz="4800" dirty="0">
              <a:solidFill>
                <a:schemeClr val="bg2">
                  <a:lumMod val="25000"/>
                </a:schemeClr>
              </a:solidFill>
              <a:latin typeface="+mn-lt"/>
            </a:endParaRPr>
          </a:p>
        </p:txBody>
      </p:sp>
      <p:pic>
        <p:nvPicPr>
          <p:cNvPr id="3" name="Picture 2"/>
          <p:cNvPicPr>
            <a:picLocks noChangeAspect="1"/>
          </p:cNvPicPr>
          <p:nvPr/>
        </p:nvPicPr>
        <p:blipFill>
          <a:blip r:embed="rId3"/>
          <a:stretch>
            <a:fillRect/>
          </a:stretch>
        </p:blipFill>
        <p:spPr>
          <a:xfrm>
            <a:off x="5244728" y="706377"/>
            <a:ext cx="2908044" cy="3724979"/>
          </a:xfrm>
          <a:prstGeom prst="rect">
            <a:avLst/>
          </a:prstGeom>
        </p:spPr>
      </p:pic>
    </p:spTree>
  </p:cSld>
  <p:clrMapOvr>
    <a:masterClrMapping/>
  </p:clrMapOvr>
  <p:transition spd="med">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6" name="Rectangle 5"/>
          <p:cNvSpPr/>
          <p:nvPr/>
        </p:nvSpPr>
        <p:spPr>
          <a:xfrm>
            <a:off x="250004" y="589726"/>
            <a:ext cx="8893996" cy="476734"/>
          </a:xfrm>
          <a:prstGeom prst="rect">
            <a:avLst/>
          </a:prstGeom>
        </p:spPr>
        <p:txBody>
          <a:bodyPr wrap="square">
            <a:spAutoFit/>
          </a:bodyPr>
          <a:lstStyle/>
          <a:p>
            <a:pPr algn="just">
              <a:lnSpc>
                <a:spcPct val="150000"/>
              </a:lnSpc>
            </a:pPr>
            <a:r>
              <a:rPr lang="en-US" sz="1900" i="1" dirty="0">
                <a:solidFill>
                  <a:srgbClr val="002060"/>
                </a:solidFill>
              </a:rPr>
              <a:t>1. </a:t>
            </a:r>
            <a:r>
              <a:rPr lang="en-US" sz="1900" i="1" dirty="0" err="1">
                <a:solidFill>
                  <a:srgbClr val="002060"/>
                </a:solidFill>
              </a:rPr>
              <a:t>Đọc</a:t>
            </a:r>
            <a:r>
              <a:rPr lang="en-US" sz="1900" i="1" dirty="0">
                <a:solidFill>
                  <a:srgbClr val="002060"/>
                </a:solidFill>
              </a:rPr>
              <a:t> </a:t>
            </a:r>
            <a:r>
              <a:rPr lang="en-US" sz="1900" i="1" dirty="0" err="1">
                <a:solidFill>
                  <a:srgbClr val="002060"/>
                </a:solidFill>
              </a:rPr>
              <a:t>thông</a:t>
            </a:r>
            <a:r>
              <a:rPr lang="en-US" sz="1900" i="1" dirty="0">
                <a:solidFill>
                  <a:srgbClr val="002060"/>
                </a:solidFill>
              </a:rPr>
              <a:t> tin, </a:t>
            </a:r>
            <a:r>
              <a:rPr lang="en-US" sz="1900" i="1" dirty="0" err="1">
                <a:solidFill>
                  <a:srgbClr val="002060"/>
                </a:solidFill>
              </a:rPr>
              <a:t>quan</a:t>
            </a:r>
            <a:r>
              <a:rPr lang="en-US" sz="1900" i="1" dirty="0">
                <a:solidFill>
                  <a:srgbClr val="002060"/>
                </a:solidFill>
              </a:rPr>
              <a:t> </a:t>
            </a:r>
            <a:r>
              <a:rPr lang="en-US" sz="1900" i="1" dirty="0" err="1">
                <a:solidFill>
                  <a:srgbClr val="002060"/>
                </a:solidFill>
              </a:rPr>
              <a:t>sát</a:t>
            </a:r>
            <a:r>
              <a:rPr lang="en-US" sz="1900" i="1" dirty="0">
                <a:solidFill>
                  <a:srgbClr val="002060"/>
                </a:solidFill>
              </a:rPr>
              <a:t> </a:t>
            </a:r>
            <a:r>
              <a:rPr lang="en-US" sz="1900" i="1" dirty="0" err="1">
                <a:solidFill>
                  <a:srgbClr val="002060"/>
                </a:solidFill>
              </a:rPr>
              <a:t>hình</a:t>
            </a:r>
            <a:r>
              <a:rPr lang="en-US" sz="1900" i="1" dirty="0">
                <a:solidFill>
                  <a:srgbClr val="002060"/>
                </a:solidFill>
              </a:rPr>
              <a:t> 32.1 </a:t>
            </a:r>
            <a:r>
              <a:rPr lang="en-US" sz="1900" i="1" dirty="0" err="1">
                <a:solidFill>
                  <a:srgbClr val="002060"/>
                </a:solidFill>
              </a:rPr>
              <a:t>trang</a:t>
            </a:r>
            <a:r>
              <a:rPr lang="en-US" sz="1900" i="1" dirty="0">
                <a:solidFill>
                  <a:srgbClr val="002060"/>
                </a:solidFill>
              </a:rPr>
              <a:t> 152 SGK </a:t>
            </a:r>
            <a:r>
              <a:rPr lang="en-US" sz="1900" i="1" dirty="0" err="1">
                <a:solidFill>
                  <a:srgbClr val="002060"/>
                </a:solidFill>
              </a:rPr>
              <a:t>và</a:t>
            </a:r>
            <a:r>
              <a:rPr lang="en-US" sz="1900" i="1" dirty="0">
                <a:solidFill>
                  <a:srgbClr val="002060"/>
                </a:solidFill>
              </a:rPr>
              <a:t> </a:t>
            </a:r>
            <a:r>
              <a:rPr lang="en-US" sz="1900" i="1" dirty="0" err="1">
                <a:solidFill>
                  <a:srgbClr val="002060"/>
                </a:solidFill>
              </a:rPr>
              <a:t>hoàn</a:t>
            </a:r>
            <a:r>
              <a:rPr lang="en-US" sz="1900" i="1" dirty="0">
                <a:solidFill>
                  <a:srgbClr val="002060"/>
                </a:solidFill>
              </a:rPr>
              <a:t> </a:t>
            </a:r>
            <a:r>
              <a:rPr lang="en-US" sz="1900" i="1" dirty="0" err="1">
                <a:solidFill>
                  <a:srgbClr val="002060"/>
                </a:solidFill>
              </a:rPr>
              <a:t>thành</a:t>
            </a:r>
            <a:r>
              <a:rPr lang="en-US" sz="1900" i="1" dirty="0">
                <a:solidFill>
                  <a:srgbClr val="002060"/>
                </a:solidFill>
              </a:rPr>
              <a:t> </a:t>
            </a:r>
            <a:r>
              <a:rPr lang="en-US" sz="1900" i="1" dirty="0" err="1">
                <a:solidFill>
                  <a:srgbClr val="002060"/>
                </a:solidFill>
              </a:rPr>
              <a:t>bảng</a:t>
            </a:r>
            <a:r>
              <a:rPr lang="en-US" sz="1900" i="1" dirty="0">
                <a:solidFill>
                  <a:srgbClr val="002060"/>
                </a:solidFill>
              </a:rPr>
              <a:t>:</a:t>
            </a:r>
          </a:p>
        </p:txBody>
      </p:sp>
      <p:graphicFrame>
        <p:nvGraphicFramePr>
          <p:cNvPr id="7" name="Table 6"/>
          <p:cNvGraphicFramePr>
            <a:graphicFrameLocks noGrp="1"/>
          </p:cNvGraphicFramePr>
          <p:nvPr>
            <p:extLst>
              <p:ext uri="{D42A27DB-BD31-4B8C-83A1-F6EECF244321}">
                <p14:modId xmlns:p14="http://schemas.microsoft.com/office/powerpoint/2010/main" val="2420470541"/>
              </p:ext>
            </p:extLst>
          </p:nvPr>
        </p:nvGraphicFramePr>
        <p:xfrm>
          <a:off x="3447595" y="1379053"/>
          <a:ext cx="5522099" cy="2749600"/>
        </p:xfrm>
        <a:graphic>
          <a:graphicData uri="http://schemas.openxmlformats.org/drawingml/2006/table">
            <a:tbl>
              <a:tblPr/>
              <a:tblGrid>
                <a:gridCol w="2794506">
                  <a:extLst>
                    <a:ext uri="{9D8B030D-6E8A-4147-A177-3AD203B41FA5}">
                      <a16:colId xmlns:a16="http://schemas.microsoft.com/office/drawing/2014/main" val="20000"/>
                    </a:ext>
                  </a:extLst>
                </a:gridCol>
                <a:gridCol w="2727593">
                  <a:extLst>
                    <a:ext uri="{9D8B030D-6E8A-4147-A177-3AD203B41FA5}">
                      <a16:colId xmlns:a16="http://schemas.microsoft.com/office/drawing/2014/main" val="20002"/>
                    </a:ext>
                  </a:extLst>
                </a:gridCol>
              </a:tblGrid>
              <a:tr h="717100">
                <a:tc>
                  <a:txBody>
                    <a:bodyPr/>
                    <a:lstStyle/>
                    <a:p>
                      <a:pPr algn="ctr">
                        <a:lnSpc>
                          <a:spcPct val="150000"/>
                        </a:lnSpc>
                        <a:spcAft>
                          <a:spcPts val="0"/>
                        </a:spcAft>
                      </a:pPr>
                      <a:r>
                        <a:rPr lang="en-US" sz="1800" b="1" dirty="0" err="1">
                          <a:effectLst/>
                          <a:latin typeface="+mn-lt"/>
                          <a:ea typeface="Times New Roman" panose="02020603050405020304" pitchFamily="18" charset="0"/>
                        </a:rPr>
                        <a:t>Tên</a:t>
                      </a:r>
                      <a:r>
                        <a:rPr lang="en-US" sz="1800" b="1" dirty="0">
                          <a:effectLst/>
                          <a:latin typeface="+mn-lt"/>
                          <a:ea typeface="Times New Roman" panose="02020603050405020304" pitchFamily="18" charset="0"/>
                        </a:rPr>
                        <a:t> c</a:t>
                      </a:r>
                      <a:r>
                        <a:rPr lang="vi-VN" sz="1800" b="1" dirty="0">
                          <a:effectLst/>
                          <a:latin typeface="+mn-lt"/>
                          <a:ea typeface="Times New Roman" panose="02020603050405020304" pitchFamily="18" charset="0"/>
                        </a:rPr>
                        <a:t>ơ</a:t>
                      </a:r>
                      <a:r>
                        <a:rPr lang="en-US" sz="1800" b="1" dirty="0">
                          <a:effectLst/>
                          <a:latin typeface="+mn-lt"/>
                          <a:ea typeface="Times New Roman" panose="02020603050405020304" pitchFamily="18" charset="0"/>
                        </a:rPr>
                        <a:t> </a:t>
                      </a:r>
                      <a:r>
                        <a:rPr lang="en-US" sz="1800" b="1" dirty="0" err="1">
                          <a:effectLst/>
                          <a:latin typeface="+mn-lt"/>
                          <a:ea typeface="Times New Roman" panose="02020603050405020304" pitchFamily="18" charset="0"/>
                        </a:rPr>
                        <a:t>quan</a:t>
                      </a:r>
                      <a:endParaRPr lang="en-US" sz="1800" dirty="0">
                        <a:effectLst/>
                        <a:latin typeface="+mn-lt"/>
                        <a:ea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1800" b="1" dirty="0">
                          <a:effectLst/>
                          <a:latin typeface="+mn-lt"/>
                          <a:ea typeface="Times New Roman" panose="02020603050405020304" pitchFamily="18" charset="0"/>
                        </a:rPr>
                        <a:t>Chức năng</a:t>
                      </a:r>
                      <a:endParaRPr lang="en-US" sz="1800" dirty="0">
                        <a:effectLst/>
                        <a:latin typeface="+mn-lt"/>
                        <a:ea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508125">
                <a:tc>
                  <a:txBody>
                    <a:bodyPr/>
                    <a:lstStyle/>
                    <a:p>
                      <a:pPr algn="ctr">
                        <a:lnSpc>
                          <a:spcPct val="100000"/>
                        </a:lnSpc>
                        <a:spcAft>
                          <a:spcPts val="0"/>
                        </a:spcAft>
                      </a:pPr>
                      <a:r>
                        <a:rPr lang="vi-VN" sz="1800" b="1"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vi-VN" sz="1800" b="1"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08125">
                <a:tc>
                  <a:txBody>
                    <a:bodyPr/>
                    <a:lstStyle/>
                    <a:p>
                      <a:pPr algn="ctr">
                        <a:lnSpc>
                          <a:spcPct val="100000"/>
                        </a:lnSpc>
                        <a:spcAft>
                          <a:spcPts val="0"/>
                        </a:spcAft>
                      </a:pPr>
                      <a:r>
                        <a:rPr lang="vi-VN" sz="1800" b="1"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vi-VN" sz="1800" b="1"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08125">
                <a:tc>
                  <a:txBody>
                    <a:bodyPr/>
                    <a:lstStyle/>
                    <a:p>
                      <a:pPr algn="ctr">
                        <a:lnSpc>
                          <a:spcPct val="100000"/>
                        </a:lnSpc>
                        <a:spcAft>
                          <a:spcPts val="0"/>
                        </a:spcAft>
                      </a:pPr>
                      <a:r>
                        <a:rPr lang="vi-VN" sz="1800" b="1"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vi-VN" sz="1800" b="1"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08125">
                <a:tc>
                  <a:txBody>
                    <a:bodyPr/>
                    <a:lstStyle/>
                    <a:p>
                      <a:pPr algn="ctr">
                        <a:lnSpc>
                          <a:spcPct val="100000"/>
                        </a:lnSpc>
                        <a:spcAft>
                          <a:spcPts val="0"/>
                        </a:spcAft>
                      </a:pPr>
                      <a:r>
                        <a:rPr lang="vi-VN" sz="1800" b="1"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0"/>
                        </a:spcAft>
                      </a:pPr>
                      <a:r>
                        <a:rPr lang="vi-VN" sz="1800" b="1" dirty="0">
                          <a:effectLst/>
                          <a:latin typeface="+mn-lt"/>
                          <a:ea typeface="Times New Roman" panose="02020603050405020304" pitchFamily="18" charset="0"/>
                        </a:rPr>
                        <a:t> </a:t>
                      </a:r>
                      <a:endParaRPr lang="en-US" sz="1800" dirty="0">
                        <a:effectLst/>
                        <a:latin typeface="+mn-lt"/>
                        <a:ea typeface="Calibri" panose="020F050202020403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9" name="Picture 8"/>
          <p:cNvPicPr>
            <a:picLocks noChangeAspect="1"/>
          </p:cNvPicPr>
          <p:nvPr/>
        </p:nvPicPr>
        <p:blipFill>
          <a:blip r:embed="rId3"/>
          <a:stretch>
            <a:fillRect/>
          </a:stretch>
        </p:blipFill>
        <p:spPr>
          <a:xfrm>
            <a:off x="7201758" y="3794513"/>
            <a:ext cx="1868351" cy="1107171"/>
          </a:xfrm>
          <a:prstGeom prst="rect">
            <a:avLst/>
          </a:prstGeom>
        </p:spPr>
      </p:pic>
      <p:grpSp>
        <p:nvGrpSpPr>
          <p:cNvPr id="10" name="Group 9">
            <a:extLst>
              <a:ext uri="{FF2B5EF4-FFF2-40B4-BE49-F238E27FC236}">
                <a16:creationId xmlns:a16="http://schemas.microsoft.com/office/drawing/2014/main" id="{245B7196-CA55-45B5-BE1A-D12653264B69}"/>
              </a:ext>
            </a:extLst>
          </p:cNvPr>
          <p:cNvGrpSpPr/>
          <p:nvPr/>
        </p:nvGrpSpPr>
        <p:grpSpPr>
          <a:xfrm>
            <a:off x="69395" y="75373"/>
            <a:ext cx="3378200" cy="632681"/>
            <a:chOff x="753257" y="904125"/>
            <a:chExt cx="3284488" cy="632681"/>
          </a:xfrm>
        </p:grpSpPr>
        <p:pic>
          <p:nvPicPr>
            <p:cNvPr id="11" name="Picture 10">
              <a:extLst>
                <a:ext uri="{FF2B5EF4-FFF2-40B4-BE49-F238E27FC236}">
                  <a16:creationId xmlns:a16="http://schemas.microsoft.com/office/drawing/2014/main" id="{602368E8-A497-4EA0-BAC1-10C915F0D69B}"/>
                </a:ext>
              </a:extLst>
            </p:cNvPr>
            <p:cNvPicPr>
              <a:picLocks noChangeAspect="1"/>
            </p:cNvPicPr>
            <p:nvPr/>
          </p:nvPicPr>
          <p:blipFill>
            <a:blip r:embed="rId4"/>
            <a:stretch>
              <a:fillRect/>
            </a:stretch>
          </p:blipFill>
          <p:spPr>
            <a:xfrm>
              <a:off x="753257" y="904125"/>
              <a:ext cx="740471" cy="632681"/>
            </a:xfrm>
            <a:prstGeom prst="rect">
              <a:avLst/>
            </a:prstGeom>
          </p:spPr>
        </p:pic>
        <p:sp>
          <p:nvSpPr>
            <p:cNvPr id="12" name="TextBox 11">
              <a:extLst>
                <a:ext uri="{FF2B5EF4-FFF2-40B4-BE49-F238E27FC236}">
                  <a16:creationId xmlns:a16="http://schemas.microsoft.com/office/drawing/2014/main" id="{DC10A6B5-4454-418D-BBA5-BE731E2EFFE1}"/>
                </a:ext>
              </a:extLst>
            </p:cNvPr>
            <p:cNvSpPr txBox="1"/>
            <p:nvPr/>
          </p:nvSpPr>
          <p:spPr>
            <a:xfrm>
              <a:off x="1493729" y="1092938"/>
              <a:ext cx="2544016" cy="400110"/>
            </a:xfrm>
            <a:prstGeom prst="rect">
              <a:avLst/>
            </a:prstGeom>
            <a:noFill/>
          </p:spPr>
          <p:txBody>
            <a:bodyPr wrap="square" rtlCol="0">
              <a:spAutoFit/>
            </a:bodyPr>
            <a:lstStyle/>
            <a:p>
              <a:r>
                <a:rPr lang="vi-VN" sz="2000" dirty="0">
                  <a:solidFill>
                    <a:srgbClr val="002060"/>
                  </a:solidFill>
                </a:rPr>
                <a:t>Thảo luận nhóm</a:t>
              </a:r>
              <a:endParaRPr lang="en-US" sz="2000" dirty="0">
                <a:solidFill>
                  <a:srgbClr val="002060"/>
                </a:solidFill>
              </a:endParaRPr>
            </a:p>
          </p:txBody>
        </p:sp>
      </p:grpSp>
      <p:pic>
        <p:nvPicPr>
          <p:cNvPr id="5" name="Picture 4" descr="A diagram of human body&#10;&#10;Description generated with high confidence">
            <a:extLst>
              <a:ext uri="{FF2B5EF4-FFF2-40B4-BE49-F238E27FC236}">
                <a16:creationId xmlns:a16="http://schemas.microsoft.com/office/drawing/2014/main" id="{3D615778-EB1F-4BD9-A7B4-175AA132490A}"/>
              </a:ext>
            </a:extLst>
          </p:cNvPr>
          <p:cNvPicPr>
            <a:picLocks noChangeAspect="1"/>
          </p:cNvPicPr>
          <p:nvPr/>
        </p:nvPicPr>
        <p:blipFill>
          <a:blip r:embed="rId5"/>
          <a:stretch>
            <a:fillRect/>
          </a:stretch>
        </p:blipFill>
        <p:spPr>
          <a:xfrm>
            <a:off x="174305" y="1417924"/>
            <a:ext cx="3273291" cy="282306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10" name="Rectangle 9"/>
          <p:cNvSpPr/>
          <p:nvPr/>
        </p:nvSpPr>
        <p:spPr>
          <a:xfrm>
            <a:off x="2009198" y="254255"/>
            <a:ext cx="5577168" cy="400110"/>
          </a:xfrm>
          <a:prstGeom prst="rect">
            <a:avLst/>
          </a:prstGeom>
        </p:spPr>
        <p:txBody>
          <a:bodyPr wrap="none">
            <a:spAutoFit/>
          </a:bodyPr>
          <a:lstStyle/>
          <a:p>
            <a:pPr algn="ctr"/>
            <a:r>
              <a:rPr lang="en-US" sz="2000" b="1" dirty="0">
                <a:solidFill>
                  <a:srgbClr val="C00000"/>
                </a:solidFill>
              </a:rPr>
              <a:t>CẤU TẠO VÀ CHỨC NĂNG CỦA HỆ HÔ HẤP</a:t>
            </a:r>
          </a:p>
        </p:txBody>
      </p:sp>
      <p:graphicFrame>
        <p:nvGraphicFramePr>
          <p:cNvPr id="4" name="Table 3">
            <a:extLst>
              <a:ext uri="{FF2B5EF4-FFF2-40B4-BE49-F238E27FC236}">
                <a16:creationId xmlns:a16="http://schemas.microsoft.com/office/drawing/2014/main" id="{133B7282-63D5-42BD-BF7A-7F89A384C3E6}"/>
              </a:ext>
            </a:extLst>
          </p:cNvPr>
          <p:cNvGraphicFramePr>
            <a:graphicFrameLocks noGrp="1"/>
          </p:cNvGraphicFramePr>
          <p:nvPr>
            <p:extLst>
              <p:ext uri="{D42A27DB-BD31-4B8C-83A1-F6EECF244321}">
                <p14:modId xmlns:p14="http://schemas.microsoft.com/office/powerpoint/2010/main" val="3170743876"/>
              </p:ext>
            </p:extLst>
          </p:nvPr>
        </p:nvGraphicFramePr>
        <p:xfrm>
          <a:off x="233037" y="918390"/>
          <a:ext cx="8677926" cy="4034114"/>
        </p:xfrm>
        <a:graphic>
          <a:graphicData uri="http://schemas.openxmlformats.org/drawingml/2006/table">
            <a:tbl>
              <a:tblPr firstRow="1" bandRow="1">
                <a:tableStyleId>{9C046BDA-1039-47A2-AC0B-DD1F23DC429D}</a:tableStyleId>
              </a:tblPr>
              <a:tblGrid>
                <a:gridCol w="3101940">
                  <a:extLst>
                    <a:ext uri="{9D8B030D-6E8A-4147-A177-3AD203B41FA5}">
                      <a16:colId xmlns:a16="http://schemas.microsoft.com/office/drawing/2014/main" val="2577134353"/>
                    </a:ext>
                  </a:extLst>
                </a:gridCol>
                <a:gridCol w="5575986">
                  <a:extLst>
                    <a:ext uri="{9D8B030D-6E8A-4147-A177-3AD203B41FA5}">
                      <a16:colId xmlns:a16="http://schemas.microsoft.com/office/drawing/2014/main" val="3238381165"/>
                    </a:ext>
                  </a:extLst>
                </a:gridCol>
              </a:tblGrid>
              <a:tr h="543659">
                <a:tc>
                  <a:txBody>
                    <a:bodyPr/>
                    <a:lstStyle/>
                    <a:p>
                      <a:pPr algn="ctr"/>
                      <a:r>
                        <a:rPr lang="en-US" sz="1800" b="1" dirty="0" err="1"/>
                        <a:t>Tên</a:t>
                      </a:r>
                      <a:r>
                        <a:rPr lang="en-US" sz="1800" b="1" dirty="0"/>
                        <a:t> c</a:t>
                      </a:r>
                      <a:r>
                        <a:rPr lang="vi-VN" sz="1800" b="1" dirty="0"/>
                        <a:t>ơ</a:t>
                      </a:r>
                      <a:r>
                        <a:rPr lang="en-US" sz="1800" b="1" dirty="0"/>
                        <a:t> </a:t>
                      </a:r>
                      <a:r>
                        <a:rPr lang="en-US" sz="1800" b="1" dirty="0" err="1"/>
                        <a:t>quan</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800" b="1" dirty="0" err="1"/>
                        <a:t>Chức</a:t>
                      </a:r>
                      <a:r>
                        <a:rPr lang="en-US" sz="1800" b="1" dirty="0"/>
                        <a:t> </a:t>
                      </a:r>
                      <a:r>
                        <a:rPr lang="en-US" sz="1800" b="1" dirty="0" err="1"/>
                        <a:t>năng</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98695831"/>
                  </a:ext>
                </a:extLst>
              </a:tr>
              <a:tr h="543659">
                <a:tc>
                  <a:txBody>
                    <a:bodyPr/>
                    <a:lstStyle/>
                    <a:p>
                      <a:pPr marL="0" marR="0" algn="ctr">
                        <a:lnSpc>
                          <a:spcPct val="150000"/>
                        </a:lnSpc>
                        <a:spcBef>
                          <a:spcPts val="100"/>
                        </a:spcBef>
                        <a:spcAft>
                          <a:spcPts val="100"/>
                        </a:spcAft>
                      </a:pPr>
                      <a:r>
                        <a:rPr lang="en-US" sz="1800" b="0" i="0" u="none" strike="noStrike" cap="none" dirty="0" err="1">
                          <a:solidFill>
                            <a:srgbClr val="000000"/>
                          </a:solidFill>
                          <a:latin typeface="Arial"/>
                          <a:ea typeface="Times New Roman" panose="02020603050405020304" pitchFamily="18" charset="0"/>
                          <a:cs typeface="Arial"/>
                          <a:sym typeface="Arial"/>
                        </a:rPr>
                        <a:t>Xoang</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mũi</a:t>
                      </a:r>
                      <a:endParaRPr lang="en-US" sz="1800" b="0" i="0" u="none" strike="noStrike" cap="none" dirty="0">
                        <a:solidFill>
                          <a:srgbClr val="000000"/>
                        </a:solidFill>
                        <a:latin typeface="Arial"/>
                        <a:ea typeface="Calibri" panose="020F0502020204030204" pitchFamily="34" charset="0"/>
                        <a:cs typeface="Arial"/>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b="0" i="0" u="none" strike="noStrike" cap="none" dirty="0" err="1">
                          <a:solidFill>
                            <a:srgbClr val="000000"/>
                          </a:solidFill>
                          <a:latin typeface="Arial"/>
                          <a:ea typeface="Times New Roman" panose="02020603050405020304" pitchFamily="18" charset="0"/>
                          <a:cs typeface="Arial"/>
                          <a:sym typeface="Arial"/>
                        </a:rPr>
                        <a:t>Làm</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sạch</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làm</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ấm</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làm</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ẩm</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không</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khí</a:t>
                      </a:r>
                      <a:r>
                        <a:rPr lang="en-US" sz="1800" b="0" i="0" u="none" strike="noStrike" cap="none" dirty="0">
                          <a:solidFill>
                            <a:srgbClr val="000000"/>
                          </a:solidFill>
                          <a:latin typeface="Arial"/>
                          <a:ea typeface="Times New Roman" panose="02020603050405020304" pitchFamily="18" charset="0"/>
                          <a:cs typeface="Arial"/>
                          <a:sym typeface="Arial"/>
                        </a:rPr>
                        <a:t>.</a:t>
                      </a:r>
                      <a:endParaRPr lang="en-US" sz="1800" b="0" i="0" u="none" strike="noStrike" cap="none" dirty="0">
                        <a:solidFill>
                          <a:srgbClr val="000000"/>
                        </a:solidFill>
                        <a:latin typeface="Arial"/>
                        <a:ea typeface="Calibri" panose="020F0502020204030204" pitchFamily="34" charset="0"/>
                        <a:cs typeface="Arial"/>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3729159"/>
                  </a:ext>
                </a:extLst>
              </a:tr>
              <a:tr h="543659">
                <a:tc>
                  <a:txBody>
                    <a:bodyPr/>
                    <a:lstStyle/>
                    <a:p>
                      <a:pPr marL="0" marR="0" algn="ctr">
                        <a:lnSpc>
                          <a:spcPct val="150000"/>
                        </a:lnSpc>
                        <a:spcBef>
                          <a:spcPts val="100"/>
                        </a:spcBef>
                        <a:spcAft>
                          <a:spcPts val="100"/>
                        </a:spcAft>
                      </a:pPr>
                      <a:r>
                        <a:rPr lang="en-US" sz="1800" b="0" i="0" u="none" strike="noStrike" cap="none" dirty="0" err="1">
                          <a:solidFill>
                            <a:srgbClr val="000000"/>
                          </a:solidFill>
                          <a:latin typeface="Arial"/>
                          <a:ea typeface="Times New Roman" panose="02020603050405020304" pitchFamily="18" charset="0"/>
                          <a:cs typeface="Arial"/>
                          <a:sym typeface="Arial"/>
                        </a:rPr>
                        <a:t>Hầu</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họng</a:t>
                      </a:r>
                      <a:r>
                        <a:rPr lang="en-US" sz="1800" b="0" i="0" u="none" strike="noStrike" cap="none" dirty="0">
                          <a:solidFill>
                            <a:srgbClr val="000000"/>
                          </a:solidFill>
                          <a:latin typeface="Arial"/>
                          <a:ea typeface="Times New Roman" panose="02020603050405020304" pitchFamily="18" charset="0"/>
                          <a:cs typeface="Arial"/>
                          <a:sym typeface="Arial"/>
                        </a:rPr>
                        <a:t>)</a:t>
                      </a:r>
                      <a:endParaRPr lang="en-US" sz="1800" b="0" i="0" u="none" strike="noStrike" cap="none" dirty="0">
                        <a:solidFill>
                          <a:srgbClr val="000000"/>
                        </a:solidFill>
                        <a:latin typeface="Arial"/>
                        <a:ea typeface="Calibri" panose="020F0502020204030204" pitchFamily="34" charset="0"/>
                        <a:cs typeface="Arial"/>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b="0" i="0" u="none" strike="noStrike" cap="none" dirty="0" err="1">
                          <a:solidFill>
                            <a:srgbClr val="000000"/>
                          </a:solidFill>
                          <a:latin typeface="Arial"/>
                          <a:ea typeface="Times New Roman" panose="02020603050405020304" pitchFamily="18" charset="0"/>
                          <a:cs typeface="Arial"/>
                          <a:sym typeface="Arial"/>
                        </a:rPr>
                        <a:t>Dẫn</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khí</a:t>
                      </a:r>
                      <a:r>
                        <a:rPr lang="en-US" sz="1800" b="0" i="0" u="none" strike="noStrike" cap="none" dirty="0">
                          <a:solidFill>
                            <a:srgbClr val="000000"/>
                          </a:solidFill>
                          <a:latin typeface="Arial"/>
                          <a:ea typeface="Times New Roman" panose="02020603050405020304" pitchFamily="18" charset="0"/>
                          <a:cs typeface="Arial"/>
                          <a:sym typeface="Arial"/>
                        </a:rPr>
                        <a:t>.</a:t>
                      </a:r>
                      <a:endParaRPr lang="en-US" sz="1800" b="0" i="0" u="none" strike="noStrike" cap="none" dirty="0">
                        <a:solidFill>
                          <a:srgbClr val="000000"/>
                        </a:solidFill>
                        <a:latin typeface="Arial"/>
                        <a:ea typeface="Calibri" panose="020F0502020204030204" pitchFamily="34" charset="0"/>
                        <a:cs typeface="Arial"/>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5263077"/>
                  </a:ext>
                </a:extLst>
              </a:tr>
              <a:tr h="543659">
                <a:tc>
                  <a:txBody>
                    <a:bodyPr/>
                    <a:lstStyle/>
                    <a:p>
                      <a:pPr marL="0" marR="0" algn="ctr">
                        <a:lnSpc>
                          <a:spcPct val="150000"/>
                        </a:lnSpc>
                        <a:spcBef>
                          <a:spcPts val="100"/>
                        </a:spcBef>
                        <a:spcAft>
                          <a:spcPts val="100"/>
                        </a:spcAft>
                      </a:pPr>
                      <a:r>
                        <a:rPr lang="en-US" sz="1800" b="0" i="0" u="none" strike="noStrike" cap="none" dirty="0">
                          <a:solidFill>
                            <a:srgbClr val="000000"/>
                          </a:solidFill>
                          <a:latin typeface="Arial"/>
                          <a:ea typeface="Times New Roman" panose="02020603050405020304" pitchFamily="18" charset="0"/>
                          <a:cs typeface="Arial"/>
                          <a:sym typeface="Arial"/>
                        </a:rPr>
                        <a:t>Thanh </a:t>
                      </a:r>
                      <a:r>
                        <a:rPr lang="en-US" sz="1800" b="0" i="0" u="none" strike="noStrike" cap="none" dirty="0" err="1">
                          <a:solidFill>
                            <a:srgbClr val="000000"/>
                          </a:solidFill>
                          <a:latin typeface="Arial"/>
                          <a:ea typeface="Times New Roman" panose="02020603050405020304" pitchFamily="18" charset="0"/>
                          <a:cs typeface="Arial"/>
                          <a:sym typeface="Arial"/>
                        </a:rPr>
                        <a:t>quản</a:t>
                      </a:r>
                      <a:endParaRPr lang="en-US" sz="1800" b="0" i="0" u="none" strike="noStrike" cap="none" dirty="0">
                        <a:solidFill>
                          <a:srgbClr val="000000"/>
                        </a:solidFill>
                        <a:latin typeface="Arial"/>
                        <a:ea typeface="Calibri" panose="020F0502020204030204" pitchFamily="34" charset="0"/>
                        <a:cs typeface="Arial"/>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b="0" i="0" u="none" strike="noStrike" cap="none" dirty="0" err="1">
                          <a:solidFill>
                            <a:srgbClr val="000000"/>
                          </a:solidFill>
                          <a:latin typeface="Arial"/>
                          <a:ea typeface="Times New Roman" panose="02020603050405020304" pitchFamily="18" charset="0"/>
                          <a:cs typeface="Arial"/>
                          <a:sym typeface="Arial"/>
                        </a:rPr>
                        <a:t>Dẫn</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khí</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phát</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âm</a:t>
                      </a:r>
                      <a:r>
                        <a:rPr lang="en-US" sz="1800" b="0" i="0" u="none" strike="noStrike" cap="none" dirty="0">
                          <a:solidFill>
                            <a:srgbClr val="000000"/>
                          </a:solidFill>
                          <a:latin typeface="Arial"/>
                          <a:ea typeface="Times New Roman" panose="02020603050405020304" pitchFamily="18" charset="0"/>
                          <a:cs typeface="Arial"/>
                          <a:sym typeface="Arial"/>
                        </a:rPr>
                        <a:t>.</a:t>
                      </a:r>
                      <a:endParaRPr lang="en-US" sz="1800" b="0" i="0" u="none" strike="noStrike" cap="none" dirty="0">
                        <a:solidFill>
                          <a:srgbClr val="000000"/>
                        </a:solidFill>
                        <a:latin typeface="Arial"/>
                        <a:ea typeface="Calibri" panose="020F0502020204030204" pitchFamily="34" charset="0"/>
                        <a:cs typeface="Arial"/>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2514502"/>
                  </a:ext>
                </a:extLst>
              </a:tr>
              <a:tr h="735165">
                <a:tc>
                  <a:txBody>
                    <a:bodyPr/>
                    <a:lstStyle/>
                    <a:p>
                      <a:pPr marL="0" marR="0" algn="ctr">
                        <a:lnSpc>
                          <a:spcPct val="150000"/>
                        </a:lnSpc>
                        <a:spcBef>
                          <a:spcPts val="100"/>
                        </a:spcBef>
                        <a:spcAft>
                          <a:spcPts val="100"/>
                        </a:spcAft>
                      </a:pPr>
                      <a:r>
                        <a:rPr lang="en-US" sz="1800" b="0" i="0" u="none" strike="noStrike" cap="none">
                          <a:solidFill>
                            <a:srgbClr val="000000"/>
                          </a:solidFill>
                          <a:latin typeface="Arial"/>
                          <a:ea typeface="Times New Roman" panose="02020603050405020304" pitchFamily="18" charset="0"/>
                          <a:cs typeface="Arial"/>
                          <a:sym typeface="Arial"/>
                        </a:rPr>
                        <a:t>Khí quản</a:t>
                      </a:r>
                      <a:endParaRPr lang="en-US" sz="1800" b="0" i="0" u="none" strike="noStrike" cap="none">
                        <a:solidFill>
                          <a:srgbClr val="000000"/>
                        </a:solidFill>
                        <a:latin typeface="Arial"/>
                        <a:ea typeface="Calibri" panose="020F0502020204030204" pitchFamily="34" charset="0"/>
                        <a:cs typeface="Arial"/>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b="0" i="0" u="none" strike="noStrike" cap="none" dirty="0" err="1">
                          <a:solidFill>
                            <a:srgbClr val="000000"/>
                          </a:solidFill>
                          <a:latin typeface="Arial"/>
                          <a:ea typeface="Times New Roman" panose="02020603050405020304" pitchFamily="18" charset="0"/>
                          <a:cs typeface="Arial"/>
                          <a:sym typeface="Arial"/>
                        </a:rPr>
                        <a:t>Dẫn</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khí</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làm</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sạch</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không</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khí</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điều</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hòa</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lượng</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khí</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vào</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phổi</a:t>
                      </a:r>
                      <a:r>
                        <a:rPr lang="en-US" sz="1800" b="0" i="0" u="none" strike="noStrike" cap="none" dirty="0">
                          <a:solidFill>
                            <a:srgbClr val="000000"/>
                          </a:solidFill>
                          <a:latin typeface="Arial"/>
                          <a:ea typeface="Times New Roman" panose="02020603050405020304" pitchFamily="18" charset="0"/>
                          <a:cs typeface="Arial"/>
                          <a:sym typeface="Arial"/>
                        </a:rPr>
                        <a:t>.</a:t>
                      </a:r>
                      <a:endParaRPr lang="en-US" sz="1800" b="0" i="0" u="none" strike="noStrike" cap="none" dirty="0">
                        <a:solidFill>
                          <a:srgbClr val="000000"/>
                        </a:solidFill>
                        <a:latin typeface="Arial"/>
                        <a:ea typeface="Calibri" panose="020F0502020204030204" pitchFamily="34" charset="0"/>
                        <a:cs typeface="Arial"/>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1366497"/>
                  </a:ext>
                </a:extLst>
              </a:tr>
              <a:tr h="543659">
                <a:tc>
                  <a:txBody>
                    <a:bodyPr/>
                    <a:lstStyle/>
                    <a:p>
                      <a:pPr marL="0" marR="0" algn="ctr">
                        <a:lnSpc>
                          <a:spcPct val="150000"/>
                        </a:lnSpc>
                        <a:spcBef>
                          <a:spcPts val="100"/>
                        </a:spcBef>
                        <a:spcAft>
                          <a:spcPts val="100"/>
                        </a:spcAft>
                      </a:pPr>
                      <a:r>
                        <a:rPr lang="en-US" sz="1800" b="0" i="0" u="none" strike="noStrike" cap="none">
                          <a:solidFill>
                            <a:srgbClr val="000000"/>
                          </a:solidFill>
                          <a:latin typeface="Arial"/>
                          <a:ea typeface="Times New Roman" panose="02020603050405020304" pitchFamily="18" charset="0"/>
                          <a:cs typeface="Arial"/>
                          <a:sym typeface="Arial"/>
                        </a:rPr>
                        <a:t>Phế quản</a:t>
                      </a:r>
                      <a:endParaRPr lang="en-US" sz="1800" b="0" i="0" u="none" strike="noStrike" cap="none">
                        <a:solidFill>
                          <a:srgbClr val="000000"/>
                        </a:solidFill>
                        <a:latin typeface="Arial"/>
                        <a:ea typeface="Calibri" panose="020F0502020204030204" pitchFamily="34" charset="0"/>
                        <a:cs typeface="Arial"/>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b="0" i="0" u="none" strike="noStrike" cap="none" dirty="0" err="1">
                          <a:solidFill>
                            <a:srgbClr val="000000"/>
                          </a:solidFill>
                          <a:latin typeface="Arial"/>
                          <a:ea typeface="Times New Roman" panose="02020603050405020304" pitchFamily="18" charset="0"/>
                          <a:cs typeface="Arial"/>
                          <a:sym typeface="Arial"/>
                        </a:rPr>
                        <a:t>Dẫn</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khí</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điều</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hòa</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lượng</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khí</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vào</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phổi</a:t>
                      </a:r>
                      <a:r>
                        <a:rPr lang="en-US" sz="1800" b="0" i="0" u="none" strike="noStrike" cap="none" dirty="0">
                          <a:solidFill>
                            <a:srgbClr val="000000"/>
                          </a:solidFill>
                          <a:latin typeface="Arial"/>
                          <a:ea typeface="Times New Roman" panose="02020603050405020304" pitchFamily="18" charset="0"/>
                          <a:cs typeface="Arial"/>
                          <a:sym typeface="Arial"/>
                        </a:rPr>
                        <a:t>.</a:t>
                      </a:r>
                      <a:endParaRPr lang="en-US" sz="1800" b="0" i="0" u="none" strike="noStrike" cap="none" dirty="0">
                        <a:solidFill>
                          <a:srgbClr val="000000"/>
                        </a:solidFill>
                        <a:latin typeface="Arial"/>
                        <a:ea typeface="Calibri" panose="020F0502020204030204" pitchFamily="34" charset="0"/>
                        <a:cs typeface="Arial"/>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9398216"/>
                  </a:ext>
                </a:extLst>
              </a:tr>
              <a:tr h="543659">
                <a:tc>
                  <a:txBody>
                    <a:bodyPr/>
                    <a:lstStyle/>
                    <a:p>
                      <a:pPr marL="0" marR="0" algn="ctr">
                        <a:lnSpc>
                          <a:spcPct val="150000"/>
                        </a:lnSpc>
                        <a:spcBef>
                          <a:spcPts val="100"/>
                        </a:spcBef>
                        <a:spcAft>
                          <a:spcPts val="100"/>
                        </a:spcAft>
                      </a:pPr>
                      <a:r>
                        <a:rPr lang="en-US" sz="1800" b="0" i="0" u="none" strike="noStrike" cap="none" dirty="0" err="1">
                          <a:solidFill>
                            <a:srgbClr val="000000"/>
                          </a:solidFill>
                          <a:latin typeface="Arial"/>
                          <a:ea typeface="Times New Roman" panose="02020603050405020304" pitchFamily="18" charset="0"/>
                          <a:cs typeface="Arial"/>
                          <a:sym typeface="Arial"/>
                        </a:rPr>
                        <a:t>Phổi</a:t>
                      </a:r>
                      <a:endParaRPr lang="en-US" sz="1800" b="0" i="0" u="none" strike="noStrike" cap="none" dirty="0">
                        <a:solidFill>
                          <a:srgbClr val="000000"/>
                        </a:solidFill>
                        <a:latin typeface="Arial"/>
                        <a:ea typeface="Calibri" panose="020F0502020204030204" pitchFamily="34" charset="0"/>
                        <a:cs typeface="Arial"/>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b="0" i="0" u="none" strike="noStrike" cap="none" dirty="0" err="1">
                          <a:solidFill>
                            <a:srgbClr val="000000"/>
                          </a:solidFill>
                          <a:latin typeface="Arial"/>
                          <a:ea typeface="Times New Roman" panose="02020603050405020304" pitchFamily="18" charset="0"/>
                          <a:cs typeface="Arial"/>
                          <a:sym typeface="Arial"/>
                        </a:rPr>
                        <a:t>Trao</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đổi</a:t>
                      </a:r>
                      <a:r>
                        <a:rPr lang="en-US" sz="1800" b="0" i="0" u="none" strike="noStrike" cap="none" dirty="0">
                          <a:solidFill>
                            <a:srgbClr val="000000"/>
                          </a:solidFill>
                          <a:latin typeface="Arial"/>
                          <a:ea typeface="Times New Roman" panose="02020603050405020304" pitchFamily="18" charset="0"/>
                          <a:cs typeface="Arial"/>
                          <a:sym typeface="Arial"/>
                        </a:rPr>
                        <a:t> </a:t>
                      </a:r>
                      <a:r>
                        <a:rPr lang="en-US" sz="1800" b="0" i="0" u="none" strike="noStrike" cap="none" dirty="0" err="1">
                          <a:solidFill>
                            <a:srgbClr val="000000"/>
                          </a:solidFill>
                          <a:latin typeface="Arial"/>
                          <a:ea typeface="Times New Roman" panose="02020603050405020304" pitchFamily="18" charset="0"/>
                          <a:cs typeface="Arial"/>
                          <a:sym typeface="Arial"/>
                        </a:rPr>
                        <a:t>khí</a:t>
                      </a:r>
                      <a:r>
                        <a:rPr lang="en-US" sz="1800" b="0" i="0" u="none" strike="noStrike" cap="none" dirty="0">
                          <a:solidFill>
                            <a:srgbClr val="000000"/>
                          </a:solidFill>
                          <a:latin typeface="Arial"/>
                          <a:ea typeface="Times New Roman" panose="02020603050405020304" pitchFamily="18" charset="0"/>
                          <a:cs typeface="Arial"/>
                          <a:sym typeface="Arial"/>
                        </a:rPr>
                        <a:t>.</a:t>
                      </a:r>
                      <a:endParaRPr lang="en-US" sz="1800" b="0" i="0" u="none" strike="noStrike" cap="none" dirty="0">
                        <a:solidFill>
                          <a:srgbClr val="000000"/>
                        </a:solidFill>
                        <a:latin typeface="Arial"/>
                        <a:ea typeface="Calibri" panose="020F0502020204030204" pitchFamily="34" charset="0"/>
                        <a:cs typeface="Arial"/>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5483652"/>
                  </a:ext>
                </a:extLst>
              </a:tr>
            </a:tbl>
          </a:graphicData>
        </a:graphic>
      </p:graphicFrame>
      <p:pic>
        <p:nvPicPr>
          <p:cNvPr id="17" name="Picture 16"/>
          <p:cNvPicPr>
            <a:picLocks noChangeAspect="1"/>
          </p:cNvPicPr>
          <p:nvPr/>
        </p:nvPicPr>
        <p:blipFill>
          <a:blip r:embed="rId3"/>
          <a:stretch>
            <a:fillRect/>
          </a:stretch>
        </p:blipFill>
        <p:spPr>
          <a:xfrm>
            <a:off x="8047184" y="66050"/>
            <a:ext cx="963251" cy="1176630"/>
          </a:xfrm>
          <a:prstGeom prst="rect">
            <a:avLst/>
          </a:prstGeom>
        </p:spPr>
      </p:pic>
    </p:spTree>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8047184" y="66050"/>
            <a:ext cx="963251" cy="1176630"/>
          </a:xfrm>
          <a:prstGeom prst="rect">
            <a:avLst/>
          </a:prstGeom>
        </p:spPr>
      </p:pic>
      <p:grpSp>
        <p:nvGrpSpPr>
          <p:cNvPr id="18" name="Group 17">
            <a:extLst>
              <a:ext uri="{FF2B5EF4-FFF2-40B4-BE49-F238E27FC236}">
                <a16:creationId xmlns:a16="http://schemas.microsoft.com/office/drawing/2014/main" id="{F35C92F5-B9F2-4E81-AB61-4DE47CE320BA}"/>
              </a:ext>
            </a:extLst>
          </p:cNvPr>
          <p:cNvGrpSpPr/>
          <p:nvPr/>
        </p:nvGrpSpPr>
        <p:grpSpPr>
          <a:xfrm>
            <a:off x="133565" y="172718"/>
            <a:ext cx="4244472" cy="1191766"/>
            <a:chOff x="702672" y="1604571"/>
            <a:chExt cx="4244472" cy="1191766"/>
          </a:xfrm>
        </p:grpSpPr>
        <p:sp>
          <p:nvSpPr>
            <p:cNvPr id="19" name="Rounded Rectangle 3">
              <a:extLst>
                <a:ext uri="{FF2B5EF4-FFF2-40B4-BE49-F238E27FC236}">
                  <a16:creationId xmlns:a16="http://schemas.microsoft.com/office/drawing/2014/main" id="{6D039A4F-D088-4CFC-8D2A-123311641AAB}"/>
                </a:ext>
              </a:extLst>
            </p:cNvPr>
            <p:cNvSpPr/>
            <p:nvPr/>
          </p:nvSpPr>
          <p:spPr>
            <a:xfrm>
              <a:off x="702672" y="2042677"/>
              <a:ext cx="4244472" cy="753660"/>
            </a:xfrm>
            <a:prstGeom prst="roundRect">
              <a:avLst>
                <a:gd name="adj" fmla="val 10024"/>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rPr>
                <a:t>Chức</a:t>
              </a:r>
              <a:r>
                <a:rPr lang="en-US" sz="2000" dirty="0">
                  <a:solidFill>
                    <a:schemeClr val="tx1"/>
                  </a:solidFill>
                </a:rPr>
                <a:t> </a:t>
              </a:r>
              <a:r>
                <a:rPr lang="en-US" sz="2000" dirty="0" err="1">
                  <a:solidFill>
                    <a:schemeClr val="tx1"/>
                  </a:solidFill>
                </a:rPr>
                <a:t>năng</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hệ</a:t>
              </a:r>
              <a:r>
                <a:rPr lang="en-US" sz="2000" dirty="0">
                  <a:solidFill>
                    <a:schemeClr val="tx1"/>
                  </a:solidFill>
                </a:rPr>
                <a:t> </a:t>
              </a:r>
              <a:r>
                <a:rPr lang="en-US" sz="2000" dirty="0" err="1">
                  <a:solidFill>
                    <a:schemeClr val="tx1"/>
                  </a:solidFill>
                </a:rPr>
                <a:t>hô</a:t>
              </a:r>
              <a:r>
                <a:rPr lang="en-US" sz="2000" dirty="0">
                  <a:solidFill>
                    <a:schemeClr val="tx1"/>
                  </a:solidFill>
                </a:rPr>
                <a:t> </a:t>
              </a:r>
              <a:r>
                <a:rPr lang="en-US" sz="2000" dirty="0" err="1">
                  <a:solidFill>
                    <a:schemeClr val="tx1"/>
                  </a:solidFill>
                </a:rPr>
                <a:t>hấp</a:t>
              </a:r>
              <a:r>
                <a:rPr lang="en-US" sz="2000" dirty="0">
                  <a:solidFill>
                    <a:schemeClr val="tx1"/>
                  </a:solidFill>
                </a:rPr>
                <a:t> </a:t>
              </a:r>
              <a:r>
                <a:rPr lang="en-US" sz="2000" dirty="0" err="1">
                  <a:solidFill>
                    <a:schemeClr val="tx1"/>
                  </a:solidFill>
                </a:rPr>
                <a:t>là</a:t>
              </a:r>
              <a:r>
                <a:rPr lang="en-US" sz="2000" dirty="0">
                  <a:solidFill>
                    <a:schemeClr val="tx1"/>
                  </a:solidFill>
                </a:rPr>
                <a:t> </a:t>
              </a:r>
              <a:r>
                <a:rPr lang="en-US" sz="2000" dirty="0" err="1">
                  <a:solidFill>
                    <a:schemeClr val="tx1"/>
                  </a:solidFill>
                </a:rPr>
                <a:t>gì</a:t>
              </a:r>
              <a:r>
                <a:rPr lang="en-US" sz="2000" dirty="0">
                  <a:solidFill>
                    <a:schemeClr val="tx1"/>
                  </a:solidFill>
                </a:rPr>
                <a:t>?</a:t>
              </a:r>
            </a:p>
          </p:txBody>
        </p:sp>
        <p:pic>
          <p:nvPicPr>
            <p:cNvPr id="20" name="Picture 19">
              <a:extLst>
                <a:ext uri="{FF2B5EF4-FFF2-40B4-BE49-F238E27FC236}">
                  <a16:creationId xmlns:a16="http://schemas.microsoft.com/office/drawing/2014/main" id="{B2AFBD08-4899-4AA5-84FD-78CF01BA60D5}"/>
                </a:ext>
              </a:extLst>
            </p:cNvPr>
            <p:cNvPicPr>
              <a:picLocks noChangeAspect="1"/>
            </p:cNvPicPr>
            <p:nvPr/>
          </p:nvPicPr>
          <p:blipFill>
            <a:blip r:embed="rId4"/>
            <a:stretch>
              <a:fillRect/>
            </a:stretch>
          </p:blipFill>
          <p:spPr>
            <a:xfrm>
              <a:off x="1118375" y="1604571"/>
              <a:ext cx="1068681" cy="575282"/>
            </a:xfrm>
            <a:prstGeom prst="rect">
              <a:avLst/>
            </a:prstGeom>
          </p:spPr>
        </p:pic>
      </p:grpSp>
      <p:sp>
        <p:nvSpPr>
          <p:cNvPr id="4" name="TextBox 3">
            <a:extLst>
              <a:ext uri="{FF2B5EF4-FFF2-40B4-BE49-F238E27FC236}">
                <a16:creationId xmlns:a16="http://schemas.microsoft.com/office/drawing/2014/main" id="{CD7EC73E-3A03-4320-B0C2-337EFB0C4486}"/>
              </a:ext>
            </a:extLst>
          </p:cNvPr>
          <p:cNvSpPr txBox="1"/>
          <p:nvPr/>
        </p:nvSpPr>
        <p:spPr>
          <a:xfrm>
            <a:off x="2965235" y="1490909"/>
            <a:ext cx="6045200" cy="1420325"/>
          </a:xfrm>
          <a:prstGeom prst="rect">
            <a:avLst/>
          </a:prstGeom>
          <a:noFill/>
        </p:spPr>
        <p:txBody>
          <a:bodyPr wrap="square" rtlCol="0">
            <a:spAutoFit/>
          </a:bodyPr>
          <a:lstStyle/>
          <a:p>
            <a:pPr algn="just">
              <a:lnSpc>
                <a:spcPct val="150000"/>
              </a:lnSpc>
            </a:pPr>
            <a:r>
              <a:rPr lang="en-US" sz="2000" dirty="0" err="1"/>
              <a:t>Hệ</a:t>
            </a:r>
            <a:r>
              <a:rPr lang="en-US" sz="2000" dirty="0"/>
              <a:t> </a:t>
            </a:r>
            <a:r>
              <a:rPr lang="en-US" sz="2000" dirty="0" err="1"/>
              <a:t>hô</a:t>
            </a:r>
            <a:r>
              <a:rPr lang="en-US" sz="2000" dirty="0"/>
              <a:t> </a:t>
            </a:r>
            <a:r>
              <a:rPr lang="en-US" sz="2000" dirty="0" err="1"/>
              <a:t>hấp</a:t>
            </a:r>
            <a:r>
              <a:rPr lang="en-US" sz="2000" dirty="0"/>
              <a:t> </a:t>
            </a:r>
            <a:r>
              <a:rPr lang="en-US" sz="2000" dirty="0" err="1"/>
              <a:t>gồm</a:t>
            </a:r>
            <a:r>
              <a:rPr lang="en-US" sz="2000" dirty="0"/>
              <a:t> đ</a:t>
            </a:r>
            <a:r>
              <a:rPr lang="vi-VN" sz="2000" dirty="0"/>
              <a:t>ư</a:t>
            </a:r>
            <a:r>
              <a:rPr lang="en-US" sz="2000" dirty="0" err="1"/>
              <a:t>ờng</a:t>
            </a:r>
            <a:r>
              <a:rPr lang="en-US" sz="2000" dirty="0"/>
              <a:t> </a:t>
            </a:r>
            <a:r>
              <a:rPr lang="en-US" sz="2000" dirty="0" err="1"/>
              <a:t>dẫn</a:t>
            </a:r>
            <a:r>
              <a:rPr lang="en-US" sz="2000" dirty="0"/>
              <a:t> </a:t>
            </a:r>
            <a:r>
              <a:rPr lang="en-US" sz="2000" dirty="0" err="1"/>
              <a:t>khí</a:t>
            </a:r>
            <a:r>
              <a:rPr lang="en-US" sz="2000" dirty="0"/>
              <a:t> </a:t>
            </a:r>
            <a:r>
              <a:rPr lang="en-US" sz="2000" dirty="0" err="1"/>
              <a:t>và</a:t>
            </a:r>
            <a:r>
              <a:rPr lang="en-US" sz="2000" dirty="0"/>
              <a:t> </a:t>
            </a:r>
            <a:r>
              <a:rPr lang="en-US" sz="2000" dirty="0" err="1">
                <a:solidFill>
                  <a:schemeClr val="tx1"/>
                </a:solidFill>
                <a:latin typeface="+mn-lt"/>
                <a:ea typeface="+mn-ea"/>
                <a:cs typeface="+mn-cs"/>
              </a:rPr>
              <a:t>phổi</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Các</a:t>
            </a:r>
            <a:r>
              <a:rPr lang="en-US" sz="2000" dirty="0">
                <a:solidFill>
                  <a:schemeClr val="tx1"/>
                </a:solidFill>
                <a:latin typeface="+mn-lt"/>
                <a:ea typeface="+mn-ea"/>
                <a:cs typeface="+mn-cs"/>
              </a:rPr>
              <a:t> c</a:t>
            </a:r>
            <a:r>
              <a:rPr lang="vi-VN" sz="2000" dirty="0">
                <a:solidFill>
                  <a:schemeClr val="tx1"/>
                </a:solidFill>
                <a:latin typeface="+mn-lt"/>
                <a:ea typeface="+mn-ea"/>
                <a:cs typeface="+mn-cs"/>
              </a:rPr>
              <a:t>ơ</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quan</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trong</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hệ</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hô</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hấp</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hoạt</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động</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phối</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hợp</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nhịp</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nhàng</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với</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nhau</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thực</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hiện</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chức</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năng</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trao</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đổi</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khí</a:t>
            </a:r>
            <a:r>
              <a:rPr lang="en-US" sz="2000" dirty="0">
                <a:solidFill>
                  <a:schemeClr val="tx1"/>
                </a:solidFill>
                <a:latin typeface="+mn-lt"/>
                <a:ea typeface="+mn-ea"/>
                <a:cs typeface="+mn-cs"/>
              </a:rPr>
              <a:t>.</a:t>
            </a:r>
          </a:p>
        </p:txBody>
      </p:sp>
      <p:pic>
        <p:nvPicPr>
          <p:cNvPr id="21" name="Picture 20" descr="A diagram of human body&#10;&#10;Description generated with high confidence">
            <a:extLst>
              <a:ext uri="{FF2B5EF4-FFF2-40B4-BE49-F238E27FC236}">
                <a16:creationId xmlns:a16="http://schemas.microsoft.com/office/drawing/2014/main" id="{1AE3BA4C-CF71-4088-B67D-D1A5A8818CAA}"/>
              </a:ext>
            </a:extLst>
          </p:cNvPr>
          <p:cNvPicPr>
            <a:picLocks noChangeAspect="1"/>
          </p:cNvPicPr>
          <p:nvPr/>
        </p:nvPicPr>
        <p:blipFill>
          <a:blip r:embed="rId5"/>
          <a:stretch>
            <a:fillRect/>
          </a:stretch>
        </p:blipFill>
        <p:spPr>
          <a:xfrm>
            <a:off x="0" y="1612713"/>
            <a:ext cx="3561893" cy="3071966"/>
          </a:xfrm>
          <a:prstGeom prst="rect">
            <a:avLst/>
          </a:prstGeom>
        </p:spPr>
      </p:pic>
      <p:pic>
        <p:nvPicPr>
          <p:cNvPr id="22" name="Picture 21" descr="A diagram of the internal organs&#10;&#10;Description generated with high confidence">
            <a:extLst>
              <a:ext uri="{FF2B5EF4-FFF2-40B4-BE49-F238E27FC236}">
                <a16:creationId xmlns:a16="http://schemas.microsoft.com/office/drawing/2014/main" id="{241DFEDA-FC82-4893-8904-D00C4A7DE578}"/>
              </a:ext>
            </a:extLst>
          </p:cNvPr>
          <p:cNvPicPr>
            <a:picLocks noChangeAspect="1"/>
          </p:cNvPicPr>
          <p:nvPr/>
        </p:nvPicPr>
        <p:blipFill>
          <a:blip r:embed="rId6"/>
          <a:stretch>
            <a:fillRect/>
          </a:stretch>
        </p:blipFill>
        <p:spPr>
          <a:xfrm>
            <a:off x="4937404" y="2911234"/>
            <a:ext cx="3179447" cy="1929492"/>
          </a:xfrm>
          <a:prstGeom prst="rect">
            <a:avLst/>
          </a:prstGeom>
        </p:spPr>
      </p:pic>
    </p:spTree>
    <p:extLst>
      <p:ext uri="{BB962C8B-B14F-4D97-AF65-F5344CB8AC3E}">
        <p14:creationId xmlns:p14="http://schemas.microsoft.com/office/powerpoint/2010/main" val="377913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18" name="Group 17">
            <a:extLst>
              <a:ext uri="{FF2B5EF4-FFF2-40B4-BE49-F238E27FC236}">
                <a16:creationId xmlns:a16="http://schemas.microsoft.com/office/drawing/2014/main" id="{F35C92F5-B9F2-4E81-AB61-4DE47CE320BA}"/>
              </a:ext>
            </a:extLst>
          </p:cNvPr>
          <p:cNvGrpSpPr/>
          <p:nvPr/>
        </p:nvGrpSpPr>
        <p:grpSpPr>
          <a:xfrm>
            <a:off x="191980" y="23857"/>
            <a:ext cx="8336828" cy="1144051"/>
            <a:chOff x="702672" y="1652286"/>
            <a:chExt cx="8336828" cy="1144051"/>
          </a:xfrm>
        </p:grpSpPr>
        <p:sp>
          <p:nvSpPr>
            <p:cNvPr id="19" name="Rounded Rectangle 3">
              <a:extLst>
                <a:ext uri="{FF2B5EF4-FFF2-40B4-BE49-F238E27FC236}">
                  <a16:creationId xmlns:a16="http://schemas.microsoft.com/office/drawing/2014/main" id="{6D039A4F-D088-4CFC-8D2A-123311641AAB}"/>
                </a:ext>
              </a:extLst>
            </p:cNvPr>
            <p:cNvSpPr/>
            <p:nvPr/>
          </p:nvSpPr>
          <p:spPr>
            <a:xfrm>
              <a:off x="702672" y="2042677"/>
              <a:ext cx="8336828" cy="753660"/>
            </a:xfrm>
            <a:prstGeom prst="roundRect">
              <a:avLst>
                <a:gd name="adj" fmla="val 10024"/>
              </a:avLst>
            </a:prstGeom>
            <a:solidFill>
              <a:schemeClr val="bg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rPr>
                <a:t>Không</a:t>
              </a:r>
              <a:r>
                <a:rPr lang="en-US" sz="2000" dirty="0">
                  <a:solidFill>
                    <a:schemeClr val="tx1"/>
                  </a:solidFill>
                </a:rPr>
                <a:t> </a:t>
              </a:r>
              <a:r>
                <a:rPr lang="en-US" sz="2000" dirty="0" err="1">
                  <a:solidFill>
                    <a:schemeClr val="tx1"/>
                  </a:solidFill>
                </a:rPr>
                <a:t>khí</a:t>
              </a:r>
              <a:r>
                <a:rPr lang="en-US" sz="2000" dirty="0">
                  <a:solidFill>
                    <a:schemeClr val="tx1"/>
                  </a:solidFill>
                </a:rPr>
                <a:t> </a:t>
              </a:r>
              <a:r>
                <a:rPr lang="en-US" sz="2000" dirty="0" err="1">
                  <a:solidFill>
                    <a:schemeClr val="tx1"/>
                  </a:solidFill>
                </a:rPr>
                <a:t>sẽ</a:t>
              </a:r>
              <a:r>
                <a:rPr lang="en-US" sz="2000" dirty="0">
                  <a:solidFill>
                    <a:schemeClr val="tx1"/>
                  </a:solidFill>
                </a:rPr>
                <a:t> di </a:t>
              </a:r>
              <a:r>
                <a:rPr lang="en-US" sz="2000" dirty="0" err="1">
                  <a:solidFill>
                    <a:schemeClr val="tx1"/>
                  </a:solidFill>
                </a:rPr>
                <a:t>chuyển</a:t>
              </a:r>
              <a:r>
                <a:rPr lang="en-US" sz="2000" dirty="0">
                  <a:solidFill>
                    <a:schemeClr val="tx1"/>
                  </a:solidFill>
                </a:rPr>
                <a:t> qua </a:t>
              </a:r>
              <a:r>
                <a:rPr lang="en-US" sz="2000" dirty="0" err="1">
                  <a:solidFill>
                    <a:schemeClr val="tx1"/>
                  </a:solidFill>
                </a:rPr>
                <a:t>các</a:t>
              </a:r>
              <a:r>
                <a:rPr lang="en-US" sz="2000" dirty="0">
                  <a:solidFill>
                    <a:schemeClr val="tx1"/>
                  </a:solidFill>
                </a:rPr>
                <a:t> c</a:t>
              </a:r>
              <a:r>
                <a:rPr lang="vi-VN" sz="2000" dirty="0">
                  <a:solidFill>
                    <a:schemeClr val="tx1"/>
                  </a:solidFill>
                </a:rPr>
                <a:t>ơ</a:t>
              </a:r>
              <a:r>
                <a:rPr lang="en-US" sz="2000" dirty="0">
                  <a:solidFill>
                    <a:schemeClr val="tx1"/>
                  </a:solidFill>
                </a:rPr>
                <a:t> </a:t>
              </a:r>
              <a:r>
                <a:rPr lang="en-US" sz="2000" dirty="0" err="1">
                  <a:solidFill>
                    <a:schemeClr val="tx1"/>
                  </a:solidFill>
                </a:rPr>
                <a:t>quan</a:t>
              </a:r>
              <a:r>
                <a:rPr lang="en-US" sz="2000" dirty="0">
                  <a:solidFill>
                    <a:schemeClr val="tx1"/>
                  </a:solidFill>
                </a:rPr>
                <a:t> </a:t>
              </a:r>
              <a:r>
                <a:rPr lang="en-US" sz="2000" dirty="0" err="1">
                  <a:solidFill>
                    <a:schemeClr val="tx1"/>
                  </a:solidFill>
                </a:rPr>
                <a:t>nào</a:t>
              </a:r>
              <a:r>
                <a:rPr lang="en-US" sz="2000" dirty="0">
                  <a:solidFill>
                    <a:schemeClr val="tx1"/>
                  </a:solidFill>
                </a:rPr>
                <a:t> </a:t>
              </a:r>
              <a:r>
                <a:rPr lang="en-US" sz="2000" dirty="0" err="1">
                  <a:solidFill>
                    <a:schemeClr val="tx1"/>
                  </a:solidFill>
                </a:rPr>
                <a:t>khi</a:t>
              </a:r>
              <a:r>
                <a:rPr lang="en-US" sz="2000" dirty="0">
                  <a:solidFill>
                    <a:schemeClr val="tx1"/>
                  </a:solidFill>
                </a:rPr>
                <a:t> </a:t>
              </a:r>
              <a:r>
                <a:rPr lang="en-US" sz="2000" dirty="0" err="1">
                  <a:solidFill>
                    <a:schemeClr val="tx1"/>
                  </a:solidFill>
                </a:rPr>
                <a:t>hít</a:t>
              </a:r>
              <a:r>
                <a:rPr lang="en-US" sz="2000" dirty="0">
                  <a:solidFill>
                    <a:schemeClr val="tx1"/>
                  </a:solidFill>
                </a:rPr>
                <a:t> </a:t>
              </a:r>
              <a:r>
                <a:rPr lang="en-US" sz="2000" dirty="0" err="1">
                  <a:solidFill>
                    <a:schemeClr val="tx1"/>
                  </a:solidFill>
                </a:rPr>
                <a:t>vào</a:t>
              </a:r>
              <a:r>
                <a:rPr lang="en-US" sz="2000" dirty="0">
                  <a:solidFill>
                    <a:schemeClr val="tx1"/>
                  </a:solidFill>
                </a:rPr>
                <a:t> </a:t>
              </a:r>
              <a:r>
                <a:rPr lang="en-US" sz="2000" dirty="0" err="1">
                  <a:solidFill>
                    <a:schemeClr val="tx1"/>
                  </a:solidFill>
                </a:rPr>
                <a:t>và</a:t>
              </a:r>
              <a:r>
                <a:rPr lang="en-US" sz="2000" dirty="0">
                  <a:solidFill>
                    <a:schemeClr val="tx1"/>
                  </a:solidFill>
                </a:rPr>
                <a:t> </a:t>
              </a:r>
              <a:r>
                <a:rPr lang="en-US" sz="2000" dirty="0" err="1">
                  <a:solidFill>
                    <a:schemeClr val="tx1"/>
                  </a:solidFill>
                </a:rPr>
                <a:t>khi</a:t>
              </a:r>
              <a:r>
                <a:rPr lang="en-US" sz="2000" dirty="0">
                  <a:solidFill>
                    <a:schemeClr val="tx1"/>
                  </a:solidFill>
                </a:rPr>
                <a:t> </a:t>
              </a:r>
              <a:r>
                <a:rPr lang="en-US" sz="2000" dirty="0" err="1">
                  <a:solidFill>
                    <a:schemeClr val="tx1"/>
                  </a:solidFill>
                </a:rPr>
                <a:t>thở</a:t>
              </a:r>
              <a:r>
                <a:rPr lang="en-US" sz="2000" dirty="0">
                  <a:solidFill>
                    <a:schemeClr val="tx1"/>
                  </a:solidFill>
                </a:rPr>
                <a:t> ra?</a:t>
              </a:r>
            </a:p>
          </p:txBody>
        </p:sp>
        <p:pic>
          <p:nvPicPr>
            <p:cNvPr id="20" name="Picture 19">
              <a:extLst>
                <a:ext uri="{FF2B5EF4-FFF2-40B4-BE49-F238E27FC236}">
                  <a16:creationId xmlns:a16="http://schemas.microsoft.com/office/drawing/2014/main" id="{B2AFBD08-4899-4AA5-84FD-78CF01BA60D5}"/>
                </a:ext>
              </a:extLst>
            </p:cNvPr>
            <p:cNvPicPr>
              <a:picLocks noChangeAspect="1"/>
            </p:cNvPicPr>
            <p:nvPr/>
          </p:nvPicPr>
          <p:blipFill>
            <a:blip r:embed="rId3"/>
            <a:stretch>
              <a:fillRect/>
            </a:stretch>
          </p:blipFill>
          <p:spPr>
            <a:xfrm>
              <a:off x="942884" y="1652286"/>
              <a:ext cx="1068681" cy="575282"/>
            </a:xfrm>
            <a:prstGeom prst="rect">
              <a:avLst/>
            </a:prstGeom>
          </p:spPr>
        </p:pic>
      </p:grpSp>
      <p:pic>
        <p:nvPicPr>
          <p:cNvPr id="17" name="Picture 16"/>
          <p:cNvPicPr>
            <a:picLocks noChangeAspect="1"/>
          </p:cNvPicPr>
          <p:nvPr/>
        </p:nvPicPr>
        <p:blipFill>
          <a:blip r:embed="rId4"/>
          <a:stretch>
            <a:fillRect/>
          </a:stretch>
        </p:blipFill>
        <p:spPr>
          <a:xfrm>
            <a:off x="8047183" y="682335"/>
            <a:ext cx="963251" cy="1176630"/>
          </a:xfrm>
          <a:prstGeom prst="rect">
            <a:avLst/>
          </a:prstGeom>
        </p:spPr>
      </p:pic>
      <p:pic>
        <p:nvPicPr>
          <p:cNvPr id="21" name="Picture 20" descr="A diagram of human body&#10;&#10;Description generated with high confidence">
            <a:extLst>
              <a:ext uri="{FF2B5EF4-FFF2-40B4-BE49-F238E27FC236}">
                <a16:creationId xmlns:a16="http://schemas.microsoft.com/office/drawing/2014/main" id="{1AE3BA4C-CF71-4088-B67D-D1A5A8818CAA}"/>
              </a:ext>
            </a:extLst>
          </p:cNvPr>
          <p:cNvPicPr>
            <a:picLocks noChangeAspect="1"/>
          </p:cNvPicPr>
          <p:nvPr/>
        </p:nvPicPr>
        <p:blipFill>
          <a:blip r:embed="rId5"/>
          <a:stretch>
            <a:fillRect/>
          </a:stretch>
        </p:blipFill>
        <p:spPr>
          <a:xfrm>
            <a:off x="0" y="1321891"/>
            <a:ext cx="3701313" cy="3192209"/>
          </a:xfrm>
          <a:prstGeom prst="rect">
            <a:avLst/>
          </a:prstGeom>
        </p:spPr>
      </p:pic>
      <p:sp>
        <p:nvSpPr>
          <p:cNvPr id="2" name="Rectangle 1">
            <a:extLst>
              <a:ext uri="{FF2B5EF4-FFF2-40B4-BE49-F238E27FC236}">
                <a16:creationId xmlns:a16="http://schemas.microsoft.com/office/drawing/2014/main" id="{A4174621-796D-45B7-8CD3-F956D1CEC5A3}"/>
              </a:ext>
            </a:extLst>
          </p:cNvPr>
          <p:cNvSpPr/>
          <p:nvPr/>
        </p:nvSpPr>
        <p:spPr>
          <a:xfrm>
            <a:off x="3805845" y="1545511"/>
            <a:ext cx="4995255" cy="1445973"/>
          </a:xfrm>
          <a:prstGeom prst="rect">
            <a:avLst/>
          </a:prstGeom>
        </p:spPr>
        <p:txBody>
          <a:bodyPr wrap="square">
            <a:spAutoFit/>
          </a:bodyPr>
          <a:lstStyle/>
          <a:p>
            <a:pPr algn="just">
              <a:lnSpc>
                <a:spcPct val="150000"/>
              </a:lnSpc>
              <a:spcBef>
                <a:spcPts val="100"/>
              </a:spcBef>
              <a:spcAft>
                <a:spcPts val="100"/>
              </a:spcAft>
            </a:pPr>
            <a:endParaRPr lang="en-US" sz="2000" dirty="0">
              <a:solidFill>
                <a:schemeClr val="tx1"/>
              </a:solidFill>
              <a:latin typeface="+mn-lt"/>
              <a:ea typeface="+mn-ea"/>
              <a:cs typeface="+mn-cs"/>
            </a:endParaRPr>
          </a:p>
          <a:p>
            <a:pPr algn="just">
              <a:lnSpc>
                <a:spcPct val="150000"/>
              </a:lnSpc>
              <a:spcBef>
                <a:spcPts val="100"/>
              </a:spcBef>
              <a:spcAft>
                <a:spcPts val="100"/>
              </a:spcAft>
            </a:pPr>
            <a:r>
              <a:rPr lang="en-US" sz="2000" dirty="0" err="1">
                <a:solidFill>
                  <a:schemeClr val="tx1"/>
                </a:solidFill>
                <a:latin typeface="+mn-lt"/>
                <a:ea typeface="+mn-ea"/>
                <a:cs typeface="+mn-cs"/>
              </a:rPr>
              <a:t>Xoang</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mũi</a:t>
            </a:r>
            <a:r>
              <a:rPr lang="en-US" sz="2000" dirty="0">
                <a:solidFill>
                  <a:schemeClr val="tx1"/>
                </a:solidFill>
                <a:latin typeface="+mn-lt"/>
                <a:ea typeface="+mn-ea"/>
                <a:cs typeface="+mn-cs"/>
              </a:rPr>
              <a:t> → </a:t>
            </a:r>
            <a:r>
              <a:rPr lang="en-US" sz="2000" dirty="0" err="1">
                <a:solidFill>
                  <a:schemeClr val="tx1"/>
                </a:solidFill>
                <a:latin typeface="+mn-lt"/>
                <a:ea typeface="+mn-ea"/>
                <a:cs typeface="+mn-cs"/>
              </a:rPr>
              <a:t>Hầu</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họng</a:t>
            </a:r>
            <a:r>
              <a:rPr lang="en-US" sz="2000" dirty="0">
                <a:solidFill>
                  <a:schemeClr val="tx1"/>
                </a:solidFill>
                <a:latin typeface="+mn-lt"/>
                <a:ea typeface="+mn-ea"/>
                <a:cs typeface="+mn-cs"/>
              </a:rPr>
              <a:t>) → Thanh </a:t>
            </a:r>
            <a:r>
              <a:rPr lang="en-US" sz="2000" dirty="0" err="1">
                <a:solidFill>
                  <a:schemeClr val="tx1"/>
                </a:solidFill>
                <a:latin typeface="+mn-lt"/>
                <a:ea typeface="+mn-ea"/>
                <a:cs typeface="+mn-cs"/>
              </a:rPr>
              <a:t>quản</a:t>
            </a:r>
            <a:r>
              <a:rPr lang="en-US" sz="2000" dirty="0">
                <a:solidFill>
                  <a:schemeClr val="tx1"/>
                </a:solidFill>
                <a:latin typeface="+mn-lt"/>
                <a:ea typeface="+mn-ea"/>
                <a:cs typeface="+mn-cs"/>
              </a:rPr>
              <a:t> → </a:t>
            </a:r>
            <a:r>
              <a:rPr lang="en-US" sz="2000" dirty="0" err="1">
                <a:solidFill>
                  <a:schemeClr val="tx1"/>
                </a:solidFill>
                <a:latin typeface="+mn-lt"/>
                <a:ea typeface="+mn-ea"/>
                <a:cs typeface="+mn-cs"/>
              </a:rPr>
              <a:t>Khí</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quản</a:t>
            </a:r>
            <a:r>
              <a:rPr lang="en-US" sz="2000" dirty="0">
                <a:solidFill>
                  <a:schemeClr val="tx1"/>
                </a:solidFill>
                <a:latin typeface="+mn-lt"/>
                <a:ea typeface="+mn-ea"/>
                <a:cs typeface="+mn-cs"/>
              </a:rPr>
              <a:t> → </a:t>
            </a:r>
            <a:r>
              <a:rPr lang="en-US" sz="2000" dirty="0" err="1">
                <a:solidFill>
                  <a:schemeClr val="tx1"/>
                </a:solidFill>
                <a:latin typeface="+mn-lt"/>
                <a:ea typeface="+mn-ea"/>
                <a:cs typeface="+mn-cs"/>
              </a:rPr>
              <a:t>Phế</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quản</a:t>
            </a:r>
            <a:r>
              <a:rPr lang="en-US" sz="2000" dirty="0">
                <a:solidFill>
                  <a:schemeClr val="tx1"/>
                </a:solidFill>
                <a:latin typeface="+mn-lt"/>
                <a:ea typeface="+mn-ea"/>
                <a:cs typeface="+mn-cs"/>
              </a:rPr>
              <a:t> → </a:t>
            </a:r>
            <a:r>
              <a:rPr lang="en-US" sz="2000" dirty="0" err="1">
                <a:solidFill>
                  <a:schemeClr val="tx1"/>
                </a:solidFill>
                <a:latin typeface="+mn-lt"/>
                <a:ea typeface="+mn-ea"/>
                <a:cs typeface="+mn-cs"/>
              </a:rPr>
              <a:t>Phổi</a:t>
            </a:r>
            <a:r>
              <a:rPr lang="en-US" sz="2000" dirty="0">
                <a:solidFill>
                  <a:schemeClr val="tx1"/>
                </a:solidFill>
                <a:latin typeface="+mn-lt"/>
                <a:ea typeface="+mn-ea"/>
                <a:cs typeface="+mn-cs"/>
              </a:rPr>
              <a:t>.</a:t>
            </a:r>
          </a:p>
        </p:txBody>
      </p:sp>
      <p:sp>
        <p:nvSpPr>
          <p:cNvPr id="3" name="Oval 2">
            <a:extLst>
              <a:ext uri="{FF2B5EF4-FFF2-40B4-BE49-F238E27FC236}">
                <a16:creationId xmlns:a16="http://schemas.microsoft.com/office/drawing/2014/main" id="{5CFFA981-EF16-48D2-885E-6F1A3BEE822B}"/>
              </a:ext>
            </a:extLst>
          </p:cNvPr>
          <p:cNvSpPr/>
          <p:nvPr/>
        </p:nvSpPr>
        <p:spPr>
          <a:xfrm>
            <a:off x="5026584" y="1556276"/>
            <a:ext cx="2262909" cy="54963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b"/>
          <a:lstStyle/>
          <a:p>
            <a:pPr algn="just">
              <a:lnSpc>
                <a:spcPct val="150000"/>
              </a:lnSpc>
              <a:spcBef>
                <a:spcPts val="100"/>
              </a:spcBef>
              <a:spcAft>
                <a:spcPts val="100"/>
              </a:spcAft>
            </a:pPr>
            <a:r>
              <a:rPr lang="en-US" sz="2000" dirty="0" err="1">
                <a:solidFill>
                  <a:schemeClr val="tx1"/>
                </a:solidFill>
              </a:rPr>
              <a:t>Khi</a:t>
            </a:r>
            <a:r>
              <a:rPr lang="en-US" sz="2000" dirty="0">
                <a:solidFill>
                  <a:schemeClr val="tx1"/>
                </a:solidFill>
              </a:rPr>
              <a:t> </a:t>
            </a:r>
            <a:r>
              <a:rPr lang="en-US" sz="2000" dirty="0" err="1">
                <a:solidFill>
                  <a:schemeClr val="tx1"/>
                </a:solidFill>
              </a:rPr>
              <a:t>hít</a:t>
            </a:r>
            <a:r>
              <a:rPr lang="en-US" sz="2000" dirty="0">
                <a:solidFill>
                  <a:schemeClr val="tx1"/>
                </a:solidFill>
              </a:rPr>
              <a:t> </a:t>
            </a:r>
            <a:r>
              <a:rPr lang="en-US" sz="2000" dirty="0" err="1">
                <a:solidFill>
                  <a:schemeClr val="tx1"/>
                </a:solidFill>
              </a:rPr>
              <a:t>vào</a:t>
            </a:r>
            <a:r>
              <a:rPr lang="en-US" sz="2000" dirty="0">
                <a:solidFill>
                  <a:schemeClr val="tx1"/>
                </a:solidFill>
              </a:rPr>
              <a:t>: </a:t>
            </a:r>
          </a:p>
        </p:txBody>
      </p:sp>
      <p:sp>
        <p:nvSpPr>
          <p:cNvPr id="5" name="Oval 4">
            <a:extLst>
              <a:ext uri="{FF2B5EF4-FFF2-40B4-BE49-F238E27FC236}">
                <a16:creationId xmlns:a16="http://schemas.microsoft.com/office/drawing/2014/main" id="{BE7AE25B-BD96-4243-8EDF-A7E275E83B28}"/>
              </a:ext>
            </a:extLst>
          </p:cNvPr>
          <p:cNvSpPr/>
          <p:nvPr/>
        </p:nvSpPr>
        <p:spPr>
          <a:xfrm>
            <a:off x="5026584" y="3050583"/>
            <a:ext cx="2262909" cy="54963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b"/>
          <a:lstStyle/>
          <a:p>
            <a:pPr algn="ctr">
              <a:lnSpc>
                <a:spcPct val="150000"/>
              </a:lnSpc>
              <a:spcBef>
                <a:spcPts val="100"/>
              </a:spcBef>
              <a:spcAft>
                <a:spcPts val="100"/>
              </a:spcAft>
            </a:pPr>
            <a:r>
              <a:rPr lang="en-US" sz="2000" dirty="0" err="1">
                <a:solidFill>
                  <a:schemeClr val="tx1"/>
                </a:solidFill>
              </a:rPr>
              <a:t>Khi</a:t>
            </a:r>
            <a:r>
              <a:rPr lang="en-US" sz="2000" dirty="0">
                <a:solidFill>
                  <a:schemeClr val="tx1"/>
                </a:solidFill>
              </a:rPr>
              <a:t> </a:t>
            </a:r>
            <a:r>
              <a:rPr lang="en-US" sz="2000" dirty="0" err="1">
                <a:solidFill>
                  <a:schemeClr val="tx1"/>
                </a:solidFill>
              </a:rPr>
              <a:t>thở</a:t>
            </a:r>
            <a:r>
              <a:rPr lang="en-US" sz="2000" dirty="0">
                <a:solidFill>
                  <a:schemeClr val="tx1"/>
                </a:solidFill>
              </a:rPr>
              <a:t> ra: </a:t>
            </a:r>
          </a:p>
        </p:txBody>
      </p:sp>
      <p:sp>
        <p:nvSpPr>
          <p:cNvPr id="6" name="Rectangle 5">
            <a:extLst>
              <a:ext uri="{FF2B5EF4-FFF2-40B4-BE49-F238E27FC236}">
                <a16:creationId xmlns:a16="http://schemas.microsoft.com/office/drawing/2014/main" id="{75A647FD-770C-448A-BFDA-5C3B1D413720}"/>
              </a:ext>
            </a:extLst>
          </p:cNvPr>
          <p:cNvSpPr/>
          <p:nvPr/>
        </p:nvSpPr>
        <p:spPr>
          <a:xfrm>
            <a:off x="3805844" y="3671527"/>
            <a:ext cx="4774935" cy="958660"/>
          </a:xfrm>
          <a:prstGeom prst="rect">
            <a:avLst/>
          </a:prstGeom>
        </p:spPr>
        <p:txBody>
          <a:bodyPr wrap="square">
            <a:spAutoFit/>
          </a:bodyPr>
          <a:lstStyle/>
          <a:p>
            <a:pPr algn="just">
              <a:lnSpc>
                <a:spcPct val="150000"/>
              </a:lnSpc>
              <a:spcBef>
                <a:spcPts val="100"/>
              </a:spcBef>
              <a:spcAft>
                <a:spcPts val="100"/>
              </a:spcAft>
            </a:pPr>
            <a:r>
              <a:rPr lang="en-US" sz="2000" dirty="0" err="1">
                <a:solidFill>
                  <a:schemeClr val="tx1"/>
                </a:solidFill>
                <a:latin typeface="+mn-lt"/>
                <a:ea typeface="+mn-ea"/>
                <a:cs typeface="+mn-cs"/>
              </a:rPr>
              <a:t>Phổi</a:t>
            </a:r>
            <a:r>
              <a:rPr lang="en-US" sz="2000" dirty="0">
                <a:solidFill>
                  <a:schemeClr val="tx1"/>
                </a:solidFill>
                <a:latin typeface="+mn-lt"/>
                <a:ea typeface="+mn-ea"/>
                <a:cs typeface="+mn-cs"/>
              </a:rPr>
              <a:t> → </a:t>
            </a:r>
            <a:r>
              <a:rPr lang="en-US" sz="2000" dirty="0" err="1">
                <a:solidFill>
                  <a:schemeClr val="tx1"/>
                </a:solidFill>
                <a:latin typeface="+mn-lt"/>
                <a:ea typeface="+mn-ea"/>
                <a:cs typeface="+mn-cs"/>
              </a:rPr>
              <a:t>Phế</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quản</a:t>
            </a:r>
            <a:r>
              <a:rPr lang="en-US" sz="2000" dirty="0">
                <a:solidFill>
                  <a:schemeClr val="tx1"/>
                </a:solidFill>
                <a:latin typeface="+mn-lt"/>
                <a:ea typeface="+mn-ea"/>
                <a:cs typeface="+mn-cs"/>
              </a:rPr>
              <a:t> → </a:t>
            </a:r>
            <a:r>
              <a:rPr lang="en-US" sz="2000" dirty="0" err="1">
                <a:solidFill>
                  <a:schemeClr val="tx1"/>
                </a:solidFill>
                <a:latin typeface="+mn-lt"/>
                <a:ea typeface="+mn-ea"/>
                <a:cs typeface="+mn-cs"/>
              </a:rPr>
              <a:t>Khí</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quản</a:t>
            </a:r>
            <a:r>
              <a:rPr lang="en-US" sz="2000" dirty="0">
                <a:solidFill>
                  <a:schemeClr val="tx1"/>
                </a:solidFill>
                <a:latin typeface="+mn-lt"/>
                <a:ea typeface="+mn-ea"/>
                <a:cs typeface="+mn-cs"/>
              </a:rPr>
              <a:t> → </a:t>
            </a:r>
            <a:r>
              <a:rPr lang="en-US" sz="2000" dirty="0" err="1">
                <a:solidFill>
                  <a:schemeClr val="tx1"/>
                </a:solidFill>
                <a:latin typeface="+mn-lt"/>
                <a:ea typeface="+mn-ea"/>
                <a:cs typeface="+mn-cs"/>
              </a:rPr>
              <a:t>Thành</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quản</a:t>
            </a:r>
            <a:r>
              <a:rPr lang="en-US" sz="2000" dirty="0">
                <a:solidFill>
                  <a:schemeClr val="tx1"/>
                </a:solidFill>
                <a:latin typeface="+mn-lt"/>
                <a:ea typeface="+mn-ea"/>
                <a:cs typeface="+mn-cs"/>
              </a:rPr>
              <a:t> → </a:t>
            </a:r>
            <a:r>
              <a:rPr lang="en-US" sz="2000" dirty="0" err="1">
                <a:solidFill>
                  <a:schemeClr val="tx1"/>
                </a:solidFill>
                <a:latin typeface="+mn-lt"/>
                <a:ea typeface="+mn-ea"/>
                <a:cs typeface="+mn-cs"/>
              </a:rPr>
              <a:t>Hầu</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họng</a:t>
            </a:r>
            <a:r>
              <a:rPr lang="en-US" sz="2000" dirty="0">
                <a:solidFill>
                  <a:schemeClr val="tx1"/>
                </a:solidFill>
                <a:latin typeface="+mn-lt"/>
                <a:ea typeface="+mn-ea"/>
                <a:cs typeface="+mn-cs"/>
              </a:rPr>
              <a:t>) → </a:t>
            </a:r>
            <a:r>
              <a:rPr lang="en-US" sz="2000" dirty="0" err="1">
                <a:solidFill>
                  <a:schemeClr val="tx1"/>
                </a:solidFill>
                <a:latin typeface="+mn-lt"/>
                <a:ea typeface="+mn-ea"/>
                <a:cs typeface="+mn-cs"/>
              </a:rPr>
              <a:t>Xoang</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mũi</a:t>
            </a:r>
            <a:r>
              <a:rPr lang="en-US" sz="2000" dirty="0">
                <a:solidFill>
                  <a:schemeClr val="tx1"/>
                </a:solidFill>
                <a:latin typeface="+mn-lt"/>
                <a:ea typeface="+mn-ea"/>
                <a:cs typeface="+mn-cs"/>
              </a:rPr>
              <a:t>.</a:t>
            </a:r>
          </a:p>
        </p:txBody>
      </p:sp>
    </p:spTree>
    <p:extLst>
      <p:ext uri="{BB962C8B-B14F-4D97-AF65-F5344CB8AC3E}">
        <p14:creationId xmlns:p14="http://schemas.microsoft.com/office/powerpoint/2010/main" val="200171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p:bldLst>
  </p:timing>
</p:sld>
</file>

<file path=ppt/theme/theme1.xml><?xml version="1.0" encoding="utf-8"?>
<a:theme xmlns:a="http://schemas.openxmlformats.org/drawingml/2006/main" name="Respiratory System Workshop for Medical Students by Slidesgo">
  <a:themeElements>
    <a:clrScheme name="Simple Light">
      <a:dk1>
        <a:srgbClr val="000000"/>
      </a:dk1>
      <a:lt1>
        <a:srgbClr val="FFFFFF"/>
      </a:lt1>
      <a:dk2>
        <a:srgbClr val="E4F1F2"/>
      </a:dk2>
      <a:lt2>
        <a:srgbClr val="D0E7EA"/>
      </a:lt2>
      <a:accent1>
        <a:srgbClr val="F7596C"/>
      </a:accent1>
      <a:accent2>
        <a:srgbClr val="ED1D36"/>
      </a:accent2>
      <a:accent3>
        <a:srgbClr val="FFA18D"/>
      </a:accent3>
      <a:accent4>
        <a:srgbClr val="00A0D9"/>
      </a:accent4>
      <a:accent5>
        <a:srgbClr val="E71C00"/>
      </a:accent5>
      <a:accent6>
        <a:srgbClr val="000000"/>
      </a:accent6>
      <a:hlink>
        <a:srgbClr val="ED1D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spiratory System Issues Breakthrough by Slidesgo">
  <a:themeElements>
    <a:clrScheme name="Simple Light">
      <a:dk1>
        <a:srgbClr val="174650"/>
      </a:dk1>
      <a:lt1>
        <a:srgbClr val="4C213D"/>
      </a:lt1>
      <a:dk2>
        <a:srgbClr val="FCFEFF"/>
      </a:dk2>
      <a:lt2>
        <a:srgbClr val="66AFBF"/>
      </a:lt2>
      <a:accent1>
        <a:srgbClr val="DECCD6"/>
      </a:accent1>
      <a:accent2>
        <a:srgbClr val="FFFFFF"/>
      </a:accent2>
      <a:accent3>
        <a:srgbClr val="FFFFFF"/>
      </a:accent3>
      <a:accent4>
        <a:srgbClr val="FFFFFF"/>
      </a:accent4>
      <a:accent5>
        <a:srgbClr val="FFFFFF"/>
      </a:accent5>
      <a:accent6>
        <a:srgbClr val="FFFFFF"/>
      </a:accent6>
      <a:hlink>
        <a:srgbClr val="072C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spiratory System Workshop for Medical Students Infographics by Slidesgo">
  <a:themeElements>
    <a:clrScheme name="Simple Light">
      <a:dk1>
        <a:srgbClr val="000000"/>
      </a:dk1>
      <a:lt1>
        <a:srgbClr val="FFFFFF"/>
      </a:lt1>
      <a:dk2>
        <a:srgbClr val="E4F1F2"/>
      </a:dk2>
      <a:lt2>
        <a:srgbClr val="D0E7EA"/>
      </a:lt2>
      <a:accent1>
        <a:srgbClr val="F7596C"/>
      </a:accent1>
      <a:accent2>
        <a:srgbClr val="ED1D36"/>
      </a:accent2>
      <a:accent3>
        <a:srgbClr val="FFA18D"/>
      </a:accent3>
      <a:accent4>
        <a:srgbClr val="00A0D9"/>
      </a:accent4>
      <a:accent5>
        <a:srgbClr val="E71C00"/>
      </a:accent5>
      <a:accent6>
        <a:srgbClr val="000000"/>
      </a:accent6>
      <a:hlink>
        <a:srgbClr val="ED1D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935</TotalTime>
  <Words>2092</Words>
  <Application>Microsoft Office PowerPoint</Application>
  <PresentationFormat>On-screen Show (16:9)</PresentationFormat>
  <Paragraphs>188</Paragraphs>
  <Slides>47</Slides>
  <Notes>37</Notes>
  <HiddenSlides>0</HiddenSlides>
  <MMClips>11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47</vt:i4>
      </vt:variant>
    </vt:vector>
  </HeadingPairs>
  <TitlesOfParts>
    <vt:vector size="62" baseType="lpstr">
      <vt:lpstr>Roboto</vt:lpstr>
      <vt:lpstr>Times New Roman</vt:lpstr>
      <vt:lpstr>Calibri</vt:lpstr>
      <vt:lpstr>Roboto Condensed Light</vt:lpstr>
      <vt:lpstr>Bebas Neue</vt:lpstr>
      <vt:lpstr>Red Hat Text</vt:lpstr>
      <vt:lpstr>Arial</vt:lpstr>
      <vt:lpstr>Catamaran</vt:lpstr>
      <vt:lpstr>Wingdings</vt:lpstr>
      <vt:lpstr>Raleway</vt:lpstr>
      <vt:lpstr>Calibri Light</vt:lpstr>
      <vt:lpstr>Respiratory System Workshop for Medical Students by Slidesgo</vt:lpstr>
      <vt:lpstr>Respiratory System Issues Breakthrough by Slidesgo</vt:lpstr>
      <vt:lpstr>Respiratory System Workshop for Medical Students Infographics by Slidesgo</vt:lpstr>
      <vt:lpstr>Office Theme</vt:lpstr>
      <vt:lpstr>CHÀO MỪNG CÁC EM ĐẾN VỚI BÀI HỌC NGÀY HÔM NAY!</vt:lpstr>
      <vt:lpstr>KHỞI ĐỘNG</vt:lpstr>
      <vt:lpstr>BÀI 32:  HỆ HÔ HẤP Ở NGƯỜI</vt:lpstr>
      <vt:lpstr>NỘI DUNG BÀI HỌC</vt:lpstr>
      <vt:lpstr>CẤU TẠO VÀ  CHỨC NĂNG CỦA HỆ HÔ HẤP</vt:lpstr>
      <vt:lpstr>PowerPoint Presentation</vt:lpstr>
      <vt:lpstr>PowerPoint Presentation</vt:lpstr>
      <vt:lpstr>PowerPoint Presentation</vt:lpstr>
      <vt:lpstr>PowerPoint Presentation</vt:lpstr>
      <vt:lpstr>PowerPoint Presentation</vt:lpstr>
      <vt:lpstr>Câu hỏi củng cố</vt:lpstr>
      <vt:lpstr>Câu hỏi củng cố</vt:lpstr>
      <vt:lpstr>PowerPoint Presentation</vt:lpstr>
      <vt:lpstr>PowerPoint Presentation</vt:lpstr>
      <vt:lpstr>PowerPoint Presentation</vt:lpstr>
      <vt:lpstr>Phòng bệnh về hô hấp</vt:lpstr>
      <vt:lpstr>Phòng bệnh về hô hấp</vt:lpstr>
      <vt:lpstr>Phòng bệnh về hô hấp</vt:lpstr>
      <vt:lpstr>Tác hại của ô nhiễm không khí</vt:lpstr>
      <vt:lpstr>Lựa chọn một trong hai nội dung sau, hãy lập luận để bảo vệ ý kiến của mình về nội dung đó</vt:lpstr>
      <vt:lpstr>PowerPoint Presentation</vt:lpstr>
      <vt:lpstr>PowerPoint Presentation</vt:lpstr>
      <vt:lpstr>PowerPoint Presentation</vt:lpstr>
      <vt:lpstr>PowerPoint Presentation</vt:lpstr>
      <vt:lpstr>1. Cơ sở lí thuyết</vt:lpstr>
      <vt:lpstr>2. Các bước tiến hành</vt:lpstr>
      <vt:lpstr>PowerPoint Presentation</vt:lpstr>
      <vt:lpstr>3. Đánh giá kết quả và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VẬN DỤNG</vt:lpstr>
      <vt:lpstr>PowerPoint Presentation</vt:lpstr>
      <vt:lpstr>VẬN DỤNG</vt:lpstr>
      <vt:lpstr>PowerPoint Presentation</vt:lpstr>
      <vt:lpstr>VẬN DỤNG</vt:lpstr>
      <vt:lpstr>PowerPoint Presentation</vt:lpstr>
      <vt:lpstr>HƯỚNG DẪN VỀ NHÀ</vt:lpstr>
      <vt:lpstr>HẸN GẶP LẠI CÁC EM TRONG TIẾT HỌC SAU!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ĐÓN  CẢ LỚP TỚI TIẾT HỌC MỚI!</dc:title>
  <dc:creator>Xinh Đẹp Dịu Hiền Huế Thị</dc:creator>
  <cp:lastModifiedBy>hi</cp:lastModifiedBy>
  <cp:revision>156</cp:revision>
  <dcterms:modified xsi:type="dcterms:W3CDTF">2023-10-17T02:17:08Z</dcterms:modified>
</cp:coreProperties>
</file>