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media/image44.jpg" ContentType="image/png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  <p:sldMasterId id="2147483683" r:id="rId2"/>
    <p:sldMasterId id="2147483695" r:id="rId3"/>
  </p:sldMasterIdLst>
  <p:notesMasterIdLst>
    <p:notesMasterId r:id="rId68"/>
  </p:notesMasterIdLst>
  <p:sldIdLst>
    <p:sldId id="256" r:id="rId4"/>
    <p:sldId id="257" r:id="rId5"/>
    <p:sldId id="312" r:id="rId6"/>
    <p:sldId id="259" r:id="rId7"/>
    <p:sldId id="258" r:id="rId8"/>
    <p:sldId id="260" r:id="rId9"/>
    <p:sldId id="263" r:id="rId10"/>
    <p:sldId id="313" r:id="rId11"/>
    <p:sldId id="315" r:id="rId12"/>
    <p:sldId id="316" r:id="rId13"/>
    <p:sldId id="317" r:id="rId14"/>
    <p:sldId id="314" r:id="rId15"/>
    <p:sldId id="318" r:id="rId16"/>
    <p:sldId id="262" r:id="rId17"/>
    <p:sldId id="365" r:id="rId18"/>
    <p:sldId id="265" r:id="rId19"/>
    <p:sldId id="367" r:id="rId20"/>
    <p:sldId id="266" r:id="rId21"/>
    <p:sldId id="321" r:id="rId22"/>
    <p:sldId id="322" r:id="rId23"/>
    <p:sldId id="324" r:id="rId24"/>
    <p:sldId id="368" r:id="rId25"/>
    <p:sldId id="326" r:id="rId26"/>
    <p:sldId id="327" r:id="rId27"/>
    <p:sldId id="269" r:id="rId28"/>
    <p:sldId id="267" r:id="rId29"/>
    <p:sldId id="328" r:id="rId30"/>
    <p:sldId id="330" r:id="rId31"/>
    <p:sldId id="366" r:id="rId32"/>
    <p:sldId id="369" r:id="rId33"/>
    <p:sldId id="370" r:id="rId34"/>
    <p:sldId id="333" r:id="rId35"/>
    <p:sldId id="335" r:id="rId36"/>
    <p:sldId id="336" r:id="rId37"/>
    <p:sldId id="337" r:id="rId38"/>
    <p:sldId id="339" r:id="rId39"/>
    <p:sldId id="342" r:id="rId40"/>
    <p:sldId id="343" r:id="rId41"/>
    <p:sldId id="344" r:id="rId42"/>
    <p:sldId id="340" r:id="rId43"/>
    <p:sldId id="338" r:id="rId44"/>
    <p:sldId id="341" r:id="rId45"/>
    <p:sldId id="345" r:id="rId46"/>
    <p:sldId id="334" r:id="rId47"/>
    <p:sldId id="347" r:id="rId48"/>
    <p:sldId id="372" r:id="rId49"/>
    <p:sldId id="371" r:id="rId50"/>
    <p:sldId id="349" r:id="rId51"/>
    <p:sldId id="373" r:id="rId52"/>
    <p:sldId id="374" r:id="rId53"/>
    <p:sldId id="375" r:id="rId54"/>
    <p:sldId id="354" r:id="rId55"/>
    <p:sldId id="261" r:id="rId56"/>
    <p:sldId id="355" r:id="rId57"/>
    <p:sldId id="360" r:id="rId58"/>
    <p:sldId id="357" r:id="rId59"/>
    <p:sldId id="356" r:id="rId60"/>
    <p:sldId id="358" r:id="rId61"/>
    <p:sldId id="277" r:id="rId62"/>
    <p:sldId id="286" r:id="rId63"/>
    <p:sldId id="361" r:id="rId64"/>
    <p:sldId id="362" r:id="rId65"/>
    <p:sldId id="364" r:id="rId66"/>
    <p:sldId id="363" r:id="rId67"/>
  </p:sldIdLst>
  <p:sldSz cx="9144000" cy="5143500" type="screen16x9"/>
  <p:notesSz cx="6858000" cy="9144000"/>
  <p:embeddedFontLst>
    <p:embeddedFont>
      <p:font typeface="Bebas Neue" panose="020B0604020202020204" charset="0"/>
      <p:regular r:id="rId69"/>
    </p:embeddedFont>
    <p:embeddedFont>
      <p:font typeface="Calibri" panose="020F0502020204030204" pitchFamily="34" charset="0"/>
      <p:regular r:id="rId70"/>
      <p:bold r:id="rId71"/>
      <p:italic r:id="rId72"/>
      <p:boldItalic r:id="rId73"/>
    </p:embeddedFont>
    <p:embeddedFont>
      <p:font typeface="Calibri Light" panose="020F0302020204030204" pitchFamily="34" charset="0"/>
      <p:regular r:id="rId74"/>
      <p:italic r:id="rId75"/>
    </p:embeddedFont>
    <p:embeddedFont>
      <p:font typeface="Cambria Math" panose="02040503050406030204" pitchFamily="18" charset="0"/>
      <p:regular r:id="rId76"/>
    </p:embeddedFont>
    <p:embeddedFont>
      <p:font typeface="Open Sans" panose="020B0606030504020204" pitchFamily="34" charset="0"/>
      <p:regular r:id="rId77"/>
    </p:embeddedFont>
    <p:embeddedFont>
      <p:font typeface="Pompiere" panose="020B0604020202020204" charset="0"/>
      <p:regular r:id="rId78"/>
    </p:embeddedFont>
    <p:embeddedFont>
      <p:font typeface="Roboto Condensed Light" panose="02000000000000000000" pitchFamily="2" charset="0"/>
      <p:regular r:id="rId79"/>
      <p:italic r:id="rId80"/>
    </p:embeddedFont>
    <p:embeddedFont>
      <p:font typeface="Sulphur Point" panose="020B0604020202020204" charset="0"/>
      <p:regular r:id="rId81"/>
      <p:bold r:id="rId8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BEEF3"/>
    <a:srgbClr val="BB6346"/>
    <a:srgbClr val="008037"/>
    <a:srgbClr val="E0F1FC"/>
    <a:srgbClr val="FFEBAC"/>
    <a:srgbClr val="FEF3DD"/>
    <a:srgbClr val="F6C446"/>
    <a:srgbClr val="000000"/>
    <a:srgbClr val="E585A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3FEF1AB-7549-4A5D-8A11-127D0E7AACB1}">
  <a:tblStyle styleId="{83FEF1AB-7549-4A5D-8A11-127D0E7AACB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05" autoAdjust="0"/>
    <p:restoredTop sz="94660"/>
  </p:normalViewPr>
  <p:slideViewPr>
    <p:cSldViewPr snapToGrid="0">
      <p:cViewPr varScale="1">
        <p:scale>
          <a:sx n="57" d="100"/>
          <a:sy n="57" d="100"/>
        </p:scale>
        <p:origin x="84" y="153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notesMaster" Target="notesMasters/notesMaster1.xml"/><Relationship Id="rId84" Type="http://schemas.openxmlformats.org/officeDocument/2006/relationships/viewProps" Target="viewProps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font" Target="fonts/font6.fntdata"/><Relationship Id="rId79" Type="http://schemas.openxmlformats.org/officeDocument/2006/relationships/font" Target="fonts/font11.fntdata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font" Target="fonts/font1.fntdata"/><Relationship Id="rId77" Type="http://schemas.openxmlformats.org/officeDocument/2006/relationships/font" Target="fonts/font9.fntdata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font" Target="fonts/font4.fntdata"/><Relationship Id="rId80" Type="http://schemas.openxmlformats.org/officeDocument/2006/relationships/font" Target="fonts/font12.fntdata"/><Relationship Id="rId85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font" Target="fonts/font2.fntdata"/><Relationship Id="rId75" Type="http://schemas.openxmlformats.org/officeDocument/2006/relationships/font" Target="fonts/font7.fntdata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font" Target="fonts/font5.fntdata"/><Relationship Id="rId78" Type="http://schemas.openxmlformats.org/officeDocument/2006/relationships/font" Target="fonts/font10.fntdata"/><Relationship Id="rId81" Type="http://schemas.openxmlformats.org/officeDocument/2006/relationships/font" Target="fonts/font13.fntdata"/><Relationship Id="rId86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font" Target="fonts/font8.fntdata"/><Relationship Id="rId7" Type="http://schemas.openxmlformats.org/officeDocument/2006/relationships/slide" Target="slides/slide4.xml"/><Relationship Id="rId71" Type="http://schemas.openxmlformats.org/officeDocument/2006/relationships/font" Target="fonts/font3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61" Type="http://schemas.openxmlformats.org/officeDocument/2006/relationships/slide" Target="slides/slide58.xml"/><Relationship Id="rId82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" name="Google Shape;961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" name="Google Shape;2014;gd362d286f3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5" name="Google Shape;2015;gd362d286f3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628905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gd362d286f3_1_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6" name="Google Shape;2396;gd362d286f3_1_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gecc7082a3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6" name="Google Shape;2866;gecc7082a3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gecc7082a34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3" name="Google Shape;2523;gecc7082a34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gecc7082a34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3" name="Google Shape;2523;gecc7082a34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707488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gecc7082a34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3" name="Google Shape;2523;gecc7082a34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140931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gd362d286f3_1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" name="Google Shape;1184;gd362d286f3_1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3123252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" name="Google Shape;4208;gecc7082a34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9" name="Google Shape;4209;gecc7082a34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33865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96687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gd362d286f3_1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" name="Google Shape;1184;gd362d286f3_1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52140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Google Shape;2168;gd362d286f3_1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9" name="Google Shape;2169;gd362d286f3_1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Google Shape;2168;gd362d286f3_1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9" name="Google Shape;2169;gd362d286f3_1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00234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31775" y="903650"/>
            <a:ext cx="7875900" cy="2777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937576" y="3999709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937576" y="4104917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8289687" y="2807856"/>
            <a:ext cx="485986" cy="212895"/>
            <a:chOff x="3659575" y="587325"/>
            <a:chExt cx="181250" cy="79400"/>
          </a:xfrm>
        </p:grpSpPr>
        <p:sp>
          <p:nvSpPr>
            <p:cNvPr id="13" name="Google Shape;13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flipH="1">
            <a:off x="1372033" y="3552893"/>
            <a:ext cx="485852" cy="212828"/>
            <a:chOff x="3620875" y="897275"/>
            <a:chExt cx="181200" cy="79375"/>
          </a:xfrm>
        </p:grpSpPr>
        <p:sp>
          <p:nvSpPr>
            <p:cNvPr id="19" name="Google Shape;19;p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 flipH="1">
            <a:off x="898881" y="525817"/>
            <a:ext cx="436776" cy="193268"/>
            <a:chOff x="3659575" y="587325"/>
            <a:chExt cx="181250" cy="79400"/>
          </a:xfrm>
        </p:grpSpPr>
        <p:sp>
          <p:nvSpPr>
            <p:cNvPr id="25" name="Google Shape;25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230028" y="854504"/>
            <a:ext cx="979956" cy="340949"/>
            <a:chOff x="1579263" y="684775"/>
            <a:chExt cx="290650" cy="101925"/>
          </a:xfrm>
        </p:grpSpPr>
        <p:sp>
          <p:nvSpPr>
            <p:cNvPr id="31" name="Google Shape;31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6791715" y="3508433"/>
            <a:ext cx="870875" cy="301749"/>
            <a:chOff x="1579263" y="684775"/>
            <a:chExt cx="290650" cy="101925"/>
          </a:xfrm>
        </p:grpSpPr>
        <p:sp>
          <p:nvSpPr>
            <p:cNvPr id="40" name="Google Shape;40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5645360" y="402746"/>
            <a:ext cx="879013" cy="301749"/>
            <a:chOff x="1579263" y="684775"/>
            <a:chExt cx="290650" cy="101925"/>
          </a:xfrm>
        </p:grpSpPr>
        <p:sp>
          <p:nvSpPr>
            <p:cNvPr id="49" name="Google Shape;49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 txBox="1">
            <a:spLocks noGrp="1"/>
          </p:cNvSpPr>
          <p:nvPr>
            <p:ph type="ctrTitle"/>
          </p:nvPr>
        </p:nvSpPr>
        <p:spPr>
          <a:xfrm>
            <a:off x="1194900" y="1278525"/>
            <a:ext cx="6754200" cy="163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800">
                <a:latin typeface="+mn-lt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 dirty="0"/>
          </a:p>
        </p:txBody>
      </p:sp>
      <p:sp>
        <p:nvSpPr>
          <p:cNvPr id="58" name="Google Shape;58;p2"/>
          <p:cNvSpPr txBox="1">
            <a:spLocks noGrp="1"/>
          </p:cNvSpPr>
          <p:nvPr>
            <p:ph type="subTitle" idx="1"/>
          </p:nvPr>
        </p:nvSpPr>
        <p:spPr>
          <a:xfrm>
            <a:off x="2392513" y="2911725"/>
            <a:ext cx="43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6"/>
          <p:cNvSpPr txBox="1">
            <a:spLocks noGrp="1"/>
          </p:cNvSpPr>
          <p:nvPr>
            <p:ph type="title"/>
          </p:nvPr>
        </p:nvSpPr>
        <p:spPr>
          <a:xfrm>
            <a:off x="2468850" y="2492584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 dirty="0"/>
          </a:p>
        </p:txBody>
      </p:sp>
      <p:sp>
        <p:nvSpPr>
          <p:cNvPr id="398" name="Google Shape;398;p16"/>
          <p:cNvSpPr txBox="1">
            <a:spLocks noGrp="1"/>
          </p:cNvSpPr>
          <p:nvPr>
            <p:ph type="title" idx="2" hasCustomPrompt="1"/>
          </p:nvPr>
        </p:nvSpPr>
        <p:spPr>
          <a:xfrm>
            <a:off x="3836700" y="139518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dirty="0"/>
              <a:t>xx%</a:t>
            </a:r>
          </a:p>
        </p:txBody>
      </p: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>
            <a:off x="2468850" y="3223984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17"/>
          <p:cNvSpPr/>
          <p:nvPr/>
        </p:nvSpPr>
        <p:spPr>
          <a:xfrm>
            <a:off x="414300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7"/>
          <p:cNvSpPr/>
          <p:nvPr/>
        </p:nvSpPr>
        <p:spPr>
          <a:xfrm>
            <a:off x="3234786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7"/>
          <p:cNvSpPr/>
          <p:nvPr/>
        </p:nvSpPr>
        <p:spPr>
          <a:xfrm>
            <a:off x="6055272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7"/>
          <p:cNvSpPr/>
          <p:nvPr/>
        </p:nvSpPr>
        <p:spPr>
          <a:xfrm>
            <a:off x="414300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7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7"/>
          <p:cNvSpPr/>
          <p:nvPr/>
        </p:nvSpPr>
        <p:spPr>
          <a:xfrm>
            <a:off x="3234786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7"/>
          <p:cNvSpPr/>
          <p:nvPr/>
        </p:nvSpPr>
        <p:spPr>
          <a:xfrm>
            <a:off x="6055272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" name="Google Shape;408;p1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409" name="Google Shape;409;p1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10" name="Google Shape;410;p1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1" name="Google Shape;411;p1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12" name="Google Shape;412;p1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1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1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1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1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1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1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1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1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1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1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1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" name="Google Shape;425;p1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26" name="Google Shape;426;p1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32" name="Google Shape;432;p1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0" name="Google Shape;440;p17"/>
          <p:cNvSpPr txBox="1">
            <a:spLocks noGrp="1"/>
          </p:cNvSpPr>
          <p:nvPr>
            <p:ph type="title"/>
          </p:nvPr>
        </p:nvSpPr>
        <p:spPr>
          <a:xfrm>
            <a:off x="723500" y="187660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41" name="Google Shape;441;p17"/>
          <p:cNvSpPr txBox="1">
            <a:spLocks noGrp="1"/>
          </p:cNvSpPr>
          <p:nvPr>
            <p:ph type="title" idx="2" hasCustomPrompt="1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42" name="Google Shape;442;p17"/>
          <p:cNvSpPr txBox="1">
            <a:spLocks noGrp="1"/>
          </p:cNvSpPr>
          <p:nvPr>
            <p:ph type="subTitle" idx="1"/>
          </p:nvPr>
        </p:nvSpPr>
        <p:spPr>
          <a:xfrm>
            <a:off x="72345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" name="Google Shape;443;p17"/>
          <p:cNvSpPr txBox="1">
            <a:spLocks noGrp="1"/>
          </p:cNvSpPr>
          <p:nvPr>
            <p:ph type="title" idx="3"/>
          </p:nvPr>
        </p:nvSpPr>
        <p:spPr>
          <a:xfrm>
            <a:off x="3544000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44" name="Google Shape;444;p17"/>
          <p:cNvSpPr txBox="1">
            <a:spLocks noGrp="1"/>
          </p:cNvSpPr>
          <p:nvPr>
            <p:ph type="title" idx="4" hasCustomPrompt="1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45" name="Google Shape;445;p17"/>
          <p:cNvSpPr txBox="1">
            <a:spLocks noGrp="1"/>
          </p:cNvSpPr>
          <p:nvPr>
            <p:ph type="subTitle" idx="5"/>
          </p:nvPr>
        </p:nvSpPr>
        <p:spPr>
          <a:xfrm>
            <a:off x="354400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17"/>
          <p:cNvSpPr txBox="1">
            <a:spLocks noGrp="1"/>
          </p:cNvSpPr>
          <p:nvPr>
            <p:ph type="title" idx="6"/>
          </p:nvPr>
        </p:nvSpPr>
        <p:spPr>
          <a:xfrm>
            <a:off x="6364488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47" name="Google Shape;447;p17"/>
          <p:cNvSpPr txBox="1">
            <a:spLocks noGrp="1"/>
          </p:cNvSpPr>
          <p:nvPr>
            <p:ph type="title" idx="7" hasCustomPrompt="1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48" name="Google Shape;448;p17"/>
          <p:cNvSpPr txBox="1">
            <a:spLocks noGrp="1"/>
          </p:cNvSpPr>
          <p:nvPr>
            <p:ph type="subTitle" idx="8"/>
          </p:nvPr>
        </p:nvSpPr>
        <p:spPr>
          <a:xfrm>
            <a:off x="6364488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7"/>
          <p:cNvSpPr txBox="1">
            <a:spLocks noGrp="1"/>
          </p:cNvSpPr>
          <p:nvPr>
            <p:ph type="title" idx="9"/>
          </p:nvPr>
        </p:nvSpPr>
        <p:spPr>
          <a:xfrm>
            <a:off x="72345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50" name="Google Shape;450;p17"/>
          <p:cNvSpPr txBox="1">
            <a:spLocks noGrp="1"/>
          </p:cNvSpPr>
          <p:nvPr>
            <p:ph type="title" idx="13" hasCustomPrompt="1"/>
          </p:nvPr>
        </p:nvSpPr>
        <p:spPr>
          <a:xfrm>
            <a:off x="72345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51" name="Google Shape;451;p17"/>
          <p:cNvSpPr txBox="1">
            <a:spLocks noGrp="1"/>
          </p:cNvSpPr>
          <p:nvPr>
            <p:ph type="subTitle" idx="14"/>
          </p:nvPr>
        </p:nvSpPr>
        <p:spPr>
          <a:xfrm>
            <a:off x="72345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7"/>
          <p:cNvSpPr txBox="1">
            <a:spLocks noGrp="1"/>
          </p:cNvSpPr>
          <p:nvPr>
            <p:ph type="title" idx="15"/>
          </p:nvPr>
        </p:nvSpPr>
        <p:spPr>
          <a:xfrm>
            <a:off x="354400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53" name="Google Shape;453;p17"/>
          <p:cNvSpPr txBox="1">
            <a:spLocks noGrp="1"/>
          </p:cNvSpPr>
          <p:nvPr>
            <p:ph type="title" idx="16" hasCustomPrompt="1"/>
          </p:nvPr>
        </p:nvSpPr>
        <p:spPr>
          <a:xfrm>
            <a:off x="354400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54" name="Google Shape;454;p17"/>
          <p:cNvSpPr txBox="1">
            <a:spLocks noGrp="1"/>
          </p:cNvSpPr>
          <p:nvPr>
            <p:ph type="subTitle" idx="17"/>
          </p:nvPr>
        </p:nvSpPr>
        <p:spPr>
          <a:xfrm>
            <a:off x="354400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title" idx="18"/>
          </p:nvPr>
        </p:nvSpPr>
        <p:spPr>
          <a:xfrm>
            <a:off x="6364488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19" hasCustomPrompt="1"/>
          </p:nvPr>
        </p:nvSpPr>
        <p:spPr>
          <a:xfrm>
            <a:off x="6364488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dirty="0"/>
              <a:t>xx%</a:t>
            </a:r>
          </a:p>
        </p:txBody>
      </p:sp>
      <p:sp>
        <p:nvSpPr>
          <p:cNvPr id="457" name="Google Shape;457;p17"/>
          <p:cNvSpPr txBox="1">
            <a:spLocks noGrp="1"/>
          </p:cNvSpPr>
          <p:nvPr>
            <p:ph type="subTitle" idx="20"/>
          </p:nvPr>
        </p:nvSpPr>
        <p:spPr>
          <a:xfrm>
            <a:off x="6364488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title" idx="21"/>
          </p:nvPr>
        </p:nvSpPr>
        <p:spPr>
          <a:xfrm>
            <a:off x="720000" y="478411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8"/>
          <p:cNvSpPr txBox="1">
            <a:spLocks noGrp="1"/>
          </p:cNvSpPr>
          <p:nvPr>
            <p:ph type="title"/>
          </p:nvPr>
        </p:nvSpPr>
        <p:spPr>
          <a:xfrm>
            <a:off x="5982575" y="3636900"/>
            <a:ext cx="1972800" cy="531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 dirty="0"/>
          </a:p>
        </p:txBody>
      </p:sp>
      <p:sp>
        <p:nvSpPr>
          <p:cNvPr id="461" name="Google Shape;461;p18"/>
          <p:cNvSpPr txBox="1">
            <a:spLocks noGrp="1"/>
          </p:cNvSpPr>
          <p:nvPr>
            <p:ph type="subTitle" idx="1"/>
          </p:nvPr>
        </p:nvSpPr>
        <p:spPr>
          <a:xfrm>
            <a:off x="1188750" y="1531837"/>
            <a:ext cx="67665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2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" name="Google Shape;646;p2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47" name="Google Shape;647;p2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48" name="Google Shape;648;p2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9" name="Google Shape;649;p2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50" name="Google Shape;650;p2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2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2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2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2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2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2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2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2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2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2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2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2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3" name="Google Shape;663;p2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64" name="Google Shape;664;p2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" name="Google Shape;669;p2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70" name="Google Shape;670;p2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8" name="Google Shape;678;p24"/>
          <p:cNvSpPr txBox="1">
            <a:spLocks noGrp="1"/>
          </p:cNvSpPr>
          <p:nvPr>
            <p:ph type="title"/>
          </p:nvPr>
        </p:nvSpPr>
        <p:spPr>
          <a:xfrm>
            <a:off x="7200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679" name="Google Shape;679;p24"/>
          <p:cNvSpPr txBox="1">
            <a:spLocks noGrp="1"/>
          </p:cNvSpPr>
          <p:nvPr>
            <p:ph type="subTitle" idx="1"/>
          </p:nvPr>
        </p:nvSpPr>
        <p:spPr>
          <a:xfrm>
            <a:off x="7200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24"/>
          <p:cNvSpPr txBox="1">
            <a:spLocks noGrp="1"/>
          </p:cNvSpPr>
          <p:nvPr>
            <p:ph type="title" idx="2"/>
          </p:nvPr>
        </p:nvSpPr>
        <p:spPr>
          <a:xfrm>
            <a:off x="34038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681" name="Google Shape;681;p24"/>
          <p:cNvSpPr txBox="1">
            <a:spLocks noGrp="1"/>
          </p:cNvSpPr>
          <p:nvPr>
            <p:ph type="subTitle" idx="3"/>
          </p:nvPr>
        </p:nvSpPr>
        <p:spPr>
          <a:xfrm>
            <a:off x="34038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24"/>
          <p:cNvSpPr txBox="1">
            <a:spLocks noGrp="1"/>
          </p:cNvSpPr>
          <p:nvPr>
            <p:ph type="title" idx="4"/>
          </p:nvPr>
        </p:nvSpPr>
        <p:spPr>
          <a:xfrm>
            <a:off x="60876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683" name="Google Shape;683;p24"/>
          <p:cNvSpPr txBox="1">
            <a:spLocks noGrp="1"/>
          </p:cNvSpPr>
          <p:nvPr>
            <p:ph type="subTitle" idx="5"/>
          </p:nvPr>
        </p:nvSpPr>
        <p:spPr>
          <a:xfrm>
            <a:off x="60876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24"/>
          <p:cNvSpPr txBox="1">
            <a:spLocks noGrp="1"/>
          </p:cNvSpPr>
          <p:nvPr>
            <p:ph type="title" idx="6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2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" name="Google Shape;763;p2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764" name="Google Shape;764;p2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765" name="Google Shape;765;p2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2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767" name="Google Shape;767;p2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2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2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2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2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2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2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2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2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2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2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2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2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0" name="Google Shape;780;p2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781" name="Google Shape;781;p2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2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787" name="Google Shape;787;p2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95" name="Google Shape;795;p26"/>
          <p:cNvSpPr txBox="1">
            <a:spLocks noGrp="1"/>
          </p:cNvSpPr>
          <p:nvPr>
            <p:ph type="title"/>
          </p:nvPr>
        </p:nvSpPr>
        <p:spPr>
          <a:xfrm>
            <a:off x="720009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796" name="Google Shape;796;p26"/>
          <p:cNvSpPr txBox="1">
            <a:spLocks noGrp="1"/>
          </p:cNvSpPr>
          <p:nvPr>
            <p:ph type="subTitle" idx="1"/>
          </p:nvPr>
        </p:nvSpPr>
        <p:spPr>
          <a:xfrm>
            <a:off x="720009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6"/>
          <p:cNvSpPr txBox="1">
            <a:spLocks noGrp="1"/>
          </p:cNvSpPr>
          <p:nvPr>
            <p:ph type="title" idx="2"/>
          </p:nvPr>
        </p:nvSpPr>
        <p:spPr>
          <a:xfrm>
            <a:off x="4758811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798" name="Google Shape;798;p26"/>
          <p:cNvSpPr txBox="1">
            <a:spLocks noGrp="1"/>
          </p:cNvSpPr>
          <p:nvPr>
            <p:ph type="subTitle" idx="3"/>
          </p:nvPr>
        </p:nvSpPr>
        <p:spPr>
          <a:xfrm>
            <a:off x="4758806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26"/>
          <p:cNvSpPr txBox="1">
            <a:spLocks noGrp="1"/>
          </p:cNvSpPr>
          <p:nvPr>
            <p:ph type="title" idx="4"/>
          </p:nvPr>
        </p:nvSpPr>
        <p:spPr>
          <a:xfrm>
            <a:off x="2739410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5"/>
          </p:nvPr>
        </p:nvSpPr>
        <p:spPr>
          <a:xfrm>
            <a:off x="2739408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 idx="6"/>
          </p:nvPr>
        </p:nvSpPr>
        <p:spPr>
          <a:xfrm>
            <a:off x="6778212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7"/>
          </p:nvPr>
        </p:nvSpPr>
        <p:spPr>
          <a:xfrm>
            <a:off x="6778205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BLANK_1_1_1_1_2"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p27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" name="Google Shape;806;p2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807" name="Google Shape;807;p2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808" name="Google Shape;808;p2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9" name="Google Shape;809;p2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810" name="Google Shape;810;p2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2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2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2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2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2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2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2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2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2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2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2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2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3" name="Google Shape;823;p2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824" name="Google Shape;824;p2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" name="Google Shape;829;p2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830" name="Google Shape;830;p2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8" name="Google Shape;838;p27"/>
          <p:cNvSpPr txBox="1">
            <a:spLocks noGrp="1"/>
          </p:cNvSpPr>
          <p:nvPr>
            <p:ph type="title"/>
          </p:nvPr>
        </p:nvSpPr>
        <p:spPr>
          <a:xfrm>
            <a:off x="720009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39" name="Google Shape;839;p27"/>
          <p:cNvSpPr txBox="1">
            <a:spLocks noGrp="1"/>
          </p:cNvSpPr>
          <p:nvPr>
            <p:ph type="subTitle" idx="1"/>
          </p:nvPr>
        </p:nvSpPr>
        <p:spPr>
          <a:xfrm>
            <a:off x="720009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" name="Google Shape;840;p27"/>
          <p:cNvSpPr txBox="1">
            <a:spLocks noGrp="1"/>
          </p:cNvSpPr>
          <p:nvPr>
            <p:ph type="title" idx="2"/>
          </p:nvPr>
        </p:nvSpPr>
        <p:spPr>
          <a:xfrm>
            <a:off x="6778211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3"/>
          </p:nvPr>
        </p:nvSpPr>
        <p:spPr>
          <a:xfrm>
            <a:off x="6778206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 idx="4"/>
          </p:nvPr>
        </p:nvSpPr>
        <p:spPr>
          <a:xfrm>
            <a:off x="720010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5"/>
          </p:nvPr>
        </p:nvSpPr>
        <p:spPr>
          <a:xfrm>
            <a:off x="720008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6"/>
          </p:nvPr>
        </p:nvSpPr>
        <p:spPr>
          <a:xfrm>
            <a:off x="6778212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7"/>
          </p:nvPr>
        </p:nvSpPr>
        <p:spPr>
          <a:xfrm>
            <a:off x="6778205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28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9" name="Google Shape;849;p28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850" name="Google Shape;850;p28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851" name="Google Shape;851;p28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2" name="Google Shape;852;p28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853" name="Google Shape;853;p28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28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28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28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28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28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28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28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28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28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28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28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28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6" name="Google Shape;866;p28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867" name="Google Shape;867;p28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8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8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8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8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" name="Google Shape;872;p28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873" name="Google Shape;873;p28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8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8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8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8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8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8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8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81" name="Google Shape;881;p28"/>
          <p:cNvSpPr txBox="1">
            <a:spLocks noGrp="1"/>
          </p:cNvSpPr>
          <p:nvPr>
            <p:ph type="title"/>
          </p:nvPr>
        </p:nvSpPr>
        <p:spPr>
          <a:xfrm>
            <a:off x="720000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82" name="Google Shape;882;p28"/>
          <p:cNvSpPr txBox="1">
            <a:spLocks noGrp="1"/>
          </p:cNvSpPr>
          <p:nvPr>
            <p:ph type="subTitle" idx="1"/>
          </p:nvPr>
        </p:nvSpPr>
        <p:spPr>
          <a:xfrm>
            <a:off x="720000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" name="Google Shape;883;p28"/>
          <p:cNvSpPr txBox="1">
            <a:spLocks noGrp="1"/>
          </p:cNvSpPr>
          <p:nvPr>
            <p:ph type="title" idx="2"/>
          </p:nvPr>
        </p:nvSpPr>
        <p:spPr>
          <a:xfrm>
            <a:off x="3657600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84" name="Google Shape;884;p28"/>
          <p:cNvSpPr txBox="1">
            <a:spLocks noGrp="1"/>
          </p:cNvSpPr>
          <p:nvPr>
            <p:ph type="subTitle" idx="3"/>
          </p:nvPr>
        </p:nvSpPr>
        <p:spPr>
          <a:xfrm>
            <a:off x="3657600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28"/>
          <p:cNvSpPr txBox="1">
            <a:spLocks noGrp="1"/>
          </p:cNvSpPr>
          <p:nvPr>
            <p:ph type="title" idx="4"/>
          </p:nvPr>
        </p:nvSpPr>
        <p:spPr>
          <a:xfrm>
            <a:off x="720000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86" name="Google Shape;886;p28"/>
          <p:cNvSpPr txBox="1">
            <a:spLocks noGrp="1"/>
          </p:cNvSpPr>
          <p:nvPr>
            <p:ph type="subTitle" idx="5"/>
          </p:nvPr>
        </p:nvSpPr>
        <p:spPr>
          <a:xfrm>
            <a:off x="720000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" name="Google Shape;887;p28"/>
          <p:cNvSpPr txBox="1">
            <a:spLocks noGrp="1"/>
          </p:cNvSpPr>
          <p:nvPr>
            <p:ph type="title" idx="6"/>
          </p:nvPr>
        </p:nvSpPr>
        <p:spPr>
          <a:xfrm>
            <a:off x="3657600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88" name="Google Shape;888;p28"/>
          <p:cNvSpPr txBox="1">
            <a:spLocks noGrp="1"/>
          </p:cNvSpPr>
          <p:nvPr>
            <p:ph type="subTitle" idx="7"/>
          </p:nvPr>
        </p:nvSpPr>
        <p:spPr>
          <a:xfrm>
            <a:off x="3657600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" name="Google Shape;889;p28"/>
          <p:cNvSpPr txBox="1">
            <a:spLocks noGrp="1"/>
          </p:cNvSpPr>
          <p:nvPr>
            <p:ph type="title" idx="8"/>
          </p:nvPr>
        </p:nvSpPr>
        <p:spPr>
          <a:xfrm>
            <a:off x="6595195" y="182955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90" name="Google Shape;890;p28"/>
          <p:cNvSpPr txBox="1">
            <a:spLocks noGrp="1"/>
          </p:cNvSpPr>
          <p:nvPr>
            <p:ph type="subTitle" idx="9"/>
          </p:nvPr>
        </p:nvSpPr>
        <p:spPr>
          <a:xfrm>
            <a:off x="6595195" y="228675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28"/>
          <p:cNvSpPr txBox="1">
            <a:spLocks noGrp="1"/>
          </p:cNvSpPr>
          <p:nvPr>
            <p:ph type="title" idx="13"/>
          </p:nvPr>
        </p:nvSpPr>
        <p:spPr>
          <a:xfrm>
            <a:off x="6595195" y="3689100"/>
            <a:ext cx="1828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 dirty="0"/>
          </a:p>
        </p:txBody>
      </p:sp>
      <p:sp>
        <p:nvSpPr>
          <p:cNvPr id="892" name="Google Shape;892;p28"/>
          <p:cNvSpPr txBox="1">
            <a:spLocks noGrp="1"/>
          </p:cNvSpPr>
          <p:nvPr>
            <p:ph type="subTitle" idx="14"/>
          </p:nvPr>
        </p:nvSpPr>
        <p:spPr>
          <a:xfrm>
            <a:off x="6595195" y="4146300"/>
            <a:ext cx="18288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" name="Google Shape;893;p28"/>
          <p:cNvSpPr txBox="1">
            <a:spLocks noGrp="1"/>
          </p:cNvSpPr>
          <p:nvPr>
            <p:ph type="title" idx="15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2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" name="Google Shape;921;p32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922" name="Google Shape;922;p3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923" name="Google Shape;923;p3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" name="Google Shape;924;p3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925" name="Google Shape;925;p3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8" name="Google Shape;938;p3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939" name="Google Shape;939;p3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3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945" name="Google Shape;945;p3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811650-9299-4972-A41C-B869A9D090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22B738E-7BE1-43D1-8ED5-226B4AB9A7F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CAD3DF4-DBAC-4BCC-8E7F-F17DE20DD2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753E95-3F88-4897-801A-9018CFCF52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A5A1A8-8A45-4289-9D68-05E581CC43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75243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062BF9-D586-41E3-AD79-93E7A85381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7025A6-B7E6-4590-AB3F-3C92E6237A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B687DF-15D4-410C-9BEC-0A69738DF4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D9C549-B93A-423E-9018-13BFBFA94E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7EEFBB-C3FE-45C6-B582-C15A52627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2249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3"/>
          <p:cNvSpPr/>
          <p:nvPr/>
        </p:nvSpPr>
        <p:spPr>
          <a:xfrm>
            <a:off x="1015950" y="1289900"/>
            <a:ext cx="7112100" cy="2411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3"/>
          <p:cNvGrpSpPr/>
          <p:nvPr/>
        </p:nvGrpSpPr>
        <p:grpSpPr>
          <a:xfrm>
            <a:off x="7506363" y="2797126"/>
            <a:ext cx="1337741" cy="1395515"/>
            <a:chOff x="7761775" y="1444175"/>
            <a:chExt cx="528000" cy="557025"/>
          </a:xfrm>
        </p:grpSpPr>
        <p:sp>
          <p:nvSpPr>
            <p:cNvPr id="62" name="Google Shape;62;p3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99;p3"/>
          <p:cNvSpPr/>
          <p:nvPr/>
        </p:nvSpPr>
        <p:spPr>
          <a:xfrm>
            <a:off x="4677086" y="4953272"/>
            <a:ext cx="77" cy="7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3"/>
          <p:cNvSpPr/>
          <p:nvPr/>
        </p:nvSpPr>
        <p:spPr>
          <a:xfrm>
            <a:off x="4677086" y="4953272"/>
            <a:ext cx="384" cy="77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/>
          <p:nvPr/>
        </p:nvSpPr>
        <p:spPr>
          <a:xfrm>
            <a:off x="4677009" y="4953272"/>
            <a:ext cx="154" cy="77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3"/>
          <p:cNvSpPr/>
          <p:nvPr/>
        </p:nvSpPr>
        <p:spPr>
          <a:xfrm>
            <a:off x="4676625" y="4953272"/>
            <a:ext cx="538" cy="77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3"/>
          <p:cNvSpPr/>
          <p:nvPr/>
        </p:nvSpPr>
        <p:spPr>
          <a:xfrm>
            <a:off x="3792687" y="4956040"/>
            <a:ext cx="1922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5814748" y="3985209"/>
            <a:ext cx="3396632" cy="1280297"/>
            <a:chOff x="1891133" y="3836703"/>
            <a:chExt cx="3037046" cy="1144860"/>
          </a:xfrm>
        </p:grpSpPr>
        <p:sp>
          <p:nvSpPr>
            <p:cNvPr id="105" name="Google Shape;105;p3"/>
            <p:cNvSpPr/>
            <p:nvPr/>
          </p:nvSpPr>
          <p:spPr>
            <a:xfrm>
              <a:off x="1914504" y="3856153"/>
              <a:ext cx="2988767" cy="1107959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913889" y="4831344"/>
              <a:ext cx="2996839" cy="127232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918194" y="3855923"/>
              <a:ext cx="2984461" cy="1118414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891133" y="3836703"/>
              <a:ext cx="3037046" cy="114486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3"/>
          <p:cNvGrpSpPr/>
          <p:nvPr/>
        </p:nvGrpSpPr>
        <p:grpSpPr>
          <a:xfrm>
            <a:off x="6890655" y="4366111"/>
            <a:ext cx="99672" cy="39570"/>
            <a:chOff x="1781080" y="4867099"/>
            <a:chExt cx="99672" cy="39570"/>
          </a:xfrm>
        </p:grpSpPr>
        <p:sp>
          <p:nvSpPr>
            <p:cNvPr id="110" name="Google Shape;110;p3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3"/>
          <p:cNvSpPr/>
          <p:nvPr/>
        </p:nvSpPr>
        <p:spPr>
          <a:xfrm>
            <a:off x="8469533" y="4872069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3"/>
          <p:cNvGrpSpPr/>
          <p:nvPr/>
        </p:nvGrpSpPr>
        <p:grpSpPr>
          <a:xfrm>
            <a:off x="7716700" y="4341296"/>
            <a:ext cx="94290" cy="89206"/>
            <a:chOff x="3282925" y="4822546"/>
            <a:chExt cx="94290" cy="89206"/>
          </a:xfrm>
        </p:grpSpPr>
        <p:sp>
          <p:nvSpPr>
            <p:cNvPr id="114" name="Google Shape;114;p3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3"/>
          <p:cNvSpPr/>
          <p:nvPr/>
        </p:nvSpPr>
        <p:spPr>
          <a:xfrm flipH="1">
            <a:off x="7268234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flipH="1">
            <a:off x="7206637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flipH="1">
            <a:off x="6662031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3"/>
          <p:cNvGrpSpPr/>
          <p:nvPr/>
        </p:nvGrpSpPr>
        <p:grpSpPr>
          <a:xfrm>
            <a:off x="6116202" y="4455284"/>
            <a:ext cx="836047" cy="548657"/>
            <a:chOff x="3633232" y="4237569"/>
            <a:chExt cx="881720" cy="576866"/>
          </a:xfrm>
        </p:grpSpPr>
        <p:grpSp>
          <p:nvGrpSpPr>
            <p:cNvPr id="121" name="Google Shape;121;p3"/>
            <p:cNvGrpSpPr/>
            <p:nvPr/>
          </p:nvGrpSpPr>
          <p:grpSpPr>
            <a:xfrm flipH="1">
              <a:off x="3838576" y="4237569"/>
              <a:ext cx="676375" cy="432430"/>
              <a:chOff x="8009588" y="2163100"/>
              <a:chExt cx="270550" cy="17212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 flipH="1">
              <a:off x="3633232" y="4553759"/>
              <a:ext cx="375198" cy="260677"/>
              <a:chOff x="7864000" y="2195900"/>
              <a:chExt cx="142775" cy="98700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6" name="Google Shape;156;p3"/>
          <p:cNvSpPr txBox="1">
            <a:spLocks noGrp="1"/>
          </p:cNvSpPr>
          <p:nvPr>
            <p:ph type="title"/>
          </p:nvPr>
        </p:nvSpPr>
        <p:spPr>
          <a:xfrm>
            <a:off x="2800150" y="1947000"/>
            <a:ext cx="46752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 dirty="0"/>
          </a:p>
        </p:txBody>
      </p:sp>
      <p:sp>
        <p:nvSpPr>
          <p:cNvPr id="157" name="Google Shape;157;p3"/>
          <p:cNvSpPr txBox="1">
            <a:spLocks noGrp="1"/>
          </p:cNvSpPr>
          <p:nvPr>
            <p:ph type="title" idx="2" hasCustomPrompt="1"/>
          </p:nvPr>
        </p:nvSpPr>
        <p:spPr>
          <a:xfrm>
            <a:off x="116970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dirty="0"/>
              <a:t>xx%</a:t>
            </a:r>
          </a:p>
        </p:txBody>
      </p:sp>
      <p:sp>
        <p:nvSpPr>
          <p:cNvPr id="158" name="Google Shape;158;p3"/>
          <p:cNvSpPr txBox="1">
            <a:spLocks noGrp="1"/>
          </p:cNvSpPr>
          <p:nvPr>
            <p:ph type="subTitle" idx="1"/>
          </p:nvPr>
        </p:nvSpPr>
        <p:spPr>
          <a:xfrm>
            <a:off x="264030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890243-4F96-46A0-AAE9-DEF75CFD30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42E6CA-5EF9-4DFE-97DF-BFD6AB30E9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22523A-3445-4A70-A807-26B7672D3F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3CD68F-8D25-4F5D-987B-CCD1510F6C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1F0732B-11F6-4767-960B-756D333706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2978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554F45-A9A1-4D3E-B93E-ABB7060AD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225EEC-C21A-4C28-807A-EA8D2CF79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AB7CAE8-9AC6-4163-8629-3421F7B030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65C43FA-49CB-4221-A067-397FB656DA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C2B218B-D352-4F27-9D43-7BD5497889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0F3F26-B98A-4D07-85F8-7953EF4902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99249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EFFB88-84A6-465C-BC84-47605FFBAF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CBFC822-2E7F-4DAE-91AA-4A4C5F5709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90F972B-EC8C-4F82-B5FC-279C09BEA11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392D087-F9D6-426C-A49C-3B6B759897A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01F2EF6-8655-4414-B9B9-C5D8F122DD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3B66D0D-B823-40FA-9DDA-84B93D0AF2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6CE9128-5D67-471C-83CB-B7929BEEE4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CD3B12E-3072-4CD7-9081-6C971EC58E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66188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C8BC58-FD50-4BC2-83DB-9CC6832755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FBC0AB5-02A0-4639-87CE-4CFA566B16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533659-AB2F-40A8-8E82-07E03113E1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6D7D564-2EC8-4702-A2E5-8A8C5D76E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846949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6538B4-93CE-416C-89E3-04A574537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0DBE5C-9AA0-4700-BDBA-A8ABB59E6A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464AB5-CF50-4326-9D61-DEF68EF332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77552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DA8060-8911-4344-9221-06A3D07298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4694ED0-48FD-407E-A19C-C3C67B9569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4A4B3FB-BF6A-4267-950A-392D22DDA2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96F9822-DB35-4942-9248-7992D0E68B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C3DFCA0-0A38-4FE8-BB38-2073BA7DCF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F55756-C36E-4BEC-AA3B-34491C038D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7033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FD03BE-0500-4E4F-9047-84BC11914E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20922FF-8D46-43DF-832F-B6D54549699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49F2B18-464B-4B64-BA02-27AF253208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5E47791-8C43-46B3-8060-0095BDF172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C4A166A-6681-4341-B972-B3449F11AA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19AB5F-BC4E-4496-A3DA-3504494B10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79726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3472B4-4163-4631-9D2A-BB5765492B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504664-3E75-406C-98A8-1D9612BBB32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1C2CAC-303A-44A7-94E3-16C842D3A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DAF6DD-D38F-4679-B5DD-9A1021A3CC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A7D2A6-FAA9-47BB-8FA6-FCB4DBA462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562764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0BBD2A-6396-4434-92CC-9D8B406AB2E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06F5BC5-1283-4DFB-9E14-D8974098755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BE8D13-B9C9-4C95-8724-EE683605B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40200B-BB2B-4E67-8CEB-060DA521D3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BA21790-4401-4B6B-AC2D-91B510495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34351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51810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" name="Google Shape;161;p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62" name="Google Shape;162;p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63" name="Google Shape;163;p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4" name="Google Shape;164;p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165" name="Google Shape;165;p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8" name="Google Shape;178;p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179" name="Google Shape;179;p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" name="Google Shape;184;p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3" name="Google Shape;193;p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194" name="Google Shape;194;p4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820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765687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3977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601437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54160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9308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7030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713075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01062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0283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5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" name="Google Shape;197;p5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98" name="Google Shape;198;p5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99" name="Google Shape;199;p5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0" name="Google Shape;200;p5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01" name="Google Shape;201;p5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5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5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5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5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5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5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5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5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5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5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5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5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4" name="Google Shape;214;p5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15" name="Google Shape;215;p5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5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5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5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" name="Google Shape;220;p5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21" name="Google Shape;221;p5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" name="Google Shape;229;p5"/>
          <p:cNvSpPr txBox="1">
            <a:spLocks noGrp="1"/>
          </p:cNvSpPr>
          <p:nvPr>
            <p:ph type="subTitle" idx="1"/>
          </p:nvPr>
        </p:nvSpPr>
        <p:spPr>
          <a:xfrm>
            <a:off x="1372974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Pompier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 dirty="0"/>
          </a:p>
        </p:txBody>
      </p:sp>
      <p:sp>
        <p:nvSpPr>
          <p:cNvPr id="230" name="Google Shape;230;p5"/>
          <p:cNvSpPr txBox="1">
            <a:spLocks noGrp="1"/>
          </p:cNvSpPr>
          <p:nvPr>
            <p:ph type="subTitle" idx="2"/>
          </p:nvPr>
        </p:nvSpPr>
        <p:spPr>
          <a:xfrm>
            <a:off x="5027849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 dirty="0"/>
          </a:p>
        </p:txBody>
      </p:sp>
      <p:sp>
        <p:nvSpPr>
          <p:cNvPr id="231" name="Google Shape;231;p5"/>
          <p:cNvSpPr txBox="1">
            <a:spLocks noGrp="1"/>
          </p:cNvSpPr>
          <p:nvPr>
            <p:ph type="subTitle" idx="3"/>
          </p:nvPr>
        </p:nvSpPr>
        <p:spPr>
          <a:xfrm>
            <a:off x="1372950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"/>
          <p:cNvSpPr txBox="1">
            <a:spLocks noGrp="1"/>
          </p:cNvSpPr>
          <p:nvPr>
            <p:ph type="subTitle" idx="4"/>
          </p:nvPr>
        </p:nvSpPr>
        <p:spPr>
          <a:xfrm>
            <a:off x="5027825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720000" y="473060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" name="Google Shape;236;p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37" name="Google Shape;237;p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38" name="Google Shape;238;p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9" name="Google Shape;239;p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40" name="Google Shape;240;p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3" name="Google Shape;253;p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54" name="Google Shape;254;p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60" name="Google Shape;260;p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8" name="Google Shape;268;p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7"/>
          <p:cNvSpPr/>
          <p:nvPr/>
        </p:nvSpPr>
        <p:spPr>
          <a:xfrm>
            <a:off x="414300" y="343650"/>
            <a:ext cx="64809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" name="Google Shape;271;p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72" name="Google Shape;272;p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73" name="Google Shape;273;p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4" name="Google Shape;274;p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75" name="Google Shape;275;p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8" name="Google Shape;288;p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89" name="Google Shape;289;p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95" name="Google Shape;295;p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3" name="Google Shape;303;p7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304" name="Google Shape;304;p7"/>
          <p:cNvSpPr txBox="1">
            <a:spLocks noGrp="1"/>
          </p:cNvSpPr>
          <p:nvPr>
            <p:ph type="body" idx="1"/>
          </p:nvPr>
        </p:nvSpPr>
        <p:spPr>
          <a:xfrm>
            <a:off x="720000" y="1565850"/>
            <a:ext cx="4589400" cy="201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>
                <a:solidFill>
                  <a:srgbClr val="434343"/>
                </a:solidFill>
              </a:defRPr>
            </a:lvl2pPr>
            <a:lvl3pPr marL="1371600" lvl="2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>
                <a:solidFill>
                  <a:srgbClr val="434343"/>
                </a:solidFill>
              </a:defRPr>
            </a:lvl3pPr>
            <a:lvl4pPr marL="1828800" lvl="3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>
                <a:solidFill>
                  <a:srgbClr val="434343"/>
                </a:solidFill>
              </a:defRPr>
            </a:lvl6pPr>
            <a:lvl7pPr marL="3200400" lvl="6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>
                <a:solidFill>
                  <a:srgbClr val="434343"/>
                </a:solidFill>
              </a:defRPr>
            </a:lvl7pPr>
            <a:lvl8pPr marL="3657600" lvl="7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>
                <a:solidFill>
                  <a:srgbClr val="434343"/>
                </a:solidFill>
              </a:defRPr>
            </a:lvl8pPr>
            <a:lvl9pPr marL="4114800" lvl="8" indent="-2667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3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20" name="Google Shape;320;p1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21" name="Google Shape;321;p1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2" name="Google Shape;322;p1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23" name="Google Shape;323;p1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1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1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1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1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1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1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1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1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1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1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1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1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6" name="Google Shape;336;p1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" name="Google Shape;342;p1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43" name="Google Shape;343;p1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1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1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1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1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" name="Google Shape;351;p13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5"/>
          <p:cNvSpPr/>
          <p:nvPr/>
        </p:nvSpPr>
        <p:spPr>
          <a:xfrm>
            <a:off x="1015950" y="1214175"/>
            <a:ext cx="7112100" cy="2562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5"/>
          <p:cNvSpPr txBox="1">
            <a:spLocks noGrp="1"/>
          </p:cNvSpPr>
          <p:nvPr>
            <p:ph type="title"/>
          </p:nvPr>
        </p:nvSpPr>
        <p:spPr>
          <a:xfrm>
            <a:off x="1733550" y="1947000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 dirty="0"/>
          </a:p>
        </p:txBody>
      </p:sp>
      <p:sp>
        <p:nvSpPr>
          <p:cNvPr id="394" name="Google Shape;394;p15"/>
          <p:cNvSpPr txBox="1">
            <a:spLocks noGrp="1"/>
          </p:cNvSpPr>
          <p:nvPr>
            <p:ph type="title" idx="2" hasCustomPrompt="1"/>
          </p:nvPr>
        </p:nvSpPr>
        <p:spPr>
          <a:xfrm>
            <a:off x="59398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dirty="0"/>
              <a:t>xx%</a:t>
            </a:r>
          </a:p>
        </p:txBody>
      </p:sp>
      <p:sp>
        <p:nvSpPr>
          <p:cNvPr id="395" name="Google Shape;395;p15"/>
          <p:cNvSpPr txBox="1">
            <a:spLocks noGrp="1"/>
          </p:cNvSpPr>
          <p:nvPr>
            <p:ph type="subTitle" idx="1"/>
          </p:nvPr>
        </p:nvSpPr>
        <p:spPr>
          <a:xfrm>
            <a:off x="173355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1" r:id="rId9"/>
    <p:sldLayoutId id="2147483662" r:id="rId10"/>
    <p:sldLayoutId id="2147483663" r:id="rId11"/>
    <p:sldLayoutId id="2147483664" r:id="rId12"/>
    <p:sldLayoutId id="2147483670" r:id="rId13"/>
    <p:sldLayoutId id="2147483672" r:id="rId14"/>
    <p:sldLayoutId id="2147483673" r:id="rId15"/>
    <p:sldLayoutId id="2147483674" r:id="rId16"/>
    <p:sldLayoutId id="2147483678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78AAE0B-59E9-4FB6-AA0B-6247DCC666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324BD0-5C94-4AFF-8467-817890664F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4E8D-F51E-48FA-8E7B-8A2A7A1E0DA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B14F94E7-8F50-4C84-8C76-9634379C55B4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10/18/2022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986294-AF12-401A-9A40-890E64A524B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8E4C3E8-E4CC-49DA-A8E4-CF903F54A5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AF1EA0DA-45E1-42BD-8B0A-C2C566B0168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41858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A217F71-3C0C-4A8B-9EB8-468D9DF93E3D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AB7887-A174-49A6-A52C-1DDCFB9EFD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77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jpeg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microsoft.com/office/2007/relationships/hdphoto" Target="../media/hdphoto1.wdp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8.png"/><Relationship Id="rId4" Type="http://schemas.microsoft.com/office/2007/relationships/hdphoto" Target="../media/hdphoto1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6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9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32.jpeg"/><Relationship Id="rId4" Type="http://schemas.openxmlformats.org/officeDocument/2006/relationships/image" Target="../media/image31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4.jp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sv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1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5.svg"/><Relationship Id="rId4" Type="http://schemas.openxmlformats.org/officeDocument/2006/relationships/image" Target="../media/image5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gif"/><Relationship Id="rId1" Type="http://schemas.openxmlformats.org/officeDocument/2006/relationships/slideLayout" Target="../slideLayouts/slideLayout18.xml"/><Relationship Id="rId6" Type="http://schemas.microsoft.com/office/2007/relationships/hdphoto" Target="../media/hdphoto3.wdp"/><Relationship Id="rId5" Type="http://schemas.openxmlformats.org/officeDocument/2006/relationships/image" Target="../media/image58.png"/><Relationship Id="rId4" Type="http://schemas.microsoft.com/office/2007/relationships/hdphoto" Target="../media/hdphoto2.wdp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audio" Target="../media/audio2.wav"/><Relationship Id="rId7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audio" Target="../media/audio4.wav"/><Relationship Id="rId10" Type="http://schemas.openxmlformats.org/officeDocument/2006/relationships/image" Target="../media/image63.png"/><Relationship Id="rId4" Type="http://schemas.openxmlformats.org/officeDocument/2006/relationships/audio" Target="../media/audio3.wav"/><Relationship Id="rId9" Type="http://schemas.openxmlformats.org/officeDocument/2006/relationships/image" Target="../media/image6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audio" Target="../media/audio2.wav"/><Relationship Id="rId7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audio" Target="../media/audio4.wav"/><Relationship Id="rId10" Type="http://schemas.openxmlformats.org/officeDocument/2006/relationships/image" Target="../media/image63.png"/><Relationship Id="rId4" Type="http://schemas.openxmlformats.org/officeDocument/2006/relationships/audio" Target="../media/audio3.wav"/><Relationship Id="rId9" Type="http://schemas.openxmlformats.org/officeDocument/2006/relationships/image" Target="../media/image62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audio" Target="../media/audio4.wav"/><Relationship Id="rId7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audio" Target="../media/audio3.wav"/><Relationship Id="rId10" Type="http://schemas.openxmlformats.org/officeDocument/2006/relationships/image" Target="../media/image63.png"/><Relationship Id="rId4" Type="http://schemas.openxmlformats.org/officeDocument/2006/relationships/audio" Target="../media/audio2.wav"/><Relationship Id="rId9" Type="http://schemas.openxmlformats.org/officeDocument/2006/relationships/image" Target="../media/image62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audio" Target="../media/audio4.wav"/><Relationship Id="rId7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audio" Target="../media/audio3.wav"/><Relationship Id="rId10" Type="http://schemas.openxmlformats.org/officeDocument/2006/relationships/image" Target="../media/image63.png"/><Relationship Id="rId4" Type="http://schemas.openxmlformats.org/officeDocument/2006/relationships/audio" Target="../media/audio2.wav"/><Relationship Id="rId9" Type="http://schemas.openxmlformats.org/officeDocument/2006/relationships/image" Target="../media/image6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audio" Target="../media/audio4.wav"/><Relationship Id="rId7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audio" Target="../media/audio3.wav"/><Relationship Id="rId10" Type="http://schemas.openxmlformats.org/officeDocument/2006/relationships/image" Target="../media/image63.png"/><Relationship Id="rId4" Type="http://schemas.openxmlformats.org/officeDocument/2006/relationships/audio" Target="../media/audio2.wav"/><Relationship Id="rId9" Type="http://schemas.openxmlformats.org/officeDocument/2006/relationships/image" Target="../media/image62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36"/>
          <p:cNvSpPr txBox="1">
            <a:spLocks noGrp="1"/>
          </p:cNvSpPr>
          <p:nvPr>
            <p:ph type="ctrTitle"/>
          </p:nvPr>
        </p:nvSpPr>
        <p:spPr>
          <a:xfrm>
            <a:off x="1305951" y="1303667"/>
            <a:ext cx="6461118" cy="1633200"/>
          </a:xfrm>
          <a:prstGeom prst="rect">
            <a:avLst/>
          </a:prstGeom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accent3">
                    <a:lumMod val="50000"/>
                  </a:schemeClr>
                </a:solidFill>
              </a:rPr>
              <a:t>CHÀO MỪNG CÁC EM ĐẾN VỚI TIẾT HỌC!</a:t>
            </a:r>
            <a:endParaRPr sz="40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965" name="Google Shape;965;p36"/>
          <p:cNvSpPr/>
          <p:nvPr/>
        </p:nvSpPr>
        <p:spPr>
          <a:xfrm>
            <a:off x="4176229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36"/>
          <p:cNvSpPr/>
          <p:nvPr/>
        </p:nvSpPr>
        <p:spPr>
          <a:xfrm flipH="1">
            <a:off x="4448413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36"/>
          <p:cNvSpPr/>
          <p:nvPr/>
        </p:nvSpPr>
        <p:spPr>
          <a:xfrm>
            <a:off x="833601" y="4657689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36"/>
          <p:cNvSpPr/>
          <p:nvPr/>
        </p:nvSpPr>
        <p:spPr>
          <a:xfrm>
            <a:off x="797719" y="4694866"/>
            <a:ext cx="1694" cy="1794"/>
          </a:xfrm>
          <a:custGeom>
            <a:avLst/>
            <a:gdLst/>
            <a:ahLst/>
            <a:cxnLst/>
            <a:rect l="l" t="t" r="r" b="b"/>
            <a:pathLst>
              <a:path w="17" h="18" extrusionOk="0">
                <a:moveTo>
                  <a:pt x="17" y="1"/>
                </a:moveTo>
                <a:lnTo>
                  <a:pt x="17" y="1"/>
                </a:lnTo>
                <a:cubicBezTo>
                  <a:pt x="15" y="2"/>
                  <a:pt x="13" y="4"/>
                  <a:pt x="12" y="5"/>
                </a:cubicBezTo>
                <a:cubicBezTo>
                  <a:pt x="11" y="6"/>
                  <a:pt x="11" y="7"/>
                  <a:pt x="10" y="8"/>
                </a:cubicBezTo>
                <a:lnTo>
                  <a:pt x="10" y="8"/>
                </a:lnTo>
                <a:cubicBezTo>
                  <a:pt x="9" y="8"/>
                  <a:pt x="9" y="8"/>
                  <a:pt x="9" y="9"/>
                </a:cubicBezTo>
                <a:cubicBezTo>
                  <a:pt x="6" y="12"/>
                  <a:pt x="3" y="16"/>
                  <a:pt x="1" y="18"/>
                </a:cubicBezTo>
                <a:cubicBezTo>
                  <a:pt x="3" y="15"/>
                  <a:pt x="6" y="12"/>
                  <a:pt x="9" y="10"/>
                </a:cubicBezTo>
                <a:lnTo>
                  <a:pt x="9" y="10"/>
                </a:ln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1" y="8"/>
                  <a:pt x="12" y="6"/>
                </a:cubicBezTo>
                <a:lnTo>
                  <a:pt x="12" y="6"/>
                </a:lnTo>
                <a:cubicBezTo>
                  <a:pt x="12" y="7"/>
                  <a:pt x="11" y="7"/>
                  <a:pt x="11" y="7"/>
                </a:cubicBezTo>
                <a:lnTo>
                  <a:pt x="11" y="7"/>
                </a:lnTo>
                <a:cubicBezTo>
                  <a:pt x="13" y="5"/>
                  <a:pt x="15" y="3"/>
                  <a:pt x="17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36"/>
          <p:cNvSpPr/>
          <p:nvPr/>
        </p:nvSpPr>
        <p:spPr>
          <a:xfrm flipH="1">
            <a:off x="8253289" y="4690526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" name="Google Shape;970;p36"/>
          <p:cNvGrpSpPr/>
          <p:nvPr/>
        </p:nvGrpSpPr>
        <p:grpSpPr>
          <a:xfrm>
            <a:off x="209881" y="2876748"/>
            <a:ext cx="1337741" cy="1395515"/>
            <a:chOff x="7761775" y="1444175"/>
            <a:chExt cx="528000" cy="557025"/>
          </a:xfrm>
        </p:grpSpPr>
        <p:sp>
          <p:nvSpPr>
            <p:cNvPr id="971" name="Google Shape;971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36"/>
          <p:cNvGrpSpPr/>
          <p:nvPr/>
        </p:nvGrpSpPr>
        <p:grpSpPr>
          <a:xfrm>
            <a:off x="7882244" y="3382305"/>
            <a:ext cx="1083509" cy="1131652"/>
            <a:chOff x="7761775" y="1444175"/>
            <a:chExt cx="528000" cy="557025"/>
          </a:xfrm>
        </p:grpSpPr>
        <p:sp>
          <p:nvSpPr>
            <p:cNvPr id="1009" name="Google Shape;1009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36"/>
          <p:cNvGrpSpPr/>
          <p:nvPr/>
        </p:nvGrpSpPr>
        <p:grpSpPr>
          <a:xfrm>
            <a:off x="7352440" y="89083"/>
            <a:ext cx="1659852" cy="1371609"/>
            <a:chOff x="234249" y="559465"/>
            <a:chExt cx="2175428" cy="1805937"/>
          </a:xfrm>
        </p:grpSpPr>
        <p:grpSp>
          <p:nvGrpSpPr>
            <p:cNvPr id="1047" name="Google Shape;1047;p36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048" name="Google Shape;1048;p36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6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6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6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6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6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6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6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6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6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6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6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6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6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6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6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6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6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6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6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6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6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6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6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6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6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6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6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6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6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6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6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6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6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6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6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6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6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6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6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6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6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6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6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6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6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6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6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6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6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6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6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6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6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6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6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6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6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6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6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6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6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6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6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36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6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6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6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6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6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6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2" name="Google Shape;1132;p36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36"/>
          <p:cNvGrpSpPr/>
          <p:nvPr/>
        </p:nvGrpSpPr>
        <p:grpSpPr>
          <a:xfrm>
            <a:off x="-83360" y="3985209"/>
            <a:ext cx="9294740" cy="1280297"/>
            <a:chOff x="-83360" y="3985209"/>
            <a:chExt cx="9294740" cy="1280297"/>
          </a:xfrm>
        </p:grpSpPr>
        <p:grpSp>
          <p:nvGrpSpPr>
            <p:cNvPr id="1134" name="Google Shape;1134;p36"/>
            <p:cNvGrpSpPr/>
            <p:nvPr/>
          </p:nvGrpSpPr>
          <p:grpSpPr>
            <a:xfrm>
              <a:off x="-83360" y="3985209"/>
              <a:ext cx="3396632" cy="1280297"/>
              <a:chOff x="1891133" y="3836703"/>
              <a:chExt cx="3037046" cy="1144860"/>
            </a:xfrm>
          </p:grpSpPr>
          <p:sp>
            <p:nvSpPr>
              <p:cNvPr id="1135" name="Google Shape;1135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9" name="Google Shape;1139;p36"/>
            <p:cNvSpPr/>
            <p:nvPr/>
          </p:nvSpPr>
          <p:spPr>
            <a:xfrm>
              <a:off x="2328044" y="4944047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4677086" y="4953272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4677086" y="4953272"/>
              <a:ext cx="384" cy="77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4677009" y="4953272"/>
              <a:ext cx="154" cy="77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4676625" y="4953272"/>
              <a:ext cx="538" cy="7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3792687" y="4956040"/>
              <a:ext cx="1922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5" name="Google Shape;1145;p36"/>
            <p:cNvGrpSpPr/>
            <p:nvPr/>
          </p:nvGrpSpPr>
          <p:grpSpPr>
            <a:xfrm>
              <a:off x="2848259" y="3985209"/>
              <a:ext cx="3396632" cy="1280297"/>
              <a:chOff x="1891133" y="3836703"/>
              <a:chExt cx="3037046" cy="1144860"/>
            </a:xfrm>
          </p:grpSpPr>
          <p:sp>
            <p:nvSpPr>
              <p:cNvPr id="1146" name="Google Shape;1146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0" name="Google Shape;1150;p36"/>
            <p:cNvGrpSpPr/>
            <p:nvPr/>
          </p:nvGrpSpPr>
          <p:grpSpPr>
            <a:xfrm>
              <a:off x="5814748" y="3985209"/>
              <a:ext cx="3396632" cy="1280297"/>
              <a:chOff x="1891133" y="3836703"/>
              <a:chExt cx="3037046" cy="1144860"/>
            </a:xfrm>
          </p:grpSpPr>
          <p:sp>
            <p:nvSpPr>
              <p:cNvPr id="1151" name="Google Shape;1151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5" name="Google Shape;1155;p36"/>
            <p:cNvSpPr/>
            <p:nvPr/>
          </p:nvSpPr>
          <p:spPr>
            <a:xfrm>
              <a:off x="2349707" y="4215744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1040021" y="4884342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1096136" y="4886834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1073012" y="4835104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2387183" y="4853544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1645327" y="4272258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1697754" y="4251228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3859626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6"/>
            <p:cNvSpPr/>
            <p:nvPr/>
          </p:nvSpPr>
          <p:spPr>
            <a:xfrm flipH="1">
              <a:off x="6737483" y="4248582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6"/>
            <p:cNvSpPr/>
            <p:nvPr/>
          </p:nvSpPr>
          <p:spPr>
            <a:xfrm flipH="1">
              <a:off x="8009193" y="4917180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6"/>
            <p:cNvSpPr/>
            <p:nvPr/>
          </p:nvSpPr>
          <p:spPr>
            <a:xfrm flipH="1">
              <a:off x="7948991" y="4919671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6"/>
            <p:cNvSpPr/>
            <p:nvPr/>
          </p:nvSpPr>
          <p:spPr>
            <a:xfrm flipH="1">
              <a:off x="7976202" y="4867942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6"/>
            <p:cNvSpPr/>
            <p:nvPr/>
          </p:nvSpPr>
          <p:spPr>
            <a:xfrm flipH="1">
              <a:off x="7268234" y="4902528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6"/>
            <p:cNvSpPr/>
            <p:nvPr/>
          </p:nvSpPr>
          <p:spPr>
            <a:xfrm flipH="1">
              <a:off x="7206637" y="4899936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6"/>
            <p:cNvSpPr/>
            <p:nvPr/>
          </p:nvSpPr>
          <p:spPr>
            <a:xfrm flipH="1">
              <a:off x="6662031" y="4886381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6"/>
            <p:cNvSpPr/>
            <p:nvPr/>
          </p:nvSpPr>
          <p:spPr>
            <a:xfrm flipH="1">
              <a:off x="576313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6"/>
            <p:cNvSpPr/>
            <p:nvPr/>
          </p:nvSpPr>
          <p:spPr>
            <a:xfrm flipH="1">
              <a:off x="5705924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6"/>
            <p:cNvSpPr/>
            <p:nvPr/>
          </p:nvSpPr>
          <p:spPr>
            <a:xfrm flipH="1">
              <a:off x="5732636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6"/>
            <p:cNvSpPr/>
            <p:nvPr/>
          </p:nvSpPr>
          <p:spPr>
            <a:xfrm flipH="1">
              <a:off x="7404784" y="4305096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6"/>
            <p:cNvSpPr/>
            <p:nvPr/>
          </p:nvSpPr>
          <p:spPr>
            <a:xfrm flipH="1">
              <a:off x="7352456" y="4284065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6"/>
            <p:cNvSpPr/>
            <p:nvPr/>
          </p:nvSpPr>
          <p:spPr>
            <a:xfrm flipH="1">
              <a:off x="5185538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6"/>
            <p:cNvSpPr/>
            <p:nvPr/>
          </p:nvSpPr>
          <p:spPr>
            <a:xfrm flipH="1">
              <a:off x="8287975" y="4727704"/>
              <a:ext cx="1694" cy="1794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med"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0D2D93A-14CD-4F43-9F98-D3FFAE302C48}"/>
              </a:ext>
            </a:extLst>
          </p:cNvPr>
          <p:cNvSpPr/>
          <p:nvPr/>
        </p:nvSpPr>
        <p:spPr>
          <a:xfrm>
            <a:off x="795715" y="220819"/>
            <a:ext cx="1019582" cy="444698"/>
          </a:xfrm>
          <a:prstGeom prst="round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CDE6EE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Câu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DE6EE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2. </a:t>
            </a:r>
          </a:p>
        </p:txBody>
      </p:sp>
      <p:grpSp>
        <p:nvGrpSpPr>
          <p:cNvPr id="8" name="Google Shape;2177;p43">
            <a:extLst>
              <a:ext uri="{FF2B5EF4-FFF2-40B4-BE49-F238E27FC236}">
                <a16:creationId xmlns:a16="http://schemas.microsoft.com/office/drawing/2014/main" id="{6C1A13F2-56CB-44F5-AABB-94C53BD34F27}"/>
              </a:ext>
            </a:extLst>
          </p:cNvPr>
          <p:cNvGrpSpPr/>
          <p:nvPr/>
        </p:nvGrpSpPr>
        <p:grpSpPr>
          <a:xfrm flipH="1">
            <a:off x="8443980" y="90836"/>
            <a:ext cx="662944" cy="228597"/>
            <a:chOff x="1579263" y="684775"/>
            <a:chExt cx="290650" cy="101925"/>
          </a:xfrm>
        </p:grpSpPr>
        <p:sp>
          <p:nvSpPr>
            <p:cNvPr id="9" name="Google Shape;2178;p43">
              <a:extLst>
                <a:ext uri="{FF2B5EF4-FFF2-40B4-BE49-F238E27FC236}">
                  <a16:creationId xmlns:a16="http://schemas.microsoft.com/office/drawing/2014/main" id="{B500B64E-156E-4ECC-8ADA-5E5013B04379}"/>
                </a:ext>
              </a:extLst>
            </p:cNvPr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179;p43">
              <a:extLst>
                <a:ext uri="{FF2B5EF4-FFF2-40B4-BE49-F238E27FC236}">
                  <a16:creationId xmlns:a16="http://schemas.microsoft.com/office/drawing/2014/main" id="{041F3871-ED9E-4F84-A6C7-DBFE60C986BA}"/>
                </a:ext>
              </a:extLst>
            </p:cNvPr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180;p43">
              <a:extLst>
                <a:ext uri="{FF2B5EF4-FFF2-40B4-BE49-F238E27FC236}">
                  <a16:creationId xmlns:a16="http://schemas.microsoft.com/office/drawing/2014/main" id="{0D37B925-7E02-496F-B83D-8B448CF6AC4E}"/>
                </a:ext>
              </a:extLst>
            </p:cNvPr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181;p43">
              <a:extLst>
                <a:ext uri="{FF2B5EF4-FFF2-40B4-BE49-F238E27FC236}">
                  <a16:creationId xmlns:a16="http://schemas.microsoft.com/office/drawing/2014/main" id="{084D9583-1E01-499B-AFA2-006BDA6DD76A}"/>
                </a:ext>
              </a:extLst>
            </p:cNvPr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182;p43">
              <a:extLst>
                <a:ext uri="{FF2B5EF4-FFF2-40B4-BE49-F238E27FC236}">
                  <a16:creationId xmlns:a16="http://schemas.microsoft.com/office/drawing/2014/main" id="{E5E54706-8D58-4796-B40A-A6E6B0F05950}"/>
                </a:ext>
              </a:extLst>
            </p:cNvPr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183;p43">
              <a:extLst>
                <a:ext uri="{FF2B5EF4-FFF2-40B4-BE49-F238E27FC236}">
                  <a16:creationId xmlns:a16="http://schemas.microsoft.com/office/drawing/2014/main" id="{7B4C12B7-6C2B-46FE-A4A1-42A0AF11A0A8}"/>
                </a:ext>
              </a:extLst>
            </p:cNvPr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184;p43">
              <a:extLst>
                <a:ext uri="{FF2B5EF4-FFF2-40B4-BE49-F238E27FC236}">
                  <a16:creationId xmlns:a16="http://schemas.microsoft.com/office/drawing/2014/main" id="{1FB21B64-1B21-4E0E-AB86-A0E01BD51047}"/>
                </a:ext>
              </a:extLst>
            </p:cNvPr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185;p43">
              <a:extLst>
                <a:ext uri="{FF2B5EF4-FFF2-40B4-BE49-F238E27FC236}">
                  <a16:creationId xmlns:a16="http://schemas.microsoft.com/office/drawing/2014/main" id="{CE08D782-1D45-47B8-9C7C-91AA00DE44F5}"/>
                </a:ext>
              </a:extLst>
            </p:cNvPr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191;p43">
            <a:extLst>
              <a:ext uri="{FF2B5EF4-FFF2-40B4-BE49-F238E27FC236}">
                <a16:creationId xmlns:a16="http://schemas.microsoft.com/office/drawing/2014/main" id="{94909C72-C12D-4E85-886E-E0955B625D8E}"/>
              </a:ext>
            </a:extLst>
          </p:cNvPr>
          <p:cNvGrpSpPr/>
          <p:nvPr/>
        </p:nvGrpSpPr>
        <p:grpSpPr>
          <a:xfrm flipH="1">
            <a:off x="41392" y="109647"/>
            <a:ext cx="662944" cy="228597"/>
            <a:chOff x="1579263" y="684775"/>
            <a:chExt cx="290650" cy="101925"/>
          </a:xfrm>
        </p:grpSpPr>
        <p:sp>
          <p:nvSpPr>
            <p:cNvPr id="18" name="Google Shape;2192;p43">
              <a:extLst>
                <a:ext uri="{FF2B5EF4-FFF2-40B4-BE49-F238E27FC236}">
                  <a16:creationId xmlns:a16="http://schemas.microsoft.com/office/drawing/2014/main" id="{D8B55E0A-CFE3-4D4B-90F9-90EF711A058B}"/>
                </a:ext>
              </a:extLst>
            </p:cNvPr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93;p43">
              <a:extLst>
                <a:ext uri="{FF2B5EF4-FFF2-40B4-BE49-F238E27FC236}">
                  <a16:creationId xmlns:a16="http://schemas.microsoft.com/office/drawing/2014/main" id="{30329A6A-CB30-4B13-8190-F136F88BD4EB}"/>
                </a:ext>
              </a:extLst>
            </p:cNvPr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94;p43">
              <a:extLst>
                <a:ext uri="{FF2B5EF4-FFF2-40B4-BE49-F238E27FC236}">
                  <a16:creationId xmlns:a16="http://schemas.microsoft.com/office/drawing/2014/main" id="{2FBBAE3C-5674-4935-82AF-A95615CC554F}"/>
                </a:ext>
              </a:extLst>
            </p:cNvPr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95;p43">
              <a:extLst>
                <a:ext uri="{FF2B5EF4-FFF2-40B4-BE49-F238E27FC236}">
                  <a16:creationId xmlns:a16="http://schemas.microsoft.com/office/drawing/2014/main" id="{C4F05F10-92B1-4686-9E00-97C984B67219}"/>
                </a:ext>
              </a:extLst>
            </p:cNvPr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96;p43">
              <a:extLst>
                <a:ext uri="{FF2B5EF4-FFF2-40B4-BE49-F238E27FC236}">
                  <a16:creationId xmlns:a16="http://schemas.microsoft.com/office/drawing/2014/main" id="{7B61C1BC-8DA0-4D31-9E0B-034DA46DC567}"/>
                </a:ext>
              </a:extLst>
            </p:cNvPr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97;p43">
              <a:extLst>
                <a:ext uri="{FF2B5EF4-FFF2-40B4-BE49-F238E27FC236}">
                  <a16:creationId xmlns:a16="http://schemas.microsoft.com/office/drawing/2014/main" id="{91B89C32-C542-4BF7-93DE-955E6A56E1FF}"/>
                </a:ext>
              </a:extLst>
            </p:cNvPr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98;p43">
              <a:extLst>
                <a:ext uri="{FF2B5EF4-FFF2-40B4-BE49-F238E27FC236}">
                  <a16:creationId xmlns:a16="http://schemas.microsoft.com/office/drawing/2014/main" id="{30EC6706-8BEA-40DF-A24B-45D2AC954412}"/>
                </a:ext>
              </a:extLst>
            </p:cNvPr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99;p43">
              <a:extLst>
                <a:ext uri="{FF2B5EF4-FFF2-40B4-BE49-F238E27FC236}">
                  <a16:creationId xmlns:a16="http://schemas.microsoft.com/office/drawing/2014/main" id="{6E94ED78-84E8-4FA9-AEFF-E60A58656513}"/>
                </a:ext>
              </a:extLst>
            </p:cNvPr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" name="Google Shape;1867;p41">
            <a:extLst>
              <a:ext uri="{FF2B5EF4-FFF2-40B4-BE49-F238E27FC236}">
                <a16:creationId xmlns:a16="http://schemas.microsoft.com/office/drawing/2014/main" id="{4DA743CF-6F35-45B0-BE10-F7CEF9DD482C}"/>
              </a:ext>
            </a:extLst>
          </p:cNvPr>
          <p:cNvGrpSpPr/>
          <p:nvPr/>
        </p:nvGrpSpPr>
        <p:grpSpPr>
          <a:xfrm>
            <a:off x="-1512318" y="3252158"/>
            <a:ext cx="2343394" cy="1993900"/>
            <a:chOff x="6196965" y="2469613"/>
            <a:chExt cx="2783225" cy="2764249"/>
          </a:xfrm>
        </p:grpSpPr>
        <p:grpSp>
          <p:nvGrpSpPr>
            <p:cNvPr id="114" name="Google Shape;1868;p41">
              <a:extLst>
                <a:ext uri="{FF2B5EF4-FFF2-40B4-BE49-F238E27FC236}">
                  <a16:creationId xmlns:a16="http://schemas.microsoft.com/office/drawing/2014/main" id="{68D5CDF8-8EA0-4C39-9B28-3B41DDB728AC}"/>
                </a:ext>
              </a:extLst>
            </p:cNvPr>
            <p:cNvGrpSpPr/>
            <p:nvPr/>
          </p:nvGrpSpPr>
          <p:grpSpPr>
            <a:xfrm flipH="1">
              <a:off x="6196965" y="4184762"/>
              <a:ext cx="2782732" cy="1049100"/>
              <a:chOff x="7397113" y="1848625"/>
              <a:chExt cx="987625" cy="372325"/>
            </a:xfrm>
          </p:grpSpPr>
          <p:sp>
            <p:nvSpPr>
              <p:cNvPr id="196" name="Google Shape;1869;p41">
                <a:extLst>
                  <a:ext uri="{FF2B5EF4-FFF2-40B4-BE49-F238E27FC236}">
                    <a16:creationId xmlns:a16="http://schemas.microsoft.com/office/drawing/2014/main" id="{8DFF655B-F328-4124-A015-1A4CB931E43E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870;p41">
                <a:extLst>
                  <a:ext uri="{FF2B5EF4-FFF2-40B4-BE49-F238E27FC236}">
                    <a16:creationId xmlns:a16="http://schemas.microsoft.com/office/drawing/2014/main" id="{9BC8CCBB-84A7-4A3F-9C42-E8CB533FAE25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871;p41">
                <a:extLst>
                  <a:ext uri="{FF2B5EF4-FFF2-40B4-BE49-F238E27FC236}">
                    <a16:creationId xmlns:a16="http://schemas.microsoft.com/office/drawing/2014/main" id="{B99E2AE8-84C9-420C-84EA-EA85A615EA31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872;p41">
                <a:extLst>
                  <a:ext uri="{FF2B5EF4-FFF2-40B4-BE49-F238E27FC236}">
                    <a16:creationId xmlns:a16="http://schemas.microsoft.com/office/drawing/2014/main" id="{30D10377-7B5C-4CB4-955E-29BDA96907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1873;p41">
                <a:extLst>
                  <a:ext uri="{FF2B5EF4-FFF2-40B4-BE49-F238E27FC236}">
                    <a16:creationId xmlns:a16="http://schemas.microsoft.com/office/drawing/2014/main" id="{39C69D73-4238-4FD9-BF20-48869AC7CCE2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1874;p41">
                <a:extLst>
                  <a:ext uri="{FF2B5EF4-FFF2-40B4-BE49-F238E27FC236}">
                    <a16:creationId xmlns:a16="http://schemas.microsoft.com/office/drawing/2014/main" id="{5483CB52-116B-436E-BFD3-8A09F5D6BA5C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1875;p41">
                <a:extLst>
                  <a:ext uri="{FF2B5EF4-FFF2-40B4-BE49-F238E27FC236}">
                    <a16:creationId xmlns:a16="http://schemas.microsoft.com/office/drawing/2014/main" id="{75C65845-3646-43AF-8869-2F7FE8D193AD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1876;p41">
                <a:extLst>
                  <a:ext uri="{FF2B5EF4-FFF2-40B4-BE49-F238E27FC236}">
                    <a16:creationId xmlns:a16="http://schemas.microsoft.com/office/drawing/2014/main" id="{2E7F5143-FF29-4F76-849D-131E1C5D2D82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1877;p41">
                <a:extLst>
                  <a:ext uri="{FF2B5EF4-FFF2-40B4-BE49-F238E27FC236}">
                    <a16:creationId xmlns:a16="http://schemas.microsoft.com/office/drawing/2014/main" id="{6F01969A-A48E-4E5A-82E5-B58DAECF5047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1878;p41">
                <a:extLst>
                  <a:ext uri="{FF2B5EF4-FFF2-40B4-BE49-F238E27FC236}">
                    <a16:creationId xmlns:a16="http://schemas.microsoft.com/office/drawing/2014/main" id="{BA0B1B8D-B42C-48A5-9A63-BB978890198C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1879;p41">
                <a:extLst>
                  <a:ext uri="{FF2B5EF4-FFF2-40B4-BE49-F238E27FC236}">
                    <a16:creationId xmlns:a16="http://schemas.microsoft.com/office/drawing/2014/main" id="{ECF52C9A-C5C8-4A51-9BBD-780FCF669ADD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1880;p41">
                <a:extLst>
                  <a:ext uri="{FF2B5EF4-FFF2-40B4-BE49-F238E27FC236}">
                    <a16:creationId xmlns:a16="http://schemas.microsoft.com/office/drawing/2014/main" id="{59B87BFF-C7BF-4CD1-A8F6-A404541EEA62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1881;p41">
                <a:extLst>
                  <a:ext uri="{FF2B5EF4-FFF2-40B4-BE49-F238E27FC236}">
                    <a16:creationId xmlns:a16="http://schemas.microsoft.com/office/drawing/2014/main" id="{6F3A3ECF-12F0-4375-ACB8-4D08655984D7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1882;p41">
                <a:extLst>
                  <a:ext uri="{FF2B5EF4-FFF2-40B4-BE49-F238E27FC236}">
                    <a16:creationId xmlns:a16="http://schemas.microsoft.com/office/drawing/2014/main" id="{9FC201E1-EB61-4F9F-B34F-2A993EEEAF84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1883;p41">
                <a:extLst>
                  <a:ext uri="{FF2B5EF4-FFF2-40B4-BE49-F238E27FC236}">
                    <a16:creationId xmlns:a16="http://schemas.microsoft.com/office/drawing/2014/main" id="{2899C4AD-4BF9-4737-9966-9D308F629F8F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1884;p41">
                <a:extLst>
                  <a:ext uri="{FF2B5EF4-FFF2-40B4-BE49-F238E27FC236}">
                    <a16:creationId xmlns:a16="http://schemas.microsoft.com/office/drawing/2014/main" id="{ABBDAC8C-72F0-4542-BBDD-992B42A6507F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1885;p41">
                <a:extLst>
                  <a:ext uri="{FF2B5EF4-FFF2-40B4-BE49-F238E27FC236}">
                    <a16:creationId xmlns:a16="http://schemas.microsoft.com/office/drawing/2014/main" id="{071B298F-BC23-49B4-AF33-771695EED84D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1886;p41">
                <a:extLst>
                  <a:ext uri="{FF2B5EF4-FFF2-40B4-BE49-F238E27FC236}">
                    <a16:creationId xmlns:a16="http://schemas.microsoft.com/office/drawing/2014/main" id="{A18F023D-8C5F-4259-AFC6-6B2CFEF3C2A7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1887;p41">
                <a:extLst>
                  <a:ext uri="{FF2B5EF4-FFF2-40B4-BE49-F238E27FC236}">
                    <a16:creationId xmlns:a16="http://schemas.microsoft.com/office/drawing/2014/main" id="{92BC85A7-D3AA-4981-B906-301D4C9DB142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1888;p41">
                <a:extLst>
                  <a:ext uri="{FF2B5EF4-FFF2-40B4-BE49-F238E27FC236}">
                    <a16:creationId xmlns:a16="http://schemas.microsoft.com/office/drawing/2014/main" id="{8F18BB49-9584-4B4F-9B8C-14FB6AD7A1C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1889;p41">
                <a:extLst>
                  <a:ext uri="{FF2B5EF4-FFF2-40B4-BE49-F238E27FC236}">
                    <a16:creationId xmlns:a16="http://schemas.microsoft.com/office/drawing/2014/main" id="{BEA0973D-0BE9-47CB-B660-CD51888B160C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1890;p41">
                <a:extLst>
                  <a:ext uri="{FF2B5EF4-FFF2-40B4-BE49-F238E27FC236}">
                    <a16:creationId xmlns:a16="http://schemas.microsoft.com/office/drawing/2014/main" id="{898D10F6-9454-4B95-A3E2-78FEBAE9C46C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1891;p41">
                <a:extLst>
                  <a:ext uri="{FF2B5EF4-FFF2-40B4-BE49-F238E27FC236}">
                    <a16:creationId xmlns:a16="http://schemas.microsoft.com/office/drawing/2014/main" id="{ACB443B4-C1E0-42D4-A8D9-A1EAE17D235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1892;p41">
                <a:extLst>
                  <a:ext uri="{FF2B5EF4-FFF2-40B4-BE49-F238E27FC236}">
                    <a16:creationId xmlns:a16="http://schemas.microsoft.com/office/drawing/2014/main" id="{7A2ED56B-F91F-4EA6-8688-9AA11E7585BE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1893;p41">
                <a:extLst>
                  <a:ext uri="{FF2B5EF4-FFF2-40B4-BE49-F238E27FC236}">
                    <a16:creationId xmlns:a16="http://schemas.microsoft.com/office/drawing/2014/main" id="{BBBFED98-B015-4066-ABCB-5ED720AA0A0B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1894;p41">
                <a:extLst>
                  <a:ext uri="{FF2B5EF4-FFF2-40B4-BE49-F238E27FC236}">
                    <a16:creationId xmlns:a16="http://schemas.microsoft.com/office/drawing/2014/main" id="{5A3DD08B-6C1A-457B-B0AA-7B060D471263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2" name="Google Shape;1895;p41">
                <a:extLst>
                  <a:ext uri="{FF2B5EF4-FFF2-40B4-BE49-F238E27FC236}">
                    <a16:creationId xmlns:a16="http://schemas.microsoft.com/office/drawing/2014/main" id="{07ED850F-CE2E-4065-AD5F-76973D1E51C6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223" name="Google Shape;1896;p41">
                  <a:extLst>
                    <a:ext uri="{FF2B5EF4-FFF2-40B4-BE49-F238E27FC236}">
                      <a16:creationId xmlns:a16="http://schemas.microsoft.com/office/drawing/2014/main" id="{CD61689B-B6F8-42FB-965D-AFA6A056070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1897;p41">
                  <a:extLst>
                    <a:ext uri="{FF2B5EF4-FFF2-40B4-BE49-F238E27FC236}">
                      <a16:creationId xmlns:a16="http://schemas.microsoft.com/office/drawing/2014/main" id="{B8F71A8A-4265-463D-AC37-4E7CE4B204A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5" name="Google Shape;1898;p41">
              <a:extLst>
                <a:ext uri="{FF2B5EF4-FFF2-40B4-BE49-F238E27FC236}">
                  <a16:creationId xmlns:a16="http://schemas.microsoft.com/office/drawing/2014/main" id="{B3AE061D-69BC-48DA-BED2-C3FD1AE6ADBE}"/>
                </a:ext>
              </a:extLst>
            </p:cNvPr>
            <p:cNvGrpSpPr/>
            <p:nvPr/>
          </p:nvGrpSpPr>
          <p:grpSpPr>
            <a:xfrm flipH="1">
              <a:off x="8264347" y="4808394"/>
              <a:ext cx="349513" cy="242822"/>
              <a:chOff x="7864000" y="2195900"/>
              <a:chExt cx="142775" cy="98700"/>
            </a:xfrm>
          </p:grpSpPr>
          <p:sp>
            <p:nvSpPr>
              <p:cNvPr id="185" name="Google Shape;1899;p41">
                <a:extLst>
                  <a:ext uri="{FF2B5EF4-FFF2-40B4-BE49-F238E27FC236}">
                    <a16:creationId xmlns:a16="http://schemas.microsoft.com/office/drawing/2014/main" id="{8307190F-0D2E-4DAB-A466-E5B8BD3744DE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900;p41">
                <a:extLst>
                  <a:ext uri="{FF2B5EF4-FFF2-40B4-BE49-F238E27FC236}">
                    <a16:creationId xmlns:a16="http://schemas.microsoft.com/office/drawing/2014/main" id="{6B8B1D63-5B43-4ABB-8590-701B66FCF47A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901;p41">
                <a:extLst>
                  <a:ext uri="{FF2B5EF4-FFF2-40B4-BE49-F238E27FC236}">
                    <a16:creationId xmlns:a16="http://schemas.microsoft.com/office/drawing/2014/main" id="{B6C146FD-201D-4696-9883-36FFE9E2C4E4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902;p41">
                <a:extLst>
                  <a:ext uri="{FF2B5EF4-FFF2-40B4-BE49-F238E27FC236}">
                    <a16:creationId xmlns:a16="http://schemas.microsoft.com/office/drawing/2014/main" id="{797AE199-417C-4A3E-8530-42835A1D4AE8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903;p41">
                <a:extLst>
                  <a:ext uri="{FF2B5EF4-FFF2-40B4-BE49-F238E27FC236}">
                    <a16:creationId xmlns:a16="http://schemas.microsoft.com/office/drawing/2014/main" id="{E6DCD882-88D8-4840-9777-DBA08641333B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1904;p41">
                <a:extLst>
                  <a:ext uri="{FF2B5EF4-FFF2-40B4-BE49-F238E27FC236}">
                    <a16:creationId xmlns:a16="http://schemas.microsoft.com/office/drawing/2014/main" id="{757347EB-5F57-4FDE-B037-ACCEC8C9FFA1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05;p41">
                <a:extLst>
                  <a:ext uri="{FF2B5EF4-FFF2-40B4-BE49-F238E27FC236}">
                    <a16:creationId xmlns:a16="http://schemas.microsoft.com/office/drawing/2014/main" id="{95ACB912-A03F-4D97-B5C2-987EB32D45B6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06;p41">
                <a:extLst>
                  <a:ext uri="{FF2B5EF4-FFF2-40B4-BE49-F238E27FC236}">
                    <a16:creationId xmlns:a16="http://schemas.microsoft.com/office/drawing/2014/main" id="{467B24F3-7EA4-4076-8597-62566AA95714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07;p41">
                <a:extLst>
                  <a:ext uri="{FF2B5EF4-FFF2-40B4-BE49-F238E27FC236}">
                    <a16:creationId xmlns:a16="http://schemas.microsoft.com/office/drawing/2014/main" id="{BB58FFB8-90AC-49AC-8A94-05CB761D53A4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1908;p41">
                <a:extLst>
                  <a:ext uri="{FF2B5EF4-FFF2-40B4-BE49-F238E27FC236}">
                    <a16:creationId xmlns:a16="http://schemas.microsoft.com/office/drawing/2014/main" id="{5C896737-F610-4FC4-B6E6-9131AB8007A3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09;p41">
                <a:extLst>
                  <a:ext uri="{FF2B5EF4-FFF2-40B4-BE49-F238E27FC236}">
                    <a16:creationId xmlns:a16="http://schemas.microsoft.com/office/drawing/2014/main" id="{7CD6C035-D03E-4037-9687-EC902E21EAB9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6" name="Google Shape;1910;p41">
              <a:extLst>
                <a:ext uri="{FF2B5EF4-FFF2-40B4-BE49-F238E27FC236}">
                  <a16:creationId xmlns:a16="http://schemas.microsoft.com/office/drawing/2014/main" id="{9F50ABA9-1A97-4EE9-A7F9-6561D32B8727}"/>
                </a:ext>
              </a:extLst>
            </p:cNvPr>
            <p:cNvGrpSpPr/>
            <p:nvPr/>
          </p:nvGrpSpPr>
          <p:grpSpPr>
            <a:xfrm flipH="1">
              <a:off x="8317884" y="4810183"/>
              <a:ext cx="662306" cy="423462"/>
              <a:chOff x="8009588" y="2163100"/>
              <a:chExt cx="270550" cy="172125"/>
            </a:xfrm>
          </p:grpSpPr>
          <p:sp>
            <p:nvSpPr>
              <p:cNvPr id="163" name="Google Shape;1911;p41">
                <a:extLst>
                  <a:ext uri="{FF2B5EF4-FFF2-40B4-BE49-F238E27FC236}">
                    <a16:creationId xmlns:a16="http://schemas.microsoft.com/office/drawing/2014/main" id="{52A1F63E-6F93-4533-A2C6-8CDEC2E89466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1912;p41">
                <a:extLst>
                  <a:ext uri="{FF2B5EF4-FFF2-40B4-BE49-F238E27FC236}">
                    <a16:creationId xmlns:a16="http://schemas.microsoft.com/office/drawing/2014/main" id="{1F7F5AA4-8129-4423-9DBF-5C7F32F2C275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913;p41">
                <a:extLst>
                  <a:ext uri="{FF2B5EF4-FFF2-40B4-BE49-F238E27FC236}">
                    <a16:creationId xmlns:a16="http://schemas.microsoft.com/office/drawing/2014/main" id="{A8399C4D-7FF6-4C0E-AB4E-2C28A7B15910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914;p41">
                <a:extLst>
                  <a:ext uri="{FF2B5EF4-FFF2-40B4-BE49-F238E27FC236}">
                    <a16:creationId xmlns:a16="http://schemas.microsoft.com/office/drawing/2014/main" id="{F734A142-FAC1-4E55-BDBC-03C5264145B4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915;p41">
                <a:extLst>
                  <a:ext uri="{FF2B5EF4-FFF2-40B4-BE49-F238E27FC236}">
                    <a16:creationId xmlns:a16="http://schemas.microsoft.com/office/drawing/2014/main" id="{7EA2331C-D21F-4159-978D-64414DFC3940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1916;p41">
                <a:extLst>
                  <a:ext uri="{FF2B5EF4-FFF2-40B4-BE49-F238E27FC236}">
                    <a16:creationId xmlns:a16="http://schemas.microsoft.com/office/drawing/2014/main" id="{EE0A2358-26A8-42FD-9EFA-6074B9DA4193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1917;p41">
                <a:extLst>
                  <a:ext uri="{FF2B5EF4-FFF2-40B4-BE49-F238E27FC236}">
                    <a16:creationId xmlns:a16="http://schemas.microsoft.com/office/drawing/2014/main" id="{288909CA-61E2-4067-AE03-6933124B7696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1918;p41">
                <a:extLst>
                  <a:ext uri="{FF2B5EF4-FFF2-40B4-BE49-F238E27FC236}">
                    <a16:creationId xmlns:a16="http://schemas.microsoft.com/office/drawing/2014/main" id="{C3350E3B-3AEB-46AC-AB34-4D1041729438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919;p41">
                <a:extLst>
                  <a:ext uri="{FF2B5EF4-FFF2-40B4-BE49-F238E27FC236}">
                    <a16:creationId xmlns:a16="http://schemas.microsoft.com/office/drawing/2014/main" id="{D2B1602B-6FA9-483A-BBE9-B5F2A2C9E88D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920;p41">
                <a:extLst>
                  <a:ext uri="{FF2B5EF4-FFF2-40B4-BE49-F238E27FC236}">
                    <a16:creationId xmlns:a16="http://schemas.microsoft.com/office/drawing/2014/main" id="{2D51679B-F9D9-4ABF-9A0D-D4024DC05B34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921;p41">
                <a:extLst>
                  <a:ext uri="{FF2B5EF4-FFF2-40B4-BE49-F238E27FC236}">
                    <a16:creationId xmlns:a16="http://schemas.microsoft.com/office/drawing/2014/main" id="{CCD3493F-97C8-4E3F-B41B-973D5DBB68E0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922;p41">
                <a:extLst>
                  <a:ext uri="{FF2B5EF4-FFF2-40B4-BE49-F238E27FC236}">
                    <a16:creationId xmlns:a16="http://schemas.microsoft.com/office/drawing/2014/main" id="{E4CAB228-8571-4849-8C06-C57A510049CD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923;p41">
                <a:extLst>
                  <a:ext uri="{FF2B5EF4-FFF2-40B4-BE49-F238E27FC236}">
                    <a16:creationId xmlns:a16="http://schemas.microsoft.com/office/drawing/2014/main" id="{18A84A45-0C14-4922-98A6-2CB0C794312E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924;p41">
                <a:extLst>
                  <a:ext uri="{FF2B5EF4-FFF2-40B4-BE49-F238E27FC236}">
                    <a16:creationId xmlns:a16="http://schemas.microsoft.com/office/drawing/2014/main" id="{6B8A293E-F6A2-4332-B6CE-DC94A984F9D3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1925;p41">
                <a:extLst>
                  <a:ext uri="{FF2B5EF4-FFF2-40B4-BE49-F238E27FC236}">
                    <a16:creationId xmlns:a16="http://schemas.microsoft.com/office/drawing/2014/main" id="{BD0EEB24-F0A3-4EA9-B0BC-FD0FD2851CA5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926;p41">
                <a:extLst>
                  <a:ext uri="{FF2B5EF4-FFF2-40B4-BE49-F238E27FC236}">
                    <a16:creationId xmlns:a16="http://schemas.microsoft.com/office/drawing/2014/main" id="{537F1EAD-9536-4E79-9776-A269C4E881E5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927;p41">
                <a:extLst>
                  <a:ext uri="{FF2B5EF4-FFF2-40B4-BE49-F238E27FC236}">
                    <a16:creationId xmlns:a16="http://schemas.microsoft.com/office/drawing/2014/main" id="{3BCCBE42-9B1C-4A80-847F-BEFEDCFE8AAA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1928;p41">
                <a:extLst>
                  <a:ext uri="{FF2B5EF4-FFF2-40B4-BE49-F238E27FC236}">
                    <a16:creationId xmlns:a16="http://schemas.microsoft.com/office/drawing/2014/main" id="{67D4EADC-E051-46F6-824F-6E113C944EAF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929;p41">
                <a:extLst>
                  <a:ext uri="{FF2B5EF4-FFF2-40B4-BE49-F238E27FC236}">
                    <a16:creationId xmlns:a16="http://schemas.microsoft.com/office/drawing/2014/main" id="{E368FE94-2097-4EC1-A9CB-38BF495E84D8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930;p41">
                <a:extLst>
                  <a:ext uri="{FF2B5EF4-FFF2-40B4-BE49-F238E27FC236}">
                    <a16:creationId xmlns:a16="http://schemas.microsoft.com/office/drawing/2014/main" id="{79A0D767-F5FF-47D2-AC5D-A788B57149E0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1931;p41">
                <a:extLst>
                  <a:ext uri="{FF2B5EF4-FFF2-40B4-BE49-F238E27FC236}">
                    <a16:creationId xmlns:a16="http://schemas.microsoft.com/office/drawing/2014/main" id="{D8A0037E-2DD0-402A-8D89-AD41C46F9C97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932;p41">
                <a:extLst>
                  <a:ext uri="{FF2B5EF4-FFF2-40B4-BE49-F238E27FC236}">
                    <a16:creationId xmlns:a16="http://schemas.microsoft.com/office/drawing/2014/main" id="{B711C1ED-E3A6-4E0B-8060-F56C8E69E8C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7" name="Google Shape;1933;p41">
              <a:extLst>
                <a:ext uri="{FF2B5EF4-FFF2-40B4-BE49-F238E27FC236}">
                  <a16:creationId xmlns:a16="http://schemas.microsoft.com/office/drawing/2014/main" id="{61EA37E0-80C8-4594-BB0B-FD88F0294518}"/>
                </a:ext>
              </a:extLst>
            </p:cNvPr>
            <p:cNvGrpSpPr/>
            <p:nvPr/>
          </p:nvGrpSpPr>
          <p:grpSpPr>
            <a:xfrm flipH="1">
              <a:off x="7268766" y="4567365"/>
              <a:ext cx="349513" cy="242822"/>
              <a:chOff x="7864000" y="2195900"/>
              <a:chExt cx="142775" cy="98700"/>
            </a:xfrm>
          </p:grpSpPr>
          <p:sp>
            <p:nvSpPr>
              <p:cNvPr id="152" name="Google Shape;1934;p41">
                <a:extLst>
                  <a:ext uri="{FF2B5EF4-FFF2-40B4-BE49-F238E27FC236}">
                    <a16:creationId xmlns:a16="http://schemas.microsoft.com/office/drawing/2014/main" id="{B3462A93-1BE8-4192-A115-72DE442183E6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1935;p41">
                <a:extLst>
                  <a:ext uri="{FF2B5EF4-FFF2-40B4-BE49-F238E27FC236}">
                    <a16:creationId xmlns:a16="http://schemas.microsoft.com/office/drawing/2014/main" id="{196EBC80-E497-406A-B61B-8E7456CB9568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936;p41">
                <a:extLst>
                  <a:ext uri="{FF2B5EF4-FFF2-40B4-BE49-F238E27FC236}">
                    <a16:creationId xmlns:a16="http://schemas.microsoft.com/office/drawing/2014/main" id="{57F6B8F4-7AFA-41BB-A74C-C0D401C77FDA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937;p41">
                <a:extLst>
                  <a:ext uri="{FF2B5EF4-FFF2-40B4-BE49-F238E27FC236}">
                    <a16:creationId xmlns:a16="http://schemas.microsoft.com/office/drawing/2014/main" id="{D36A9644-2EB4-4EA4-B166-DAB33395CFAF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1938;p41">
                <a:extLst>
                  <a:ext uri="{FF2B5EF4-FFF2-40B4-BE49-F238E27FC236}">
                    <a16:creationId xmlns:a16="http://schemas.microsoft.com/office/drawing/2014/main" id="{CF865466-F7D9-42F2-92A1-7CEA9C55E61A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939;p41">
                <a:extLst>
                  <a:ext uri="{FF2B5EF4-FFF2-40B4-BE49-F238E27FC236}">
                    <a16:creationId xmlns:a16="http://schemas.microsoft.com/office/drawing/2014/main" id="{747511C3-3200-46BA-8CF1-30EE4F43BFCB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940;p41">
                <a:extLst>
                  <a:ext uri="{FF2B5EF4-FFF2-40B4-BE49-F238E27FC236}">
                    <a16:creationId xmlns:a16="http://schemas.microsoft.com/office/drawing/2014/main" id="{E691FF87-0789-442A-B91B-0335D7ACD234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941;p41">
                <a:extLst>
                  <a:ext uri="{FF2B5EF4-FFF2-40B4-BE49-F238E27FC236}">
                    <a16:creationId xmlns:a16="http://schemas.microsoft.com/office/drawing/2014/main" id="{C0E8F23C-1680-4E71-8146-39A4A5898F87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942;p41">
                <a:extLst>
                  <a:ext uri="{FF2B5EF4-FFF2-40B4-BE49-F238E27FC236}">
                    <a16:creationId xmlns:a16="http://schemas.microsoft.com/office/drawing/2014/main" id="{17DB5ADB-796F-4BF7-831E-F34266813A64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943;p41">
                <a:extLst>
                  <a:ext uri="{FF2B5EF4-FFF2-40B4-BE49-F238E27FC236}">
                    <a16:creationId xmlns:a16="http://schemas.microsoft.com/office/drawing/2014/main" id="{1D1B83A0-9DF7-4C2C-8E5B-4D2807D2A5CD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1944;p41">
                <a:extLst>
                  <a:ext uri="{FF2B5EF4-FFF2-40B4-BE49-F238E27FC236}">
                    <a16:creationId xmlns:a16="http://schemas.microsoft.com/office/drawing/2014/main" id="{C266BE7A-3E1D-4F82-ADAA-2536D1CF30CF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8" name="Google Shape;1945;p41">
              <a:extLst>
                <a:ext uri="{FF2B5EF4-FFF2-40B4-BE49-F238E27FC236}">
                  <a16:creationId xmlns:a16="http://schemas.microsoft.com/office/drawing/2014/main" id="{788C43C1-5DB6-4707-B9AA-DAB9BA41D4DC}"/>
                </a:ext>
              </a:extLst>
            </p:cNvPr>
            <p:cNvSpPr/>
            <p:nvPr/>
          </p:nvSpPr>
          <p:spPr>
            <a:xfrm flipH="1">
              <a:off x="7881763" y="3887408"/>
              <a:ext cx="179" cy="303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" name="Google Shape;1946;p41">
              <a:extLst>
                <a:ext uri="{FF2B5EF4-FFF2-40B4-BE49-F238E27FC236}">
                  <a16:creationId xmlns:a16="http://schemas.microsoft.com/office/drawing/2014/main" id="{D8CD45A1-1BEB-43B7-9714-DA61421B242A}"/>
                </a:ext>
              </a:extLst>
            </p:cNvPr>
            <p:cNvGrpSpPr/>
            <p:nvPr/>
          </p:nvGrpSpPr>
          <p:grpSpPr>
            <a:xfrm flipH="1">
              <a:off x="7763223" y="2469613"/>
              <a:ext cx="1019582" cy="2016815"/>
              <a:chOff x="6731725" y="1259625"/>
              <a:chExt cx="426425" cy="831025"/>
            </a:xfrm>
          </p:grpSpPr>
          <p:sp>
            <p:nvSpPr>
              <p:cNvPr id="120" name="Google Shape;1947;p41">
                <a:extLst>
                  <a:ext uri="{FF2B5EF4-FFF2-40B4-BE49-F238E27FC236}">
                    <a16:creationId xmlns:a16="http://schemas.microsoft.com/office/drawing/2014/main" id="{F7D8A14A-D8FC-4A53-A162-D76DC641C2A1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948;p41">
                <a:extLst>
                  <a:ext uri="{FF2B5EF4-FFF2-40B4-BE49-F238E27FC236}">
                    <a16:creationId xmlns:a16="http://schemas.microsoft.com/office/drawing/2014/main" id="{58DBC6F7-B263-44C4-97F8-C919D294F226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949;p41">
                <a:extLst>
                  <a:ext uri="{FF2B5EF4-FFF2-40B4-BE49-F238E27FC236}">
                    <a16:creationId xmlns:a16="http://schemas.microsoft.com/office/drawing/2014/main" id="{078CF75E-DA77-45A6-BE12-35925D2CEF7E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950;p41">
                <a:extLst>
                  <a:ext uri="{FF2B5EF4-FFF2-40B4-BE49-F238E27FC236}">
                    <a16:creationId xmlns:a16="http://schemas.microsoft.com/office/drawing/2014/main" id="{A834E34D-F539-4BBD-9B3B-329880283BF0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951;p41">
                <a:extLst>
                  <a:ext uri="{FF2B5EF4-FFF2-40B4-BE49-F238E27FC236}">
                    <a16:creationId xmlns:a16="http://schemas.microsoft.com/office/drawing/2014/main" id="{9B270D53-8069-4686-A515-797D7CAFF867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952;p41">
                <a:extLst>
                  <a:ext uri="{FF2B5EF4-FFF2-40B4-BE49-F238E27FC236}">
                    <a16:creationId xmlns:a16="http://schemas.microsoft.com/office/drawing/2014/main" id="{E7E29BC4-E544-47FD-889F-FAD6CE23ACD8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953;p41">
                <a:extLst>
                  <a:ext uri="{FF2B5EF4-FFF2-40B4-BE49-F238E27FC236}">
                    <a16:creationId xmlns:a16="http://schemas.microsoft.com/office/drawing/2014/main" id="{75B83A51-8544-4B37-B1F5-00DB5ACB9FB1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954;p41">
                <a:extLst>
                  <a:ext uri="{FF2B5EF4-FFF2-40B4-BE49-F238E27FC236}">
                    <a16:creationId xmlns:a16="http://schemas.microsoft.com/office/drawing/2014/main" id="{6CE69F14-1875-4833-900B-F4983F4739C7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955;p41">
                <a:extLst>
                  <a:ext uri="{FF2B5EF4-FFF2-40B4-BE49-F238E27FC236}">
                    <a16:creationId xmlns:a16="http://schemas.microsoft.com/office/drawing/2014/main" id="{DFCD8F54-F96F-45A1-90C9-A10C0F1D7115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956;p41">
                <a:extLst>
                  <a:ext uri="{FF2B5EF4-FFF2-40B4-BE49-F238E27FC236}">
                    <a16:creationId xmlns:a16="http://schemas.microsoft.com/office/drawing/2014/main" id="{23B47947-0F0D-453E-BD83-2D3FEA3E3147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957;p41">
                <a:extLst>
                  <a:ext uri="{FF2B5EF4-FFF2-40B4-BE49-F238E27FC236}">
                    <a16:creationId xmlns:a16="http://schemas.microsoft.com/office/drawing/2014/main" id="{134C4792-865F-4000-826D-8587A216FDB1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958;p41">
                <a:extLst>
                  <a:ext uri="{FF2B5EF4-FFF2-40B4-BE49-F238E27FC236}">
                    <a16:creationId xmlns:a16="http://schemas.microsoft.com/office/drawing/2014/main" id="{88280C9D-E095-4510-A1C2-14E33B49748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959;p41">
                <a:extLst>
                  <a:ext uri="{FF2B5EF4-FFF2-40B4-BE49-F238E27FC236}">
                    <a16:creationId xmlns:a16="http://schemas.microsoft.com/office/drawing/2014/main" id="{65A4B1D2-9E2C-4237-834D-DC36D731DBB0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960;p41">
                <a:extLst>
                  <a:ext uri="{FF2B5EF4-FFF2-40B4-BE49-F238E27FC236}">
                    <a16:creationId xmlns:a16="http://schemas.microsoft.com/office/drawing/2014/main" id="{B1B00468-32B4-411B-BE64-B2D89AB424B4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961;p41">
                <a:extLst>
                  <a:ext uri="{FF2B5EF4-FFF2-40B4-BE49-F238E27FC236}">
                    <a16:creationId xmlns:a16="http://schemas.microsoft.com/office/drawing/2014/main" id="{D8979415-3814-440F-AA26-11691B0698DF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962;p41">
                <a:extLst>
                  <a:ext uri="{FF2B5EF4-FFF2-40B4-BE49-F238E27FC236}">
                    <a16:creationId xmlns:a16="http://schemas.microsoft.com/office/drawing/2014/main" id="{77B9FE9E-E059-40EE-9163-FE440850B18C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1963;p41">
                <a:extLst>
                  <a:ext uri="{FF2B5EF4-FFF2-40B4-BE49-F238E27FC236}">
                    <a16:creationId xmlns:a16="http://schemas.microsoft.com/office/drawing/2014/main" id="{04FEE521-069A-4522-9DA3-801F5619B947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964;p41">
                <a:extLst>
                  <a:ext uri="{FF2B5EF4-FFF2-40B4-BE49-F238E27FC236}">
                    <a16:creationId xmlns:a16="http://schemas.microsoft.com/office/drawing/2014/main" id="{AD135CAE-447E-480B-93F2-AB003BE97018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965;p41">
                <a:extLst>
                  <a:ext uri="{FF2B5EF4-FFF2-40B4-BE49-F238E27FC236}">
                    <a16:creationId xmlns:a16="http://schemas.microsoft.com/office/drawing/2014/main" id="{FF1C7242-87D2-4040-892D-D312C04A457A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966;p41">
                <a:extLst>
                  <a:ext uri="{FF2B5EF4-FFF2-40B4-BE49-F238E27FC236}">
                    <a16:creationId xmlns:a16="http://schemas.microsoft.com/office/drawing/2014/main" id="{E296D42E-13AE-41BE-A359-D974ECED7948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967;p41">
                <a:extLst>
                  <a:ext uri="{FF2B5EF4-FFF2-40B4-BE49-F238E27FC236}">
                    <a16:creationId xmlns:a16="http://schemas.microsoft.com/office/drawing/2014/main" id="{3777FF68-6188-4939-90A5-E8C5D9AC9120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968;p41">
                <a:extLst>
                  <a:ext uri="{FF2B5EF4-FFF2-40B4-BE49-F238E27FC236}">
                    <a16:creationId xmlns:a16="http://schemas.microsoft.com/office/drawing/2014/main" id="{C740A191-606B-4632-85D0-51DBC2986B3D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969;p41">
                <a:extLst>
                  <a:ext uri="{FF2B5EF4-FFF2-40B4-BE49-F238E27FC236}">
                    <a16:creationId xmlns:a16="http://schemas.microsoft.com/office/drawing/2014/main" id="{FD38FFB9-45C2-4FD1-B8E8-C63762343553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970;p41">
                <a:extLst>
                  <a:ext uri="{FF2B5EF4-FFF2-40B4-BE49-F238E27FC236}">
                    <a16:creationId xmlns:a16="http://schemas.microsoft.com/office/drawing/2014/main" id="{1CE37AC6-93BB-4D7C-8B15-E792096C085B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971;p41">
                <a:extLst>
                  <a:ext uri="{FF2B5EF4-FFF2-40B4-BE49-F238E27FC236}">
                    <a16:creationId xmlns:a16="http://schemas.microsoft.com/office/drawing/2014/main" id="{C84A546E-E2F9-40D7-A864-587999F612C8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972;p41">
                <a:extLst>
                  <a:ext uri="{FF2B5EF4-FFF2-40B4-BE49-F238E27FC236}">
                    <a16:creationId xmlns:a16="http://schemas.microsoft.com/office/drawing/2014/main" id="{51FFA834-9B2D-4147-86B2-C26EBEA1893A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973;p41">
                <a:extLst>
                  <a:ext uri="{FF2B5EF4-FFF2-40B4-BE49-F238E27FC236}">
                    <a16:creationId xmlns:a16="http://schemas.microsoft.com/office/drawing/2014/main" id="{2329C244-F6F0-450C-9F8F-1498A219ED4B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974;p41">
                <a:extLst>
                  <a:ext uri="{FF2B5EF4-FFF2-40B4-BE49-F238E27FC236}">
                    <a16:creationId xmlns:a16="http://schemas.microsoft.com/office/drawing/2014/main" id="{B97B2382-EE8E-4037-B195-1F7F1D4AB961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975;p41">
                <a:extLst>
                  <a:ext uri="{FF2B5EF4-FFF2-40B4-BE49-F238E27FC236}">
                    <a16:creationId xmlns:a16="http://schemas.microsoft.com/office/drawing/2014/main" id="{CFD1E192-4EB6-46D2-B4A1-81921F7A660B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976;p41">
                <a:extLst>
                  <a:ext uri="{FF2B5EF4-FFF2-40B4-BE49-F238E27FC236}">
                    <a16:creationId xmlns:a16="http://schemas.microsoft.com/office/drawing/2014/main" id="{F3EF9B32-1E18-46D9-AAC5-47BA0F8284CF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1977;p41">
                <a:extLst>
                  <a:ext uri="{FF2B5EF4-FFF2-40B4-BE49-F238E27FC236}">
                    <a16:creationId xmlns:a16="http://schemas.microsoft.com/office/drawing/2014/main" id="{D2289F4A-3F64-4EA7-931E-B098BA8C2A8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978;p41">
                <a:extLst>
                  <a:ext uri="{FF2B5EF4-FFF2-40B4-BE49-F238E27FC236}">
                    <a16:creationId xmlns:a16="http://schemas.microsoft.com/office/drawing/2014/main" id="{D6A2045D-0BFE-42F9-8C82-03D0710E45E9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7" name="Table 224">
            <a:extLst>
              <a:ext uri="{FF2B5EF4-FFF2-40B4-BE49-F238E27FC236}">
                <a16:creationId xmlns:a16="http://schemas.microsoft.com/office/drawing/2014/main" id="{E7345CC5-393D-4EBA-9E51-121F29A81C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390391"/>
              </p:ext>
            </p:extLst>
          </p:nvPr>
        </p:nvGraphicFramePr>
        <p:xfrm>
          <a:off x="512740" y="1010899"/>
          <a:ext cx="4338750" cy="3556000"/>
        </p:xfrm>
        <a:graphic>
          <a:graphicData uri="http://schemas.openxmlformats.org/drawingml/2006/table">
            <a:tbl>
              <a:tblPr firstRow="1" bandRow="1">
                <a:tableStyleId>{83FEF1AB-7549-4A5D-8A11-127D0E7AACB1}</a:tableStyleId>
              </a:tblPr>
              <a:tblGrid>
                <a:gridCol w="1289253">
                  <a:extLst>
                    <a:ext uri="{9D8B030D-6E8A-4147-A177-3AD203B41FA5}">
                      <a16:colId xmlns:a16="http://schemas.microsoft.com/office/drawing/2014/main" val="2604892831"/>
                    </a:ext>
                  </a:extLst>
                </a:gridCol>
                <a:gridCol w="1603247">
                  <a:extLst>
                    <a:ext uri="{9D8B030D-6E8A-4147-A177-3AD203B41FA5}">
                      <a16:colId xmlns:a16="http://schemas.microsoft.com/office/drawing/2014/main" val="2941185162"/>
                    </a:ext>
                  </a:extLst>
                </a:gridCol>
                <a:gridCol w="1446250">
                  <a:extLst>
                    <a:ext uri="{9D8B030D-6E8A-4147-A177-3AD203B41FA5}">
                      <a16:colId xmlns:a16="http://schemas.microsoft.com/office/drawing/2014/main" val="2122847524"/>
                    </a:ext>
                  </a:extLst>
                </a:gridCol>
              </a:tblGrid>
              <a:tr h="1263326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1" dirty="0" err="1"/>
                        <a:t>Động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vật</a:t>
                      </a:r>
                      <a:endParaRPr lang="en-US" sz="1800" b="1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 err="1"/>
                        <a:t>Lượng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nước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cần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trong</a:t>
                      </a:r>
                      <a:r>
                        <a:rPr lang="en-US" sz="1800" b="1" dirty="0"/>
                        <a:t> 1 </a:t>
                      </a:r>
                      <a:r>
                        <a:rPr lang="en-US" sz="1800" b="1" dirty="0" err="1"/>
                        <a:t>ngày</a:t>
                      </a:r>
                      <a:r>
                        <a:rPr lang="en-US" sz="1800" b="1" dirty="0"/>
                        <a:t> ở </a:t>
                      </a:r>
                      <a:r>
                        <a:rPr lang="en-US" sz="1800" b="1" dirty="0" err="1"/>
                        <a:t>nhiệt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độ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khác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nhau</a:t>
                      </a:r>
                      <a:r>
                        <a:rPr lang="en-US" sz="1800" b="1" dirty="0"/>
                        <a:t> (</a:t>
                      </a:r>
                      <a:r>
                        <a:rPr lang="en-US" sz="1800" b="1" dirty="0" err="1"/>
                        <a:t>lít</a:t>
                      </a:r>
                      <a:r>
                        <a:rPr lang="en-US" sz="1800" b="1" dirty="0"/>
                        <a:t>/</a:t>
                      </a:r>
                      <a:r>
                        <a:rPr lang="en-US" sz="1800" b="1" dirty="0" err="1"/>
                        <a:t>ngày</a:t>
                      </a:r>
                      <a:r>
                        <a:rPr lang="en-US" sz="1800" b="1" dirty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161944"/>
                  </a:ext>
                </a:extLst>
              </a:tr>
              <a:tr h="44795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/>
                        <a:t>10</a:t>
                      </a:r>
                      <a:r>
                        <a:rPr lang="en-US" sz="1800" b="1" baseline="30000" dirty="0"/>
                        <a:t>o</a:t>
                      </a:r>
                      <a:r>
                        <a:rPr lang="en-US" sz="1800" b="1" baseline="0" dirty="0"/>
                        <a:t>C</a:t>
                      </a:r>
                      <a:endParaRPr lang="en-US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/>
                        <a:t>32</a:t>
                      </a:r>
                      <a:r>
                        <a:rPr lang="en-US" sz="1800" b="1" baseline="30000" dirty="0"/>
                        <a:t>o</a:t>
                      </a:r>
                      <a:r>
                        <a:rPr lang="en-US" sz="1800" b="1" baseline="0" dirty="0"/>
                        <a:t>C</a:t>
                      </a:r>
                      <a:endParaRPr lang="en-US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8592225"/>
                  </a:ext>
                </a:extLst>
              </a:tr>
              <a:tr h="3623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Ngựa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8 - 12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20 – 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2213470"/>
                  </a:ext>
                </a:extLst>
              </a:tr>
              <a:tr h="3623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Cừu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2 - 3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 – 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889738"/>
                  </a:ext>
                </a:extLst>
              </a:tr>
              <a:tr h="3623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Bò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lấy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sữa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20 – 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30 – 40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029196"/>
                  </a:ext>
                </a:extLst>
              </a:tr>
              <a:tr h="3623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Bò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lấy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thịt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12 – 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25 – 35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3520214"/>
                  </a:ext>
                </a:extLst>
              </a:tr>
              <a:tr h="3623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Dê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2 - 3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3 - 4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476050"/>
                  </a:ext>
                </a:extLst>
              </a:tr>
            </a:tbl>
          </a:graphicData>
        </a:graphic>
      </p:graphicFrame>
      <p:sp>
        <p:nvSpPr>
          <p:cNvPr id="225" name="TextBox 224">
            <a:extLst>
              <a:ext uri="{FF2B5EF4-FFF2-40B4-BE49-F238E27FC236}">
                <a16:creationId xmlns:a16="http://schemas.microsoft.com/office/drawing/2014/main" id="{922D4B86-1805-468A-B32A-3EFB150EDAC2}"/>
              </a:ext>
            </a:extLst>
          </p:cNvPr>
          <p:cNvSpPr txBox="1"/>
          <p:nvPr/>
        </p:nvSpPr>
        <p:spPr>
          <a:xfrm>
            <a:off x="5004148" y="455347"/>
            <a:ext cx="4046503" cy="4606389"/>
          </a:xfrm>
          <a:custGeom>
            <a:avLst/>
            <a:gdLst>
              <a:gd name="connsiteX0" fmla="*/ 0 w 4046503"/>
              <a:gd name="connsiteY0" fmla="*/ 0 h 4606389"/>
              <a:gd name="connsiteX1" fmla="*/ 618537 w 4046503"/>
              <a:gd name="connsiteY1" fmla="*/ 0 h 4606389"/>
              <a:gd name="connsiteX2" fmla="*/ 1196609 w 4046503"/>
              <a:gd name="connsiteY2" fmla="*/ 0 h 4606389"/>
              <a:gd name="connsiteX3" fmla="*/ 1855611 w 4046503"/>
              <a:gd name="connsiteY3" fmla="*/ 0 h 4606389"/>
              <a:gd name="connsiteX4" fmla="*/ 2474148 w 4046503"/>
              <a:gd name="connsiteY4" fmla="*/ 0 h 4606389"/>
              <a:gd name="connsiteX5" fmla="*/ 3011754 w 4046503"/>
              <a:gd name="connsiteY5" fmla="*/ 0 h 4606389"/>
              <a:gd name="connsiteX6" fmla="*/ 4046503 w 4046503"/>
              <a:gd name="connsiteY6" fmla="*/ 0 h 4606389"/>
              <a:gd name="connsiteX7" fmla="*/ 4046503 w 4046503"/>
              <a:gd name="connsiteY7" fmla="*/ 529735 h 4606389"/>
              <a:gd name="connsiteX8" fmla="*/ 4046503 w 4046503"/>
              <a:gd name="connsiteY8" fmla="*/ 967342 h 4606389"/>
              <a:gd name="connsiteX9" fmla="*/ 4046503 w 4046503"/>
              <a:gd name="connsiteY9" fmla="*/ 1451013 h 4606389"/>
              <a:gd name="connsiteX10" fmla="*/ 4046503 w 4046503"/>
              <a:gd name="connsiteY10" fmla="*/ 1934683 h 4606389"/>
              <a:gd name="connsiteX11" fmla="*/ 4046503 w 4046503"/>
              <a:gd name="connsiteY11" fmla="*/ 2556546 h 4606389"/>
              <a:gd name="connsiteX12" fmla="*/ 4046503 w 4046503"/>
              <a:gd name="connsiteY12" fmla="*/ 3040217 h 4606389"/>
              <a:gd name="connsiteX13" fmla="*/ 4046503 w 4046503"/>
              <a:gd name="connsiteY13" fmla="*/ 3523888 h 4606389"/>
              <a:gd name="connsiteX14" fmla="*/ 4046503 w 4046503"/>
              <a:gd name="connsiteY14" fmla="*/ 4007558 h 4606389"/>
              <a:gd name="connsiteX15" fmla="*/ 4046503 w 4046503"/>
              <a:gd name="connsiteY15" fmla="*/ 4606389 h 4606389"/>
              <a:gd name="connsiteX16" fmla="*/ 3427966 w 4046503"/>
              <a:gd name="connsiteY16" fmla="*/ 4606389 h 4606389"/>
              <a:gd name="connsiteX17" fmla="*/ 2971289 w 4046503"/>
              <a:gd name="connsiteY17" fmla="*/ 4606389 h 4606389"/>
              <a:gd name="connsiteX18" fmla="*/ 2514613 w 4046503"/>
              <a:gd name="connsiteY18" fmla="*/ 4606389 h 4606389"/>
              <a:gd name="connsiteX19" fmla="*/ 1896076 w 4046503"/>
              <a:gd name="connsiteY19" fmla="*/ 4606389 h 4606389"/>
              <a:gd name="connsiteX20" fmla="*/ 1277539 w 4046503"/>
              <a:gd name="connsiteY20" fmla="*/ 4606389 h 4606389"/>
              <a:gd name="connsiteX21" fmla="*/ 739932 w 4046503"/>
              <a:gd name="connsiteY21" fmla="*/ 4606389 h 4606389"/>
              <a:gd name="connsiteX22" fmla="*/ 0 w 4046503"/>
              <a:gd name="connsiteY22" fmla="*/ 4606389 h 4606389"/>
              <a:gd name="connsiteX23" fmla="*/ 0 w 4046503"/>
              <a:gd name="connsiteY23" fmla="*/ 4122718 h 4606389"/>
              <a:gd name="connsiteX24" fmla="*/ 0 w 4046503"/>
              <a:gd name="connsiteY24" fmla="*/ 3546920 h 4606389"/>
              <a:gd name="connsiteX25" fmla="*/ 0 w 4046503"/>
              <a:gd name="connsiteY25" fmla="*/ 3063249 h 4606389"/>
              <a:gd name="connsiteX26" fmla="*/ 0 w 4046503"/>
              <a:gd name="connsiteY26" fmla="*/ 2441386 h 4606389"/>
              <a:gd name="connsiteX27" fmla="*/ 0 w 4046503"/>
              <a:gd name="connsiteY27" fmla="*/ 1819524 h 4606389"/>
              <a:gd name="connsiteX28" fmla="*/ 0 w 4046503"/>
              <a:gd name="connsiteY28" fmla="*/ 1381917 h 4606389"/>
              <a:gd name="connsiteX29" fmla="*/ 0 w 4046503"/>
              <a:gd name="connsiteY29" fmla="*/ 806118 h 4606389"/>
              <a:gd name="connsiteX30" fmla="*/ 0 w 4046503"/>
              <a:gd name="connsiteY30" fmla="*/ 0 h 460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46503" h="4606389" extrusionOk="0">
                <a:moveTo>
                  <a:pt x="0" y="0"/>
                </a:moveTo>
                <a:cubicBezTo>
                  <a:pt x="240345" y="-46268"/>
                  <a:pt x="344715" y="17210"/>
                  <a:pt x="618537" y="0"/>
                </a:cubicBezTo>
                <a:cubicBezTo>
                  <a:pt x="892359" y="-17210"/>
                  <a:pt x="944263" y="35989"/>
                  <a:pt x="1196609" y="0"/>
                </a:cubicBezTo>
                <a:cubicBezTo>
                  <a:pt x="1448955" y="-35989"/>
                  <a:pt x="1577309" y="38165"/>
                  <a:pt x="1855611" y="0"/>
                </a:cubicBezTo>
                <a:cubicBezTo>
                  <a:pt x="2133913" y="-38165"/>
                  <a:pt x="2279519" y="28178"/>
                  <a:pt x="2474148" y="0"/>
                </a:cubicBezTo>
                <a:cubicBezTo>
                  <a:pt x="2668777" y="-28178"/>
                  <a:pt x="2784112" y="9225"/>
                  <a:pt x="3011754" y="0"/>
                </a:cubicBezTo>
                <a:cubicBezTo>
                  <a:pt x="3239396" y="-9225"/>
                  <a:pt x="3813572" y="98630"/>
                  <a:pt x="4046503" y="0"/>
                </a:cubicBezTo>
                <a:cubicBezTo>
                  <a:pt x="4048420" y="162633"/>
                  <a:pt x="4046377" y="365399"/>
                  <a:pt x="4046503" y="529735"/>
                </a:cubicBezTo>
                <a:cubicBezTo>
                  <a:pt x="4046629" y="694071"/>
                  <a:pt x="4022332" y="841408"/>
                  <a:pt x="4046503" y="967342"/>
                </a:cubicBezTo>
                <a:cubicBezTo>
                  <a:pt x="4070674" y="1093276"/>
                  <a:pt x="4037845" y="1249102"/>
                  <a:pt x="4046503" y="1451013"/>
                </a:cubicBezTo>
                <a:cubicBezTo>
                  <a:pt x="4055161" y="1652924"/>
                  <a:pt x="4036136" y="1710665"/>
                  <a:pt x="4046503" y="1934683"/>
                </a:cubicBezTo>
                <a:cubicBezTo>
                  <a:pt x="4056870" y="2158701"/>
                  <a:pt x="3976799" y="2286151"/>
                  <a:pt x="4046503" y="2556546"/>
                </a:cubicBezTo>
                <a:cubicBezTo>
                  <a:pt x="4116207" y="2826941"/>
                  <a:pt x="4036526" y="2873017"/>
                  <a:pt x="4046503" y="3040217"/>
                </a:cubicBezTo>
                <a:cubicBezTo>
                  <a:pt x="4056480" y="3207417"/>
                  <a:pt x="4002075" y="3426353"/>
                  <a:pt x="4046503" y="3523888"/>
                </a:cubicBezTo>
                <a:cubicBezTo>
                  <a:pt x="4090931" y="3621423"/>
                  <a:pt x="4005401" y="3899134"/>
                  <a:pt x="4046503" y="4007558"/>
                </a:cubicBezTo>
                <a:cubicBezTo>
                  <a:pt x="4087605" y="4115982"/>
                  <a:pt x="3975525" y="4365431"/>
                  <a:pt x="4046503" y="4606389"/>
                </a:cubicBezTo>
                <a:cubicBezTo>
                  <a:pt x="3784834" y="4660859"/>
                  <a:pt x="3694936" y="4581226"/>
                  <a:pt x="3427966" y="4606389"/>
                </a:cubicBezTo>
                <a:cubicBezTo>
                  <a:pt x="3160996" y="4631552"/>
                  <a:pt x="3104296" y="4563336"/>
                  <a:pt x="2971289" y="4606389"/>
                </a:cubicBezTo>
                <a:cubicBezTo>
                  <a:pt x="2838282" y="4649442"/>
                  <a:pt x="2673886" y="4565036"/>
                  <a:pt x="2514613" y="4606389"/>
                </a:cubicBezTo>
                <a:cubicBezTo>
                  <a:pt x="2355340" y="4647742"/>
                  <a:pt x="2145323" y="4582432"/>
                  <a:pt x="1896076" y="4606389"/>
                </a:cubicBezTo>
                <a:cubicBezTo>
                  <a:pt x="1646829" y="4630346"/>
                  <a:pt x="1485543" y="4597012"/>
                  <a:pt x="1277539" y="4606389"/>
                </a:cubicBezTo>
                <a:cubicBezTo>
                  <a:pt x="1069535" y="4615766"/>
                  <a:pt x="999706" y="4571833"/>
                  <a:pt x="739932" y="4606389"/>
                </a:cubicBezTo>
                <a:cubicBezTo>
                  <a:pt x="480158" y="4640945"/>
                  <a:pt x="160404" y="4601614"/>
                  <a:pt x="0" y="4606389"/>
                </a:cubicBezTo>
                <a:cubicBezTo>
                  <a:pt x="-16773" y="4461783"/>
                  <a:pt x="20893" y="4309503"/>
                  <a:pt x="0" y="4122718"/>
                </a:cubicBezTo>
                <a:cubicBezTo>
                  <a:pt x="-20893" y="3935933"/>
                  <a:pt x="52600" y="3738543"/>
                  <a:pt x="0" y="3546920"/>
                </a:cubicBezTo>
                <a:cubicBezTo>
                  <a:pt x="-52600" y="3355297"/>
                  <a:pt x="47175" y="3271702"/>
                  <a:pt x="0" y="3063249"/>
                </a:cubicBezTo>
                <a:cubicBezTo>
                  <a:pt x="-47175" y="2854796"/>
                  <a:pt x="53959" y="2744326"/>
                  <a:pt x="0" y="2441386"/>
                </a:cubicBezTo>
                <a:cubicBezTo>
                  <a:pt x="-53959" y="2138446"/>
                  <a:pt x="45168" y="2102531"/>
                  <a:pt x="0" y="1819524"/>
                </a:cubicBezTo>
                <a:cubicBezTo>
                  <a:pt x="-45168" y="1536517"/>
                  <a:pt x="27909" y="1583630"/>
                  <a:pt x="0" y="1381917"/>
                </a:cubicBezTo>
                <a:cubicBezTo>
                  <a:pt x="-27909" y="1180204"/>
                  <a:pt x="25152" y="967393"/>
                  <a:pt x="0" y="806118"/>
                </a:cubicBezTo>
                <a:cubicBezTo>
                  <a:pt x="-25152" y="644843"/>
                  <a:pt x="92105" y="232298"/>
                  <a:pt x="0" y="0"/>
                </a:cubicBezTo>
                <a:close/>
              </a:path>
            </a:pathLst>
          </a:custGeom>
          <a:noFill/>
          <a:ln>
            <a:solidFill>
              <a:schemeClr val="tx1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309827267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mỗi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loại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nhau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Cùng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nhưng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sẽ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nhau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những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nhiệt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nhau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Vì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:</a:t>
            </a:r>
            <a:endParaRPr lang="en-US" sz="1800" i="1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i="1" dirty="0" err="1">
                <a:latin typeface="+mn-lt"/>
                <a:ea typeface="Times New Roman" panose="02020603050405020304" pitchFamily="18" charset="0"/>
              </a:rPr>
              <a:t>M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ỗi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loài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cấu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tạo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sinh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lí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sống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điều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kiện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môi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trường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nhau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i="1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Nhiệt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tăng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thì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tăng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do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thoát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mô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hôi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điều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chỉnh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nhiệt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endParaRPr lang="en-US" sz="1800" i="1" dirty="0"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2687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86" name="Google Shape;2186;p43"/>
          <p:cNvSpPr txBox="1">
            <a:spLocks noGrp="1"/>
          </p:cNvSpPr>
          <p:nvPr>
            <p:ph type="title"/>
          </p:nvPr>
        </p:nvSpPr>
        <p:spPr>
          <a:xfrm>
            <a:off x="720000" y="473060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 Nhu cầu nước của cơ thể động vật và người</a:t>
            </a:r>
            <a:endParaRPr sz="2400" b="1" dirty="0"/>
          </a:p>
        </p:txBody>
      </p: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D48F760-4E1C-4A8A-9E5C-A1034BE77607}"/>
              </a:ext>
            </a:extLst>
          </p:cNvPr>
          <p:cNvSpPr/>
          <p:nvPr/>
        </p:nvSpPr>
        <p:spPr>
          <a:xfrm>
            <a:off x="1198001" y="995603"/>
            <a:ext cx="7018351" cy="813816"/>
          </a:xfrm>
          <a:prstGeom prst="round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Câu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3.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Điều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gì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sẽ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xảy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ra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nếu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mỗi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ngày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chỉ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cung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cấp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cho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bò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lấy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sữa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lượng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nước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như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nhu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cầu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nước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của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bò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lấy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1800" b="1" dirty="0" err="1">
                <a:solidFill>
                  <a:schemeClr val="accent6">
                    <a:lumMod val="25000"/>
                  </a:schemeClr>
                </a:solidFill>
              </a:rPr>
              <a:t>thịt</a:t>
            </a:r>
            <a:r>
              <a:rPr lang="en-US" sz="1800" b="1" dirty="0">
                <a:solidFill>
                  <a:schemeClr val="accent6">
                    <a:lumMod val="25000"/>
                  </a:schemeClr>
                </a:solidFill>
              </a:rPr>
              <a:t>?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C8573FB-E3FD-452C-9503-F668B706164C}"/>
              </a:ext>
            </a:extLst>
          </p:cNvPr>
          <p:cNvSpPr txBox="1"/>
          <p:nvPr/>
        </p:nvSpPr>
        <p:spPr>
          <a:xfrm>
            <a:off x="1402098" y="1982174"/>
            <a:ext cx="6814254" cy="1287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 err="1"/>
              <a:t>Bò</a:t>
            </a:r>
            <a:r>
              <a:rPr lang="en-US" sz="1800" i="1" dirty="0"/>
              <a:t> </a:t>
            </a:r>
            <a:r>
              <a:rPr lang="en-US" sz="1800" i="1" dirty="0" err="1"/>
              <a:t>sữa</a:t>
            </a:r>
            <a:r>
              <a:rPr lang="en-US" sz="1800" i="1" dirty="0"/>
              <a:t> </a:t>
            </a:r>
            <a:r>
              <a:rPr lang="en-US" sz="1800" i="1" dirty="0" err="1"/>
              <a:t>phải</a:t>
            </a:r>
            <a:r>
              <a:rPr lang="en-US" sz="1800" i="1" dirty="0"/>
              <a:t> </a:t>
            </a:r>
            <a:r>
              <a:rPr lang="en-US" sz="1800" i="1" dirty="0" err="1"/>
              <a:t>mất</a:t>
            </a:r>
            <a:r>
              <a:rPr lang="en-US" sz="1800" i="1" dirty="0"/>
              <a:t> </a:t>
            </a:r>
            <a:r>
              <a:rPr lang="en-US" sz="1800" i="1" dirty="0" err="1"/>
              <a:t>đi</a:t>
            </a:r>
            <a:r>
              <a:rPr lang="en-US" sz="1800" i="1" dirty="0"/>
              <a:t> </a:t>
            </a:r>
            <a:r>
              <a:rPr lang="en-US" sz="1800" i="1" dirty="0" err="1"/>
              <a:t>một</a:t>
            </a:r>
            <a:r>
              <a:rPr lang="en-US" sz="1800" i="1" dirty="0"/>
              <a:t> </a:t>
            </a:r>
            <a:r>
              <a:rPr lang="en-US" sz="1800" i="1" dirty="0" err="1"/>
              <a:t>lượng</a:t>
            </a:r>
            <a:r>
              <a:rPr lang="en-US" sz="1800" i="1" dirty="0"/>
              <a:t> </a:t>
            </a:r>
            <a:r>
              <a:rPr lang="en-US" sz="1800" i="1" dirty="0" err="1"/>
              <a:t>nước</a:t>
            </a:r>
            <a:r>
              <a:rPr lang="en-US" sz="1800" i="1" dirty="0"/>
              <a:t> </a:t>
            </a:r>
            <a:r>
              <a:rPr lang="en-US" sz="1800" i="1" dirty="0" err="1"/>
              <a:t>rất</a:t>
            </a:r>
            <a:r>
              <a:rPr lang="en-US" sz="1800" i="1" dirty="0"/>
              <a:t> </a:t>
            </a:r>
            <a:r>
              <a:rPr lang="en-US" sz="1800" i="1" dirty="0" err="1"/>
              <a:t>lớn</a:t>
            </a:r>
            <a:r>
              <a:rPr lang="en-US" sz="1800" i="1" dirty="0"/>
              <a:t> </a:t>
            </a:r>
            <a:r>
              <a:rPr lang="en-US" sz="1800" i="1" dirty="0" err="1"/>
              <a:t>trong</a:t>
            </a:r>
            <a:r>
              <a:rPr lang="en-US" sz="1800" i="1" dirty="0"/>
              <a:t> </a:t>
            </a:r>
            <a:r>
              <a:rPr lang="en-US" sz="1800" i="1" dirty="0" err="1"/>
              <a:t>lượng</a:t>
            </a:r>
            <a:r>
              <a:rPr lang="en-US" sz="1800" i="1" dirty="0"/>
              <a:t> </a:t>
            </a:r>
            <a:r>
              <a:rPr lang="en-US" sz="1800" i="1" dirty="0" err="1"/>
              <a:t>sữa</a:t>
            </a:r>
            <a:r>
              <a:rPr lang="en-US" sz="1800" i="1" dirty="0"/>
              <a:t> </a:t>
            </a:r>
            <a:r>
              <a:rPr lang="en-US" sz="1800" i="1" dirty="0" err="1"/>
              <a:t>sản</a:t>
            </a:r>
            <a:r>
              <a:rPr lang="en-US" sz="1800" i="1" dirty="0"/>
              <a:t> </a:t>
            </a:r>
            <a:r>
              <a:rPr lang="en-US" sz="1800" i="1" dirty="0" err="1"/>
              <a:t>xuất</a:t>
            </a:r>
            <a:r>
              <a:rPr lang="en-US" sz="1800" i="1" dirty="0"/>
              <a:t> ra </a:t>
            </a:r>
            <a:r>
              <a:rPr lang="en-US" sz="1800" i="1" dirty="0" err="1"/>
              <a:t>mỗi</a:t>
            </a:r>
            <a:r>
              <a:rPr lang="en-US" sz="1800" i="1" dirty="0"/>
              <a:t> </a:t>
            </a:r>
            <a:r>
              <a:rPr lang="en-US" sz="1800" i="1" dirty="0" err="1"/>
              <a:t>ngày</a:t>
            </a:r>
            <a:r>
              <a:rPr lang="en-US" sz="1800" i="1" dirty="0"/>
              <a:t>. Do </a:t>
            </a:r>
            <a:r>
              <a:rPr lang="en-US" sz="1800" i="1" dirty="0" err="1"/>
              <a:t>đó</a:t>
            </a:r>
            <a:r>
              <a:rPr lang="en-US" sz="1800" i="1" dirty="0"/>
              <a:t>, </a:t>
            </a:r>
            <a:r>
              <a:rPr lang="en-US" sz="1800" i="1" dirty="0" err="1"/>
              <a:t>nếu</a:t>
            </a:r>
            <a:r>
              <a:rPr lang="en-US" sz="1800" i="1" dirty="0"/>
              <a:t> </a:t>
            </a:r>
            <a:r>
              <a:rPr lang="en-US" sz="1800" i="1" dirty="0" err="1"/>
              <a:t>như</a:t>
            </a:r>
            <a:r>
              <a:rPr lang="en-US" sz="1800" i="1" dirty="0"/>
              <a:t> </a:t>
            </a:r>
            <a:r>
              <a:rPr lang="en-US" sz="1800" i="1" dirty="0" err="1"/>
              <a:t>cung</a:t>
            </a:r>
            <a:r>
              <a:rPr lang="en-US" sz="1800" i="1" dirty="0"/>
              <a:t> </a:t>
            </a:r>
            <a:r>
              <a:rPr lang="en-US" sz="1800" i="1" dirty="0" err="1"/>
              <a:t>cấp</a:t>
            </a:r>
            <a:r>
              <a:rPr lang="en-US" sz="1800" i="1" dirty="0"/>
              <a:t> </a:t>
            </a:r>
            <a:r>
              <a:rPr lang="en-US" sz="1800" i="1" dirty="0" err="1"/>
              <a:t>lượng</a:t>
            </a:r>
            <a:r>
              <a:rPr lang="en-US" sz="1800" i="1" dirty="0"/>
              <a:t> </a:t>
            </a:r>
            <a:r>
              <a:rPr lang="en-US" sz="1800" i="1" dirty="0" err="1"/>
              <a:t>nước</a:t>
            </a:r>
            <a:r>
              <a:rPr lang="en-US" sz="1800" i="1" dirty="0"/>
              <a:t> </a:t>
            </a:r>
            <a:r>
              <a:rPr lang="en-US" sz="1800" i="1" dirty="0" err="1"/>
              <a:t>cho</a:t>
            </a:r>
            <a:r>
              <a:rPr lang="en-US" sz="1800" i="1" dirty="0"/>
              <a:t> </a:t>
            </a:r>
            <a:r>
              <a:rPr lang="en-US" sz="1800" i="1" dirty="0" err="1"/>
              <a:t>bò</a:t>
            </a:r>
            <a:r>
              <a:rPr lang="en-US" sz="1800" i="1" dirty="0"/>
              <a:t> </a:t>
            </a:r>
            <a:r>
              <a:rPr lang="en-US" sz="1800" i="1" dirty="0" err="1"/>
              <a:t>lấy</a:t>
            </a:r>
            <a:r>
              <a:rPr lang="en-US" sz="1800" i="1" dirty="0"/>
              <a:t> </a:t>
            </a:r>
            <a:r>
              <a:rPr lang="en-US" sz="1800" i="1" dirty="0" err="1"/>
              <a:t>sữa</a:t>
            </a:r>
            <a:r>
              <a:rPr lang="en-US" sz="1800" i="1" dirty="0"/>
              <a:t> </a:t>
            </a:r>
            <a:r>
              <a:rPr lang="en-US" sz="1800" i="1" dirty="0" err="1"/>
              <a:t>giống</a:t>
            </a:r>
            <a:r>
              <a:rPr lang="en-US" sz="1800" i="1" dirty="0"/>
              <a:t> </a:t>
            </a:r>
            <a:r>
              <a:rPr lang="en-US" sz="1800" i="1" dirty="0" err="1"/>
              <a:t>bò</a:t>
            </a:r>
            <a:r>
              <a:rPr lang="en-US" sz="1800" i="1" dirty="0"/>
              <a:t> </a:t>
            </a:r>
            <a:r>
              <a:rPr lang="en-US" sz="1800" i="1" dirty="0" err="1"/>
              <a:t>lấy</a:t>
            </a:r>
            <a:r>
              <a:rPr lang="en-US" sz="1800" i="1" dirty="0"/>
              <a:t> </a:t>
            </a:r>
            <a:r>
              <a:rPr lang="en-US" sz="1800" i="1" dirty="0" err="1"/>
              <a:t>thịt</a:t>
            </a:r>
            <a:r>
              <a:rPr lang="en-US" sz="1800" i="1" dirty="0"/>
              <a:t> </a:t>
            </a:r>
            <a:r>
              <a:rPr lang="en-US" sz="1800" i="1" dirty="0" err="1"/>
              <a:t>thì</a:t>
            </a:r>
            <a:r>
              <a:rPr lang="en-US" sz="1800" i="1" dirty="0"/>
              <a:t> </a:t>
            </a:r>
            <a:r>
              <a:rPr lang="en-US" sz="1800" i="1" dirty="0" err="1"/>
              <a:t>lượng</a:t>
            </a:r>
            <a:r>
              <a:rPr lang="en-US" sz="1800" i="1" dirty="0"/>
              <a:t> </a:t>
            </a:r>
            <a:r>
              <a:rPr lang="en-US" sz="1800" i="1" dirty="0" err="1"/>
              <a:t>sữa</a:t>
            </a:r>
            <a:r>
              <a:rPr lang="en-US" sz="1800" i="1" dirty="0"/>
              <a:t> </a:t>
            </a:r>
            <a:r>
              <a:rPr lang="en-US" sz="1800" i="1" dirty="0" err="1"/>
              <a:t>thu</a:t>
            </a:r>
            <a:r>
              <a:rPr lang="en-US" sz="1800" i="1" dirty="0"/>
              <a:t> </a:t>
            </a:r>
            <a:r>
              <a:rPr lang="en-US" sz="1800" i="1" dirty="0" err="1"/>
              <a:t>được</a:t>
            </a:r>
            <a:r>
              <a:rPr lang="en-US" sz="1800" i="1" dirty="0"/>
              <a:t> </a:t>
            </a:r>
            <a:r>
              <a:rPr lang="en-US" sz="1800" i="1" dirty="0" err="1"/>
              <a:t>sẽ</a:t>
            </a:r>
            <a:r>
              <a:rPr lang="en-US" sz="1800" i="1" dirty="0"/>
              <a:t> </a:t>
            </a:r>
            <a:r>
              <a:rPr lang="en-US" sz="1800" i="1" dirty="0" err="1"/>
              <a:t>ít</a:t>
            </a:r>
            <a:r>
              <a:rPr lang="en-US" sz="1800" i="1" dirty="0"/>
              <a:t> </a:t>
            </a:r>
            <a:r>
              <a:rPr lang="en-US" sz="1800" i="1" dirty="0" err="1"/>
              <a:t>đi</a:t>
            </a:r>
            <a:r>
              <a:rPr lang="en-US" sz="1800" i="1" dirty="0"/>
              <a:t>.</a:t>
            </a:r>
            <a:endParaRPr lang="en-US" sz="1800" i="1" dirty="0">
              <a:effectLst/>
              <a:latin typeface="+mn-lt"/>
              <a:ea typeface="Calibri" panose="020F0502020204030204" pitchFamily="34" charset="0"/>
            </a:endParaRPr>
          </a:p>
        </p:txBody>
      </p:sp>
      <p:pic>
        <p:nvPicPr>
          <p:cNvPr id="4098" name="Picture 2" descr="1 Nên chăm sóc bò sau đẻ như thế nào để tăng sản lượng sữa? - Vật tư ngành  sữa">
            <a:extLst>
              <a:ext uri="{FF2B5EF4-FFF2-40B4-BE49-F238E27FC236}">
                <a16:creationId xmlns:a16="http://schemas.microsoft.com/office/drawing/2014/main" id="{1E6EBD91-CF51-469B-83D5-BA06EB964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1416" y="3351642"/>
            <a:ext cx="2080584" cy="138453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Bò uống bao nhiêu nước mỗi ngày: vai trò của chất lỏng và tốc độ tiêu thụ">
            <a:extLst>
              <a:ext uri="{FF2B5EF4-FFF2-40B4-BE49-F238E27FC236}">
                <a16:creationId xmlns:a16="http://schemas.microsoft.com/office/drawing/2014/main" id="{033C0BAC-9E52-458A-8098-A72C8F6D6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0412" y="3278935"/>
            <a:ext cx="2230448" cy="152994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16618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5DDA389-3DB7-47DC-877E-497517F375B6}"/>
              </a:ext>
            </a:extLst>
          </p:cNvPr>
          <p:cNvSpPr txBox="1"/>
          <p:nvPr/>
        </p:nvSpPr>
        <p:spPr>
          <a:xfrm>
            <a:off x="1064279" y="468793"/>
            <a:ext cx="53636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2000" b="1" dirty="0" err="1"/>
              <a:t>Nhu</a:t>
            </a:r>
            <a:r>
              <a:rPr lang="en-US" sz="2000" b="1" dirty="0"/>
              <a:t> </a:t>
            </a:r>
            <a:r>
              <a:rPr lang="en-US" sz="2000" b="1" dirty="0" err="1"/>
              <a:t>cầu</a:t>
            </a:r>
            <a:r>
              <a:rPr lang="en-US" sz="2000" b="1" dirty="0"/>
              <a:t> </a:t>
            </a:r>
            <a:r>
              <a:rPr lang="en-US" sz="2000" b="1" dirty="0" err="1"/>
              <a:t>nước</a:t>
            </a:r>
            <a:r>
              <a:rPr lang="en-US" sz="2000" b="1" dirty="0"/>
              <a:t> </a:t>
            </a:r>
            <a:r>
              <a:rPr lang="en-US" sz="2000" b="1" dirty="0" err="1"/>
              <a:t>của</a:t>
            </a:r>
            <a:r>
              <a:rPr lang="en-US" sz="2000" b="1" dirty="0"/>
              <a:t> </a:t>
            </a:r>
            <a:r>
              <a:rPr lang="en-US" sz="2000" b="1" dirty="0" err="1"/>
              <a:t>cơ</a:t>
            </a:r>
            <a:r>
              <a:rPr lang="en-US" sz="2000" b="1" dirty="0"/>
              <a:t> </a:t>
            </a:r>
            <a:r>
              <a:rPr lang="en-US" sz="2000" b="1" dirty="0" err="1"/>
              <a:t>thể</a:t>
            </a:r>
            <a:r>
              <a:rPr lang="en-US" sz="2000" b="1" dirty="0"/>
              <a:t> con </a:t>
            </a:r>
            <a:r>
              <a:rPr lang="en-US" sz="2000" b="1" dirty="0" err="1"/>
              <a:t>người</a:t>
            </a:r>
            <a:r>
              <a:rPr lang="en-US" sz="2000" b="1" dirty="0"/>
              <a:t>: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69D6666-70C0-48C0-98B9-3F8C0CBAC344}"/>
              </a:ext>
            </a:extLst>
          </p:cNvPr>
          <p:cNvGrpSpPr/>
          <p:nvPr/>
        </p:nvGrpSpPr>
        <p:grpSpPr>
          <a:xfrm>
            <a:off x="2250300" y="868903"/>
            <a:ext cx="3915722" cy="1056234"/>
            <a:chOff x="2250300" y="868903"/>
            <a:chExt cx="3915722" cy="1056234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FDE848EE-C8B6-4836-99EA-D2FE0520019B}"/>
                </a:ext>
              </a:extLst>
            </p:cNvPr>
            <p:cNvSpPr/>
            <p:nvPr/>
          </p:nvSpPr>
          <p:spPr>
            <a:xfrm>
              <a:off x="3325578" y="1056513"/>
              <a:ext cx="2840444" cy="680679"/>
            </a:xfrm>
            <a:prstGeom prst="roundRect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b="1" dirty="0">
                  <a:solidFill>
                    <a:srgbClr val="FFFFFF"/>
                  </a:solidFill>
                </a:rPr>
                <a:t>HOẠT ĐỘNG CẶP ĐÔI</a:t>
              </a: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4ED15D2-A96D-4375-A053-C0D6EC3B3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5F5F5"/>
                </a:clrFrom>
                <a:clrTo>
                  <a:srgbClr val="F5F5F5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2250300" y="868903"/>
              <a:ext cx="1056234" cy="1056234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5CEB78E-9B5E-47B2-9274-FA1C2FE38EDD}"/>
              </a:ext>
            </a:extLst>
          </p:cNvPr>
          <p:cNvGrpSpPr/>
          <p:nvPr/>
        </p:nvGrpSpPr>
        <p:grpSpPr>
          <a:xfrm>
            <a:off x="775620" y="1528713"/>
            <a:ext cx="7526375" cy="3069594"/>
            <a:chOff x="775620" y="1528713"/>
            <a:chExt cx="7526375" cy="3069594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5465C9AC-16A8-49CC-8D22-D3EC3BF372A7}"/>
                </a:ext>
              </a:extLst>
            </p:cNvPr>
            <p:cNvSpPr/>
            <p:nvPr/>
          </p:nvSpPr>
          <p:spPr>
            <a:xfrm>
              <a:off x="878110" y="2112747"/>
              <a:ext cx="7423885" cy="248556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A5E4899-3951-44F7-9EBA-7F2DF2C7AF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5620" y="1528713"/>
              <a:ext cx="876571" cy="876571"/>
            </a:xfrm>
            <a:prstGeom prst="rect">
              <a:avLst/>
            </a:prstGeom>
          </p:spPr>
        </p:pic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35826B29-6D23-4AEC-9696-E992B3A58FAC}"/>
              </a:ext>
            </a:extLst>
          </p:cNvPr>
          <p:cNvSpPr txBox="1"/>
          <p:nvPr/>
        </p:nvSpPr>
        <p:spPr>
          <a:xfrm>
            <a:off x="1173980" y="2280196"/>
            <a:ext cx="6895070" cy="2569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+ Theo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thiết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con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chiếm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bao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nhiêu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%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800" b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con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như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thế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nào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800" b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Nêu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biện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pháp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đảm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bảo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mỗi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ngày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800" b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  <a:p>
            <a:endParaRPr lang="en-US" sz="18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8923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1" grpId="0" uiExpand="1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5DDA389-3DB7-47DC-877E-497517F375B6}"/>
              </a:ext>
            </a:extLst>
          </p:cNvPr>
          <p:cNvSpPr txBox="1"/>
          <p:nvPr/>
        </p:nvSpPr>
        <p:spPr>
          <a:xfrm>
            <a:off x="1064279" y="468793"/>
            <a:ext cx="53636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cầu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nước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cơ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thể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con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người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14BB2E6-799E-4345-8B3B-BBE5B6C0190B}"/>
                  </a:ext>
                </a:extLst>
              </p:cNvPr>
              <p:cNvSpPr txBox="1"/>
              <p:nvPr/>
            </p:nvSpPr>
            <p:spPr>
              <a:xfrm>
                <a:off x="991883" y="1120410"/>
                <a:ext cx="4425059" cy="33598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just">
                  <a:lnSpc>
                    <a:spcPct val="150000"/>
                  </a:lnSpc>
                  <a:spcBef>
                    <a:spcPts val="600"/>
                  </a:spcBef>
                  <a:spcAft>
                    <a:spcPts val="1000"/>
                  </a:spcAft>
                </a:pP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+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chiếm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60 – 70%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khối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lượng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cơ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thể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người</a:t>
                </a:r>
                <a:r>
                  <a:rPr lang="en-US" sz="1800" dirty="0">
                    <a:latin typeface="+mn-lt"/>
                    <a:ea typeface="Times New Roman" panose="020206030504050203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effectLst/>
                        <a:latin typeface="Cambria Math" panose="02040503050406030204" pitchFamily="18" charset="0"/>
                        <a:ea typeface="Times New Roman" panose="02020603050405020304" pitchFamily="18" charset="0"/>
                      </a:rPr>
                      <m:t>→</m:t>
                    </m:r>
                  </m:oMath>
                </a14:m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cần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thiết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cho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con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người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.</a:t>
                </a:r>
                <a:endParaRPr lang="en-US" sz="1800" dirty="0">
                  <a:effectLst/>
                  <a:latin typeface="+mn-lt"/>
                  <a:ea typeface="Calibri" panose="020F0502020204030204" pitchFamily="34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600"/>
                  </a:spcBef>
                  <a:spcAft>
                    <a:spcPts val="1000"/>
                  </a:spcAft>
                </a:pP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+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Mỗi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ngày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người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trưởng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thành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cần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khoảng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2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lít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trẻ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nhỏ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cần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1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lít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.</a:t>
                </a:r>
                <a:endParaRPr lang="en-US" sz="1800" dirty="0">
                  <a:effectLst/>
                  <a:latin typeface="+mn-lt"/>
                  <a:ea typeface="Calibri" panose="020F0502020204030204" pitchFamily="34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600"/>
                  </a:spcBef>
                  <a:spcAft>
                    <a:spcPts val="1000"/>
                  </a:spcAft>
                </a:pP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+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Để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đảm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bảo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đủ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cần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uống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đủ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ăn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thêm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các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loại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rau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xanh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và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hoa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quả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mọng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nước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.</a:t>
                </a:r>
                <a:endParaRPr lang="en-US" sz="1800" dirty="0">
                  <a:effectLst/>
                  <a:latin typeface="+mn-lt"/>
                  <a:ea typeface="Calibri" panose="020F0502020204030204" pitchFamily="34" charset="0"/>
                </a:endParaRPr>
              </a:p>
            </p:txBody>
          </p:sp>
        </mc:Choice>
        <mc:Fallback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14BB2E6-799E-4345-8B3B-BBE5B6C019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1883" y="1120410"/>
                <a:ext cx="4425059" cy="3359894"/>
              </a:xfrm>
              <a:prstGeom prst="rect">
                <a:avLst/>
              </a:prstGeom>
              <a:blipFill>
                <a:blip r:embed="rId3"/>
                <a:stretch>
                  <a:fillRect l="-1240" r="-1102" b="-19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150" name="Picture 6" descr="Một ngày nên uống bao nhiêu nước là đủ?">
            <a:extLst>
              <a:ext uri="{FF2B5EF4-FFF2-40B4-BE49-F238E27FC236}">
                <a16:creationId xmlns:a16="http://schemas.microsoft.com/office/drawing/2014/main" id="{0242B78A-0AF8-4C0A-8717-B6EDB7A798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5004" y="1074294"/>
            <a:ext cx="2521319" cy="1575824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Loại rau củ quả mọng nước bạn nên dùng trong ngày nắng nóng - VnExpress Sức  khỏe">
            <a:extLst>
              <a:ext uri="{FF2B5EF4-FFF2-40B4-BE49-F238E27FC236}">
                <a16:creationId xmlns:a16="http://schemas.microsoft.com/office/drawing/2014/main" id="{96D22CD9-B591-41CC-9663-FCD74966E6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5005" y="2967512"/>
            <a:ext cx="2521318" cy="1512792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863542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6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" name="Google Shape;2019;p42"/>
          <p:cNvGrpSpPr/>
          <p:nvPr/>
        </p:nvGrpSpPr>
        <p:grpSpPr>
          <a:xfrm>
            <a:off x="8052551" y="2858804"/>
            <a:ext cx="340079" cy="151289"/>
            <a:chOff x="3659575" y="587325"/>
            <a:chExt cx="181250" cy="79400"/>
          </a:xfrm>
        </p:grpSpPr>
        <p:sp>
          <p:nvSpPr>
            <p:cNvPr id="2020" name="Google Shape;2020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2025;p42"/>
          <p:cNvGrpSpPr/>
          <p:nvPr/>
        </p:nvGrpSpPr>
        <p:grpSpPr>
          <a:xfrm flipH="1">
            <a:off x="7656928" y="1010108"/>
            <a:ext cx="662944" cy="228597"/>
            <a:chOff x="1579263" y="684775"/>
            <a:chExt cx="290650" cy="101925"/>
          </a:xfrm>
        </p:grpSpPr>
        <p:sp>
          <p:nvSpPr>
            <p:cNvPr id="2026" name="Google Shape;2026;p4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4" name="Google Shape;2034;p42"/>
          <p:cNvGrpSpPr/>
          <p:nvPr/>
        </p:nvGrpSpPr>
        <p:grpSpPr>
          <a:xfrm>
            <a:off x="5615625" y="4021822"/>
            <a:ext cx="3128302" cy="1197875"/>
            <a:chOff x="97300" y="2269175"/>
            <a:chExt cx="987625" cy="372300"/>
          </a:xfrm>
        </p:grpSpPr>
        <p:sp>
          <p:nvSpPr>
            <p:cNvPr id="2035" name="Google Shape;2035;p42"/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2"/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2"/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2"/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2"/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2"/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2"/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2"/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2"/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2"/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2"/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2"/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2"/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2"/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2"/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2"/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2"/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2"/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2"/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2"/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2"/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2"/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2"/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2"/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2"/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2"/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2"/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2"/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2"/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2"/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2"/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2"/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2"/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42"/>
          <p:cNvGrpSpPr/>
          <p:nvPr/>
        </p:nvGrpSpPr>
        <p:grpSpPr>
          <a:xfrm flipH="1">
            <a:off x="5989223" y="2704185"/>
            <a:ext cx="442980" cy="196509"/>
            <a:chOff x="3620875" y="897275"/>
            <a:chExt cx="181200" cy="79375"/>
          </a:xfrm>
        </p:grpSpPr>
        <p:sp>
          <p:nvSpPr>
            <p:cNvPr id="2075" name="Google Shape;2075;p4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0" name="Google Shape;2080;p42"/>
          <p:cNvSpPr/>
          <p:nvPr/>
        </p:nvSpPr>
        <p:spPr>
          <a:xfrm flipH="1">
            <a:off x="7517894" y="3120597"/>
            <a:ext cx="183" cy="186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3" y="2"/>
                </a:moveTo>
                <a:cubicBezTo>
                  <a:pt x="3" y="2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2"/>
                  <a:pt x="3" y="2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1" name="Google Shape;2081;p42"/>
          <p:cNvSpPr/>
          <p:nvPr/>
        </p:nvSpPr>
        <p:spPr>
          <a:xfrm flipH="1">
            <a:off x="7694706" y="2462742"/>
            <a:ext cx="61" cy="6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2" name="Google Shape;2082;p42"/>
          <p:cNvSpPr/>
          <p:nvPr/>
        </p:nvSpPr>
        <p:spPr>
          <a:xfrm flipH="1">
            <a:off x="7694645" y="2461876"/>
            <a:ext cx="672" cy="866"/>
          </a:xfrm>
          <a:custGeom>
            <a:avLst/>
            <a:gdLst/>
            <a:ahLst/>
            <a:cxnLst/>
            <a:rect l="l" t="t" r="r" b="b"/>
            <a:pathLst>
              <a:path w="11" h="14" extrusionOk="0">
                <a:moveTo>
                  <a:pt x="0" y="0"/>
                </a:moveTo>
                <a:lnTo>
                  <a:pt x="0" y="0"/>
                </a:lnTo>
                <a:cubicBezTo>
                  <a:pt x="3" y="4"/>
                  <a:pt x="6" y="8"/>
                  <a:pt x="8" y="12"/>
                </a:cubicBezTo>
                <a:cubicBezTo>
                  <a:pt x="10" y="13"/>
                  <a:pt x="10" y="13"/>
                  <a:pt x="11" y="13"/>
                </a:cubicBezTo>
                <a:cubicBezTo>
                  <a:pt x="7" y="10"/>
                  <a:pt x="4" y="5"/>
                  <a:pt x="0" y="0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3" name="Google Shape;2083;p42"/>
          <p:cNvSpPr/>
          <p:nvPr/>
        </p:nvSpPr>
        <p:spPr>
          <a:xfrm flipH="1">
            <a:off x="7570821" y="3144674"/>
            <a:ext cx="23164" cy="23024"/>
          </a:xfrm>
          <a:custGeom>
            <a:avLst/>
            <a:gdLst/>
            <a:ahLst/>
            <a:cxnLst/>
            <a:rect l="l" t="t" r="r" b="b"/>
            <a:pathLst>
              <a:path w="379" h="372" extrusionOk="0">
                <a:moveTo>
                  <a:pt x="201" y="1"/>
                </a:moveTo>
                <a:cubicBezTo>
                  <a:pt x="201" y="1"/>
                  <a:pt x="200" y="1"/>
                  <a:pt x="199" y="1"/>
                </a:cubicBezTo>
                <a:cubicBezTo>
                  <a:pt x="99" y="2"/>
                  <a:pt x="11" y="70"/>
                  <a:pt x="5" y="177"/>
                </a:cubicBezTo>
                <a:cubicBezTo>
                  <a:pt x="0" y="271"/>
                  <a:pt x="78" y="371"/>
                  <a:pt x="179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1" y="370"/>
                  <a:pt x="369" y="300"/>
                  <a:pt x="376" y="195"/>
                </a:cubicBezTo>
                <a:cubicBezTo>
                  <a:pt x="379" y="100"/>
                  <a:pt x="301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4" name="Google Shape;2084;p42"/>
          <p:cNvSpPr/>
          <p:nvPr/>
        </p:nvSpPr>
        <p:spPr>
          <a:xfrm flipH="1">
            <a:off x="7581639" y="2539489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8" y="2"/>
                  <a:pt x="10" y="72"/>
                  <a:pt x="5" y="177"/>
                </a:cubicBezTo>
                <a:cubicBezTo>
                  <a:pt x="0" y="272"/>
                  <a:pt x="78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69" y="302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5" name="Google Shape;2085;p42"/>
          <p:cNvSpPr/>
          <p:nvPr/>
        </p:nvSpPr>
        <p:spPr>
          <a:xfrm flipH="1">
            <a:off x="7554320" y="2551310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9" y="2"/>
                  <a:pt x="10" y="72"/>
                  <a:pt x="5" y="177"/>
                </a:cubicBezTo>
                <a:cubicBezTo>
                  <a:pt x="0" y="272"/>
                  <a:pt x="79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70" y="300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6" name="Google Shape;2086;p42"/>
          <p:cNvSpPr/>
          <p:nvPr/>
        </p:nvSpPr>
        <p:spPr>
          <a:xfrm flipH="1">
            <a:off x="7560370" y="2522283"/>
            <a:ext cx="23286" cy="23024"/>
          </a:xfrm>
          <a:custGeom>
            <a:avLst/>
            <a:gdLst/>
            <a:ahLst/>
            <a:cxnLst/>
            <a:rect l="l" t="t" r="r" b="b"/>
            <a:pathLst>
              <a:path w="381" h="372" extrusionOk="0">
                <a:moveTo>
                  <a:pt x="201" y="1"/>
                </a:moveTo>
                <a:cubicBezTo>
                  <a:pt x="201" y="1"/>
                  <a:pt x="200" y="1"/>
                  <a:pt x="200" y="1"/>
                </a:cubicBezTo>
                <a:cubicBezTo>
                  <a:pt x="99" y="3"/>
                  <a:pt x="12" y="72"/>
                  <a:pt x="5" y="177"/>
                </a:cubicBezTo>
                <a:cubicBezTo>
                  <a:pt x="1" y="273"/>
                  <a:pt x="80" y="371"/>
                  <a:pt x="180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2" y="370"/>
                  <a:pt x="370" y="302"/>
                  <a:pt x="376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7" name="Google Shape;2087;p42"/>
          <p:cNvSpPr/>
          <p:nvPr/>
        </p:nvSpPr>
        <p:spPr>
          <a:xfrm flipH="1">
            <a:off x="7636400" y="3904528"/>
            <a:ext cx="244" cy="1052"/>
          </a:xfrm>
          <a:custGeom>
            <a:avLst/>
            <a:gdLst/>
            <a:ahLst/>
            <a:cxnLst/>
            <a:rect l="l" t="t" r="r" b="b"/>
            <a:pathLst>
              <a:path w="4" h="17" extrusionOk="0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lnTo>
                  <a:pt x="1" y="1"/>
                </a:lnTo>
                <a:cubicBezTo>
                  <a:pt x="1" y="1"/>
                  <a:pt x="1" y="0"/>
                  <a:pt x="1" y="0"/>
                </a:cubicBezTo>
                <a:close/>
                <a:moveTo>
                  <a:pt x="1" y="1"/>
                </a:moveTo>
                <a:cubicBezTo>
                  <a:pt x="1" y="5"/>
                  <a:pt x="2" y="8"/>
                  <a:pt x="2" y="11"/>
                </a:cubicBezTo>
                <a:lnTo>
                  <a:pt x="2" y="11"/>
                </a:lnTo>
                <a:cubicBezTo>
                  <a:pt x="2" y="10"/>
                  <a:pt x="2" y="8"/>
                  <a:pt x="2" y="6"/>
                </a:cubicBezTo>
                <a:cubicBezTo>
                  <a:pt x="1" y="4"/>
                  <a:pt x="1" y="2"/>
                  <a:pt x="1" y="1"/>
                </a:cubicBezTo>
                <a:close/>
                <a:moveTo>
                  <a:pt x="2" y="11"/>
                </a:moveTo>
                <a:cubicBezTo>
                  <a:pt x="2" y="13"/>
                  <a:pt x="3" y="15"/>
                  <a:pt x="3" y="16"/>
                </a:cubicBezTo>
                <a:cubicBezTo>
                  <a:pt x="3" y="14"/>
                  <a:pt x="3" y="13"/>
                  <a:pt x="2" y="11"/>
                </a:cubicBezTo>
                <a:close/>
              </a:path>
            </a:pathLst>
          </a:custGeom>
          <a:solidFill>
            <a:srgbClr val="EF9E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8" name="Google Shape;2088;p42"/>
          <p:cNvSpPr/>
          <p:nvPr/>
        </p:nvSpPr>
        <p:spPr>
          <a:xfrm flipH="1">
            <a:off x="7606575" y="3650769"/>
            <a:ext cx="2017" cy="124"/>
          </a:xfrm>
          <a:custGeom>
            <a:avLst/>
            <a:gdLst/>
            <a:ahLst/>
            <a:cxnLst/>
            <a:rect l="l" t="t" r="r" b="b"/>
            <a:pathLst>
              <a:path w="33" h="2" extrusionOk="0">
                <a:moveTo>
                  <a:pt x="30" y="0"/>
                </a:moveTo>
                <a:cubicBezTo>
                  <a:pt x="30" y="0"/>
                  <a:pt x="29" y="1"/>
                  <a:pt x="28" y="1"/>
                </a:cubicBezTo>
                <a:lnTo>
                  <a:pt x="32" y="1"/>
                </a:lnTo>
                <a:cubicBezTo>
                  <a:pt x="32" y="0"/>
                  <a:pt x="31" y="0"/>
                  <a:pt x="30" y="0"/>
                </a:cubicBezTo>
                <a:close/>
                <a:moveTo>
                  <a:pt x="4" y="1"/>
                </a:moveTo>
                <a:lnTo>
                  <a:pt x="4" y="1"/>
                </a:lnTo>
                <a:cubicBezTo>
                  <a:pt x="3" y="2"/>
                  <a:pt x="2" y="2"/>
                  <a:pt x="0" y="2"/>
                </a:cubicBezTo>
                <a:cubicBezTo>
                  <a:pt x="2" y="2"/>
                  <a:pt x="3" y="2"/>
                  <a:pt x="4" y="1"/>
                </a:cubicBezTo>
                <a:close/>
                <a:moveTo>
                  <a:pt x="10" y="1"/>
                </a:moveTo>
                <a:cubicBezTo>
                  <a:pt x="8" y="1"/>
                  <a:pt x="6" y="1"/>
                  <a:pt x="4" y="1"/>
                </a:cubicBezTo>
                <a:lnTo>
                  <a:pt x="4" y="1"/>
                </a:lnTo>
                <a:cubicBezTo>
                  <a:pt x="5" y="1"/>
                  <a:pt x="7" y="1"/>
                  <a:pt x="8" y="1"/>
                </a:cubicBezTo>
                <a:cubicBezTo>
                  <a:pt x="13" y="1"/>
                  <a:pt x="18" y="2"/>
                  <a:pt x="23" y="2"/>
                </a:cubicBezTo>
                <a:cubicBezTo>
                  <a:pt x="25" y="2"/>
                  <a:pt x="26" y="1"/>
                  <a:pt x="28" y="1"/>
                </a:cubicBez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9" name="Google Shape;2089;p42"/>
          <p:cNvSpPr/>
          <p:nvPr/>
        </p:nvSpPr>
        <p:spPr>
          <a:xfrm flipH="1">
            <a:off x="7585184" y="3650769"/>
            <a:ext cx="55006" cy="273193"/>
          </a:xfrm>
          <a:custGeom>
            <a:avLst/>
            <a:gdLst/>
            <a:ahLst/>
            <a:cxnLst/>
            <a:rect l="l" t="t" r="r" b="b"/>
            <a:pathLst>
              <a:path w="900" h="4414" extrusionOk="0">
                <a:moveTo>
                  <a:pt x="551" y="1"/>
                </a:moveTo>
                <a:lnTo>
                  <a:pt x="556" y="2"/>
                </a:lnTo>
                <a:cubicBezTo>
                  <a:pt x="554" y="1"/>
                  <a:pt x="553" y="1"/>
                  <a:pt x="551" y="1"/>
                </a:cubicBezTo>
                <a:cubicBezTo>
                  <a:pt x="547" y="1"/>
                  <a:pt x="543" y="2"/>
                  <a:pt x="540" y="2"/>
                </a:cubicBezTo>
                <a:cubicBezTo>
                  <a:pt x="489" y="2"/>
                  <a:pt x="441" y="24"/>
                  <a:pt x="407" y="59"/>
                </a:cubicBezTo>
                <a:cubicBezTo>
                  <a:pt x="370" y="73"/>
                  <a:pt x="337" y="96"/>
                  <a:pt x="315" y="128"/>
                </a:cubicBezTo>
                <a:cubicBezTo>
                  <a:pt x="308" y="137"/>
                  <a:pt x="304" y="146"/>
                  <a:pt x="299" y="155"/>
                </a:cubicBezTo>
                <a:cubicBezTo>
                  <a:pt x="288" y="152"/>
                  <a:pt x="276" y="149"/>
                  <a:pt x="265" y="149"/>
                </a:cubicBezTo>
                <a:cubicBezTo>
                  <a:pt x="260" y="149"/>
                  <a:pt x="255" y="149"/>
                  <a:pt x="250" y="149"/>
                </a:cubicBezTo>
                <a:cubicBezTo>
                  <a:pt x="151" y="149"/>
                  <a:pt x="80" y="226"/>
                  <a:pt x="68" y="321"/>
                </a:cubicBezTo>
                <a:cubicBezTo>
                  <a:pt x="57" y="403"/>
                  <a:pt x="66" y="487"/>
                  <a:pt x="62" y="569"/>
                </a:cubicBezTo>
                <a:cubicBezTo>
                  <a:pt x="60" y="656"/>
                  <a:pt x="52" y="741"/>
                  <a:pt x="45" y="826"/>
                </a:cubicBezTo>
                <a:cubicBezTo>
                  <a:pt x="30" y="998"/>
                  <a:pt x="17" y="1168"/>
                  <a:pt x="9" y="1340"/>
                </a:cubicBezTo>
                <a:cubicBezTo>
                  <a:pt x="1" y="1508"/>
                  <a:pt x="9" y="1678"/>
                  <a:pt x="14" y="1846"/>
                </a:cubicBezTo>
                <a:cubicBezTo>
                  <a:pt x="20" y="2024"/>
                  <a:pt x="23" y="2201"/>
                  <a:pt x="25" y="2379"/>
                </a:cubicBezTo>
                <a:cubicBezTo>
                  <a:pt x="25" y="2377"/>
                  <a:pt x="25" y="2375"/>
                  <a:pt x="26" y="2373"/>
                </a:cubicBezTo>
                <a:lnTo>
                  <a:pt x="26" y="2373"/>
                </a:lnTo>
                <a:cubicBezTo>
                  <a:pt x="23" y="2723"/>
                  <a:pt x="18" y="3073"/>
                  <a:pt x="26" y="3423"/>
                </a:cubicBezTo>
                <a:cubicBezTo>
                  <a:pt x="29" y="3531"/>
                  <a:pt x="33" y="3637"/>
                  <a:pt x="38" y="3744"/>
                </a:cubicBezTo>
                <a:cubicBezTo>
                  <a:pt x="43" y="3821"/>
                  <a:pt x="45" y="3899"/>
                  <a:pt x="54" y="3975"/>
                </a:cubicBezTo>
                <a:cubicBezTo>
                  <a:pt x="67" y="4081"/>
                  <a:pt x="75" y="4196"/>
                  <a:pt x="124" y="4292"/>
                </a:cubicBezTo>
                <a:cubicBezTo>
                  <a:pt x="160" y="4362"/>
                  <a:pt x="233" y="4413"/>
                  <a:pt x="312" y="4413"/>
                </a:cubicBezTo>
                <a:cubicBezTo>
                  <a:pt x="313" y="4413"/>
                  <a:pt x="314" y="4413"/>
                  <a:pt x="315" y="4413"/>
                </a:cubicBezTo>
                <a:cubicBezTo>
                  <a:pt x="329" y="4412"/>
                  <a:pt x="344" y="4411"/>
                  <a:pt x="357" y="4408"/>
                </a:cubicBezTo>
                <a:cubicBezTo>
                  <a:pt x="399" y="4396"/>
                  <a:pt x="441" y="4377"/>
                  <a:pt x="468" y="4342"/>
                </a:cubicBezTo>
                <a:cubicBezTo>
                  <a:pt x="485" y="4322"/>
                  <a:pt x="503" y="4300"/>
                  <a:pt x="520" y="4277"/>
                </a:cubicBezTo>
                <a:cubicBezTo>
                  <a:pt x="522" y="4273"/>
                  <a:pt x="525" y="4268"/>
                  <a:pt x="529" y="4264"/>
                </a:cubicBezTo>
                <a:cubicBezTo>
                  <a:pt x="548" y="4346"/>
                  <a:pt x="620" y="4410"/>
                  <a:pt x="707" y="4410"/>
                </a:cubicBezTo>
                <a:cubicBezTo>
                  <a:pt x="708" y="4410"/>
                  <a:pt x="709" y="4410"/>
                  <a:pt x="710" y="4410"/>
                </a:cubicBezTo>
                <a:lnTo>
                  <a:pt x="720" y="4410"/>
                </a:lnTo>
                <a:cubicBezTo>
                  <a:pt x="819" y="4404"/>
                  <a:pt x="899" y="4313"/>
                  <a:pt x="891" y="4213"/>
                </a:cubicBezTo>
                <a:cubicBezTo>
                  <a:pt x="881" y="4077"/>
                  <a:pt x="874" y="3941"/>
                  <a:pt x="871" y="3805"/>
                </a:cubicBezTo>
                <a:cubicBezTo>
                  <a:pt x="866" y="3660"/>
                  <a:pt x="856" y="3515"/>
                  <a:pt x="849" y="3369"/>
                </a:cubicBezTo>
                <a:cubicBezTo>
                  <a:pt x="834" y="3068"/>
                  <a:pt x="837" y="2764"/>
                  <a:pt x="834" y="2464"/>
                </a:cubicBezTo>
                <a:cubicBezTo>
                  <a:pt x="832" y="2272"/>
                  <a:pt x="825" y="2078"/>
                  <a:pt x="822" y="1886"/>
                </a:cubicBezTo>
                <a:cubicBezTo>
                  <a:pt x="819" y="1690"/>
                  <a:pt x="818" y="1492"/>
                  <a:pt x="817" y="1296"/>
                </a:cubicBezTo>
                <a:cubicBezTo>
                  <a:pt x="816" y="1098"/>
                  <a:pt x="811" y="902"/>
                  <a:pt x="801" y="703"/>
                </a:cubicBezTo>
                <a:cubicBezTo>
                  <a:pt x="795" y="595"/>
                  <a:pt x="788" y="487"/>
                  <a:pt x="779" y="378"/>
                </a:cubicBezTo>
                <a:cubicBezTo>
                  <a:pt x="771" y="279"/>
                  <a:pt x="763" y="167"/>
                  <a:pt x="703" y="84"/>
                </a:cubicBezTo>
                <a:cubicBezTo>
                  <a:pt x="668" y="37"/>
                  <a:pt x="622" y="10"/>
                  <a:pt x="568" y="3"/>
                </a:cubicBezTo>
                <a:cubicBezTo>
                  <a:pt x="562" y="2"/>
                  <a:pt x="556" y="1"/>
                  <a:pt x="551" y="1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0" name="Google Shape;2090;p42"/>
          <p:cNvSpPr/>
          <p:nvPr/>
        </p:nvSpPr>
        <p:spPr>
          <a:xfrm flipH="1">
            <a:off x="7607920" y="3650769"/>
            <a:ext cx="122" cy="62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1" name="Google Shape;2091;p42"/>
          <p:cNvSpPr/>
          <p:nvPr/>
        </p:nvSpPr>
        <p:spPr>
          <a:xfrm flipH="1">
            <a:off x="7500720" y="3915668"/>
            <a:ext cx="75113" cy="346784"/>
          </a:xfrm>
          <a:custGeom>
            <a:avLst/>
            <a:gdLst/>
            <a:ahLst/>
            <a:cxnLst/>
            <a:rect l="l" t="t" r="r" b="b"/>
            <a:pathLst>
              <a:path w="1229" h="5603" extrusionOk="0">
                <a:moveTo>
                  <a:pt x="804" y="0"/>
                </a:moveTo>
                <a:cubicBezTo>
                  <a:pt x="800" y="0"/>
                  <a:pt x="797" y="1"/>
                  <a:pt x="793" y="1"/>
                </a:cubicBezTo>
                <a:cubicBezTo>
                  <a:pt x="733" y="5"/>
                  <a:pt x="685" y="38"/>
                  <a:pt x="655" y="85"/>
                </a:cubicBezTo>
                <a:cubicBezTo>
                  <a:pt x="635" y="73"/>
                  <a:pt x="614" y="64"/>
                  <a:pt x="591" y="58"/>
                </a:cubicBezTo>
                <a:cubicBezTo>
                  <a:pt x="579" y="56"/>
                  <a:pt x="567" y="54"/>
                  <a:pt x="555" y="54"/>
                </a:cubicBezTo>
                <a:cubicBezTo>
                  <a:pt x="533" y="54"/>
                  <a:pt x="511" y="58"/>
                  <a:pt x="491" y="66"/>
                </a:cubicBezTo>
                <a:cubicBezTo>
                  <a:pt x="480" y="60"/>
                  <a:pt x="467" y="56"/>
                  <a:pt x="455" y="53"/>
                </a:cubicBezTo>
                <a:cubicBezTo>
                  <a:pt x="452" y="52"/>
                  <a:pt x="449" y="51"/>
                  <a:pt x="446" y="51"/>
                </a:cubicBezTo>
                <a:cubicBezTo>
                  <a:pt x="434" y="48"/>
                  <a:pt x="421" y="47"/>
                  <a:pt x="409" y="47"/>
                </a:cubicBezTo>
                <a:cubicBezTo>
                  <a:pt x="355" y="47"/>
                  <a:pt x="299" y="74"/>
                  <a:pt x="265" y="116"/>
                </a:cubicBezTo>
                <a:cubicBezTo>
                  <a:pt x="247" y="108"/>
                  <a:pt x="227" y="103"/>
                  <a:pt x="207" y="101"/>
                </a:cubicBezTo>
                <a:cubicBezTo>
                  <a:pt x="203" y="101"/>
                  <a:pt x="199" y="101"/>
                  <a:pt x="196" y="101"/>
                </a:cubicBezTo>
                <a:cubicBezTo>
                  <a:pt x="129" y="101"/>
                  <a:pt x="56" y="140"/>
                  <a:pt x="29" y="203"/>
                </a:cubicBezTo>
                <a:cubicBezTo>
                  <a:pt x="18" y="231"/>
                  <a:pt x="9" y="256"/>
                  <a:pt x="5" y="287"/>
                </a:cubicBezTo>
                <a:cubicBezTo>
                  <a:pt x="1" y="319"/>
                  <a:pt x="1" y="351"/>
                  <a:pt x="2" y="384"/>
                </a:cubicBezTo>
                <a:cubicBezTo>
                  <a:pt x="3" y="415"/>
                  <a:pt x="4" y="446"/>
                  <a:pt x="4" y="476"/>
                </a:cubicBezTo>
                <a:cubicBezTo>
                  <a:pt x="6" y="531"/>
                  <a:pt x="9" y="587"/>
                  <a:pt x="10" y="642"/>
                </a:cubicBezTo>
                <a:cubicBezTo>
                  <a:pt x="30" y="1052"/>
                  <a:pt x="38" y="1461"/>
                  <a:pt x="53" y="1869"/>
                </a:cubicBezTo>
                <a:cubicBezTo>
                  <a:pt x="68" y="2280"/>
                  <a:pt x="93" y="2688"/>
                  <a:pt x="129" y="3096"/>
                </a:cubicBezTo>
                <a:cubicBezTo>
                  <a:pt x="163" y="3489"/>
                  <a:pt x="208" y="3883"/>
                  <a:pt x="236" y="4276"/>
                </a:cubicBezTo>
                <a:cubicBezTo>
                  <a:pt x="250" y="4476"/>
                  <a:pt x="273" y="4674"/>
                  <a:pt x="290" y="4873"/>
                </a:cubicBezTo>
                <a:cubicBezTo>
                  <a:pt x="299" y="4971"/>
                  <a:pt x="308" y="5070"/>
                  <a:pt x="319" y="5167"/>
                </a:cubicBezTo>
                <a:cubicBezTo>
                  <a:pt x="323" y="5213"/>
                  <a:pt x="326" y="5257"/>
                  <a:pt x="327" y="5303"/>
                </a:cubicBezTo>
                <a:cubicBezTo>
                  <a:pt x="329" y="5355"/>
                  <a:pt x="328" y="5405"/>
                  <a:pt x="336" y="5455"/>
                </a:cubicBezTo>
                <a:cubicBezTo>
                  <a:pt x="351" y="5542"/>
                  <a:pt x="434" y="5603"/>
                  <a:pt x="519" y="5603"/>
                </a:cubicBezTo>
                <a:cubicBezTo>
                  <a:pt x="519" y="5603"/>
                  <a:pt x="520" y="5603"/>
                  <a:pt x="521" y="5603"/>
                </a:cubicBezTo>
                <a:cubicBezTo>
                  <a:pt x="532" y="5603"/>
                  <a:pt x="543" y="5601"/>
                  <a:pt x="554" y="5599"/>
                </a:cubicBezTo>
                <a:cubicBezTo>
                  <a:pt x="605" y="5589"/>
                  <a:pt x="645" y="5560"/>
                  <a:pt x="670" y="5521"/>
                </a:cubicBezTo>
                <a:cubicBezTo>
                  <a:pt x="680" y="5523"/>
                  <a:pt x="690" y="5523"/>
                  <a:pt x="700" y="5523"/>
                </a:cubicBezTo>
                <a:cubicBezTo>
                  <a:pt x="744" y="5523"/>
                  <a:pt x="787" y="5512"/>
                  <a:pt x="832" y="5503"/>
                </a:cubicBezTo>
                <a:cubicBezTo>
                  <a:pt x="872" y="5496"/>
                  <a:pt x="914" y="5489"/>
                  <a:pt x="956" y="5479"/>
                </a:cubicBezTo>
                <a:cubicBezTo>
                  <a:pt x="969" y="5487"/>
                  <a:pt x="985" y="5493"/>
                  <a:pt x="1001" y="5495"/>
                </a:cubicBezTo>
                <a:cubicBezTo>
                  <a:pt x="1014" y="5499"/>
                  <a:pt x="1028" y="5500"/>
                  <a:pt x="1040" y="5500"/>
                </a:cubicBezTo>
                <a:cubicBezTo>
                  <a:pt x="1092" y="5499"/>
                  <a:pt x="1139" y="5476"/>
                  <a:pt x="1176" y="5438"/>
                </a:cubicBezTo>
                <a:cubicBezTo>
                  <a:pt x="1227" y="5388"/>
                  <a:pt x="1229" y="5322"/>
                  <a:pt x="1229" y="5256"/>
                </a:cubicBezTo>
                <a:cubicBezTo>
                  <a:pt x="1229" y="5210"/>
                  <a:pt x="1228" y="5165"/>
                  <a:pt x="1227" y="5118"/>
                </a:cubicBezTo>
                <a:cubicBezTo>
                  <a:pt x="1214" y="4735"/>
                  <a:pt x="1164" y="4353"/>
                  <a:pt x="1135" y="3969"/>
                </a:cubicBezTo>
                <a:cubicBezTo>
                  <a:pt x="1120" y="3770"/>
                  <a:pt x="1105" y="3571"/>
                  <a:pt x="1095" y="3372"/>
                </a:cubicBezTo>
                <a:cubicBezTo>
                  <a:pt x="1086" y="3170"/>
                  <a:pt x="1081" y="2969"/>
                  <a:pt x="1076" y="2768"/>
                </a:cubicBezTo>
                <a:cubicBezTo>
                  <a:pt x="1065" y="2379"/>
                  <a:pt x="1041" y="1992"/>
                  <a:pt x="1028" y="1603"/>
                </a:cubicBezTo>
                <a:cubicBezTo>
                  <a:pt x="1020" y="1403"/>
                  <a:pt x="1014" y="1203"/>
                  <a:pt x="1007" y="1002"/>
                </a:cubicBezTo>
                <a:cubicBezTo>
                  <a:pt x="1001" y="810"/>
                  <a:pt x="992" y="618"/>
                  <a:pt x="988" y="426"/>
                </a:cubicBezTo>
                <a:cubicBezTo>
                  <a:pt x="989" y="342"/>
                  <a:pt x="993" y="257"/>
                  <a:pt x="990" y="173"/>
                </a:cubicBezTo>
                <a:cubicBezTo>
                  <a:pt x="985" y="75"/>
                  <a:pt x="898" y="0"/>
                  <a:pt x="804" y="0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2" name="Google Shape;2092;p42"/>
          <p:cNvSpPr/>
          <p:nvPr/>
        </p:nvSpPr>
        <p:spPr>
          <a:xfrm flipH="1">
            <a:off x="6609015" y="3646746"/>
            <a:ext cx="57084" cy="296713"/>
          </a:xfrm>
          <a:custGeom>
            <a:avLst/>
            <a:gdLst/>
            <a:ahLst/>
            <a:cxnLst/>
            <a:rect l="l" t="t" r="r" b="b"/>
            <a:pathLst>
              <a:path w="934" h="4794" extrusionOk="0">
                <a:moveTo>
                  <a:pt x="517" y="0"/>
                </a:moveTo>
                <a:cubicBezTo>
                  <a:pt x="418" y="0"/>
                  <a:pt x="344" y="78"/>
                  <a:pt x="333" y="173"/>
                </a:cubicBezTo>
                <a:cubicBezTo>
                  <a:pt x="332" y="175"/>
                  <a:pt x="332" y="179"/>
                  <a:pt x="332" y="181"/>
                </a:cubicBezTo>
                <a:cubicBezTo>
                  <a:pt x="325" y="193"/>
                  <a:pt x="318" y="204"/>
                  <a:pt x="314" y="216"/>
                </a:cubicBezTo>
                <a:cubicBezTo>
                  <a:pt x="278" y="306"/>
                  <a:pt x="282" y="416"/>
                  <a:pt x="282" y="512"/>
                </a:cubicBezTo>
                <a:cubicBezTo>
                  <a:pt x="280" y="594"/>
                  <a:pt x="279" y="676"/>
                  <a:pt x="280" y="759"/>
                </a:cubicBezTo>
                <a:cubicBezTo>
                  <a:pt x="280" y="795"/>
                  <a:pt x="280" y="832"/>
                  <a:pt x="280" y="868"/>
                </a:cubicBezTo>
                <a:cubicBezTo>
                  <a:pt x="270" y="962"/>
                  <a:pt x="261" y="1055"/>
                  <a:pt x="252" y="1149"/>
                </a:cubicBezTo>
                <a:cubicBezTo>
                  <a:pt x="237" y="1311"/>
                  <a:pt x="221" y="1473"/>
                  <a:pt x="204" y="1636"/>
                </a:cubicBezTo>
                <a:cubicBezTo>
                  <a:pt x="187" y="1803"/>
                  <a:pt x="166" y="1971"/>
                  <a:pt x="155" y="2139"/>
                </a:cubicBezTo>
                <a:cubicBezTo>
                  <a:pt x="140" y="2339"/>
                  <a:pt x="131" y="2538"/>
                  <a:pt x="115" y="2737"/>
                </a:cubicBezTo>
                <a:cubicBezTo>
                  <a:pt x="98" y="2935"/>
                  <a:pt x="72" y="3130"/>
                  <a:pt x="59" y="3327"/>
                </a:cubicBezTo>
                <a:cubicBezTo>
                  <a:pt x="45" y="3512"/>
                  <a:pt x="45" y="3699"/>
                  <a:pt x="32" y="3884"/>
                </a:cubicBezTo>
                <a:cubicBezTo>
                  <a:pt x="19" y="4080"/>
                  <a:pt x="0" y="4277"/>
                  <a:pt x="7" y="4475"/>
                </a:cubicBezTo>
                <a:cubicBezTo>
                  <a:pt x="8" y="4528"/>
                  <a:pt x="8" y="4581"/>
                  <a:pt x="19" y="4633"/>
                </a:cubicBezTo>
                <a:cubicBezTo>
                  <a:pt x="39" y="4723"/>
                  <a:pt x="116" y="4788"/>
                  <a:pt x="208" y="4794"/>
                </a:cubicBezTo>
                <a:lnTo>
                  <a:pt x="224" y="4794"/>
                </a:lnTo>
                <a:cubicBezTo>
                  <a:pt x="314" y="4793"/>
                  <a:pt x="404" y="4733"/>
                  <a:pt x="468" y="4676"/>
                </a:cubicBezTo>
                <a:cubicBezTo>
                  <a:pt x="549" y="4604"/>
                  <a:pt x="610" y="4516"/>
                  <a:pt x="641" y="4412"/>
                </a:cubicBezTo>
                <a:cubicBezTo>
                  <a:pt x="699" y="4221"/>
                  <a:pt x="714" y="4021"/>
                  <a:pt x="733" y="3823"/>
                </a:cubicBezTo>
                <a:cubicBezTo>
                  <a:pt x="742" y="3727"/>
                  <a:pt x="752" y="3631"/>
                  <a:pt x="762" y="3535"/>
                </a:cubicBezTo>
                <a:cubicBezTo>
                  <a:pt x="772" y="3438"/>
                  <a:pt x="784" y="3341"/>
                  <a:pt x="793" y="3245"/>
                </a:cubicBezTo>
                <a:cubicBezTo>
                  <a:pt x="803" y="3134"/>
                  <a:pt x="818" y="3024"/>
                  <a:pt x="826" y="2914"/>
                </a:cubicBezTo>
                <a:cubicBezTo>
                  <a:pt x="833" y="2799"/>
                  <a:pt x="840" y="2685"/>
                  <a:pt x="848" y="2570"/>
                </a:cubicBezTo>
                <a:cubicBezTo>
                  <a:pt x="855" y="2469"/>
                  <a:pt x="855" y="2368"/>
                  <a:pt x="858" y="2266"/>
                </a:cubicBezTo>
                <a:cubicBezTo>
                  <a:pt x="865" y="2069"/>
                  <a:pt x="869" y="1871"/>
                  <a:pt x="875" y="1675"/>
                </a:cubicBezTo>
                <a:cubicBezTo>
                  <a:pt x="881" y="1474"/>
                  <a:pt x="891" y="1276"/>
                  <a:pt x="904" y="1077"/>
                </a:cubicBezTo>
                <a:cubicBezTo>
                  <a:pt x="915" y="886"/>
                  <a:pt x="933" y="695"/>
                  <a:pt x="927" y="505"/>
                </a:cubicBezTo>
                <a:cubicBezTo>
                  <a:pt x="925" y="458"/>
                  <a:pt x="922" y="411"/>
                  <a:pt x="919" y="364"/>
                </a:cubicBezTo>
                <a:cubicBezTo>
                  <a:pt x="916" y="326"/>
                  <a:pt x="914" y="289"/>
                  <a:pt x="901" y="253"/>
                </a:cubicBezTo>
                <a:cubicBezTo>
                  <a:pt x="871" y="173"/>
                  <a:pt x="794" y="123"/>
                  <a:pt x="710" y="123"/>
                </a:cubicBezTo>
                <a:cubicBezTo>
                  <a:pt x="704" y="123"/>
                  <a:pt x="699" y="124"/>
                  <a:pt x="693" y="124"/>
                </a:cubicBezTo>
                <a:cubicBezTo>
                  <a:pt x="668" y="57"/>
                  <a:pt x="601" y="5"/>
                  <a:pt x="530" y="1"/>
                </a:cubicBezTo>
                <a:cubicBezTo>
                  <a:pt x="526" y="0"/>
                  <a:pt x="521" y="0"/>
                  <a:pt x="517" y="0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3" name="Google Shape;2093;p42"/>
          <p:cNvGrpSpPr/>
          <p:nvPr/>
        </p:nvGrpSpPr>
        <p:grpSpPr>
          <a:xfrm>
            <a:off x="6553887" y="1596185"/>
            <a:ext cx="1240746" cy="2676541"/>
            <a:chOff x="6553887" y="1596185"/>
            <a:chExt cx="1240746" cy="2676541"/>
          </a:xfrm>
        </p:grpSpPr>
        <p:sp>
          <p:nvSpPr>
            <p:cNvPr id="2094" name="Google Shape;2094;p42"/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2"/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2"/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2"/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2"/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2"/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2"/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2"/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2"/>
            <p:cNvSpPr/>
            <p:nvPr/>
          </p:nvSpPr>
          <p:spPr>
            <a:xfrm flipH="1">
              <a:off x="6581573" y="1629793"/>
              <a:ext cx="726809" cy="251655"/>
            </a:xfrm>
            <a:custGeom>
              <a:avLst/>
              <a:gdLst/>
              <a:ahLst/>
              <a:cxnLst/>
              <a:rect l="l" t="t" r="r" b="b"/>
              <a:pathLst>
                <a:path w="11892" h="4066" extrusionOk="0">
                  <a:moveTo>
                    <a:pt x="4367" y="817"/>
                  </a:moveTo>
                  <a:cubicBezTo>
                    <a:pt x="4369" y="825"/>
                    <a:pt x="4372" y="833"/>
                    <a:pt x="4376" y="841"/>
                  </a:cubicBezTo>
                  <a:cubicBezTo>
                    <a:pt x="4361" y="850"/>
                    <a:pt x="4346" y="861"/>
                    <a:pt x="4333" y="872"/>
                  </a:cubicBezTo>
                  <a:cubicBezTo>
                    <a:pt x="4330" y="862"/>
                    <a:pt x="4324" y="852"/>
                    <a:pt x="4319" y="843"/>
                  </a:cubicBezTo>
                  <a:cubicBezTo>
                    <a:pt x="4315" y="838"/>
                    <a:pt x="4311" y="833"/>
                    <a:pt x="4307" y="827"/>
                  </a:cubicBezTo>
                  <a:cubicBezTo>
                    <a:pt x="4327" y="824"/>
                    <a:pt x="4346" y="820"/>
                    <a:pt x="4367" y="817"/>
                  </a:cubicBezTo>
                  <a:close/>
                  <a:moveTo>
                    <a:pt x="3910" y="1922"/>
                  </a:moveTo>
                  <a:cubicBezTo>
                    <a:pt x="3913" y="1924"/>
                    <a:pt x="3915" y="1925"/>
                    <a:pt x="3918" y="1926"/>
                  </a:cubicBezTo>
                  <a:cubicBezTo>
                    <a:pt x="3900" y="1939"/>
                    <a:pt x="3882" y="1951"/>
                    <a:pt x="3862" y="1963"/>
                  </a:cubicBezTo>
                  <a:cubicBezTo>
                    <a:pt x="3798" y="1980"/>
                    <a:pt x="3734" y="1999"/>
                    <a:pt x="3670" y="2020"/>
                  </a:cubicBezTo>
                  <a:cubicBezTo>
                    <a:pt x="3699" y="2007"/>
                    <a:pt x="3727" y="1995"/>
                    <a:pt x="3755" y="1983"/>
                  </a:cubicBezTo>
                  <a:lnTo>
                    <a:pt x="3755" y="1983"/>
                  </a:lnTo>
                  <a:cubicBezTo>
                    <a:pt x="3755" y="1983"/>
                    <a:pt x="3755" y="1983"/>
                    <a:pt x="3755" y="1983"/>
                  </a:cubicBezTo>
                  <a:cubicBezTo>
                    <a:pt x="3806" y="1963"/>
                    <a:pt x="3858" y="1942"/>
                    <a:pt x="3910" y="1922"/>
                  </a:cubicBezTo>
                  <a:close/>
                  <a:moveTo>
                    <a:pt x="4653" y="0"/>
                  </a:moveTo>
                  <a:cubicBezTo>
                    <a:pt x="4574" y="0"/>
                    <a:pt x="4494" y="7"/>
                    <a:pt x="4416" y="14"/>
                  </a:cubicBezTo>
                  <a:cubicBezTo>
                    <a:pt x="4362" y="20"/>
                    <a:pt x="4307" y="26"/>
                    <a:pt x="4255" y="38"/>
                  </a:cubicBezTo>
                  <a:cubicBezTo>
                    <a:pt x="4215" y="49"/>
                    <a:pt x="4176" y="68"/>
                    <a:pt x="4145" y="96"/>
                  </a:cubicBezTo>
                  <a:cubicBezTo>
                    <a:pt x="4097" y="101"/>
                    <a:pt x="4050" y="106"/>
                    <a:pt x="4002" y="110"/>
                  </a:cubicBezTo>
                  <a:cubicBezTo>
                    <a:pt x="3988" y="110"/>
                    <a:pt x="3974" y="113"/>
                    <a:pt x="3960" y="114"/>
                  </a:cubicBezTo>
                  <a:lnTo>
                    <a:pt x="3957" y="114"/>
                  </a:lnTo>
                  <a:cubicBezTo>
                    <a:pt x="3940" y="112"/>
                    <a:pt x="3924" y="110"/>
                    <a:pt x="3907" y="110"/>
                  </a:cubicBezTo>
                  <a:cubicBezTo>
                    <a:pt x="3873" y="110"/>
                    <a:pt x="3840" y="115"/>
                    <a:pt x="3806" y="125"/>
                  </a:cubicBezTo>
                  <a:cubicBezTo>
                    <a:pt x="3750" y="141"/>
                    <a:pt x="3698" y="165"/>
                    <a:pt x="3644" y="188"/>
                  </a:cubicBezTo>
                  <a:cubicBezTo>
                    <a:pt x="3622" y="197"/>
                    <a:pt x="3602" y="206"/>
                    <a:pt x="3581" y="216"/>
                  </a:cubicBezTo>
                  <a:cubicBezTo>
                    <a:pt x="3558" y="221"/>
                    <a:pt x="3534" y="226"/>
                    <a:pt x="3511" y="233"/>
                  </a:cubicBezTo>
                  <a:cubicBezTo>
                    <a:pt x="3476" y="208"/>
                    <a:pt x="3432" y="190"/>
                    <a:pt x="3390" y="187"/>
                  </a:cubicBezTo>
                  <a:cubicBezTo>
                    <a:pt x="3380" y="186"/>
                    <a:pt x="3369" y="186"/>
                    <a:pt x="3359" y="186"/>
                  </a:cubicBezTo>
                  <a:cubicBezTo>
                    <a:pt x="3259" y="186"/>
                    <a:pt x="3158" y="229"/>
                    <a:pt x="3074" y="280"/>
                  </a:cubicBezTo>
                  <a:cubicBezTo>
                    <a:pt x="2969" y="343"/>
                    <a:pt x="2869" y="415"/>
                    <a:pt x="2776" y="496"/>
                  </a:cubicBezTo>
                  <a:cubicBezTo>
                    <a:pt x="2664" y="593"/>
                    <a:pt x="2555" y="697"/>
                    <a:pt x="2455" y="804"/>
                  </a:cubicBezTo>
                  <a:cubicBezTo>
                    <a:pt x="2359" y="905"/>
                    <a:pt x="2267" y="1010"/>
                    <a:pt x="2203" y="1134"/>
                  </a:cubicBezTo>
                  <a:cubicBezTo>
                    <a:pt x="2163" y="1210"/>
                    <a:pt x="2132" y="1289"/>
                    <a:pt x="2109" y="1373"/>
                  </a:cubicBezTo>
                  <a:cubicBezTo>
                    <a:pt x="2066" y="1436"/>
                    <a:pt x="2022" y="1500"/>
                    <a:pt x="1982" y="1565"/>
                  </a:cubicBezTo>
                  <a:cubicBezTo>
                    <a:pt x="1937" y="1638"/>
                    <a:pt x="1891" y="1712"/>
                    <a:pt x="1850" y="1790"/>
                  </a:cubicBezTo>
                  <a:cubicBezTo>
                    <a:pt x="1814" y="1855"/>
                    <a:pt x="1782" y="1923"/>
                    <a:pt x="1753" y="1991"/>
                  </a:cubicBezTo>
                  <a:cubicBezTo>
                    <a:pt x="1729" y="2050"/>
                    <a:pt x="1705" y="2113"/>
                    <a:pt x="1694" y="2176"/>
                  </a:cubicBezTo>
                  <a:cubicBezTo>
                    <a:pt x="1686" y="2234"/>
                    <a:pt x="1681" y="2292"/>
                    <a:pt x="1699" y="2349"/>
                  </a:cubicBezTo>
                  <a:cubicBezTo>
                    <a:pt x="1715" y="2398"/>
                    <a:pt x="1750" y="2450"/>
                    <a:pt x="1794" y="2480"/>
                  </a:cubicBezTo>
                  <a:cubicBezTo>
                    <a:pt x="1787" y="2487"/>
                    <a:pt x="1780" y="2493"/>
                    <a:pt x="1773" y="2500"/>
                  </a:cubicBezTo>
                  <a:cubicBezTo>
                    <a:pt x="1746" y="2475"/>
                    <a:pt x="1715" y="2456"/>
                    <a:pt x="1681" y="2437"/>
                  </a:cubicBezTo>
                  <a:cubicBezTo>
                    <a:pt x="1662" y="2428"/>
                    <a:pt x="1643" y="2421"/>
                    <a:pt x="1622" y="2414"/>
                  </a:cubicBezTo>
                  <a:cubicBezTo>
                    <a:pt x="1566" y="2382"/>
                    <a:pt x="1501" y="2365"/>
                    <a:pt x="1431" y="2365"/>
                  </a:cubicBezTo>
                  <a:cubicBezTo>
                    <a:pt x="1378" y="2365"/>
                    <a:pt x="1325" y="2371"/>
                    <a:pt x="1272" y="2382"/>
                  </a:cubicBezTo>
                  <a:cubicBezTo>
                    <a:pt x="1150" y="2395"/>
                    <a:pt x="1031" y="2422"/>
                    <a:pt x="916" y="2467"/>
                  </a:cubicBezTo>
                  <a:cubicBezTo>
                    <a:pt x="850" y="2493"/>
                    <a:pt x="786" y="2525"/>
                    <a:pt x="727" y="2563"/>
                  </a:cubicBezTo>
                  <a:cubicBezTo>
                    <a:pt x="726" y="2563"/>
                    <a:pt x="725" y="2564"/>
                    <a:pt x="725" y="2564"/>
                  </a:cubicBezTo>
                  <a:cubicBezTo>
                    <a:pt x="677" y="2589"/>
                    <a:pt x="632" y="2617"/>
                    <a:pt x="589" y="2647"/>
                  </a:cubicBezTo>
                  <a:cubicBezTo>
                    <a:pt x="475" y="2723"/>
                    <a:pt x="367" y="2808"/>
                    <a:pt x="270" y="2904"/>
                  </a:cubicBezTo>
                  <a:cubicBezTo>
                    <a:pt x="185" y="2989"/>
                    <a:pt x="108" y="3080"/>
                    <a:pt x="59" y="3189"/>
                  </a:cubicBezTo>
                  <a:cubicBezTo>
                    <a:pt x="15" y="3287"/>
                    <a:pt x="1" y="3398"/>
                    <a:pt x="35" y="3503"/>
                  </a:cubicBezTo>
                  <a:cubicBezTo>
                    <a:pt x="47" y="3539"/>
                    <a:pt x="64" y="3569"/>
                    <a:pt x="87" y="3598"/>
                  </a:cubicBezTo>
                  <a:cubicBezTo>
                    <a:pt x="81" y="3605"/>
                    <a:pt x="76" y="3614"/>
                    <a:pt x="72" y="3622"/>
                  </a:cubicBezTo>
                  <a:cubicBezTo>
                    <a:pt x="51" y="3665"/>
                    <a:pt x="44" y="3713"/>
                    <a:pt x="50" y="3760"/>
                  </a:cubicBezTo>
                  <a:cubicBezTo>
                    <a:pt x="64" y="3864"/>
                    <a:pt x="145" y="3932"/>
                    <a:pt x="244" y="3951"/>
                  </a:cubicBezTo>
                  <a:cubicBezTo>
                    <a:pt x="265" y="3956"/>
                    <a:pt x="284" y="3958"/>
                    <a:pt x="305" y="3958"/>
                  </a:cubicBezTo>
                  <a:cubicBezTo>
                    <a:pt x="311" y="3958"/>
                    <a:pt x="317" y="3959"/>
                    <a:pt x="324" y="3959"/>
                  </a:cubicBezTo>
                  <a:cubicBezTo>
                    <a:pt x="406" y="3959"/>
                    <a:pt x="488" y="3938"/>
                    <a:pt x="567" y="3916"/>
                  </a:cubicBezTo>
                  <a:cubicBezTo>
                    <a:pt x="640" y="3896"/>
                    <a:pt x="713" y="3876"/>
                    <a:pt x="786" y="3856"/>
                  </a:cubicBezTo>
                  <a:cubicBezTo>
                    <a:pt x="796" y="3856"/>
                    <a:pt x="806" y="3858"/>
                    <a:pt x="816" y="3858"/>
                  </a:cubicBezTo>
                  <a:cubicBezTo>
                    <a:pt x="861" y="3861"/>
                    <a:pt x="904" y="3863"/>
                    <a:pt x="949" y="3866"/>
                  </a:cubicBezTo>
                  <a:cubicBezTo>
                    <a:pt x="1029" y="3870"/>
                    <a:pt x="1109" y="3872"/>
                    <a:pt x="1190" y="3872"/>
                  </a:cubicBezTo>
                  <a:cubicBezTo>
                    <a:pt x="1213" y="3872"/>
                    <a:pt x="1236" y="3872"/>
                    <a:pt x="1260" y="3871"/>
                  </a:cubicBezTo>
                  <a:cubicBezTo>
                    <a:pt x="1350" y="3869"/>
                    <a:pt x="1444" y="3864"/>
                    <a:pt x="1534" y="3854"/>
                  </a:cubicBezTo>
                  <a:cubicBezTo>
                    <a:pt x="1581" y="3848"/>
                    <a:pt x="1628" y="3844"/>
                    <a:pt x="1675" y="3838"/>
                  </a:cubicBezTo>
                  <a:cubicBezTo>
                    <a:pt x="1676" y="3838"/>
                    <a:pt x="1678" y="3837"/>
                    <a:pt x="1679" y="3837"/>
                  </a:cubicBezTo>
                  <a:cubicBezTo>
                    <a:pt x="1684" y="3837"/>
                    <a:pt x="1687" y="3836"/>
                    <a:pt x="1692" y="3836"/>
                  </a:cubicBezTo>
                  <a:cubicBezTo>
                    <a:pt x="1706" y="3835"/>
                    <a:pt x="1721" y="3832"/>
                    <a:pt x="1735" y="3830"/>
                  </a:cubicBezTo>
                  <a:cubicBezTo>
                    <a:pt x="1738" y="3830"/>
                    <a:pt x="1740" y="3830"/>
                    <a:pt x="1742" y="3829"/>
                  </a:cubicBezTo>
                  <a:lnTo>
                    <a:pt x="1748" y="3829"/>
                  </a:lnTo>
                  <a:cubicBezTo>
                    <a:pt x="1786" y="3824"/>
                    <a:pt x="1825" y="3819"/>
                    <a:pt x="1864" y="3813"/>
                  </a:cubicBezTo>
                  <a:lnTo>
                    <a:pt x="1865" y="3813"/>
                  </a:lnTo>
                  <a:cubicBezTo>
                    <a:pt x="1928" y="3811"/>
                    <a:pt x="1990" y="3807"/>
                    <a:pt x="2053" y="3805"/>
                  </a:cubicBezTo>
                  <a:cubicBezTo>
                    <a:pt x="2229" y="3798"/>
                    <a:pt x="2403" y="3789"/>
                    <a:pt x="2578" y="3772"/>
                  </a:cubicBezTo>
                  <a:cubicBezTo>
                    <a:pt x="2698" y="3760"/>
                    <a:pt x="2818" y="3741"/>
                    <a:pt x="2937" y="3719"/>
                  </a:cubicBezTo>
                  <a:cubicBezTo>
                    <a:pt x="2946" y="3753"/>
                    <a:pt x="2965" y="3786"/>
                    <a:pt x="2992" y="3811"/>
                  </a:cubicBezTo>
                  <a:cubicBezTo>
                    <a:pt x="3047" y="3860"/>
                    <a:pt x="3116" y="3871"/>
                    <a:pt x="3185" y="3872"/>
                  </a:cubicBezTo>
                  <a:cubicBezTo>
                    <a:pt x="3217" y="3883"/>
                    <a:pt x="3253" y="3888"/>
                    <a:pt x="3289" y="3891"/>
                  </a:cubicBezTo>
                  <a:cubicBezTo>
                    <a:pt x="3332" y="3893"/>
                    <a:pt x="3373" y="3893"/>
                    <a:pt x="3415" y="3894"/>
                  </a:cubicBezTo>
                  <a:cubicBezTo>
                    <a:pt x="3440" y="3895"/>
                    <a:pt x="3464" y="3895"/>
                    <a:pt x="3489" y="3895"/>
                  </a:cubicBezTo>
                  <a:cubicBezTo>
                    <a:pt x="3531" y="3895"/>
                    <a:pt x="3573" y="3894"/>
                    <a:pt x="3615" y="3892"/>
                  </a:cubicBezTo>
                  <a:cubicBezTo>
                    <a:pt x="3743" y="3888"/>
                    <a:pt x="3871" y="3880"/>
                    <a:pt x="4000" y="3876"/>
                  </a:cubicBezTo>
                  <a:cubicBezTo>
                    <a:pt x="4264" y="3868"/>
                    <a:pt x="4529" y="3858"/>
                    <a:pt x="4792" y="3845"/>
                  </a:cubicBezTo>
                  <a:cubicBezTo>
                    <a:pt x="4875" y="3876"/>
                    <a:pt x="4980" y="3878"/>
                    <a:pt x="5057" y="3880"/>
                  </a:cubicBezTo>
                  <a:cubicBezTo>
                    <a:pt x="5161" y="3884"/>
                    <a:pt x="5265" y="3888"/>
                    <a:pt x="5369" y="3892"/>
                  </a:cubicBezTo>
                  <a:cubicBezTo>
                    <a:pt x="5572" y="3899"/>
                    <a:pt x="5774" y="3904"/>
                    <a:pt x="5977" y="3907"/>
                  </a:cubicBezTo>
                  <a:cubicBezTo>
                    <a:pt x="6070" y="3907"/>
                    <a:pt x="6163" y="3904"/>
                    <a:pt x="6257" y="3903"/>
                  </a:cubicBezTo>
                  <a:cubicBezTo>
                    <a:pt x="6351" y="3902"/>
                    <a:pt x="6443" y="3902"/>
                    <a:pt x="6537" y="3900"/>
                  </a:cubicBezTo>
                  <a:cubicBezTo>
                    <a:pt x="6745" y="3892"/>
                    <a:pt x="6954" y="3886"/>
                    <a:pt x="7161" y="3870"/>
                  </a:cubicBezTo>
                  <a:cubicBezTo>
                    <a:pt x="7271" y="3861"/>
                    <a:pt x="7380" y="3850"/>
                    <a:pt x="7489" y="3832"/>
                  </a:cubicBezTo>
                  <a:cubicBezTo>
                    <a:pt x="7535" y="3826"/>
                    <a:pt x="7580" y="3815"/>
                    <a:pt x="7626" y="3806"/>
                  </a:cubicBezTo>
                  <a:cubicBezTo>
                    <a:pt x="7651" y="3800"/>
                    <a:pt x="7676" y="3796"/>
                    <a:pt x="7701" y="3790"/>
                  </a:cubicBezTo>
                  <a:cubicBezTo>
                    <a:pt x="7723" y="3789"/>
                    <a:pt x="7743" y="3787"/>
                    <a:pt x="7765" y="3784"/>
                  </a:cubicBezTo>
                  <a:cubicBezTo>
                    <a:pt x="7797" y="3826"/>
                    <a:pt x="7845" y="3851"/>
                    <a:pt x="7898" y="3855"/>
                  </a:cubicBezTo>
                  <a:cubicBezTo>
                    <a:pt x="7952" y="3860"/>
                    <a:pt x="8005" y="3865"/>
                    <a:pt x="8059" y="3865"/>
                  </a:cubicBezTo>
                  <a:cubicBezTo>
                    <a:pt x="8069" y="3865"/>
                    <a:pt x="8079" y="3865"/>
                    <a:pt x="8089" y="3864"/>
                  </a:cubicBezTo>
                  <a:cubicBezTo>
                    <a:pt x="8249" y="3860"/>
                    <a:pt x="8410" y="3845"/>
                    <a:pt x="8570" y="3835"/>
                  </a:cubicBezTo>
                  <a:cubicBezTo>
                    <a:pt x="8634" y="3831"/>
                    <a:pt x="8699" y="3827"/>
                    <a:pt x="8763" y="3823"/>
                  </a:cubicBezTo>
                  <a:lnTo>
                    <a:pt x="8930" y="3823"/>
                  </a:lnTo>
                  <a:cubicBezTo>
                    <a:pt x="8924" y="3843"/>
                    <a:pt x="8922" y="3864"/>
                    <a:pt x="8923" y="3887"/>
                  </a:cubicBezTo>
                  <a:cubicBezTo>
                    <a:pt x="8929" y="3980"/>
                    <a:pt x="9005" y="4053"/>
                    <a:pt x="9096" y="4060"/>
                  </a:cubicBezTo>
                  <a:cubicBezTo>
                    <a:pt x="9140" y="4064"/>
                    <a:pt x="9184" y="4065"/>
                    <a:pt x="9228" y="4065"/>
                  </a:cubicBezTo>
                  <a:cubicBezTo>
                    <a:pt x="9356" y="4065"/>
                    <a:pt x="9485" y="4052"/>
                    <a:pt x="9613" y="4042"/>
                  </a:cubicBezTo>
                  <a:cubicBezTo>
                    <a:pt x="9702" y="4034"/>
                    <a:pt x="9792" y="4027"/>
                    <a:pt x="9882" y="4018"/>
                  </a:cubicBezTo>
                  <a:cubicBezTo>
                    <a:pt x="10090" y="3997"/>
                    <a:pt x="10299" y="3978"/>
                    <a:pt x="10507" y="3958"/>
                  </a:cubicBezTo>
                  <a:cubicBezTo>
                    <a:pt x="10904" y="3920"/>
                    <a:pt x="11303" y="3906"/>
                    <a:pt x="11700" y="3863"/>
                  </a:cubicBezTo>
                  <a:cubicBezTo>
                    <a:pt x="11807" y="3852"/>
                    <a:pt x="11892" y="3756"/>
                    <a:pt x="11870" y="3645"/>
                  </a:cubicBezTo>
                  <a:cubicBezTo>
                    <a:pt x="11864" y="3619"/>
                    <a:pt x="11856" y="3595"/>
                    <a:pt x="11844" y="3573"/>
                  </a:cubicBezTo>
                  <a:cubicBezTo>
                    <a:pt x="11828" y="3536"/>
                    <a:pt x="11801" y="3505"/>
                    <a:pt x="11766" y="3486"/>
                  </a:cubicBezTo>
                  <a:cubicBezTo>
                    <a:pt x="11780" y="3471"/>
                    <a:pt x="11793" y="3455"/>
                    <a:pt x="11807" y="3439"/>
                  </a:cubicBezTo>
                  <a:cubicBezTo>
                    <a:pt x="11844" y="3393"/>
                    <a:pt x="11861" y="3338"/>
                    <a:pt x="11851" y="3280"/>
                  </a:cubicBezTo>
                  <a:cubicBezTo>
                    <a:pt x="11841" y="3234"/>
                    <a:pt x="11812" y="3187"/>
                    <a:pt x="11772" y="3161"/>
                  </a:cubicBezTo>
                  <a:cubicBezTo>
                    <a:pt x="11749" y="3147"/>
                    <a:pt x="11726" y="3133"/>
                    <a:pt x="11703" y="3118"/>
                  </a:cubicBezTo>
                  <a:cubicBezTo>
                    <a:pt x="11729" y="3055"/>
                    <a:pt x="11725" y="2978"/>
                    <a:pt x="11675" y="2926"/>
                  </a:cubicBezTo>
                  <a:cubicBezTo>
                    <a:pt x="11635" y="2884"/>
                    <a:pt x="11594" y="2843"/>
                    <a:pt x="11542" y="2822"/>
                  </a:cubicBezTo>
                  <a:cubicBezTo>
                    <a:pt x="11492" y="2800"/>
                    <a:pt x="11440" y="2784"/>
                    <a:pt x="11388" y="2771"/>
                  </a:cubicBezTo>
                  <a:cubicBezTo>
                    <a:pt x="11386" y="2724"/>
                    <a:pt x="11373" y="2677"/>
                    <a:pt x="11348" y="2639"/>
                  </a:cubicBezTo>
                  <a:cubicBezTo>
                    <a:pt x="11302" y="2569"/>
                    <a:pt x="11224" y="2533"/>
                    <a:pt x="11147" y="2512"/>
                  </a:cubicBezTo>
                  <a:cubicBezTo>
                    <a:pt x="11099" y="2499"/>
                    <a:pt x="11050" y="2488"/>
                    <a:pt x="11001" y="2480"/>
                  </a:cubicBezTo>
                  <a:cubicBezTo>
                    <a:pt x="10964" y="2460"/>
                    <a:pt x="10922" y="2444"/>
                    <a:pt x="10884" y="2434"/>
                  </a:cubicBezTo>
                  <a:cubicBezTo>
                    <a:pt x="10834" y="2420"/>
                    <a:pt x="10783" y="2406"/>
                    <a:pt x="10730" y="2398"/>
                  </a:cubicBezTo>
                  <a:cubicBezTo>
                    <a:pt x="10675" y="2389"/>
                    <a:pt x="10620" y="2381"/>
                    <a:pt x="10564" y="2377"/>
                  </a:cubicBezTo>
                  <a:cubicBezTo>
                    <a:pt x="10552" y="2371"/>
                    <a:pt x="10539" y="2366"/>
                    <a:pt x="10525" y="2364"/>
                  </a:cubicBezTo>
                  <a:cubicBezTo>
                    <a:pt x="10473" y="2355"/>
                    <a:pt x="10422" y="2350"/>
                    <a:pt x="10371" y="2350"/>
                  </a:cubicBezTo>
                  <a:cubicBezTo>
                    <a:pt x="10348" y="2350"/>
                    <a:pt x="10325" y="2351"/>
                    <a:pt x="10301" y="2353"/>
                  </a:cubicBezTo>
                  <a:cubicBezTo>
                    <a:pt x="10267" y="2356"/>
                    <a:pt x="10233" y="2358"/>
                    <a:pt x="10199" y="2363"/>
                  </a:cubicBezTo>
                  <a:cubicBezTo>
                    <a:pt x="10155" y="2363"/>
                    <a:pt x="10110" y="2364"/>
                    <a:pt x="10066" y="2368"/>
                  </a:cubicBezTo>
                  <a:cubicBezTo>
                    <a:pt x="10053" y="2368"/>
                    <a:pt x="10041" y="2369"/>
                    <a:pt x="10028" y="2370"/>
                  </a:cubicBezTo>
                  <a:cubicBezTo>
                    <a:pt x="10007" y="2363"/>
                    <a:pt x="9986" y="2357"/>
                    <a:pt x="9964" y="2354"/>
                  </a:cubicBezTo>
                  <a:cubicBezTo>
                    <a:pt x="9899" y="2341"/>
                    <a:pt x="9832" y="2332"/>
                    <a:pt x="9766" y="2328"/>
                  </a:cubicBezTo>
                  <a:cubicBezTo>
                    <a:pt x="9709" y="2324"/>
                    <a:pt x="9652" y="2322"/>
                    <a:pt x="9595" y="2321"/>
                  </a:cubicBezTo>
                  <a:cubicBezTo>
                    <a:pt x="9603" y="2275"/>
                    <a:pt x="9593" y="2226"/>
                    <a:pt x="9568" y="2184"/>
                  </a:cubicBezTo>
                  <a:cubicBezTo>
                    <a:pt x="9547" y="2145"/>
                    <a:pt x="9517" y="2111"/>
                    <a:pt x="9489" y="2077"/>
                  </a:cubicBezTo>
                  <a:cubicBezTo>
                    <a:pt x="9466" y="2047"/>
                    <a:pt x="9444" y="2019"/>
                    <a:pt x="9421" y="1990"/>
                  </a:cubicBezTo>
                  <a:cubicBezTo>
                    <a:pt x="9373" y="1931"/>
                    <a:pt x="9324" y="1872"/>
                    <a:pt x="9276" y="1813"/>
                  </a:cubicBezTo>
                  <a:cubicBezTo>
                    <a:pt x="9213" y="1739"/>
                    <a:pt x="9149" y="1638"/>
                    <a:pt x="9053" y="1606"/>
                  </a:cubicBezTo>
                  <a:cubicBezTo>
                    <a:pt x="9023" y="1596"/>
                    <a:pt x="8992" y="1593"/>
                    <a:pt x="8961" y="1593"/>
                  </a:cubicBezTo>
                  <a:cubicBezTo>
                    <a:pt x="8928" y="1593"/>
                    <a:pt x="8895" y="1596"/>
                    <a:pt x="8863" y="1598"/>
                  </a:cubicBezTo>
                  <a:cubicBezTo>
                    <a:pt x="8832" y="1600"/>
                    <a:pt x="8802" y="1603"/>
                    <a:pt x="8771" y="1605"/>
                  </a:cubicBezTo>
                  <a:cubicBezTo>
                    <a:pt x="8667" y="1614"/>
                    <a:pt x="8563" y="1624"/>
                    <a:pt x="8459" y="1636"/>
                  </a:cubicBezTo>
                  <a:cubicBezTo>
                    <a:pt x="8461" y="1614"/>
                    <a:pt x="8461" y="1592"/>
                    <a:pt x="8459" y="1572"/>
                  </a:cubicBezTo>
                  <a:cubicBezTo>
                    <a:pt x="8451" y="1479"/>
                    <a:pt x="8380" y="1404"/>
                    <a:pt x="8288" y="1398"/>
                  </a:cubicBezTo>
                  <a:cubicBezTo>
                    <a:pt x="8257" y="1396"/>
                    <a:pt x="8226" y="1393"/>
                    <a:pt x="8195" y="1393"/>
                  </a:cubicBezTo>
                  <a:cubicBezTo>
                    <a:pt x="8174" y="1393"/>
                    <a:pt x="8153" y="1395"/>
                    <a:pt x="8132" y="1398"/>
                  </a:cubicBezTo>
                  <a:cubicBezTo>
                    <a:pt x="8114" y="1399"/>
                    <a:pt x="8095" y="1403"/>
                    <a:pt x="8077" y="1406"/>
                  </a:cubicBezTo>
                  <a:cubicBezTo>
                    <a:pt x="7986" y="1373"/>
                    <a:pt x="7889" y="1361"/>
                    <a:pt x="7792" y="1361"/>
                  </a:cubicBezTo>
                  <a:cubicBezTo>
                    <a:pt x="7687" y="1361"/>
                    <a:pt x="7581" y="1375"/>
                    <a:pt x="7479" y="1396"/>
                  </a:cubicBezTo>
                  <a:cubicBezTo>
                    <a:pt x="7342" y="1423"/>
                    <a:pt x="7204" y="1461"/>
                    <a:pt x="7072" y="1510"/>
                  </a:cubicBezTo>
                  <a:cubicBezTo>
                    <a:pt x="6961" y="1551"/>
                    <a:pt x="6849" y="1595"/>
                    <a:pt x="6750" y="1658"/>
                  </a:cubicBezTo>
                  <a:cubicBezTo>
                    <a:pt x="6729" y="1670"/>
                    <a:pt x="6711" y="1687"/>
                    <a:pt x="6695" y="1706"/>
                  </a:cubicBezTo>
                  <a:cubicBezTo>
                    <a:pt x="6692" y="1704"/>
                    <a:pt x="6689" y="1702"/>
                    <a:pt x="6687" y="1701"/>
                  </a:cubicBezTo>
                  <a:cubicBezTo>
                    <a:pt x="6684" y="1701"/>
                    <a:pt x="6682" y="1700"/>
                    <a:pt x="6681" y="1699"/>
                  </a:cubicBezTo>
                  <a:cubicBezTo>
                    <a:pt x="6644" y="1635"/>
                    <a:pt x="6585" y="1588"/>
                    <a:pt x="6517" y="1552"/>
                  </a:cubicBezTo>
                  <a:cubicBezTo>
                    <a:pt x="6514" y="1544"/>
                    <a:pt x="6511" y="1536"/>
                    <a:pt x="6507" y="1528"/>
                  </a:cubicBezTo>
                  <a:cubicBezTo>
                    <a:pt x="6475" y="1462"/>
                    <a:pt x="6415" y="1413"/>
                    <a:pt x="6351" y="1377"/>
                  </a:cubicBezTo>
                  <a:cubicBezTo>
                    <a:pt x="6375" y="1321"/>
                    <a:pt x="6367" y="1254"/>
                    <a:pt x="6335" y="1202"/>
                  </a:cubicBezTo>
                  <a:cubicBezTo>
                    <a:pt x="6288" y="1130"/>
                    <a:pt x="6210" y="1101"/>
                    <a:pt x="6131" y="1073"/>
                  </a:cubicBezTo>
                  <a:cubicBezTo>
                    <a:pt x="6128" y="1072"/>
                    <a:pt x="6124" y="1071"/>
                    <a:pt x="6121" y="1070"/>
                  </a:cubicBezTo>
                  <a:cubicBezTo>
                    <a:pt x="6125" y="1053"/>
                    <a:pt x="6126" y="1035"/>
                    <a:pt x="6125" y="1017"/>
                  </a:cubicBezTo>
                  <a:cubicBezTo>
                    <a:pt x="6121" y="928"/>
                    <a:pt x="6068" y="873"/>
                    <a:pt x="5999" y="836"/>
                  </a:cubicBezTo>
                  <a:cubicBezTo>
                    <a:pt x="6025" y="767"/>
                    <a:pt x="6010" y="683"/>
                    <a:pt x="5949" y="634"/>
                  </a:cubicBezTo>
                  <a:cubicBezTo>
                    <a:pt x="5882" y="580"/>
                    <a:pt x="5798" y="557"/>
                    <a:pt x="5715" y="539"/>
                  </a:cubicBezTo>
                  <a:cubicBezTo>
                    <a:pt x="5637" y="522"/>
                    <a:pt x="5560" y="505"/>
                    <a:pt x="5481" y="498"/>
                  </a:cubicBezTo>
                  <a:cubicBezTo>
                    <a:pt x="5481" y="472"/>
                    <a:pt x="5479" y="447"/>
                    <a:pt x="5469" y="423"/>
                  </a:cubicBezTo>
                  <a:cubicBezTo>
                    <a:pt x="5436" y="335"/>
                    <a:pt x="5383" y="249"/>
                    <a:pt x="5308" y="190"/>
                  </a:cubicBezTo>
                  <a:cubicBezTo>
                    <a:pt x="5223" y="123"/>
                    <a:pt x="5133" y="77"/>
                    <a:pt x="5030" y="46"/>
                  </a:cubicBezTo>
                  <a:cubicBezTo>
                    <a:pt x="4927" y="17"/>
                    <a:pt x="4818" y="5"/>
                    <a:pt x="4712" y="2"/>
                  </a:cubicBezTo>
                  <a:cubicBezTo>
                    <a:pt x="4692" y="1"/>
                    <a:pt x="4673" y="0"/>
                    <a:pt x="4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2"/>
            <p:cNvSpPr/>
            <p:nvPr/>
          </p:nvSpPr>
          <p:spPr>
            <a:xfrm flipH="1">
              <a:off x="6570389" y="1827044"/>
              <a:ext cx="745817" cy="50814"/>
            </a:xfrm>
            <a:custGeom>
              <a:avLst/>
              <a:gdLst/>
              <a:ahLst/>
              <a:cxnLst/>
              <a:rect l="l" t="t" r="r" b="b"/>
              <a:pathLst>
                <a:path w="12203" h="821" extrusionOk="0">
                  <a:moveTo>
                    <a:pt x="8959" y="26"/>
                  </a:moveTo>
                  <a:cubicBezTo>
                    <a:pt x="8952" y="26"/>
                    <a:pt x="8946" y="26"/>
                    <a:pt x="8939" y="26"/>
                  </a:cubicBezTo>
                  <a:lnTo>
                    <a:pt x="8939" y="26"/>
                  </a:lnTo>
                  <a:cubicBezTo>
                    <a:pt x="8946" y="26"/>
                    <a:pt x="8952" y="26"/>
                    <a:pt x="8959" y="26"/>
                  </a:cubicBezTo>
                  <a:close/>
                  <a:moveTo>
                    <a:pt x="815" y="118"/>
                  </a:moveTo>
                  <a:cubicBezTo>
                    <a:pt x="809" y="118"/>
                    <a:pt x="803" y="118"/>
                    <a:pt x="798" y="119"/>
                  </a:cubicBezTo>
                  <a:lnTo>
                    <a:pt x="798" y="119"/>
                  </a:lnTo>
                  <a:cubicBezTo>
                    <a:pt x="803" y="119"/>
                    <a:pt x="809" y="118"/>
                    <a:pt x="815" y="118"/>
                  </a:cubicBezTo>
                  <a:close/>
                  <a:moveTo>
                    <a:pt x="6208" y="675"/>
                  </a:moveTo>
                  <a:cubicBezTo>
                    <a:pt x="6203" y="675"/>
                    <a:pt x="6199" y="675"/>
                    <a:pt x="6194" y="675"/>
                  </a:cubicBezTo>
                  <a:cubicBezTo>
                    <a:pt x="6199" y="675"/>
                    <a:pt x="6203" y="675"/>
                    <a:pt x="6208" y="675"/>
                  </a:cubicBezTo>
                  <a:close/>
                  <a:moveTo>
                    <a:pt x="9959" y="1"/>
                  </a:moveTo>
                  <a:cubicBezTo>
                    <a:pt x="9779" y="1"/>
                    <a:pt x="9599" y="5"/>
                    <a:pt x="9420" y="13"/>
                  </a:cubicBezTo>
                  <a:lnTo>
                    <a:pt x="9434" y="13"/>
                  </a:lnTo>
                  <a:cubicBezTo>
                    <a:pt x="9267" y="18"/>
                    <a:pt x="9102" y="19"/>
                    <a:pt x="8935" y="27"/>
                  </a:cubicBezTo>
                  <a:cubicBezTo>
                    <a:pt x="8936" y="27"/>
                    <a:pt x="8938" y="26"/>
                    <a:pt x="8939" y="26"/>
                  </a:cubicBezTo>
                  <a:lnTo>
                    <a:pt x="8939" y="26"/>
                  </a:lnTo>
                  <a:cubicBezTo>
                    <a:pt x="8906" y="27"/>
                    <a:pt x="8873" y="29"/>
                    <a:pt x="8840" y="30"/>
                  </a:cubicBezTo>
                  <a:cubicBezTo>
                    <a:pt x="8809" y="31"/>
                    <a:pt x="8778" y="31"/>
                    <a:pt x="8746" y="31"/>
                  </a:cubicBezTo>
                  <a:cubicBezTo>
                    <a:pt x="8606" y="31"/>
                    <a:pt x="8466" y="26"/>
                    <a:pt x="8326" y="26"/>
                  </a:cubicBezTo>
                  <a:cubicBezTo>
                    <a:pt x="8304" y="26"/>
                    <a:pt x="8282" y="27"/>
                    <a:pt x="8260" y="27"/>
                  </a:cubicBezTo>
                  <a:cubicBezTo>
                    <a:pt x="8071" y="29"/>
                    <a:pt x="7880" y="35"/>
                    <a:pt x="7691" y="40"/>
                  </a:cubicBezTo>
                  <a:cubicBezTo>
                    <a:pt x="7488" y="47"/>
                    <a:pt x="7286" y="49"/>
                    <a:pt x="7085" y="49"/>
                  </a:cubicBezTo>
                  <a:cubicBezTo>
                    <a:pt x="6888" y="49"/>
                    <a:pt x="6691" y="61"/>
                    <a:pt x="6495" y="66"/>
                  </a:cubicBezTo>
                  <a:cubicBezTo>
                    <a:pt x="6473" y="66"/>
                    <a:pt x="6452" y="66"/>
                    <a:pt x="6430" y="66"/>
                  </a:cubicBezTo>
                  <a:cubicBezTo>
                    <a:pt x="6262" y="66"/>
                    <a:pt x="6096" y="52"/>
                    <a:pt x="5929" y="40"/>
                  </a:cubicBezTo>
                  <a:cubicBezTo>
                    <a:pt x="5726" y="28"/>
                    <a:pt x="5524" y="31"/>
                    <a:pt x="5321" y="27"/>
                  </a:cubicBezTo>
                  <a:cubicBezTo>
                    <a:pt x="5127" y="21"/>
                    <a:pt x="4933" y="11"/>
                    <a:pt x="4739" y="5"/>
                  </a:cubicBezTo>
                  <a:cubicBezTo>
                    <a:pt x="4694" y="4"/>
                    <a:pt x="4649" y="3"/>
                    <a:pt x="4604" y="3"/>
                  </a:cubicBezTo>
                  <a:cubicBezTo>
                    <a:pt x="4454" y="3"/>
                    <a:pt x="4305" y="10"/>
                    <a:pt x="4155" y="18"/>
                  </a:cubicBezTo>
                  <a:cubicBezTo>
                    <a:pt x="4019" y="22"/>
                    <a:pt x="3884" y="23"/>
                    <a:pt x="3749" y="28"/>
                  </a:cubicBezTo>
                  <a:cubicBezTo>
                    <a:pt x="3619" y="32"/>
                    <a:pt x="3489" y="37"/>
                    <a:pt x="3360" y="37"/>
                  </a:cubicBezTo>
                  <a:cubicBezTo>
                    <a:pt x="3347" y="37"/>
                    <a:pt x="3335" y="37"/>
                    <a:pt x="3323" y="37"/>
                  </a:cubicBezTo>
                  <a:cubicBezTo>
                    <a:pt x="3292" y="37"/>
                    <a:pt x="3262" y="37"/>
                    <a:pt x="3231" y="37"/>
                  </a:cubicBezTo>
                  <a:cubicBezTo>
                    <a:pt x="3125" y="37"/>
                    <a:pt x="3019" y="38"/>
                    <a:pt x="2913" y="44"/>
                  </a:cubicBezTo>
                  <a:cubicBezTo>
                    <a:pt x="2789" y="51"/>
                    <a:pt x="2664" y="61"/>
                    <a:pt x="2540" y="68"/>
                  </a:cubicBezTo>
                  <a:cubicBezTo>
                    <a:pt x="2339" y="74"/>
                    <a:pt x="2139" y="75"/>
                    <a:pt x="1939" y="78"/>
                  </a:cubicBezTo>
                  <a:cubicBezTo>
                    <a:pt x="1737" y="81"/>
                    <a:pt x="1535" y="91"/>
                    <a:pt x="1333" y="103"/>
                  </a:cubicBezTo>
                  <a:cubicBezTo>
                    <a:pt x="1153" y="109"/>
                    <a:pt x="973" y="110"/>
                    <a:pt x="792" y="119"/>
                  </a:cubicBezTo>
                  <a:cubicBezTo>
                    <a:pt x="794" y="119"/>
                    <a:pt x="796" y="119"/>
                    <a:pt x="798" y="119"/>
                  </a:cubicBezTo>
                  <a:lnTo>
                    <a:pt x="798" y="119"/>
                  </a:lnTo>
                  <a:cubicBezTo>
                    <a:pt x="764" y="120"/>
                    <a:pt x="730" y="121"/>
                    <a:pt x="696" y="121"/>
                  </a:cubicBezTo>
                  <a:cubicBezTo>
                    <a:pt x="684" y="121"/>
                    <a:pt x="671" y="121"/>
                    <a:pt x="658" y="121"/>
                  </a:cubicBezTo>
                  <a:lnTo>
                    <a:pt x="486" y="114"/>
                  </a:lnTo>
                  <a:cubicBezTo>
                    <a:pt x="424" y="107"/>
                    <a:pt x="358" y="96"/>
                    <a:pt x="293" y="96"/>
                  </a:cubicBezTo>
                  <a:cubicBezTo>
                    <a:pt x="226" y="96"/>
                    <a:pt x="162" y="108"/>
                    <a:pt x="108" y="149"/>
                  </a:cubicBezTo>
                  <a:cubicBezTo>
                    <a:pt x="36" y="204"/>
                    <a:pt x="4" y="308"/>
                    <a:pt x="52" y="389"/>
                  </a:cubicBezTo>
                  <a:cubicBezTo>
                    <a:pt x="65" y="412"/>
                    <a:pt x="82" y="430"/>
                    <a:pt x="101" y="446"/>
                  </a:cubicBezTo>
                  <a:cubicBezTo>
                    <a:pt x="56" y="473"/>
                    <a:pt x="21" y="517"/>
                    <a:pt x="13" y="575"/>
                  </a:cubicBezTo>
                  <a:cubicBezTo>
                    <a:pt x="1" y="656"/>
                    <a:pt x="45" y="741"/>
                    <a:pt x="122" y="772"/>
                  </a:cubicBezTo>
                  <a:cubicBezTo>
                    <a:pt x="163" y="789"/>
                    <a:pt x="207" y="795"/>
                    <a:pt x="251" y="796"/>
                  </a:cubicBezTo>
                  <a:cubicBezTo>
                    <a:pt x="274" y="800"/>
                    <a:pt x="297" y="803"/>
                    <a:pt x="320" y="808"/>
                  </a:cubicBezTo>
                  <a:cubicBezTo>
                    <a:pt x="352" y="813"/>
                    <a:pt x="385" y="818"/>
                    <a:pt x="418" y="819"/>
                  </a:cubicBezTo>
                  <a:cubicBezTo>
                    <a:pt x="424" y="820"/>
                    <a:pt x="430" y="820"/>
                    <a:pt x="436" y="820"/>
                  </a:cubicBezTo>
                  <a:cubicBezTo>
                    <a:pt x="442" y="820"/>
                    <a:pt x="448" y="820"/>
                    <a:pt x="454" y="819"/>
                  </a:cubicBezTo>
                  <a:cubicBezTo>
                    <a:pt x="487" y="818"/>
                    <a:pt x="519" y="815"/>
                    <a:pt x="552" y="809"/>
                  </a:cubicBezTo>
                  <a:cubicBezTo>
                    <a:pt x="656" y="793"/>
                    <a:pt x="760" y="784"/>
                    <a:pt x="866" y="779"/>
                  </a:cubicBezTo>
                  <a:lnTo>
                    <a:pt x="860" y="779"/>
                  </a:lnTo>
                  <a:cubicBezTo>
                    <a:pt x="1086" y="772"/>
                    <a:pt x="1311" y="757"/>
                    <a:pt x="1536" y="747"/>
                  </a:cubicBezTo>
                  <a:cubicBezTo>
                    <a:pt x="1733" y="738"/>
                    <a:pt x="1931" y="730"/>
                    <a:pt x="2128" y="721"/>
                  </a:cubicBezTo>
                  <a:cubicBezTo>
                    <a:pt x="2316" y="712"/>
                    <a:pt x="2503" y="689"/>
                    <a:pt x="2691" y="672"/>
                  </a:cubicBezTo>
                  <a:cubicBezTo>
                    <a:pt x="2760" y="671"/>
                    <a:pt x="2828" y="671"/>
                    <a:pt x="2896" y="671"/>
                  </a:cubicBezTo>
                  <a:cubicBezTo>
                    <a:pt x="3218" y="671"/>
                    <a:pt x="3541" y="678"/>
                    <a:pt x="3862" y="682"/>
                  </a:cubicBezTo>
                  <a:cubicBezTo>
                    <a:pt x="3890" y="682"/>
                    <a:pt x="3917" y="682"/>
                    <a:pt x="3944" y="682"/>
                  </a:cubicBezTo>
                  <a:cubicBezTo>
                    <a:pt x="4108" y="682"/>
                    <a:pt x="4273" y="677"/>
                    <a:pt x="4436" y="677"/>
                  </a:cubicBezTo>
                  <a:cubicBezTo>
                    <a:pt x="4620" y="677"/>
                    <a:pt x="4806" y="682"/>
                    <a:pt x="4991" y="682"/>
                  </a:cubicBezTo>
                  <a:cubicBezTo>
                    <a:pt x="5009" y="682"/>
                    <a:pt x="5027" y="682"/>
                    <a:pt x="5046" y="682"/>
                  </a:cubicBezTo>
                  <a:cubicBezTo>
                    <a:pt x="5065" y="682"/>
                    <a:pt x="5085" y="682"/>
                    <a:pt x="5104" y="682"/>
                  </a:cubicBezTo>
                  <a:cubicBezTo>
                    <a:pt x="5298" y="682"/>
                    <a:pt x="5491" y="684"/>
                    <a:pt x="5685" y="684"/>
                  </a:cubicBezTo>
                  <a:cubicBezTo>
                    <a:pt x="5863" y="684"/>
                    <a:pt x="6040" y="682"/>
                    <a:pt x="6218" y="674"/>
                  </a:cubicBezTo>
                  <a:lnTo>
                    <a:pt x="6218" y="674"/>
                  </a:lnTo>
                  <a:cubicBezTo>
                    <a:pt x="6215" y="674"/>
                    <a:pt x="6211" y="675"/>
                    <a:pt x="6208" y="675"/>
                  </a:cubicBezTo>
                  <a:lnTo>
                    <a:pt x="6208" y="675"/>
                  </a:lnTo>
                  <a:cubicBezTo>
                    <a:pt x="6243" y="674"/>
                    <a:pt x="6278" y="674"/>
                    <a:pt x="6312" y="674"/>
                  </a:cubicBezTo>
                  <a:cubicBezTo>
                    <a:pt x="6400" y="674"/>
                    <a:pt x="6487" y="676"/>
                    <a:pt x="6573" y="684"/>
                  </a:cubicBezTo>
                  <a:cubicBezTo>
                    <a:pt x="6702" y="695"/>
                    <a:pt x="6828" y="704"/>
                    <a:pt x="6957" y="707"/>
                  </a:cubicBezTo>
                  <a:cubicBezTo>
                    <a:pt x="7034" y="709"/>
                    <a:pt x="7111" y="713"/>
                    <a:pt x="7189" y="717"/>
                  </a:cubicBezTo>
                  <a:cubicBezTo>
                    <a:pt x="7314" y="723"/>
                    <a:pt x="7439" y="729"/>
                    <a:pt x="7565" y="730"/>
                  </a:cubicBezTo>
                  <a:cubicBezTo>
                    <a:pt x="7656" y="730"/>
                    <a:pt x="7749" y="730"/>
                    <a:pt x="7840" y="735"/>
                  </a:cubicBezTo>
                  <a:cubicBezTo>
                    <a:pt x="7936" y="740"/>
                    <a:pt x="8033" y="747"/>
                    <a:pt x="8127" y="754"/>
                  </a:cubicBezTo>
                  <a:cubicBezTo>
                    <a:pt x="8318" y="765"/>
                    <a:pt x="8509" y="785"/>
                    <a:pt x="8700" y="795"/>
                  </a:cubicBezTo>
                  <a:cubicBezTo>
                    <a:pt x="8754" y="798"/>
                    <a:pt x="8809" y="799"/>
                    <a:pt x="8863" y="799"/>
                  </a:cubicBezTo>
                  <a:cubicBezTo>
                    <a:pt x="9004" y="799"/>
                    <a:pt x="9144" y="792"/>
                    <a:pt x="9285" y="786"/>
                  </a:cubicBezTo>
                  <a:cubicBezTo>
                    <a:pt x="9293" y="786"/>
                    <a:pt x="9302" y="786"/>
                    <a:pt x="9311" y="786"/>
                  </a:cubicBezTo>
                  <a:cubicBezTo>
                    <a:pt x="9403" y="786"/>
                    <a:pt x="9495" y="791"/>
                    <a:pt x="9586" y="795"/>
                  </a:cubicBezTo>
                  <a:cubicBezTo>
                    <a:pt x="9683" y="800"/>
                    <a:pt x="9779" y="804"/>
                    <a:pt x="9876" y="805"/>
                  </a:cubicBezTo>
                  <a:cubicBezTo>
                    <a:pt x="9967" y="804"/>
                    <a:pt x="10062" y="805"/>
                    <a:pt x="10154" y="795"/>
                  </a:cubicBezTo>
                  <a:cubicBezTo>
                    <a:pt x="10242" y="786"/>
                    <a:pt x="10329" y="776"/>
                    <a:pt x="10417" y="770"/>
                  </a:cubicBezTo>
                  <a:cubicBezTo>
                    <a:pt x="10473" y="768"/>
                    <a:pt x="10529" y="767"/>
                    <a:pt x="10584" y="767"/>
                  </a:cubicBezTo>
                  <a:cubicBezTo>
                    <a:pt x="10585" y="767"/>
                    <a:pt x="10586" y="767"/>
                    <a:pt x="10587" y="767"/>
                  </a:cubicBezTo>
                  <a:cubicBezTo>
                    <a:pt x="10652" y="767"/>
                    <a:pt x="10710" y="733"/>
                    <a:pt x="10744" y="682"/>
                  </a:cubicBezTo>
                  <a:cubicBezTo>
                    <a:pt x="10904" y="689"/>
                    <a:pt x="11064" y="697"/>
                    <a:pt x="11224" y="708"/>
                  </a:cubicBezTo>
                  <a:cubicBezTo>
                    <a:pt x="11327" y="715"/>
                    <a:pt x="11430" y="722"/>
                    <a:pt x="11534" y="730"/>
                  </a:cubicBezTo>
                  <a:cubicBezTo>
                    <a:pt x="11599" y="734"/>
                    <a:pt x="11663" y="738"/>
                    <a:pt x="11728" y="738"/>
                  </a:cubicBezTo>
                  <a:cubicBezTo>
                    <a:pt x="11755" y="738"/>
                    <a:pt x="11782" y="737"/>
                    <a:pt x="11809" y="736"/>
                  </a:cubicBezTo>
                  <a:cubicBezTo>
                    <a:pt x="11915" y="730"/>
                    <a:pt x="12037" y="715"/>
                    <a:pt x="12117" y="639"/>
                  </a:cubicBezTo>
                  <a:cubicBezTo>
                    <a:pt x="12156" y="602"/>
                    <a:pt x="12187" y="553"/>
                    <a:pt x="12195" y="500"/>
                  </a:cubicBezTo>
                  <a:cubicBezTo>
                    <a:pt x="12203" y="449"/>
                    <a:pt x="12196" y="401"/>
                    <a:pt x="12181" y="352"/>
                  </a:cubicBezTo>
                  <a:cubicBezTo>
                    <a:pt x="12157" y="271"/>
                    <a:pt x="12118" y="175"/>
                    <a:pt x="12043" y="131"/>
                  </a:cubicBezTo>
                  <a:cubicBezTo>
                    <a:pt x="11987" y="99"/>
                    <a:pt x="11927" y="94"/>
                    <a:pt x="11863" y="90"/>
                  </a:cubicBezTo>
                  <a:cubicBezTo>
                    <a:pt x="11823" y="86"/>
                    <a:pt x="11783" y="84"/>
                    <a:pt x="11743" y="81"/>
                  </a:cubicBezTo>
                  <a:cubicBezTo>
                    <a:pt x="11751" y="81"/>
                    <a:pt x="11759" y="82"/>
                    <a:pt x="11767" y="82"/>
                  </a:cubicBezTo>
                  <a:cubicBezTo>
                    <a:pt x="11744" y="81"/>
                    <a:pt x="11722" y="78"/>
                    <a:pt x="11701" y="76"/>
                  </a:cubicBezTo>
                  <a:cubicBezTo>
                    <a:pt x="11512" y="58"/>
                    <a:pt x="11322" y="42"/>
                    <a:pt x="11134" y="36"/>
                  </a:cubicBezTo>
                  <a:cubicBezTo>
                    <a:pt x="10948" y="30"/>
                    <a:pt x="10762" y="32"/>
                    <a:pt x="10576" y="20"/>
                  </a:cubicBezTo>
                  <a:cubicBezTo>
                    <a:pt x="10370" y="6"/>
                    <a:pt x="10165" y="1"/>
                    <a:pt x="995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2"/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2"/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2"/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2"/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2"/>
            <p:cNvSpPr/>
            <p:nvPr/>
          </p:nvSpPr>
          <p:spPr>
            <a:xfrm flipH="1">
              <a:off x="6553887" y="1611411"/>
              <a:ext cx="777353" cy="282911"/>
            </a:xfrm>
            <a:custGeom>
              <a:avLst/>
              <a:gdLst/>
              <a:ahLst/>
              <a:cxnLst/>
              <a:rect l="l" t="t" r="r" b="b"/>
              <a:pathLst>
                <a:path w="12719" h="4571" extrusionOk="0">
                  <a:moveTo>
                    <a:pt x="6519" y="1552"/>
                  </a:moveTo>
                  <a:cubicBezTo>
                    <a:pt x="6519" y="1553"/>
                    <a:pt x="6519" y="1554"/>
                    <a:pt x="6520" y="1554"/>
                  </a:cubicBezTo>
                  <a:cubicBezTo>
                    <a:pt x="6519" y="1554"/>
                    <a:pt x="6519" y="1553"/>
                    <a:pt x="6519" y="1552"/>
                  </a:cubicBezTo>
                  <a:close/>
                  <a:moveTo>
                    <a:pt x="1917" y="2785"/>
                  </a:moveTo>
                  <a:cubicBezTo>
                    <a:pt x="1919" y="2785"/>
                    <a:pt x="1921" y="2786"/>
                    <a:pt x="1922" y="2786"/>
                  </a:cubicBezTo>
                  <a:lnTo>
                    <a:pt x="1922" y="2786"/>
                  </a:lnTo>
                  <a:lnTo>
                    <a:pt x="1917" y="2785"/>
                  </a:lnTo>
                  <a:close/>
                  <a:moveTo>
                    <a:pt x="152" y="3478"/>
                  </a:moveTo>
                  <a:cubicBezTo>
                    <a:pt x="151" y="3483"/>
                    <a:pt x="149" y="3488"/>
                    <a:pt x="148" y="3492"/>
                  </a:cubicBezTo>
                  <a:lnTo>
                    <a:pt x="148" y="3492"/>
                  </a:lnTo>
                  <a:cubicBezTo>
                    <a:pt x="149" y="3488"/>
                    <a:pt x="150" y="3483"/>
                    <a:pt x="152" y="3478"/>
                  </a:cubicBezTo>
                  <a:close/>
                  <a:moveTo>
                    <a:pt x="528" y="3493"/>
                  </a:moveTo>
                  <a:cubicBezTo>
                    <a:pt x="527" y="3494"/>
                    <a:pt x="527" y="3495"/>
                    <a:pt x="527" y="3496"/>
                  </a:cubicBezTo>
                  <a:cubicBezTo>
                    <a:pt x="527" y="3495"/>
                    <a:pt x="527" y="3494"/>
                    <a:pt x="528" y="3493"/>
                  </a:cubicBezTo>
                  <a:close/>
                  <a:moveTo>
                    <a:pt x="510" y="3567"/>
                  </a:moveTo>
                  <a:cubicBezTo>
                    <a:pt x="509" y="3571"/>
                    <a:pt x="508" y="3575"/>
                    <a:pt x="507" y="3579"/>
                  </a:cubicBezTo>
                  <a:lnTo>
                    <a:pt x="507" y="3579"/>
                  </a:lnTo>
                  <a:cubicBezTo>
                    <a:pt x="508" y="3575"/>
                    <a:pt x="509" y="3571"/>
                    <a:pt x="510" y="3567"/>
                  </a:cubicBezTo>
                  <a:close/>
                  <a:moveTo>
                    <a:pt x="12001" y="4168"/>
                  </a:moveTo>
                  <a:cubicBezTo>
                    <a:pt x="11996" y="4168"/>
                    <a:pt x="11992" y="4168"/>
                    <a:pt x="11988" y="4168"/>
                  </a:cubicBezTo>
                  <a:lnTo>
                    <a:pt x="11988" y="4168"/>
                  </a:lnTo>
                  <a:cubicBezTo>
                    <a:pt x="11992" y="4168"/>
                    <a:pt x="11996" y="4168"/>
                    <a:pt x="12001" y="4168"/>
                  </a:cubicBezTo>
                  <a:close/>
                  <a:moveTo>
                    <a:pt x="4330" y="371"/>
                  </a:moveTo>
                  <a:cubicBezTo>
                    <a:pt x="4452" y="371"/>
                    <a:pt x="4572" y="375"/>
                    <a:pt x="4694" y="386"/>
                  </a:cubicBezTo>
                  <a:cubicBezTo>
                    <a:pt x="4789" y="397"/>
                    <a:pt x="4882" y="412"/>
                    <a:pt x="4977" y="431"/>
                  </a:cubicBezTo>
                  <a:cubicBezTo>
                    <a:pt x="5060" y="454"/>
                    <a:pt x="5139" y="482"/>
                    <a:pt x="5217" y="511"/>
                  </a:cubicBezTo>
                  <a:cubicBezTo>
                    <a:pt x="5316" y="555"/>
                    <a:pt x="5412" y="602"/>
                    <a:pt x="5507" y="652"/>
                  </a:cubicBezTo>
                  <a:cubicBezTo>
                    <a:pt x="5501" y="649"/>
                    <a:pt x="5496" y="645"/>
                    <a:pt x="5491" y="642"/>
                  </a:cubicBezTo>
                  <a:lnTo>
                    <a:pt x="5491" y="642"/>
                  </a:lnTo>
                  <a:cubicBezTo>
                    <a:pt x="5665" y="740"/>
                    <a:pt x="5834" y="845"/>
                    <a:pt x="5997" y="960"/>
                  </a:cubicBezTo>
                  <a:cubicBezTo>
                    <a:pt x="6106" y="1044"/>
                    <a:pt x="6215" y="1131"/>
                    <a:pt x="6314" y="1226"/>
                  </a:cubicBezTo>
                  <a:cubicBezTo>
                    <a:pt x="6329" y="1242"/>
                    <a:pt x="6344" y="1259"/>
                    <a:pt x="6359" y="1276"/>
                  </a:cubicBezTo>
                  <a:cubicBezTo>
                    <a:pt x="6369" y="1291"/>
                    <a:pt x="6380" y="1306"/>
                    <a:pt x="6389" y="1321"/>
                  </a:cubicBezTo>
                  <a:cubicBezTo>
                    <a:pt x="6434" y="1398"/>
                    <a:pt x="6474" y="1476"/>
                    <a:pt x="6519" y="1552"/>
                  </a:cubicBezTo>
                  <a:lnTo>
                    <a:pt x="6519" y="1552"/>
                  </a:lnTo>
                  <a:cubicBezTo>
                    <a:pt x="6518" y="1551"/>
                    <a:pt x="6518" y="1551"/>
                    <a:pt x="6518" y="1550"/>
                  </a:cubicBezTo>
                  <a:lnTo>
                    <a:pt x="6518" y="1550"/>
                  </a:lnTo>
                  <a:cubicBezTo>
                    <a:pt x="6563" y="1630"/>
                    <a:pt x="6603" y="1713"/>
                    <a:pt x="6655" y="1790"/>
                  </a:cubicBezTo>
                  <a:cubicBezTo>
                    <a:pt x="6672" y="1816"/>
                    <a:pt x="6689" y="1840"/>
                    <a:pt x="6706" y="1865"/>
                  </a:cubicBezTo>
                  <a:cubicBezTo>
                    <a:pt x="6714" y="1872"/>
                    <a:pt x="6722" y="1880"/>
                    <a:pt x="6727" y="1889"/>
                  </a:cubicBezTo>
                  <a:cubicBezTo>
                    <a:pt x="6737" y="1904"/>
                    <a:pt x="6745" y="1918"/>
                    <a:pt x="6753" y="1933"/>
                  </a:cubicBezTo>
                  <a:cubicBezTo>
                    <a:pt x="6767" y="1953"/>
                    <a:pt x="6780" y="1973"/>
                    <a:pt x="6792" y="1993"/>
                  </a:cubicBezTo>
                  <a:lnTo>
                    <a:pt x="6792" y="1993"/>
                  </a:lnTo>
                  <a:cubicBezTo>
                    <a:pt x="6792" y="1993"/>
                    <a:pt x="6791" y="1992"/>
                    <a:pt x="6791" y="1991"/>
                  </a:cubicBezTo>
                  <a:lnTo>
                    <a:pt x="6791" y="1991"/>
                  </a:lnTo>
                  <a:cubicBezTo>
                    <a:pt x="6793" y="1995"/>
                    <a:pt x="6795" y="1999"/>
                    <a:pt x="6798" y="2003"/>
                  </a:cubicBezTo>
                  <a:cubicBezTo>
                    <a:pt x="6796" y="1999"/>
                    <a:pt x="6794" y="1996"/>
                    <a:pt x="6792" y="1993"/>
                  </a:cubicBezTo>
                  <a:lnTo>
                    <a:pt x="6792" y="1993"/>
                  </a:lnTo>
                  <a:cubicBezTo>
                    <a:pt x="6794" y="1996"/>
                    <a:pt x="6797" y="2000"/>
                    <a:pt x="6799" y="2005"/>
                  </a:cubicBezTo>
                  <a:cubicBezTo>
                    <a:pt x="6808" y="2020"/>
                    <a:pt x="6815" y="2035"/>
                    <a:pt x="6822" y="2051"/>
                  </a:cubicBezTo>
                  <a:cubicBezTo>
                    <a:pt x="6822" y="2052"/>
                    <a:pt x="6822" y="2052"/>
                    <a:pt x="6823" y="2053"/>
                  </a:cubicBezTo>
                  <a:cubicBezTo>
                    <a:pt x="6821" y="2054"/>
                    <a:pt x="6818" y="2056"/>
                    <a:pt x="6816" y="2059"/>
                  </a:cubicBezTo>
                  <a:cubicBezTo>
                    <a:pt x="6830" y="2087"/>
                    <a:pt x="6842" y="2116"/>
                    <a:pt x="6855" y="2144"/>
                  </a:cubicBezTo>
                  <a:cubicBezTo>
                    <a:pt x="6861" y="2158"/>
                    <a:pt x="6866" y="2172"/>
                    <a:pt x="6872" y="2185"/>
                  </a:cubicBezTo>
                  <a:cubicBezTo>
                    <a:pt x="6880" y="2203"/>
                    <a:pt x="6888" y="2221"/>
                    <a:pt x="6896" y="2238"/>
                  </a:cubicBezTo>
                  <a:cubicBezTo>
                    <a:pt x="6914" y="2264"/>
                    <a:pt x="6929" y="2293"/>
                    <a:pt x="6944" y="2322"/>
                  </a:cubicBezTo>
                  <a:cubicBezTo>
                    <a:pt x="6945" y="2323"/>
                    <a:pt x="6945" y="2324"/>
                    <a:pt x="6946" y="2325"/>
                  </a:cubicBezTo>
                  <a:cubicBezTo>
                    <a:pt x="6998" y="2293"/>
                    <a:pt x="7052" y="2262"/>
                    <a:pt x="7105" y="2234"/>
                  </a:cubicBezTo>
                  <a:cubicBezTo>
                    <a:pt x="7111" y="2231"/>
                    <a:pt x="7117" y="2228"/>
                    <a:pt x="7121" y="2226"/>
                  </a:cubicBezTo>
                  <a:cubicBezTo>
                    <a:pt x="7128" y="2222"/>
                    <a:pt x="7134" y="2219"/>
                    <a:pt x="7141" y="2215"/>
                  </a:cubicBezTo>
                  <a:cubicBezTo>
                    <a:pt x="7191" y="2182"/>
                    <a:pt x="7241" y="2149"/>
                    <a:pt x="7292" y="2116"/>
                  </a:cubicBezTo>
                  <a:cubicBezTo>
                    <a:pt x="7317" y="2101"/>
                    <a:pt x="7342" y="2084"/>
                    <a:pt x="7367" y="2068"/>
                  </a:cubicBezTo>
                  <a:cubicBezTo>
                    <a:pt x="7393" y="2051"/>
                    <a:pt x="7421" y="2031"/>
                    <a:pt x="7449" y="2017"/>
                  </a:cubicBezTo>
                  <a:cubicBezTo>
                    <a:pt x="7527" y="1965"/>
                    <a:pt x="7606" y="1913"/>
                    <a:pt x="7687" y="1864"/>
                  </a:cubicBezTo>
                  <a:cubicBezTo>
                    <a:pt x="7731" y="1840"/>
                    <a:pt x="7774" y="1818"/>
                    <a:pt x="7820" y="1798"/>
                  </a:cubicBezTo>
                  <a:cubicBezTo>
                    <a:pt x="7857" y="1783"/>
                    <a:pt x="7894" y="1770"/>
                    <a:pt x="7932" y="1759"/>
                  </a:cubicBezTo>
                  <a:lnTo>
                    <a:pt x="7932" y="1759"/>
                  </a:lnTo>
                  <a:cubicBezTo>
                    <a:pt x="7927" y="1760"/>
                    <a:pt x="7924" y="1760"/>
                    <a:pt x="7919" y="1761"/>
                  </a:cubicBezTo>
                  <a:cubicBezTo>
                    <a:pt x="7924" y="1760"/>
                    <a:pt x="7929" y="1759"/>
                    <a:pt x="7934" y="1758"/>
                  </a:cubicBezTo>
                  <a:cubicBezTo>
                    <a:pt x="7934" y="1758"/>
                    <a:pt x="7935" y="1758"/>
                    <a:pt x="7937" y="1757"/>
                  </a:cubicBezTo>
                  <a:cubicBezTo>
                    <a:pt x="7974" y="1749"/>
                    <a:pt x="8013" y="1740"/>
                    <a:pt x="8051" y="1733"/>
                  </a:cubicBezTo>
                  <a:cubicBezTo>
                    <a:pt x="8136" y="1722"/>
                    <a:pt x="8218" y="1716"/>
                    <a:pt x="8301" y="1712"/>
                  </a:cubicBezTo>
                  <a:cubicBezTo>
                    <a:pt x="8345" y="1713"/>
                    <a:pt x="8389" y="1716"/>
                    <a:pt x="8434" y="1718"/>
                  </a:cubicBezTo>
                  <a:cubicBezTo>
                    <a:pt x="8527" y="1732"/>
                    <a:pt x="8618" y="1749"/>
                    <a:pt x="8708" y="1770"/>
                  </a:cubicBezTo>
                  <a:cubicBezTo>
                    <a:pt x="8739" y="1778"/>
                    <a:pt x="8770" y="1788"/>
                    <a:pt x="8800" y="1799"/>
                  </a:cubicBezTo>
                  <a:cubicBezTo>
                    <a:pt x="8855" y="1822"/>
                    <a:pt x="8909" y="1846"/>
                    <a:pt x="8960" y="1872"/>
                  </a:cubicBezTo>
                  <a:lnTo>
                    <a:pt x="8959" y="1872"/>
                  </a:lnTo>
                  <a:cubicBezTo>
                    <a:pt x="8959" y="1872"/>
                    <a:pt x="8960" y="1872"/>
                    <a:pt x="8960" y="1873"/>
                  </a:cubicBezTo>
                  <a:cubicBezTo>
                    <a:pt x="8990" y="1892"/>
                    <a:pt x="9019" y="1912"/>
                    <a:pt x="9048" y="1933"/>
                  </a:cubicBezTo>
                  <a:cubicBezTo>
                    <a:pt x="9078" y="1956"/>
                    <a:pt x="9108" y="1979"/>
                    <a:pt x="9136" y="2004"/>
                  </a:cubicBezTo>
                  <a:cubicBezTo>
                    <a:pt x="9210" y="2077"/>
                    <a:pt x="9285" y="2150"/>
                    <a:pt x="9361" y="2223"/>
                  </a:cubicBezTo>
                  <a:cubicBezTo>
                    <a:pt x="9364" y="2224"/>
                    <a:pt x="9365" y="2227"/>
                    <a:pt x="9366" y="2228"/>
                  </a:cubicBezTo>
                  <a:cubicBezTo>
                    <a:pt x="9368" y="2230"/>
                    <a:pt x="9371" y="2232"/>
                    <a:pt x="9374" y="2235"/>
                  </a:cubicBezTo>
                  <a:cubicBezTo>
                    <a:pt x="9374" y="2236"/>
                    <a:pt x="9375" y="2237"/>
                    <a:pt x="9376" y="2238"/>
                  </a:cubicBezTo>
                  <a:cubicBezTo>
                    <a:pt x="9375" y="2237"/>
                    <a:pt x="9375" y="2237"/>
                    <a:pt x="9374" y="2236"/>
                  </a:cubicBezTo>
                  <a:lnTo>
                    <a:pt x="9374" y="2236"/>
                  </a:lnTo>
                  <a:cubicBezTo>
                    <a:pt x="9404" y="2266"/>
                    <a:pt x="9433" y="2296"/>
                    <a:pt x="9461" y="2328"/>
                  </a:cubicBezTo>
                  <a:cubicBezTo>
                    <a:pt x="9523" y="2412"/>
                    <a:pt x="9577" y="2500"/>
                    <a:pt x="9631" y="2589"/>
                  </a:cubicBezTo>
                  <a:cubicBezTo>
                    <a:pt x="9628" y="2591"/>
                    <a:pt x="9623" y="2593"/>
                    <a:pt x="9619" y="2596"/>
                  </a:cubicBezTo>
                  <a:cubicBezTo>
                    <a:pt x="9623" y="2603"/>
                    <a:pt x="9628" y="2612"/>
                    <a:pt x="9632" y="2620"/>
                  </a:cubicBezTo>
                  <a:cubicBezTo>
                    <a:pt x="9634" y="2625"/>
                    <a:pt x="9637" y="2628"/>
                    <a:pt x="9639" y="2633"/>
                  </a:cubicBezTo>
                  <a:cubicBezTo>
                    <a:pt x="9644" y="2644"/>
                    <a:pt x="9648" y="2655"/>
                    <a:pt x="9653" y="2666"/>
                  </a:cubicBezTo>
                  <a:cubicBezTo>
                    <a:pt x="9691" y="2734"/>
                    <a:pt x="9727" y="2803"/>
                    <a:pt x="9764" y="2873"/>
                  </a:cubicBezTo>
                  <a:cubicBezTo>
                    <a:pt x="9768" y="2873"/>
                    <a:pt x="9772" y="2872"/>
                    <a:pt x="9776" y="2870"/>
                  </a:cubicBezTo>
                  <a:cubicBezTo>
                    <a:pt x="9805" y="2842"/>
                    <a:pt x="9844" y="2835"/>
                    <a:pt x="9881" y="2826"/>
                  </a:cubicBezTo>
                  <a:cubicBezTo>
                    <a:pt x="9921" y="2814"/>
                    <a:pt x="9959" y="2804"/>
                    <a:pt x="9999" y="2794"/>
                  </a:cubicBezTo>
                  <a:cubicBezTo>
                    <a:pt x="10035" y="2785"/>
                    <a:pt x="10071" y="2776"/>
                    <a:pt x="10107" y="2770"/>
                  </a:cubicBezTo>
                  <a:cubicBezTo>
                    <a:pt x="10111" y="2769"/>
                    <a:pt x="10116" y="2769"/>
                    <a:pt x="10121" y="2768"/>
                  </a:cubicBezTo>
                  <a:cubicBezTo>
                    <a:pt x="10121" y="2768"/>
                    <a:pt x="10121" y="2768"/>
                    <a:pt x="10121" y="2766"/>
                  </a:cubicBezTo>
                  <a:cubicBezTo>
                    <a:pt x="10144" y="2762"/>
                    <a:pt x="10168" y="2757"/>
                    <a:pt x="10190" y="2755"/>
                  </a:cubicBezTo>
                  <a:cubicBezTo>
                    <a:pt x="10222" y="2745"/>
                    <a:pt x="10254" y="2734"/>
                    <a:pt x="10288" y="2725"/>
                  </a:cubicBezTo>
                  <a:lnTo>
                    <a:pt x="10288" y="2725"/>
                  </a:lnTo>
                  <a:cubicBezTo>
                    <a:pt x="10280" y="2727"/>
                    <a:pt x="10272" y="2730"/>
                    <a:pt x="10265" y="2732"/>
                  </a:cubicBezTo>
                  <a:cubicBezTo>
                    <a:pt x="10339" y="2713"/>
                    <a:pt x="10412" y="2696"/>
                    <a:pt x="10488" y="2684"/>
                  </a:cubicBezTo>
                  <a:lnTo>
                    <a:pt x="10488" y="2684"/>
                  </a:lnTo>
                  <a:cubicBezTo>
                    <a:pt x="10488" y="2684"/>
                    <a:pt x="10488" y="2684"/>
                    <a:pt x="10488" y="2684"/>
                  </a:cubicBezTo>
                  <a:cubicBezTo>
                    <a:pt x="10521" y="2678"/>
                    <a:pt x="10553" y="2676"/>
                    <a:pt x="10586" y="2674"/>
                  </a:cubicBezTo>
                  <a:cubicBezTo>
                    <a:pt x="10594" y="2674"/>
                    <a:pt x="10602" y="2674"/>
                    <a:pt x="10610" y="2674"/>
                  </a:cubicBezTo>
                  <a:cubicBezTo>
                    <a:pt x="10679" y="2674"/>
                    <a:pt x="10746" y="2678"/>
                    <a:pt x="10815" y="2682"/>
                  </a:cubicBezTo>
                  <a:cubicBezTo>
                    <a:pt x="10903" y="2692"/>
                    <a:pt x="10989" y="2705"/>
                    <a:pt x="11075" y="2724"/>
                  </a:cubicBezTo>
                  <a:cubicBezTo>
                    <a:pt x="11169" y="2753"/>
                    <a:pt x="11263" y="2786"/>
                    <a:pt x="11354" y="2821"/>
                  </a:cubicBezTo>
                  <a:cubicBezTo>
                    <a:pt x="11440" y="2857"/>
                    <a:pt x="11524" y="2894"/>
                    <a:pt x="11607" y="2938"/>
                  </a:cubicBezTo>
                  <a:cubicBezTo>
                    <a:pt x="11639" y="2957"/>
                    <a:pt x="11671" y="2978"/>
                    <a:pt x="11702" y="2999"/>
                  </a:cubicBezTo>
                  <a:cubicBezTo>
                    <a:pt x="11732" y="3023"/>
                    <a:pt x="11760" y="3047"/>
                    <a:pt x="11789" y="3072"/>
                  </a:cubicBezTo>
                  <a:cubicBezTo>
                    <a:pt x="11826" y="3108"/>
                    <a:pt x="11862" y="3147"/>
                    <a:pt x="11894" y="3188"/>
                  </a:cubicBezTo>
                  <a:cubicBezTo>
                    <a:pt x="11926" y="3229"/>
                    <a:pt x="11956" y="3271"/>
                    <a:pt x="11986" y="3314"/>
                  </a:cubicBezTo>
                  <a:cubicBezTo>
                    <a:pt x="12030" y="3391"/>
                    <a:pt x="12070" y="3470"/>
                    <a:pt x="12107" y="3551"/>
                  </a:cubicBezTo>
                  <a:cubicBezTo>
                    <a:pt x="12121" y="3585"/>
                    <a:pt x="12133" y="3619"/>
                    <a:pt x="12145" y="3655"/>
                  </a:cubicBezTo>
                  <a:cubicBezTo>
                    <a:pt x="12163" y="3729"/>
                    <a:pt x="12178" y="3804"/>
                    <a:pt x="12194" y="3879"/>
                  </a:cubicBezTo>
                  <a:cubicBezTo>
                    <a:pt x="12210" y="3953"/>
                    <a:pt x="12231" y="4026"/>
                    <a:pt x="12252" y="4100"/>
                  </a:cubicBezTo>
                  <a:cubicBezTo>
                    <a:pt x="12257" y="4119"/>
                    <a:pt x="12261" y="4139"/>
                    <a:pt x="12266" y="4157"/>
                  </a:cubicBezTo>
                  <a:cubicBezTo>
                    <a:pt x="12170" y="4161"/>
                    <a:pt x="12073" y="4166"/>
                    <a:pt x="11977" y="4169"/>
                  </a:cubicBezTo>
                  <a:cubicBezTo>
                    <a:pt x="11980" y="4169"/>
                    <a:pt x="11984" y="4169"/>
                    <a:pt x="11988" y="4168"/>
                  </a:cubicBezTo>
                  <a:lnTo>
                    <a:pt x="11988" y="4168"/>
                  </a:lnTo>
                  <a:cubicBezTo>
                    <a:pt x="11884" y="4170"/>
                    <a:pt x="11779" y="4171"/>
                    <a:pt x="11675" y="4171"/>
                  </a:cubicBezTo>
                  <a:cubicBezTo>
                    <a:pt x="11612" y="4171"/>
                    <a:pt x="11550" y="4171"/>
                    <a:pt x="11487" y="4169"/>
                  </a:cubicBezTo>
                  <a:cubicBezTo>
                    <a:pt x="11329" y="4166"/>
                    <a:pt x="11172" y="4159"/>
                    <a:pt x="11014" y="4159"/>
                  </a:cubicBezTo>
                  <a:cubicBezTo>
                    <a:pt x="10995" y="4159"/>
                    <a:pt x="10976" y="4159"/>
                    <a:pt x="10957" y="4159"/>
                  </a:cubicBezTo>
                  <a:cubicBezTo>
                    <a:pt x="10785" y="4159"/>
                    <a:pt x="10612" y="4169"/>
                    <a:pt x="10441" y="4179"/>
                  </a:cubicBezTo>
                  <a:cubicBezTo>
                    <a:pt x="10280" y="4187"/>
                    <a:pt x="10117" y="4195"/>
                    <a:pt x="9956" y="4199"/>
                  </a:cubicBezTo>
                  <a:cubicBezTo>
                    <a:pt x="9915" y="4199"/>
                    <a:pt x="9873" y="4200"/>
                    <a:pt x="9832" y="4200"/>
                  </a:cubicBezTo>
                  <a:cubicBezTo>
                    <a:pt x="9801" y="4200"/>
                    <a:pt x="9770" y="4199"/>
                    <a:pt x="9739" y="4198"/>
                  </a:cubicBezTo>
                  <a:cubicBezTo>
                    <a:pt x="9651" y="4193"/>
                    <a:pt x="9563" y="4189"/>
                    <a:pt x="9475" y="4182"/>
                  </a:cubicBezTo>
                  <a:cubicBezTo>
                    <a:pt x="9324" y="4168"/>
                    <a:pt x="9173" y="4151"/>
                    <a:pt x="9021" y="4141"/>
                  </a:cubicBezTo>
                  <a:cubicBezTo>
                    <a:pt x="8622" y="4112"/>
                    <a:pt x="8221" y="4111"/>
                    <a:pt x="7820" y="4110"/>
                  </a:cubicBezTo>
                  <a:cubicBezTo>
                    <a:pt x="7621" y="4109"/>
                    <a:pt x="7421" y="4109"/>
                    <a:pt x="7221" y="4102"/>
                  </a:cubicBezTo>
                  <a:cubicBezTo>
                    <a:pt x="7023" y="4097"/>
                    <a:pt x="6824" y="4086"/>
                    <a:pt x="6625" y="4083"/>
                  </a:cubicBezTo>
                  <a:cubicBezTo>
                    <a:pt x="6412" y="4078"/>
                    <a:pt x="6200" y="4078"/>
                    <a:pt x="5988" y="4076"/>
                  </a:cubicBezTo>
                  <a:cubicBezTo>
                    <a:pt x="5794" y="4075"/>
                    <a:pt x="5599" y="4063"/>
                    <a:pt x="5406" y="4059"/>
                  </a:cubicBezTo>
                  <a:cubicBezTo>
                    <a:pt x="5339" y="4057"/>
                    <a:pt x="5271" y="4056"/>
                    <a:pt x="5204" y="4056"/>
                  </a:cubicBezTo>
                  <a:cubicBezTo>
                    <a:pt x="4875" y="4056"/>
                    <a:pt x="4547" y="4074"/>
                    <a:pt x="4218" y="4084"/>
                  </a:cubicBezTo>
                  <a:cubicBezTo>
                    <a:pt x="4172" y="4084"/>
                    <a:pt x="4127" y="4084"/>
                    <a:pt x="4081" y="4084"/>
                  </a:cubicBezTo>
                  <a:cubicBezTo>
                    <a:pt x="3852" y="4084"/>
                    <a:pt x="3625" y="4078"/>
                    <a:pt x="3396" y="4073"/>
                  </a:cubicBezTo>
                  <a:cubicBezTo>
                    <a:pt x="3338" y="4072"/>
                    <a:pt x="3280" y="4071"/>
                    <a:pt x="3222" y="4071"/>
                  </a:cubicBezTo>
                  <a:cubicBezTo>
                    <a:pt x="3016" y="4071"/>
                    <a:pt x="2810" y="4079"/>
                    <a:pt x="2603" y="4084"/>
                  </a:cubicBezTo>
                  <a:cubicBezTo>
                    <a:pt x="2606" y="4085"/>
                    <a:pt x="2607" y="4085"/>
                    <a:pt x="2609" y="4085"/>
                  </a:cubicBezTo>
                  <a:cubicBezTo>
                    <a:pt x="2359" y="4089"/>
                    <a:pt x="2108" y="4091"/>
                    <a:pt x="1860" y="4112"/>
                  </a:cubicBezTo>
                  <a:cubicBezTo>
                    <a:pt x="1604" y="4133"/>
                    <a:pt x="1349" y="4158"/>
                    <a:pt x="1094" y="4174"/>
                  </a:cubicBezTo>
                  <a:cubicBezTo>
                    <a:pt x="1019" y="4175"/>
                    <a:pt x="944" y="4176"/>
                    <a:pt x="869" y="4176"/>
                  </a:cubicBezTo>
                  <a:cubicBezTo>
                    <a:pt x="732" y="4176"/>
                    <a:pt x="595" y="4173"/>
                    <a:pt x="457" y="4166"/>
                  </a:cubicBezTo>
                  <a:cubicBezTo>
                    <a:pt x="441" y="4165"/>
                    <a:pt x="424" y="4165"/>
                    <a:pt x="407" y="4164"/>
                  </a:cubicBezTo>
                  <a:cubicBezTo>
                    <a:pt x="408" y="4142"/>
                    <a:pt x="408" y="4120"/>
                    <a:pt x="409" y="4097"/>
                  </a:cubicBezTo>
                  <a:cubicBezTo>
                    <a:pt x="434" y="3923"/>
                    <a:pt x="471" y="3752"/>
                    <a:pt x="507" y="3579"/>
                  </a:cubicBezTo>
                  <a:lnTo>
                    <a:pt x="507" y="3579"/>
                  </a:lnTo>
                  <a:cubicBezTo>
                    <a:pt x="506" y="3583"/>
                    <a:pt x="505" y="3586"/>
                    <a:pt x="504" y="3590"/>
                  </a:cubicBezTo>
                  <a:cubicBezTo>
                    <a:pt x="512" y="3558"/>
                    <a:pt x="520" y="3524"/>
                    <a:pt x="528" y="3490"/>
                  </a:cubicBezTo>
                  <a:lnTo>
                    <a:pt x="528" y="3490"/>
                  </a:lnTo>
                  <a:cubicBezTo>
                    <a:pt x="528" y="3491"/>
                    <a:pt x="528" y="3492"/>
                    <a:pt x="528" y="3493"/>
                  </a:cubicBezTo>
                  <a:lnTo>
                    <a:pt x="528" y="3493"/>
                  </a:lnTo>
                  <a:cubicBezTo>
                    <a:pt x="528" y="3492"/>
                    <a:pt x="528" y="3491"/>
                    <a:pt x="528" y="3490"/>
                  </a:cubicBezTo>
                  <a:lnTo>
                    <a:pt x="528" y="3490"/>
                  </a:lnTo>
                  <a:cubicBezTo>
                    <a:pt x="528" y="3488"/>
                    <a:pt x="529" y="3486"/>
                    <a:pt x="529" y="3484"/>
                  </a:cubicBezTo>
                  <a:cubicBezTo>
                    <a:pt x="529" y="3483"/>
                    <a:pt x="530" y="3482"/>
                    <a:pt x="530" y="3481"/>
                  </a:cubicBezTo>
                  <a:cubicBezTo>
                    <a:pt x="538" y="3452"/>
                    <a:pt x="550" y="3425"/>
                    <a:pt x="558" y="3398"/>
                  </a:cubicBezTo>
                  <a:cubicBezTo>
                    <a:pt x="578" y="3346"/>
                    <a:pt x="599" y="3296"/>
                    <a:pt x="624" y="3245"/>
                  </a:cubicBezTo>
                  <a:cubicBezTo>
                    <a:pt x="636" y="3226"/>
                    <a:pt x="648" y="3208"/>
                    <a:pt x="661" y="3188"/>
                  </a:cubicBezTo>
                  <a:cubicBezTo>
                    <a:pt x="686" y="3155"/>
                    <a:pt x="713" y="3124"/>
                    <a:pt x="743" y="3093"/>
                  </a:cubicBezTo>
                  <a:cubicBezTo>
                    <a:pt x="783" y="3053"/>
                    <a:pt x="825" y="3017"/>
                    <a:pt x="870" y="2982"/>
                  </a:cubicBezTo>
                  <a:cubicBezTo>
                    <a:pt x="908" y="2954"/>
                    <a:pt x="947" y="2926"/>
                    <a:pt x="987" y="2901"/>
                  </a:cubicBezTo>
                  <a:cubicBezTo>
                    <a:pt x="1023" y="2882"/>
                    <a:pt x="1059" y="2864"/>
                    <a:pt x="1095" y="2846"/>
                  </a:cubicBezTo>
                  <a:cubicBezTo>
                    <a:pt x="1101" y="2844"/>
                    <a:pt x="1107" y="2842"/>
                    <a:pt x="1112" y="2840"/>
                  </a:cubicBezTo>
                  <a:lnTo>
                    <a:pt x="1112" y="2840"/>
                  </a:lnTo>
                  <a:cubicBezTo>
                    <a:pt x="1108" y="2842"/>
                    <a:pt x="1102" y="2844"/>
                    <a:pt x="1096" y="2846"/>
                  </a:cubicBezTo>
                  <a:cubicBezTo>
                    <a:pt x="1146" y="2828"/>
                    <a:pt x="1194" y="2812"/>
                    <a:pt x="1245" y="2796"/>
                  </a:cubicBezTo>
                  <a:cubicBezTo>
                    <a:pt x="1350" y="2768"/>
                    <a:pt x="1455" y="2739"/>
                    <a:pt x="1563" y="2721"/>
                  </a:cubicBezTo>
                  <a:cubicBezTo>
                    <a:pt x="1574" y="2721"/>
                    <a:pt x="1585" y="2719"/>
                    <a:pt x="1596" y="2718"/>
                  </a:cubicBezTo>
                  <a:cubicBezTo>
                    <a:pt x="1620" y="2718"/>
                    <a:pt x="1642" y="2719"/>
                    <a:pt x="1665" y="2721"/>
                  </a:cubicBezTo>
                  <a:cubicBezTo>
                    <a:pt x="1705" y="2727"/>
                    <a:pt x="1742" y="2733"/>
                    <a:pt x="1781" y="2741"/>
                  </a:cubicBezTo>
                  <a:cubicBezTo>
                    <a:pt x="1830" y="2755"/>
                    <a:pt x="1877" y="2770"/>
                    <a:pt x="1924" y="2787"/>
                  </a:cubicBezTo>
                  <a:lnTo>
                    <a:pt x="1924" y="2787"/>
                  </a:lnTo>
                  <a:cubicBezTo>
                    <a:pt x="1925" y="2788"/>
                    <a:pt x="1926" y="2788"/>
                    <a:pt x="1927" y="2788"/>
                  </a:cubicBezTo>
                  <a:cubicBezTo>
                    <a:pt x="1928" y="2793"/>
                    <a:pt x="1929" y="2797"/>
                    <a:pt x="1930" y="2801"/>
                  </a:cubicBezTo>
                  <a:cubicBezTo>
                    <a:pt x="1952" y="2810"/>
                    <a:pt x="1975" y="2818"/>
                    <a:pt x="1996" y="2826"/>
                  </a:cubicBezTo>
                  <a:cubicBezTo>
                    <a:pt x="2013" y="2830"/>
                    <a:pt x="2029" y="2836"/>
                    <a:pt x="2045" y="2841"/>
                  </a:cubicBezTo>
                  <a:cubicBezTo>
                    <a:pt x="2074" y="2849"/>
                    <a:pt x="2100" y="2859"/>
                    <a:pt x="2129" y="2868"/>
                  </a:cubicBezTo>
                  <a:cubicBezTo>
                    <a:pt x="2136" y="2828"/>
                    <a:pt x="2145" y="2788"/>
                    <a:pt x="2154" y="2749"/>
                  </a:cubicBezTo>
                  <a:cubicBezTo>
                    <a:pt x="2158" y="2731"/>
                    <a:pt x="2164" y="2714"/>
                    <a:pt x="2170" y="2697"/>
                  </a:cubicBezTo>
                  <a:cubicBezTo>
                    <a:pt x="2182" y="2655"/>
                    <a:pt x="2193" y="2614"/>
                    <a:pt x="2208" y="2573"/>
                  </a:cubicBezTo>
                  <a:cubicBezTo>
                    <a:pt x="2212" y="2554"/>
                    <a:pt x="2218" y="2533"/>
                    <a:pt x="2223" y="2514"/>
                  </a:cubicBezTo>
                  <a:cubicBezTo>
                    <a:pt x="2228" y="2489"/>
                    <a:pt x="2235" y="2462"/>
                    <a:pt x="2241" y="2437"/>
                  </a:cubicBezTo>
                  <a:cubicBezTo>
                    <a:pt x="2241" y="2436"/>
                    <a:pt x="2242" y="2434"/>
                    <a:pt x="2242" y="2432"/>
                  </a:cubicBezTo>
                  <a:cubicBezTo>
                    <a:pt x="2246" y="2399"/>
                    <a:pt x="2251" y="2367"/>
                    <a:pt x="2259" y="2335"/>
                  </a:cubicBezTo>
                  <a:cubicBezTo>
                    <a:pt x="2292" y="2216"/>
                    <a:pt x="2332" y="2100"/>
                    <a:pt x="2374" y="1983"/>
                  </a:cubicBezTo>
                  <a:cubicBezTo>
                    <a:pt x="2435" y="1834"/>
                    <a:pt x="2505" y="1692"/>
                    <a:pt x="2581" y="1550"/>
                  </a:cubicBezTo>
                  <a:cubicBezTo>
                    <a:pt x="2672" y="1387"/>
                    <a:pt x="2766" y="1228"/>
                    <a:pt x="2873" y="1077"/>
                  </a:cubicBezTo>
                  <a:cubicBezTo>
                    <a:pt x="2925" y="1017"/>
                    <a:pt x="2976" y="959"/>
                    <a:pt x="3030" y="901"/>
                  </a:cubicBezTo>
                  <a:cubicBezTo>
                    <a:pt x="3080" y="852"/>
                    <a:pt x="3131" y="804"/>
                    <a:pt x="3187" y="760"/>
                  </a:cubicBezTo>
                  <a:cubicBezTo>
                    <a:pt x="3221" y="736"/>
                    <a:pt x="3256" y="712"/>
                    <a:pt x="3293" y="690"/>
                  </a:cubicBezTo>
                  <a:cubicBezTo>
                    <a:pt x="3388" y="636"/>
                    <a:pt x="3485" y="589"/>
                    <a:pt x="3582" y="545"/>
                  </a:cubicBezTo>
                  <a:cubicBezTo>
                    <a:pt x="3666" y="510"/>
                    <a:pt x="3747" y="481"/>
                    <a:pt x="3833" y="453"/>
                  </a:cubicBezTo>
                  <a:cubicBezTo>
                    <a:pt x="3920" y="429"/>
                    <a:pt x="4008" y="409"/>
                    <a:pt x="4096" y="390"/>
                  </a:cubicBezTo>
                  <a:cubicBezTo>
                    <a:pt x="4161" y="382"/>
                    <a:pt x="4225" y="375"/>
                    <a:pt x="4290" y="371"/>
                  </a:cubicBezTo>
                  <a:cubicBezTo>
                    <a:pt x="4303" y="371"/>
                    <a:pt x="4317" y="371"/>
                    <a:pt x="4330" y="371"/>
                  </a:cubicBezTo>
                  <a:close/>
                  <a:moveTo>
                    <a:pt x="4410" y="1"/>
                  </a:moveTo>
                  <a:cubicBezTo>
                    <a:pt x="4337" y="1"/>
                    <a:pt x="4263" y="2"/>
                    <a:pt x="4189" y="7"/>
                  </a:cubicBezTo>
                  <a:cubicBezTo>
                    <a:pt x="4090" y="14"/>
                    <a:pt x="3992" y="32"/>
                    <a:pt x="3896" y="54"/>
                  </a:cubicBezTo>
                  <a:cubicBezTo>
                    <a:pt x="3702" y="99"/>
                    <a:pt x="3515" y="164"/>
                    <a:pt x="3336" y="250"/>
                  </a:cubicBezTo>
                  <a:cubicBezTo>
                    <a:pt x="3218" y="309"/>
                    <a:pt x="3094" y="366"/>
                    <a:pt x="2988" y="446"/>
                  </a:cubicBezTo>
                  <a:cubicBezTo>
                    <a:pt x="2872" y="533"/>
                    <a:pt x="2773" y="635"/>
                    <a:pt x="2673" y="740"/>
                  </a:cubicBezTo>
                  <a:cubicBezTo>
                    <a:pt x="2545" y="876"/>
                    <a:pt x="2445" y="1042"/>
                    <a:pt x="2352" y="1202"/>
                  </a:cubicBezTo>
                  <a:cubicBezTo>
                    <a:pt x="2302" y="1289"/>
                    <a:pt x="2252" y="1376"/>
                    <a:pt x="2207" y="1464"/>
                  </a:cubicBezTo>
                  <a:cubicBezTo>
                    <a:pt x="2160" y="1554"/>
                    <a:pt x="2112" y="1643"/>
                    <a:pt x="2074" y="1737"/>
                  </a:cubicBezTo>
                  <a:cubicBezTo>
                    <a:pt x="2036" y="1832"/>
                    <a:pt x="2000" y="1926"/>
                    <a:pt x="1969" y="2022"/>
                  </a:cubicBezTo>
                  <a:cubicBezTo>
                    <a:pt x="1930" y="2139"/>
                    <a:pt x="1888" y="2260"/>
                    <a:pt x="1874" y="2384"/>
                  </a:cubicBezTo>
                  <a:cubicBezTo>
                    <a:pt x="1791" y="2362"/>
                    <a:pt x="1705" y="2350"/>
                    <a:pt x="1620" y="2350"/>
                  </a:cubicBezTo>
                  <a:cubicBezTo>
                    <a:pt x="1562" y="2350"/>
                    <a:pt x="1504" y="2356"/>
                    <a:pt x="1447" y="2366"/>
                  </a:cubicBezTo>
                  <a:cubicBezTo>
                    <a:pt x="1349" y="2386"/>
                    <a:pt x="1252" y="2411"/>
                    <a:pt x="1156" y="2437"/>
                  </a:cubicBezTo>
                  <a:cubicBezTo>
                    <a:pt x="974" y="2487"/>
                    <a:pt x="806" y="2567"/>
                    <a:pt x="656" y="2681"/>
                  </a:cubicBezTo>
                  <a:cubicBezTo>
                    <a:pt x="480" y="2813"/>
                    <a:pt x="325" y="2980"/>
                    <a:pt x="244" y="3187"/>
                  </a:cubicBezTo>
                  <a:cubicBezTo>
                    <a:pt x="222" y="3243"/>
                    <a:pt x="201" y="3299"/>
                    <a:pt x="183" y="3358"/>
                  </a:cubicBezTo>
                  <a:cubicBezTo>
                    <a:pt x="168" y="3404"/>
                    <a:pt x="158" y="3452"/>
                    <a:pt x="146" y="3500"/>
                  </a:cubicBezTo>
                  <a:cubicBezTo>
                    <a:pt x="147" y="3499"/>
                    <a:pt x="147" y="3497"/>
                    <a:pt x="148" y="3495"/>
                  </a:cubicBezTo>
                  <a:lnTo>
                    <a:pt x="148" y="3495"/>
                  </a:lnTo>
                  <a:cubicBezTo>
                    <a:pt x="128" y="3576"/>
                    <a:pt x="113" y="3660"/>
                    <a:pt x="96" y="3743"/>
                  </a:cubicBezTo>
                  <a:cubicBezTo>
                    <a:pt x="76" y="3834"/>
                    <a:pt x="60" y="3926"/>
                    <a:pt x="48" y="4018"/>
                  </a:cubicBezTo>
                  <a:cubicBezTo>
                    <a:pt x="41" y="4065"/>
                    <a:pt x="38" y="4112"/>
                    <a:pt x="34" y="4159"/>
                  </a:cubicBezTo>
                  <a:lnTo>
                    <a:pt x="30" y="4159"/>
                  </a:lnTo>
                  <a:cubicBezTo>
                    <a:pt x="27" y="4200"/>
                    <a:pt x="24" y="4241"/>
                    <a:pt x="19" y="4283"/>
                  </a:cubicBezTo>
                  <a:cubicBezTo>
                    <a:pt x="18" y="4324"/>
                    <a:pt x="16" y="4365"/>
                    <a:pt x="12" y="4405"/>
                  </a:cubicBezTo>
                  <a:cubicBezTo>
                    <a:pt x="9" y="4446"/>
                    <a:pt x="5" y="4487"/>
                    <a:pt x="1" y="4528"/>
                  </a:cubicBezTo>
                  <a:cubicBezTo>
                    <a:pt x="20" y="4527"/>
                    <a:pt x="39" y="4527"/>
                    <a:pt x="58" y="4527"/>
                  </a:cubicBezTo>
                  <a:lnTo>
                    <a:pt x="192" y="4527"/>
                  </a:lnTo>
                  <a:cubicBezTo>
                    <a:pt x="215" y="4527"/>
                    <a:pt x="238" y="4528"/>
                    <a:pt x="260" y="4528"/>
                  </a:cubicBezTo>
                  <a:cubicBezTo>
                    <a:pt x="289" y="4530"/>
                    <a:pt x="318" y="4530"/>
                    <a:pt x="345" y="4531"/>
                  </a:cubicBezTo>
                  <a:cubicBezTo>
                    <a:pt x="351" y="4532"/>
                    <a:pt x="357" y="4532"/>
                    <a:pt x="362" y="4532"/>
                  </a:cubicBezTo>
                  <a:cubicBezTo>
                    <a:pt x="391" y="4534"/>
                    <a:pt x="417" y="4536"/>
                    <a:pt x="443" y="4546"/>
                  </a:cubicBezTo>
                  <a:cubicBezTo>
                    <a:pt x="442" y="4542"/>
                    <a:pt x="441" y="4539"/>
                    <a:pt x="440" y="4534"/>
                  </a:cubicBezTo>
                  <a:lnTo>
                    <a:pt x="440" y="4534"/>
                  </a:lnTo>
                  <a:cubicBezTo>
                    <a:pt x="518" y="4539"/>
                    <a:pt x="597" y="4542"/>
                    <a:pt x="676" y="4546"/>
                  </a:cubicBezTo>
                  <a:cubicBezTo>
                    <a:pt x="736" y="4548"/>
                    <a:pt x="796" y="4549"/>
                    <a:pt x="856" y="4549"/>
                  </a:cubicBezTo>
                  <a:cubicBezTo>
                    <a:pt x="987" y="4549"/>
                    <a:pt x="1119" y="4544"/>
                    <a:pt x="1250" y="4535"/>
                  </a:cubicBezTo>
                  <a:cubicBezTo>
                    <a:pt x="1449" y="4522"/>
                    <a:pt x="1648" y="4501"/>
                    <a:pt x="1848" y="4484"/>
                  </a:cubicBezTo>
                  <a:cubicBezTo>
                    <a:pt x="2019" y="4469"/>
                    <a:pt x="2193" y="4464"/>
                    <a:pt x="2367" y="4459"/>
                  </a:cubicBezTo>
                  <a:lnTo>
                    <a:pt x="2366" y="4459"/>
                  </a:lnTo>
                  <a:cubicBezTo>
                    <a:pt x="2368" y="4458"/>
                    <a:pt x="2370" y="4458"/>
                    <a:pt x="2372" y="4458"/>
                  </a:cubicBezTo>
                  <a:cubicBezTo>
                    <a:pt x="2376" y="4458"/>
                    <a:pt x="2380" y="4459"/>
                    <a:pt x="2384" y="4459"/>
                  </a:cubicBezTo>
                  <a:lnTo>
                    <a:pt x="2385" y="4459"/>
                  </a:lnTo>
                  <a:cubicBezTo>
                    <a:pt x="2554" y="4455"/>
                    <a:pt x="2724" y="4451"/>
                    <a:pt x="2895" y="4447"/>
                  </a:cubicBezTo>
                  <a:lnTo>
                    <a:pt x="2893" y="4447"/>
                  </a:lnTo>
                  <a:cubicBezTo>
                    <a:pt x="3010" y="4444"/>
                    <a:pt x="3128" y="4442"/>
                    <a:pt x="3245" y="4442"/>
                  </a:cubicBezTo>
                  <a:cubicBezTo>
                    <a:pt x="3304" y="4442"/>
                    <a:pt x="3363" y="4442"/>
                    <a:pt x="3422" y="4444"/>
                  </a:cubicBezTo>
                  <a:cubicBezTo>
                    <a:pt x="3590" y="4448"/>
                    <a:pt x="3758" y="4457"/>
                    <a:pt x="3926" y="4457"/>
                  </a:cubicBezTo>
                  <a:cubicBezTo>
                    <a:pt x="3945" y="4457"/>
                    <a:pt x="3963" y="4457"/>
                    <a:pt x="3981" y="4456"/>
                  </a:cubicBezTo>
                  <a:cubicBezTo>
                    <a:pt x="4346" y="4452"/>
                    <a:pt x="4712" y="4437"/>
                    <a:pt x="5077" y="4426"/>
                  </a:cubicBezTo>
                  <a:cubicBezTo>
                    <a:pt x="5443" y="4426"/>
                    <a:pt x="5809" y="4444"/>
                    <a:pt x="6175" y="4447"/>
                  </a:cubicBezTo>
                  <a:cubicBezTo>
                    <a:pt x="6362" y="4450"/>
                    <a:pt x="6548" y="4448"/>
                    <a:pt x="6737" y="4455"/>
                  </a:cubicBezTo>
                  <a:cubicBezTo>
                    <a:pt x="6940" y="4462"/>
                    <a:pt x="7142" y="4472"/>
                    <a:pt x="7345" y="4476"/>
                  </a:cubicBezTo>
                  <a:cubicBezTo>
                    <a:pt x="7755" y="4482"/>
                    <a:pt x="8164" y="4483"/>
                    <a:pt x="8572" y="4488"/>
                  </a:cubicBezTo>
                  <a:cubicBezTo>
                    <a:pt x="8965" y="4494"/>
                    <a:pt x="9353" y="4550"/>
                    <a:pt x="9746" y="4568"/>
                  </a:cubicBezTo>
                  <a:cubicBezTo>
                    <a:pt x="9778" y="4570"/>
                    <a:pt x="9812" y="4571"/>
                    <a:pt x="9845" y="4571"/>
                  </a:cubicBezTo>
                  <a:cubicBezTo>
                    <a:pt x="9903" y="4571"/>
                    <a:pt x="9962" y="4569"/>
                    <a:pt x="10020" y="4567"/>
                  </a:cubicBezTo>
                  <a:cubicBezTo>
                    <a:pt x="10123" y="4564"/>
                    <a:pt x="10225" y="4562"/>
                    <a:pt x="10326" y="4556"/>
                  </a:cubicBezTo>
                  <a:cubicBezTo>
                    <a:pt x="10519" y="4544"/>
                    <a:pt x="10711" y="4535"/>
                    <a:pt x="10905" y="4528"/>
                  </a:cubicBezTo>
                  <a:cubicBezTo>
                    <a:pt x="10916" y="4528"/>
                    <a:pt x="10926" y="4528"/>
                    <a:pt x="10937" y="4528"/>
                  </a:cubicBezTo>
                  <a:cubicBezTo>
                    <a:pt x="11192" y="4528"/>
                    <a:pt x="11446" y="4541"/>
                    <a:pt x="11702" y="4541"/>
                  </a:cubicBezTo>
                  <a:cubicBezTo>
                    <a:pt x="11914" y="4540"/>
                    <a:pt x="12126" y="4531"/>
                    <a:pt x="12338" y="4522"/>
                  </a:cubicBezTo>
                  <a:cubicBezTo>
                    <a:pt x="12339" y="4524"/>
                    <a:pt x="12339" y="4526"/>
                    <a:pt x="12339" y="4527"/>
                  </a:cubicBezTo>
                  <a:cubicBezTo>
                    <a:pt x="12341" y="4527"/>
                    <a:pt x="12344" y="4528"/>
                    <a:pt x="12347" y="4528"/>
                  </a:cubicBezTo>
                  <a:cubicBezTo>
                    <a:pt x="12348" y="4528"/>
                    <a:pt x="12349" y="4528"/>
                    <a:pt x="12350" y="4527"/>
                  </a:cubicBezTo>
                  <a:lnTo>
                    <a:pt x="12517" y="4527"/>
                  </a:lnTo>
                  <a:cubicBezTo>
                    <a:pt x="12581" y="4527"/>
                    <a:pt x="12645" y="4525"/>
                    <a:pt x="12711" y="4525"/>
                  </a:cubicBezTo>
                  <a:cubicBezTo>
                    <a:pt x="12709" y="4522"/>
                    <a:pt x="12709" y="4518"/>
                    <a:pt x="12709" y="4516"/>
                  </a:cubicBezTo>
                  <a:lnTo>
                    <a:pt x="12719" y="4516"/>
                  </a:lnTo>
                  <a:cubicBezTo>
                    <a:pt x="12716" y="4501"/>
                    <a:pt x="12714" y="4487"/>
                    <a:pt x="12712" y="4474"/>
                  </a:cubicBezTo>
                  <a:cubicBezTo>
                    <a:pt x="12703" y="4415"/>
                    <a:pt x="12690" y="4358"/>
                    <a:pt x="12677" y="4301"/>
                  </a:cubicBezTo>
                  <a:cubicBezTo>
                    <a:pt x="12676" y="4294"/>
                    <a:pt x="12676" y="4288"/>
                    <a:pt x="12675" y="4283"/>
                  </a:cubicBezTo>
                  <a:cubicBezTo>
                    <a:pt x="12673" y="4273"/>
                    <a:pt x="12671" y="4263"/>
                    <a:pt x="12668" y="4254"/>
                  </a:cubicBezTo>
                  <a:cubicBezTo>
                    <a:pt x="12667" y="4251"/>
                    <a:pt x="12667" y="4246"/>
                    <a:pt x="12666" y="4241"/>
                  </a:cubicBezTo>
                  <a:cubicBezTo>
                    <a:pt x="12659" y="4212"/>
                    <a:pt x="12652" y="4180"/>
                    <a:pt x="12647" y="4148"/>
                  </a:cubicBezTo>
                  <a:cubicBezTo>
                    <a:pt x="12647" y="4148"/>
                    <a:pt x="12645" y="4147"/>
                    <a:pt x="12645" y="4147"/>
                  </a:cubicBezTo>
                  <a:lnTo>
                    <a:pt x="12644" y="4147"/>
                  </a:lnTo>
                  <a:cubicBezTo>
                    <a:pt x="12628" y="4079"/>
                    <a:pt x="12611" y="4013"/>
                    <a:pt x="12593" y="3946"/>
                  </a:cubicBezTo>
                  <a:cubicBezTo>
                    <a:pt x="12570" y="3866"/>
                    <a:pt x="12553" y="3787"/>
                    <a:pt x="12536" y="3706"/>
                  </a:cubicBezTo>
                  <a:cubicBezTo>
                    <a:pt x="12520" y="3624"/>
                    <a:pt x="12501" y="3541"/>
                    <a:pt x="12470" y="3463"/>
                  </a:cubicBezTo>
                  <a:cubicBezTo>
                    <a:pt x="12403" y="3291"/>
                    <a:pt x="12316" y="3127"/>
                    <a:pt x="12203" y="2981"/>
                  </a:cubicBezTo>
                  <a:cubicBezTo>
                    <a:pt x="12106" y="2858"/>
                    <a:pt x="11995" y="2741"/>
                    <a:pt x="11860" y="2658"/>
                  </a:cubicBezTo>
                  <a:cubicBezTo>
                    <a:pt x="11774" y="2605"/>
                    <a:pt x="11683" y="2557"/>
                    <a:pt x="11589" y="2517"/>
                  </a:cubicBezTo>
                  <a:cubicBezTo>
                    <a:pt x="11495" y="2478"/>
                    <a:pt x="11400" y="2442"/>
                    <a:pt x="11304" y="2407"/>
                  </a:cubicBezTo>
                  <a:cubicBezTo>
                    <a:pt x="11226" y="2380"/>
                    <a:pt x="11146" y="2355"/>
                    <a:pt x="11065" y="2342"/>
                  </a:cubicBezTo>
                  <a:cubicBezTo>
                    <a:pt x="10958" y="2325"/>
                    <a:pt x="10850" y="2312"/>
                    <a:pt x="10743" y="2306"/>
                  </a:cubicBezTo>
                  <a:cubicBezTo>
                    <a:pt x="10713" y="2304"/>
                    <a:pt x="10684" y="2303"/>
                    <a:pt x="10655" y="2303"/>
                  </a:cubicBezTo>
                  <a:cubicBezTo>
                    <a:pt x="10544" y="2303"/>
                    <a:pt x="10436" y="2316"/>
                    <a:pt x="10328" y="2336"/>
                  </a:cubicBezTo>
                  <a:cubicBezTo>
                    <a:pt x="10206" y="2360"/>
                    <a:pt x="10087" y="2396"/>
                    <a:pt x="9971" y="2437"/>
                  </a:cubicBezTo>
                  <a:cubicBezTo>
                    <a:pt x="9965" y="2427"/>
                    <a:pt x="9961" y="2416"/>
                    <a:pt x="9955" y="2407"/>
                  </a:cubicBezTo>
                  <a:cubicBezTo>
                    <a:pt x="9892" y="2304"/>
                    <a:pt x="9828" y="2201"/>
                    <a:pt x="9756" y="2105"/>
                  </a:cubicBezTo>
                  <a:cubicBezTo>
                    <a:pt x="9682" y="2008"/>
                    <a:pt x="9588" y="1929"/>
                    <a:pt x="9501" y="1846"/>
                  </a:cubicBezTo>
                  <a:cubicBezTo>
                    <a:pt x="9500" y="1846"/>
                    <a:pt x="9500" y="1846"/>
                    <a:pt x="9500" y="1845"/>
                  </a:cubicBezTo>
                  <a:cubicBezTo>
                    <a:pt x="9497" y="1844"/>
                    <a:pt x="9494" y="1840"/>
                    <a:pt x="9493" y="1838"/>
                  </a:cubicBezTo>
                  <a:lnTo>
                    <a:pt x="9493" y="1838"/>
                  </a:lnTo>
                  <a:cubicBezTo>
                    <a:pt x="9493" y="1839"/>
                    <a:pt x="9494" y="1839"/>
                    <a:pt x="9494" y="1840"/>
                  </a:cubicBezTo>
                  <a:cubicBezTo>
                    <a:pt x="9400" y="1745"/>
                    <a:pt x="9305" y="1653"/>
                    <a:pt x="9191" y="1581"/>
                  </a:cubicBezTo>
                  <a:cubicBezTo>
                    <a:pt x="9066" y="1503"/>
                    <a:pt x="8926" y="1440"/>
                    <a:pt x="8782" y="1407"/>
                  </a:cubicBezTo>
                  <a:cubicBezTo>
                    <a:pt x="8623" y="1371"/>
                    <a:pt x="8463" y="1341"/>
                    <a:pt x="8301" y="1341"/>
                  </a:cubicBezTo>
                  <a:cubicBezTo>
                    <a:pt x="8269" y="1341"/>
                    <a:pt x="8237" y="1343"/>
                    <a:pt x="8204" y="1345"/>
                  </a:cubicBezTo>
                  <a:cubicBezTo>
                    <a:pt x="8064" y="1355"/>
                    <a:pt x="7924" y="1371"/>
                    <a:pt x="7789" y="1416"/>
                  </a:cubicBezTo>
                  <a:cubicBezTo>
                    <a:pt x="7635" y="1465"/>
                    <a:pt x="7495" y="1543"/>
                    <a:pt x="7359" y="1632"/>
                  </a:cubicBezTo>
                  <a:cubicBezTo>
                    <a:pt x="7275" y="1687"/>
                    <a:pt x="7190" y="1744"/>
                    <a:pt x="7108" y="1805"/>
                  </a:cubicBezTo>
                  <a:cubicBezTo>
                    <a:pt x="7050" y="1713"/>
                    <a:pt x="6986" y="1627"/>
                    <a:pt x="6932" y="1536"/>
                  </a:cubicBezTo>
                  <a:cubicBezTo>
                    <a:pt x="6892" y="1468"/>
                    <a:pt x="6856" y="1399"/>
                    <a:pt x="6816" y="1332"/>
                  </a:cubicBezTo>
                  <a:lnTo>
                    <a:pt x="6816" y="1332"/>
                  </a:lnTo>
                  <a:cubicBezTo>
                    <a:pt x="6817" y="1332"/>
                    <a:pt x="6817" y="1332"/>
                    <a:pt x="6817" y="1332"/>
                  </a:cubicBezTo>
                  <a:cubicBezTo>
                    <a:pt x="6816" y="1331"/>
                    <a:pt x="6816" y="1330"/>
                    <a:pt x="6815" y="1329"/>
                  </a:cubicBezTo>
                  <a:lnTo>
                    <a:pt x="6815" y="1329"/>
                  </a:lnTo>
                  <a:cubicBezTo>
                    <a:pt x="6815" y="1330"/>
                    <a:pt x="6816" y="1331"/>
                    <a:pt x="6816" y="1332"/>
                  </a:cubicBezTo>
                  <a:lnTo>
                    <a:pt x="6816" y="1332"/>
                  </a:lnTo>
                  <a:cubicBezTo>
                    <a:pt x="6815" y="1329"/>
                    <a:pt x="6813" y="1326"/>
                    <a:pt x="6811" y="1323"/>
                  </a:cubicBezTo>
                  <a:cubicBezTo>
                    <a:pt x="6810" y="1320"/>
                    <a:pt x="6808" y="1318"/>
                    <a:pt x="6807" y="1315"/>
                  </a:cubicBezTo>
                  <a:cubicBezTo>
                    <a:pt x="6769" y="1248"/>
                    <a:pt x="6737" y="1178"/>
                    <a:pt x="6695" y="1113"/>
                  </a:cubicBezTo>
                  <a:cubicBezTo>
                    <a:pt x="6648" y="1039"/>
                    <a:pt x="6587" y="976"/>
                    <a:pt x="6523" y="916"/>
                  </a:cubicBezTo>
                  <a:cubicBezTo>
                    <a:pt x="6395" y="796"/>
                    <a:pt x="6255" y="684"/>
                    <a:pt x="6108" y="587"/>
                  </a:cubicBezTo>
                  <a:cubicBezTo>
                    <a:pt x="5790" y="375"/>
                    <a:pt x="5455" y="179"/>
                    <a:pt x="5086" y="78"/>
                  </a:cubicBezTo>
                  <a:cubicBezTo>
                    <a:pt x="4988" y="52"/>
                    <a:pt x="4888" y="37"/>
                    <a:pt x="4789" y="24"/>
                  </a:cubicBezTo>
                  <a:cubicBezTo>
                    <a:pt x="4694" y="13"/>
                    <a:pt x="4597" y="4"/>
                    <a:pt x="4500" y="1"/>
                  </a:cubicBezTo>
                  <a:cubicBezTo>
                    <a:pt x="4470" y="1"/>
                    <a:pt x="4440" y="1"/>
                    <a:pt x="44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2"/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2"/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2"/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2"/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2"/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2"/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2"/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2"/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2"/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2"/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2"/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2"/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2"/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2"/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2"/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2"/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2"/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2"/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2"/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2"/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2"/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2"/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2"/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2"/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2"/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2"/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2"/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2"/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2"/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2"/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2"/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2"/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2"/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2"/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2"/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2"/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2"/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2"/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2"/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2"/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2"/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DA84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2"/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2"/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2"/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2"/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2"/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2"/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2"/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2"/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2"/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2"/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2"/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1" name="Google Shape;2161;p42"/>
          <p:cNvGrpSpPr/>
          <p:nvPr/>
        </p:nvGrpSpPr>
        <p:grpSpPr>
          <a:xfrm flipH="1">
            <a:off x="7723076" y="1807293"/>
            <a:ext cx="443102" cy="196571"/>
            <a:chOff x="3659575" y="587325"/>
            <a:chExt cx="181250" cy="79400"/>
          </a:xfrm>
        </p:grpSpPr>
        <p:sp>
          <p:nvSpPr>
            <p:cNvPr id="2162" name="Google Shape;2162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540BCFDB-1CB9-4F8D-ADC6-C7A514B0A230}"/>
              </a:ext>
            </a:extLst>
          </p:cNvPr>
          <p:cNvGrpSpPr/>
          <p:nvPr/>
        </p:nvGrpSpPr>
        <p:grpSpPr>
          <a:xfrm>
            <a:off x="940005" y="530036"/>
            <a:ext cx="4852053" cy="3992026"/>
            <a:chOff x="1021363" y="925772"/>
            <a:chExt cx="6978451" cy="3473233"/>
          </a:xfrm>
        </p:grpSpPr>
        <p:sp>
          <p:nvSpPr>
            <p:cNvPr id="163" name="Rectangle: Rounded Corners 162">
              <a:extLst>
                <a:ext uri="{FF2B5EF4-FFF2-40B4-BE49-F238E27FC236}">
                  <a16:creationId xmlns:a16="http://schemas.microsoft.com/office/drawing/2014/main" id="{DB10B106-A6AE-4B4E-AFC1-0262B65504D8}"/>
                </a:ext>
              </a:extLst>
            </p:cNvPr>
            <p:cNvSpPr/>
            <p:nvPr/>
          </p:nvSpPr>
          <p:spPr>
            <a:xfrm>
              <a:off x="1021363" y="1124465"/>
              <a:ext cx="6978451" cy="32745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Rectangle: Rounded Corners 163">
              <a:extLst>
                <a:ext uri="{FF2B5EF4-FFF2-40B4-BE49-F238E27FC236}">
                  <a16:creationId xmlns:a16="http://schemas.microsoft.com/office/drawing/2014/main" id="{6917E923-9E9B-4CE4-A742-8D3DA9D62D44}"/>
                </a:ext>
              </a:extLst>
            </p:cNvPr>
            <p:cNvSpPr/>
            <p:nvPr/>
          </p:nvSpPr>
          <p:spPr>
            <a:xfrm>
              <a:off x="1243784" y="925772"/>
              <a:ext cx="2388065" cy="557105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 dirty="0" err="1">
                  <a:solidFill>
                    <a:srgbClr val="FFFFFF"/>
                  </a:solidFill>
                </a:rPr>
                <a:t>Kết</a:t>
              </a:r>
              <a:r>
                <a:rPr lang="en-US" sz="2000" b="1" dirty="0">
                  <a:solidFill>
                    <a:srgbClr val="FFFFFF"/>
                  </a:solidFill>
                </a:rPr>
                <a:t> </a:t>
              </a:r>
              <a:r>
                <a:rPr lang="en-US" sz="2000" b="1" dirty="0" err="1">
                  <a:solidFill>
                    <a:srgbClr val="FFFFFF"/>
                  </a:solidFill>
                </a:rPr>
                <a:t>luận</a:t>
              </a:r>
              <a:endParaRPr lang="en-US" sz="2000" b="1" dirty="0">
                <a:solidFill>
                  <a:srgbClr val="FFFFFF"/>
                </a:solidFill>
              </a:endParaRPr>
            </a:p>
          </p:txBody>
        </p:sp>
      </p:grpSp>
      <p:sp>
        <p:nvSpPr>
          <p:cNvPr id="165" name="TextBox 164">
            <a:extLst>
              <a:ext uri="{FF2B5EF4-FFF2-40B4-BE49-F238E27FC236}">
                <a16:creationId xmlns:a16="http://schemas.microsoft.com/office/drawing/2014/main" id="{5DDB5808-F0B2-46B7-A602-1B0B5E31BFB4}"/>
              </a:ext>
            </a:extLst>
          </p:cNvPr>
          <p:cNvSpPr txBox="1"/>
          <p:nvPr/>
        </p:nvSpPr>
        <p:spPr>
          <a:xfrm>
            <a:off x="1166962" y="1252756"/>
            <a:ext cx="4493679" cy="2933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phụ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thuộc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loài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kích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tuổi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nhiệt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môi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trường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cường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cung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cấp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qua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uống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600" dirty="0">
              <a:latin typeface="+mn-lt"/>
            </a:endParaRPr>
          </a:p>
        </p:txBody>
      </p:sp>
      <p:grpSp>
        <p:nvGrpSpPr>
          <p:cNvPr id="2068" name="Google Shape;2068;p42"/>
          <p:cNvGrpSpPr/>
          <p:nvPr/>
        </p:nvGrpSpPr>
        <p:grpSpPr>
          <a:xfrm>
            <a:off x="5447539" y="846820"/>
            <a:ext cx="443102" cy="196571"/>
            <a:chOff x="3659575" y="587325"/>
            <a:chExt cx="181250" cy="79400"/>
          </a:xfrm>
        </p:grpSpPr>
        <p:sp>
          <p:nvSpPr>
            <p:cNvPr id="2069" name="Google Shape;2069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ai trò của nước đối với con người _ Hãy tiết kiệm nước(5) (online-video-cutter.com)">
            <a:hlinkClick r:id="" action="ppaction://media"/>
            <a:extLst>
              <a:ext uri="{FF2B5EF4-FFF2-40B4-BE49-F238E27FC236}">
                <a16:creationId xmlns:a16="http://schemas.microsoft.com/office/drawing/2014/main" id="{21F8CFD7-D22C-47D4-8A3F-9203AD0FA2E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68039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692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692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Lạc đà kiếm ăn trên sa mạc như thế nào?">
            <a:extLst>
              <a:ext uri="{FF2B5EF4-FFF2-40B4-BE49-F238E27FC236}">
                <a16:creationId xmlns:a16="http://schemas.microsoft.com/office/drawing/2014/main" id="{068EBFED-C7C7-4885-9EAE-2B2C7D0B98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7678" y="3211309"/>
            <a:ext cx="2129043" cy="1277426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70" name="Google Shape;2370;p45"/>
          <p:cNvGrpSpPr/>
          <p:nvPr/>
        </p:nvGrpSpPr>
        <p:grpSpPr>
          <a:xfrm flipH="1">
            <a:off x="8342802" y="429893"/>
            <a:ext cx="340079" cy="151289"/>
            <a:chOff x="3659575" y="587325"/>
            <a:chExt cx="181250" cy="79400"/>
          </a:xfrm>
        </p:grpSpPr>
        <p:sp>
          <p:nvSpPr>
            <p:cNvPr id="2371" name="Google Shape;2371;p4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" name="Google Shape;2376;p45"/>
          <p:cNvGrpSpPr/>
          <p:nvPr/>
        </p:nvGrpSpPr>
        <p:grpSpPr>
          <a:xfrm flipH="1">
            <a:off x="6139917" y="219406"/>
            <a:ext cx="662944" cy="228597"/>
            <a:chOff x="1579263" y="684775"/>
            <a:chExt cx="290650" cy="101925"/>
          </a:xfrm>
        </p:grpSpPr>
        <p:sp>
          <p:nvSpPr>
            <p:cNvPr id="2377" name="Google Shape;2377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5" name="Google Shape;2385;p45"/>
          <p:cNvGrpSpPr/>
          <p:nvPr/>
        </p:nvGrpSpPr>
        <p:grpSpPr>
          <a:xfrm flipH="1">
            <a:off x="-3981" y="1817743"/>
            <a:ext cx="662944" cy="228597"/>
            <a:chOff x="1579263" y="684775"/>
            <a:chExt cx="290650" cy="101925"/>
          </a:xfrm>
        </p:grpSpPr>
        <p:sp>
          <p:nvSpPr>
            <p:cNvPr id="2386" name="Google Shape;2386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A9B53D8-16C0-4126-9075-574B8AD5D010}"/>
              </a:ext>
            </a:extLst>
          </p:cNvPr>
          <p:cNvGrpSpPr/>
          <p:nvPr/>
        </p:nvGrpSpPr>
        <p:grpSpPr>
          <a:xfrm>
            <a:off x="966117" y="1294526"/>
            <a:ext cx="7301872" cy="1624181"/>
            <a:chOff x="1447800" y="1671862"/>
            <a:chExt cx="13834367" cy="2781492"/>
          </a:xfrm>
        </p:grpSpPr>
        <p:pic>
          <p:nvPicPr>
            <p:cNvPr id="110" name="Picture 8">
              <a:extLst>
                <a:ext uri="{FF2B5EF4-FFF2-40B4-BE49-F238E27FC236}">
                  <a16:creationId xmlns:a16="http://schemas.microsoft.com/office/drawing/2014/main" id="{14708B75-F8F0-4720-B24C-2B9C202AD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4448270" y="1764601"/>
              <a:ext cx="833897" cy="677403"/>
            </a:xfrm>
            <a:prstGeom prst="rect">
              <a:avLst/>
            </a:prstGeom>
          </p:spPr>
        </p:pic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BCD46A2E-351A-4B76-B667-A8B1478A7EEF}"/>
                </a:ext>
              </a:extLst>
            </p:cNvPr>
            <p:cNvSpPr/>
            <p:nvPr/>
          </p:nvSpPr>
          <p:spPr>
            <a:xfrm>
              <a:off x="1447800" y="2265698"/>
              <a:ext cx="13494213" cy="2187656"/>
            </a:xfrm>
            <a:prstGeom prst="roundRect">
              <a:avLst/>
            </a:prstGeom>
            <a:noFill/>
            <a:ln w="28575">
              <a:solidFill>
                <a:srgbClr val="239E8A"/>
              </a:solidFill>
            </a:ln>
            <a:effectLst>
              <a:glow rad="1397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Arial" panose="020B0604020202020204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411C6F2-315A-42FF-993C-27C0B12358CF}"/>
                </a:ext>
              </a:extLst>
            </p:cNvPr>
            <p:cNvSpPr txBox="1"/>
            <p:nvPr/>
          </p:nvSpPr>
          <p:spPr>
            <a:xfrm>
              <a:off x="1729638" y="1671862"/>
              <a:ext cx="4418538" cy="7906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>
                <a:buClrTx/>
              </a:pPr>
              <a:r>
                <a:rPr lang="en-US" sz="2400" b="1" kern="1200" dirty="0" err="1">
                  <a:solidFill>
                    <a:srgbClr val="4BACC6">
                      <a:lumMod val="50000"/>
                    </a:srgbClr>
                  </a:solidFill>
                  <a:ea typeface="+mn-ea"/>
                  <a:cs typeface="+mn-cs"/>
                </a:rPr>
                <a:t>Tìm</a:t>
              </a:r>
              <a:r>
                <a:rPr lang="en-US" sz="2400" b="1" kern="1200" dirty="0">
                  <a:solidFill>
                    <a:srgbClr val="4BACC6">
                      <a:lumMod val="50000"/>
                    </a:srgbClr>
                  </a:solidFill>
                  <a:ea typeface="+mn-ea"/>
                  <a:cs typeface="+mn-cs"/>
                </a:rPr>
                <a:t> </a:t>
              </a:r>
              <a:r>
                <a:rPr lang="en-US" sz="2400" b="1" kern="1200" dirty="0" err="1">
                  <a:solidFill>
                    <a:srgbClr val="4BACC6">
                      <a:lumMod val="50000"/>
                    </a:srgbClr>
                  </a:solidFill>
                  <a:ea typeface="+mn-ea"/>
                  <a:cs typeface="+mn-cs"/>
                </a:rPr>
                <a:t>hiểu</a:t>
              </a:r>
              <a:r>
                <a:rPr lang="en-US" sz="2400" b="1" kern="1200" dirty="0">
                  <a:solidFill>
                    <a:srgbClr val="4BACC6">
                      <a:lumMod val="50000"/>
                    </a:srgbClr>
                  </a:solidFill>
                  <a:ea typeface="+mn-ea"/>
                  <a:cs typeface="+mn-cs"/>
                </a:rPr>
                <a:t> </a:t>
              </a:r>
              <a:r>
                <a:rPr lang="en-US" sz="2400" b="1" kern="1200" dirty="0" err="1">
                  <a:solidFill>
                    <a:srgbClr val="4BACC6">
                      <a:lumMod val="50000"/>
                    </a:srgbClr>
                  </a:solidFill>
                  <a:ea typeface="+mn-ea"/>
                  <a:cs typeface="+mn-cs"/>
                </a:rPr>
                <a:t>thêm</a:t>
              </a:r>
              <a:endParaRPr lang="en-US" sz="2400" b="1" kern="1200" dirty="0">
                <a:solidFill>
                  <a:srgbClr val="4BACC6">
                    <a:lumMod val="50000"/>
                  </a:srgbClr>
                </a:solidFill>
                <a:ea typeface="+mn-ea"/>
                <a:cs typeface="+mn-cs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9FC6B564-38D6-46A7-B659-6F672B6B3783}"/>
              </a:ext>
            </a:extLst>
          </p:cNvPr>
          <p:cNvSpPr txBox="1"/>
          <p:nvPr/>
        </p:nvSpPr>
        <p:spPr>
          <a:xfrm>
            <a:off x="1138492" y="1573194"/>
            <a:ext cx="6777586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i="1" dirty="0" err="1"/>
              <a:t>Lạc</a:t>
            </a:r>
            <a:r>
              <a:rPr lang="en-US" sz="2400" i="1" dirty="0"/>
              <a:t> </a:t>
            </a:r>
            <a:r>
              <a:rPr lang="en-US" sz="2400" i="1" dirty="0" err="1"/>
              <a:t>đà</a:t>
            </a:r>
            <a:r>
              <a:rPr lang="en-US" sz="2400" i="1" dirty="0"/>
              <a:t> </a:t>
            </a:r>
            <a:r>
              <a:rPr lang="en-US" sz="2400" i="1" dirty="0" err="1"/>
              <a:t>và</a:t>
            </a:r>
            <a:r>
              <a:rPr lang="en-US" sz="2400" i="1" dirty="0"/>
              <a:t> </a:t>
            </a:r>
            <a:r>
              <a:rPr lang="en-US" sz="2400" i="1" dirty="0" err="1"/>
              <a:t>thằn</a:t>
            </a:r>
            <a:r>
              <a:rPr lang="en-US" sz="2400" i="1" dirty="0"/>
              <a:t> </a:t>
            </a:r>
            <a:r>
              <a:rPr lang="en-US" sz="2400" i="1" dirty="0" err="1"/>
              <a:t>lằn</a:t>
            </a:r>
            <a:r>
              <a:rPr lang="en-US" sz="2400" i="1" dirty="0"/>
              <a:t> </a:t>
            </a:r>
            <a:r>
              <a:rPr lang="en-US" sz="2400" i="1" dirty="0" err="1"/>
              <a:t>sống</a:t>
            </a:r>
            <a:r>
              <a:rPr lang="en-US" sz="2400" i="1" dirty="0"/>
              <a:t> </a:t>
            </a:r>
            <a:r>
              <a:rPr lang="en-US" sz="2400" i="1" dirty="0" err="1"/>
              <a:t>trên</a:t>
            </a:r>
            <a:r>
              <a:rPr lang="en-US" sz="2400" i="1" dirty="0"/>
              <a:t> </a:t>
            </a:r>
            <a:r>
              <a:rPr lang="en-US" sz="2400" i="1" dirty="0" err="1"/>
              <a:t>cát</a:t>
            </a:r>
            <a:r>
              <a:rPr lang="en-US" sz="2400" i="1" dirty="0"/>
              <a:t> ở </a:t>
            </a:r>
            <a:r>
              <a:rPr lang="en-US" sz="2400" i="1" dirty="0" err="1"/>
              <a:t>vùng</a:t>
            </a:r>
            <a:r>
              <a:rPr lang="en-US" sz="2400" i="1" dirty="0"/>
              <a:t> </a:t>
            </a:r>
            <a:r>
              <a:rPr lang="en-US" sz="2400" i="1" dirty="0" err="1"/>
              <a:t>sa</a:t>
            </a:r>
            <a:r>
              <a:rPr lang="en-US" sz="2400" i="1" dirty="0"/>
              <a:t> </a:t>
            </a:r>
            <a:r>
              <a:rPr lang="en-US" sz="2400" i="1" dirty="0" err="1"/>
              <a:t>mạc</a:t>
            </a:r>
            <a:r>
              <a:rPr lang="en-US" sz="2400" i="1" dirty="0"/>
              <a:t> </a:t>
            </a:r>
            <a:r>
              <a:rPr lang="en-US" sz="2400" i="1" dirty="0" err="1"/>
              <a:t>có</a:t>
            </a:r>
            <a:r>
              <a:rPr lang="en-US" sz="2400" i="1" dirty="0"/>
              <a:t> </a:t>
            </a:r>
            <a:r>
              <a:rPr lang="en-US" sz="2400" i="1" dirty="0" err="1"/>
              <a:t>thể</a:t>
            </a:r>
            <a:r>
              <a:rPr lang="en-US" sz="2400" i="1" dirty="0"/>
              <a:t> </a:t>
            </a:r>
            <a:r>
              <a:rPr lang="en-US" sz="2400" i="1" dirty="0" err="1"/>
              <a:t>chịu</a:t>
            </a:r>
            <a:r>
              <a:rPr lang="en-US" sz="2400" i="1" dirty="0"/>
              <a:t> </a:t>
            </a:r>
            <a:r>
              <a:rPr lang="en-US" sz="2400" i="1" dirty="0" err="1"/>
              <a:t>đựng</a:t>
            </a:r>
            <a:r>
              <a:rPr lang="en-US" sz="2400" i="1" dirty="0"/>
              <a:t> </a:t>
            </a:r>
            <a:r>
              <a:rPr lang="en-US" sz="2400" i="1" dirty="0" err="1"/>
              <a:t>được</a:t>
            </a:r>
            <a:r>
              <a:rPr lang="en-US" sz="2400" i="1" dirty="0"/>
              <a:t> </a:t>
            </a:r>
            <a:r>
              <a:rPr lang="en-US" sz="2400" i="1" dirty="0" err="1"/>
              <a:t>khô</a:t>
            </a:r>
            <a:r>
              <a:rPr lang="en-US" sz="2400" i="1" dirty="0"/>
              <a:t> </a:t>
            </a:r>
            <a:r>
              <a:rPr lang="en-US" sz="2400" i="1" dirty="0" err="1"/>
              <a:t>hạn</a:t>
            </a:r>
            <a:r>
              <a:rPr lang="en-US" sz="2400" i="1" dirty="0"/>
              <a:t>. </a:t>
            </a:r>
            <a:r>
              <a:rPr lang="en-US" sz="2400" i="1" dirty="0" err="1"/>
              <a:t>Vì</a:t>
            </a:r>
            <a:r>
              <a:rPr lang="en-US" sz="2400" i="1" dirty="0"/>
              <a:t> </a:t>
            </a:r>
            <a:r>
              <a:rPr lang="en-US" sz="2400" i="1" dirty="0" err="1"/>
              <a:t>sao</a:t>
            </a:r>
            <a:r>
              <a:rPr lang="en-US" sz="2400" i="1" dirty="0"/>
              <a:t>?</a:t>
            </a:r>
          </a:p>
        </p:txBody>
      </p:sp>
      <p:pic>
        <p:nvPicPr>
          <p:cNvPr id="114" name="Picture 113">
            <a:extLst>
              <a:ext uri="{FF2B5EF4-FFF2-40B4-BE49-F238E27FC236}">
                <a16:creationId xmlns:a16="http://schemas.microsoft.com/office/drawing/2014/main" id="{09B58306-BA57-4299-87BF-E4B8F2419A77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AEAC9"/>
              </a:clrFrom>
              <a:clrTo>
                <a:srgbClr val="FAEAC9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905" b="89918" l="10000" r="90000">
                        <a14:foregroundMark x1="47143" y1="11172" x2="47143" y2="11172"/>
                        <a14:foregroundMark x1="20857" y1="24796" x2="20857" y2="24796"/>
                        <a14:foregroundMark x1="22429" y1="23433" x2="22429" y2="23433"/>
                        <a14:foregroundMark x1="25714" y1="14169" x2="25714" y2="14169"/>
                        <a14:foregroundMark x1="21714" y1="14169" x2="19286" y2="18801"/>
                        <a14:foregroundMark x1="16857" y1="26431" x2="16857" y2="30790"/>
                        <a14:foregroundMark x1="15286" y1="41689" x2="14429" y2="50681"/>
                        <a14:foregroundMark x1="14429" y1="61308" x2="15286" y2="71935"/>
                        <a14:foregroundMark x1="32000" y1="70572" x2="34429" y2="70572"/>
                        <a14:foregroundMark x1="50429" y1="61308" x2="50429" y2="61308"/>
                        <a14:foregroundMark x1="44857" y1="12534" x2="44857" y2="12534"/>
                        <a14:foregroundMark x1="50429" y1="4905" x2="50429" y2="4905"/>
                        <a14:foregroundMark x1="45571" y1="8174" x2="45571" y2="8174"/>
                        <a14:foregroundMark x1="51143" y1="8174" x2="51143" y2="8174"/>
                        <a14:foregroundMark x1="51143" y1="11172" x2="51143" y2="15804"/>
                        <a14:foregroundMark x1="45571" y1="14169" x2="45571" y2="14169"/>
                        <a14:foregroundMark x1="48000" y1="12534" x2="50429" y2="12534"/>
                        <a14:foregroundMark x1="52857" y1="15804" x2="53571" y2="20163"/>
                        <a14:foregroundMark x1="51143" y1="21798" x2="51143" y2="217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4802" y="325887"/>
            <a:ext cx="2202274" cy="1154621"/>
          </a:xfrm>
          <a:prstGeom prst="rect">
            <a:avLst/>
          </a:prstGeom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0" name="Google Shape;2370;p45"/>
          <p:cNvGrpSpPr/>
          <p:nvPr/>
        </p:nvGrpSpPr>
        <p:grpSpPr>
          <a:xfrm flipH="1">
            <a:off x="8342802" y="429893"/>
            <a:ext cx="340079" cy="151289"/>
            <a:chOff x="3659575" y="587325"/>
            <a:chExt cx="181250" cy="79400"/>
          </a:xfrm>
        </p:grpSpPr>
        <p:sp>
          <p:nvSpPr>
            <p:cNvPr id="2371" name="Google Shape;2371;p4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76" name="Google Shape;2376;p45"/>
          <p:cNvGrpSpPr/>
          <p:nvPr/>
        </p:nvGrpSpPr>
        <p:grpSpPr>
          <a:xfrm flipH="1">
            <a:off x="6139917" y="219406"/>
            <a:ext cx="662944" cy="228597"/>
            <a:chOff x="1579263" y="684775"/>
            <a:chExt cx="290650" cy="101925"/>
          </a:xfrm>
        </p:grpSpPr>
        <p:sp>
          <p:nvSpPr>
            <p:cNvPr id="2377" name="Google Shape;2377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5" name="Google Shape;2385;p45"/>
          <p:cNvGrpSpPr/>
          <p:nvPr/>
        </p:nvGrpSpPr>
        <p:grpSpPr>
          <a:xfrm flipH="1">
            <a:off x="-3981" y="1817743"/>
            <a:ext cx="662944" cy="228597"/>
            <a:chOff x="1579263" y="684775"/>
            <a:chExt cx="290650" cy="101925"/>
          </a:xfrm>
        </p:grpSpPr>
        <p:sp>
          <p:nvSpPr>
            <p:cNvPr id="2386" name="Google Shape;2386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id="{09B58306-BA57-4299-87BF-E4B8F2419A77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AEAC9"/>
              </a:clrFrom>
              <a:clrTo>
                <a:srgbClr val="FAEAC9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905" b="89918" l="10000" r="90000">
                        <a14:foregroundMark x1="47143" y1="11172" x2="47143" y2="11172"/>
                        <a14:foregroundMark x1="20857" y1="24796" x2="20857" y2="24796"/>
                        <a14:foregroundMark x1="22429" y1="23433" x2="22429" y2="23433"/>
                        <a14:foregroundMark x1="25714" y1="14169" x2="25714" y2="14169"/>
                        <a14:foregroundMark x1="21714" y1="14169" x2="19286" y2="18801"/>
                        <a14:foregroundMark x1="16857" y1="26431" x2="16857" y2="30790"/>
                        <a14:foregroundMark x1="15286" y1="41689" x2="14429" y2="50681"/>
                        <a14:foregroundMark x1="14429" y1="61308" x2="15286" y2="71935"/>
                        <a14:foregroundMark x1="32000" y1="70572" x2="34429" y2="70572"/>
                        <a14:foregroundMark x1="50429" y1="61308" x2="50429" y2="61308"/>
                        <a14:foregroundMark x1="44857" y1="12534" x2="44857" y2="12534"/>
                        <a14:foregroundMark x1="50429" y1="4905" x2="50429" y2="4905"/>
                        <a14:foregroundMark x1="45571" y1="8174" x2="45571" y2="8174"/>
                        <a14:foregroundMark x1="51143" y1="8174" x2="51143" y2="8174"/>
                        <a14:foregroundMark x1="51143" y1="11172" x2="51143" y2="15804"/>
                        <a14:foregroundMark x1="45571" y1="14169" x2="45571" y2="14169"/>
                        <a14:foregroundMark x1="48000" y1="12534" x2="50429" y2="12534"/>
                        <a14:foregroundMark x1="52857" y1="15804" x2="53571" y2="20163"/>
                        <a14:foregroundMark x1="51143" y1="21798" x2="51143" y2="217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3164" y="0"/>
            <a:ext cx="1865983" cy="978309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1CDF5E2-97DA-4B79-866C-1520DE54CEA7}"/>
                  </a:ext>
                </a:extLst>
              </p:cNvPr>
              <p:cNvSpPr txBox="1"/>
              <p:nvPr/>
            </p:nvSpPr>
            <p:spPr>
              <a:xfrm>
                <a:off x="879549" y="795162"/>
                <a:ext cx="7586643" cy="378052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Vì 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cơ thể chúng có cấu tạo để tránh nóng và giữ nước cho cơ thể:</a:t>
                </a:r>
              </a:p>
              <a:p>
                <a:pPr marL="0" marR="0" lvl="0" indent="0" algn="just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- Thằn lằn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: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 có lớp vảy sừng dày phủ bên ngoài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n-US" sz="18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CDE6EE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sym typeface="Arial"/>
                      </a:rPr>
                      <m:t>→</m:t>
                    </m:r>
                  </m:oMath>
                </a14:m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 ngăn cản việc tiếp xúc với sức nóng bên ngoài và giảm sự mất nước.</a:t>
                </a:r>
              </a:p>
              <a:p>
                <a:pPr marL="0" marR="0" lvl="0" indent="0" algn="just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- 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Lạc đà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: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 có lớp lông bờm để bảo vệ khỏi cái nóng lạnh trong lúc trời nắng hoặc vào ban đêm trên sa mạc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.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 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DE6EE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+ 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Bàn chân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: 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có những chiếc móng to kềnh </a:t>
                </a:r>
                <a14:m>
                  <m:oMath xmlns:m="http://schemas.openxmlformats.org/officeDocument/2006/math">
                    <m:r>
                      <a:rPr kumimoji="0" lang="en-US" sz="18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CDE6EE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sym typeface="Arial"/>
                      </a:rPr>
                      <m:t>→</m:t>
                    </m:r>
                  </m:oMath>
                </a14:m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 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đi vững trên con đường gồ ghề sỏi đá hoặc trên lớp cát mềm. </a:t>
                </a:r>
                <a:r>
                  <a:rPr kumimoji="0" 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Lạc</a:t>
                </a: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 </a:t>
                </a:r>
                <a:r>
                  <a:rPr kumimoji="0" 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/>
                    <a:cs typeface="Arial"/>
                    <a:sym typeface="Arial"/>
                  </a:rPr>
                  <a:t>đà</a:t>
                </a:r>
                <a:r>
                  <a:rPr kumimoji="0" lang="vi-V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DE6EE">
                        <a:lumMod val="1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/>
                    <a:sym typeface="Arial"/>
                  </a:rPr>
                  <a:t> tiết rất ít mồ hôi và nước tiểu, nước được dự trữ trong máu và các cơ quan khác của cơ thể giúp chúng có thể nhịn khát nhiều ngày.</a:t>
                </a:r>
              </a:p>
            </p:txBody>
          </p:sp>
        </mc:Choice>
        <mc:Fallback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1CDF5E2-97DA-4B79-866C-1520DE54CE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549" y="795162"/>
                <a:ext cx="7586643" cy="3780522"/>
              </a:xfrm>
              <a:prstGeom prst="rect">
                <a:avLst/>
              </a:prstGeom>
              <a:blipFill>
                <a:blip r:embed="rId5"/>
                <a:stretch>
                  <a:fillRect l="-643" r="-643" b="-16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6214567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8" name="Google Shape;2498;p46"/>
          <p:cNvGrpSpPr/>
          <p:nvPr/>
        </p:nvGrpSpPr>
        <p:grpSpPr>
          <a:xfrm>
            <a:off x="8620838" y="874779"/>
            <a:ext cx="340079" cy="151289"/>
            <a:chOff x="3659575" y="587325"/>
            <a:chExt cx="181250" cy="79400"/>
          </a:xfrm>
        </p:grpSpPr>
        <p:sp>
          <p:nvSpPr>
            <p:cNvPr id="2499" name="Google Shape;2499;p4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46"/>
          <p:cNvGrpSpPr/>
          <p:nvPr/>
        </p:nvGrpSpPr>
        <p:grpSpPr>
          <a:xfrm flipH="1">
            <a:off x="82828" y="3708533"/>
            <a:ext cx="662944" cy="228597"/>
            <a:chOff x="1579263" y="684775"/>
            <a:chExt cx="290650" cy="101925"/>
          </a:xfrm>
        </p:grpSpPr>
        <p:sp>
          <p:nvSpPr>
            <p:cNvPr id="2505" name="Google Shape;2505;p4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46"/>
          <p:cNvGrpSpPr/>
          <p:nvPr/>
        </p:nvGrpSpPr>
        <p:grpSpPr>
          <a:xfrm flipH="1">
            <a:off x="7727165" y="186385"/>
            <a:ext cx="740145" cy="260673"/>
            <a:chOff x="8047125" y="1102275"/>
            <a:chExt cx="318000" cy="114275"/>
          </a:xfrm>
        </p:grpSpPr>
        <p:sp>
          <p:nvSpPr>
            <p:cNvPr id="2514" name="Google Shape;2514;p46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6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6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6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6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3C27E586-7803-42F6-9E0D-0A4ED541DE94}"/>
              </a:ext>
            </a:extLst>
          </p:cNvPr>
          <p:cNvSpPr/>
          <p:nvPr/>
        </p:nvSpPr>
        <p:spPr>
          <a:xfrm>
            <a:off x="605811" y="645883"/>
            <a:ext cx="5672586" cy="2547251"/>
          </a:xfrm>
          <a:prstGeom prst="wedgeRoundRectCallout">
            <a:avLst>
              <a:gd name="adj1" fmla="val 61452"/>
              <a:gd name="adj2" fmla="val 49382"/>
              <a:gd name="adj3" fmla="val 16667"/>
            </a:avLst>
          </a:prstGeom>
          <a:solidFill>
            <a:srgbClr val="FFFFFF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Như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chúng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 ta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đã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biết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a typeface="Times New Roman" panose="02020603050405020304" pitchFamily="18" charset="0"/>
              </a:rPr>
              <a:t>c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ơ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thể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được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cung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cấp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nước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qua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thức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ăn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và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nước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uống</a:t>
            </a:r>
            <a:r>
              <a:rPr lang="en-US" sz="2200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.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Vậy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nước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trong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cơ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thể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bị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mất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đi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qua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những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con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đường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nào</a:t>
            </a:r>
            <a:r>
              <a:rPr lang="en-US" sz="22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rPr>
              <a:t>?</a:t>
            </a:r>
            <a:endParaRPr lang="en-US" sz="2200" dirty="0">
              <a:solidFill>
                <a:schemeClr val="accent6">
                  <a:lumMod val="10000"/>
                </a:schemeClr>
              </a:solidFill>
              <a:effectLst/>
              <a:ea typeface="Calibri" panose="020F0502020204030204" pitchFamily="34" charset="0"/>
            </a:endParaRPr>
          </a:p>
          <a:p>
            <a:pPr algn="ctr"/>
            <a:endParaRPr lang="en-US" sz="2200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A0557A7A-5B2A-411F-AF94-FB578D38F49F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45426" y="2628021"/>
            <a:ext cx="1792222" cy="2167066"/>
          </a:xfrm>
          <a:prstGeom prst="rect">
            <a:avLst/>
          </a:prstGeom>
        </p:spPr>
      </p:pic>
      <p:pic>
        <p:nvPicPr>
          <p:cNvPr id="7170" name="Picture 2" descr="Đổ mồ hôi lạnh là bệnh gì? 13 nguyên nhân và cách điều trị • Hello Bacsi">
            <a:extLst>
              <a:ext uri="{FF2B5EF4-FFF2-40B4-BE49-F238E27FC236}">
                <a16:creationId xmlns:a16="http://schemas.microsoft.com/office/drawing/2014/main" id="{A89D49C5-F0CA-402A-B5B9-9DFE8FF74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9231" y="3260783"/>
            <a:ext cx="2032736" cy="135269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Nước được phân bố trong cơ thể người như thế nào?">
            <a:extLst>
              <a:ext uri="{FF2B5EF4-FFF2-40B4-BE49-F238E27FC236}">
                <a16:creationId xmlns:a16="http://schemas.microsoft.com/office/drawing/2014/main" id="{E6E61063-51D0-4467-A173-4EF28492FD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57"/>
          <a:stretch/>
        </p:blipFill>
        <p:spPr bwMode="auto">
          <a:xfrm>
            <a:off x="6358579" y="628805"/>
            <a:ext cx="2179610" cy="1681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402;p46">
            <a:extLst>
              <a:ext uri="{FF2B5EF4-FFF2-40B4-BE49-F238E27FC236}">
                <a16:creationId xmlns:a16="http://schemas.microsoft.com/office/drawing/2014/main" id="{DA7862EE-E530-4A2A-ACFE-C2B8F032D513}"/>
              </a:ext>
            </a:extLst>
          </p:cNvPr>
          <p:cNvSpPr txBox="1">
            <a:spLocks/>
          </p:cNvSpPr>
          <p:nvPr/>
        </p:nvSpPr>
        <p:spPr>
          <a:xfrm>
            <a:off x="1022047" y="456772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400" b="1" dirty="0"/>
              <a:t>2. Con đường trao đổi nước ở động vật và người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5332C-AE2F-44B1-BB64-C576CF2E1E6F}"/>
              </a:ext>
            </a:extLst>
          </p:cNvPr>
          <p:cNvGrpSpPr/>
          <p:nvPr/>
        </p:nvGrpSpPr>
        <p:grpSpPr>
          <a:xfrm>
            <a:off x="353847" y="1069911"/>
            <a:ext cx="8188082" cy="1164509"/>
            <a:chOff x="335420" y="5059819"/>
            <a:chExt cx="16376164" cy="2329018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DCAA7C5F-9CD1-44F6-BAC4-09615701F2B8}"/>
                </a:ext>
              </a:extLst>
            </p:cNvPr>
            <p:cNvSpPr/>
            <p:nvPr/>
          </p:nvSpPr>
          <p:spPr>
            <a:xfrm>
              <a:off x="1592116" y="5059819"/>
              <a:ext cx="15119468" cy="2329018"/>
            </a:xfrm>
            <a:prstGeom prst="roundRect">
              <a:avLst/>
            </a:prstGeom>
            <a:solidFill>
              <a:srgbClr val="FFFFFF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Quan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sát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hình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26.1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và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trả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lời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câu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kern="1200" dirty="0" err="1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hỏi</a:t>
              </a:r>
              <a:r>
                <a:rPr lang="en-US" sz="1800" kern="1200" dirty="0">
                  <a:solidFill>
                    <a:schemeClr val="accent6">
                      <a:lumMod val="10000"/>
                    </a:schemeClr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:</a:t>
              </a:r>
            </a:p>
            <a:p>
              <a:pPr algn="ctr" defTabSz="457200">
                <a:lnSpc>
                  <a:spcPct val="150000"/>
                </a:lnSpc>
                <a:buClrTx/>
              </a:pPr>
              <a:r>
                <a:rPr lang="en-US" sz="1800" b="1" i="1" kern="1200" dirty="0">
                  <a:solidFill>
                    <a:srgbClr val="002060"/>
                  </a:solidFill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Con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đường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trao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đổi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nước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ở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động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vật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và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người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trải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qua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mấy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giai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đoạn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,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đó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là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những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giai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đoạn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1800" i="1" dirty="0" err="1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nào</a:t>
              </a:r>
              <a:r>
                <a:rPr lang="en-US" sz="1800" i="1" dirty="0">
                  <a:solidFill>
                    <a:srgbClr val="002060"/>
                  </a:solidFill>
                  <a:effectLst/>
                  <a:ea typeface="Times New Roman" panose="02020603050405020304" pitchFamily="18" charset="0"/>
                </a:rPr>
                <a:t>?</a:t>
              </a:r>
              <a:endParaRPr lang="en-US" sz="1800" b="1" kern="1200" dirty="0">
                <a:solidFill>
                  <a:srgbClr val="00206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E803FF6-4801-4440-B139-5CB3719844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6F6F6"/>
                </a:clrFrom>
                <a:clrTo>
                  <a:srgbClr val="F6F6F6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5420" y="5405693"/>
              <a:ext cx="992894" cy="1637266"/>
            </a:xfrm>
            <a:prstGeom prst="rect">
              <a:avLst/>
            </a:prstGeom>
          </p:spPr>
        </p:pic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A5D44E6-96C5-4791-8606-F5355065A4CE}"/>
              </a:ext>
            </a:extLst>
          </p:cNvPr>
          <p:cNvGrpSpPr/>
          <p:nvPr/>
        </p:nvGrpSpPr>
        <p:grpSpPr>
          <a:xfrm>
            <a:off x="139700" y="2501120"/>
            <a:ext cx="2540000" cy="2388780"/>
            <a:chOff x="139700" y="2501120"/>
            <a:chExt cx="2540000" cy="238878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C42F817-AC25-4A35-9394-B9884391B6C4}"/>
                </a:ext>
              </a:extLst>
            </p:cNvPr>
            <p:cNvGrpSpPr/>
            <p:nvPr/>
          </p:nvGrpSpPr>
          <p:grpSpPr>
            <a:xfrm>
              <a:off x="139700" y="2501120"/>
              <a:ext cx="2540000" cy="2388780"/>
              <a:chOff x="139700" y="2501120"/>
              <a:chExt cx="2540000" cy="2388780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F7D513F-6F20-4AEA-9868-CECD94C62D87}"/>
                  </a:ext>
                </a:extLst>
              </p:cNvPr>
              <p:cNvSpPr/>
              <p:nvPr/>
            </p:nvSpPr>
            <p:spPr>
              <a:xfrm>
                <a:off x="139700" y="2815320"/>
                <a:ext cx="2540000" cy="2074580"/>
              </a:xfrm>
              <a:prstGeom prst="rect">
                <a:avLst/>
              </a:prstGeom>
              <a:solidFill>
                <a:srgbClr val="E0F1FC"/>
              </a:solidFill>
              <a:ln>
                <a:solidFill>
                  <a:srgbClr val="86D8F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BD1D8D9B-7BF9-4B48-95E8-94C1D82858A7}"/>
                  </a:ext>
                </a:extLst>
              </p:cNvPr>
              <p:cNvSpPr/>
              <p:nvPr/>
            </p:nvSpPr>
            <p:spPr>
              <a:xfrm>
                <a:off x="815823" y="2501120"/>
                <a:ext cx="1263953" cy="533400"/>
              </a:xfrm>
              <a:prstGeom prst="rect">
                <a:avLst/>
              </a:prstGeom>
              <a:solidFill>
                <a:srgbClr val="6DC5F2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800" b="1" dirty="0" err="1">
                    <a:solidFill>
                      <a:schemeClr val="accent6">
                        <a:lumMod val="10000"/>
                      </a:schemeClr>
                    </a:solidFill>
                  </a:rPr>
                  <a:t>Lấy</a:t>
                </a:r>
                <a:r>
                  <a:rPr lang="en-US" sz="1800" b="1" dirty="0">
                    <a:solidFill>
                      <a:schemeClr val="accent6">
                        <a:lumMod val="10000"/>
                      </a:schemeClr>
                    </a:solidFill>
                  </a:rPr>
                  <a:t> </a:t>
                </a:r>
                <a:r>
                  <a:rPr lang="en-US" sz="1800" b="1" dirty="0" err="1">
                    <a:solidFill>
                      <a:schemeClr val="accent6">
                        <a:lumMod val="10000"/>
                      </a:schemeClr>
                    </a:solidFill>
                  </a:rPr>
                  <a:t>vào</a:t>
                </a:r>
                <a:endParaRPr lang="en-US" sz="1800" b="1" dirty="0">
                  <a:solidFill>
                    <a:schemeClr val="accent6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3E7ACD6-66FC-4711-AE28-D22C8C6878B6}"/>
                </a:ext>
              </a:extLst>
            </p:cNvPr>
            <p:cNvSpPr txBox="1"/>
            <p:nvPr/>
          </p:nvSpPr>
          <p:spPr>
            <a:xfrm>
              <a:off x="215966" y="3301220"/>
              <a:ext cx="2286000" cy="872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800" dirty="0" err="1"/>
                <a:t>Nước</a:t>
              </a:r>
              <a:r>
                <a:rPr lang="en-US" sz="1800" dirty="0"/>
                <a:t> </a:t>
              </a:r>
              <a:r>
                <a:rPr lang="en-US" sz="1800" dirty="0" err="1"/>
                <a:t>uống</a:t>
              </a:r>
              <a:r>
                <a:rPr lang="en-US" sz="1800" dirty="0"/>
                <a:t> </a:t>
              </a:r>
            </a:p>
            <a:p>
              <a:pPr algn="ctr">
                <a:lnSpc>
                  <a:spcPct val="150000"/>
                </a:lnSpc>
              </a:pPr>
              <a:r>
                <a:rPr lang="en-US" sz="1800" dirty="0" err="1"/>
                <a:t>Nước</a:t>
              </a:r>
              <a:r>
                <a:rPr lang="en-US" sz="1800" dirty="0"/>
                <a:t> </a:t>
              </a:r>
              <a:r>
                <a:rPr lang="en-US" sz="1800" dirty="0" err="1"/>
                <a:t>trong</a:t>
              </a:r>
              <a:r>
                <a:rPr lang="en-US" sz="1800" dirty="0"/>
                <a:t> </a:t>
              </a:r>
              <a:r>
                <a:rPr lang="en-US" sz="1800" dirty="0" err="1"/>
                <a:t>thức</a:t>
              </a:r>
              <a:r>
                <a:rPr lang="en-US" sz="1800" dirty="0"/>
                <a:t> </a:t>
              </a:r>
              <a:r>
                <a:rPr lang="en-US" sz="1800" dirty="0" err="1"/>
                <a:t>ăn</a:t>
              </a:r>
              <a:endParaRPr lang="en-US" sz="1800" dirty="0"/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BB1793A3-1804-4803-824B-9F900E77F01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679700" y="3653299"/>
            <a:ext cx="865138" cy="366020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845F1632-3A01-4C86-B550-618ACBCC03C6}"/>
              </a:ext>
            </a:extLst>
          </p:cNvPr>
          <p:cNvGrpSpPr/>
          <p:nvPr/>
        </p:nvGrpSpPr>
        <p:grpSpPr>
          <a:xfrm>
            <a:off x="3528251" y="2764445"/>
            <a:ext cx="1855752" cy="2143728"/>
            <a:chOff x="3637234" y="2764445"/>
            <a:chExt cx="1855752" cy="2143728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E0FAA10-B430-4909-B01E-18B4E0047E37}"/>
                </a:ext>
              </a:extLst>
            </p:cNvPr>
            <p:cNvSpPr/>
            <p:nvPr/>
          </p:nvSpPr>
          <p:spPr>
            <a:xfrm>
              <a:off x="3637234" y="2767820"/>
              <a:ext cx="1828800" cy="1828800"/>
            </a:xfrm>
            <a:prstGeom prst="ellipse">
              <a:avLst/>
            </a:prstGeom>
            <a:solidFill>
              <a:srgbClr val="E585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>
                <a:solidFill>
                  <a:schemeClr val="accent6">
                    <a:lumMod val="10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D18E542-9346-4BDB-9695-4A6D359C1C6E}"/>
                </a:ext>
              </a:extLst>
            </p:cNvPr>
            <p:cNvSpPr txBox="1"/>
            <p:nvPr/>
          </p:nvSpPr>
          <p:spPr>
            <a:xfrm>
              <a:off x="3664187" y="2764445"/>
              <a:ext cx="1828799" cy="2143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800" b="1" dirty="0" err="1"/>
                <a:t>Cơ</a:t>
              </a:r>
              <a:r>
                <a:rPr lang="en-US" sz="1800" b="1" dirty="0"/>
                <a:t> </a:t>
              </a:r>
              <a:r>
                <a:rPr lang="en-US" sz="1800" b="1" dirty="0" err="1"/>
                <a:t>thể</a:t>
              </a:r>
              <a:endParaRPr lang="en-US" sz="1800" b="1" dirty="0"/>
            </a:p>
            <a:p>
              <a:pPr algn="ctr">
                <a:lnSpc>
                  <a:spcPct val="130000"/>
                </a:lnSpc>
              </a:pPr>
              <a:r>
                <a:rPr lang="en-US" sz="1800" dirty="0" err="1"/>
                <a:t>Sử</a:t>
              </a:r>
              <a:r>
                <a:rPr lang="en-US" sz="1800" dirty="0"/>
                <a:t> </a:t>
              </a:r>
              <a:r>
                <a:rPr lang="en-US" sz="1800" dirty="0" err="1"/>
                <a:t>dụng</a:t>
              </a:r>
              <a:r>
                <a:rPr lang="en-US" sz="1800" dirty="0"/>
                <a:t> </a:t>
              </a:r>
              <a:r>
                <a:rPr lang="en-US" sz="1800" dirty="0" err="1"/>
                <a:t>trong</a:t>
              </a:r>
              <a:r>
                <a:rPr lang="en-US" sz="1800" dirty="0"/>
                <a:t> </a:t>
              </a:r>
              <a:r>
                <a:rPr lang="en-US" sz="1800" dirty="0" err="1"/>
                <a:t>trao</a:t>
              </a:r>
              <a:r>
                <a:rPr lang="en-US" sz="1800" dirty="0"/>
                <a:t> </a:t>
              </a:r>
              <a:r>
                <a:rPr lang="en-US" sz="1800" dirty="0" err="1"/>
                <a:t>đổi</a:t>
              </a:r>
              <a:r>
                <a:rPr lang="en-US" sz="1800" dirty="0"/>
                <a:t> </a:t>
              </a:r>
              <a:r>
                <a:rPr lang="en-US" sz="1800" dirty="0" err="1"/>
                <a:t>chất</a:t>
              </a:r>
              <a:r>
                <a:rPr lang="en-US" sz="1800" dirty="0"/>
                <a:t> </a:t>
              </a:r>
              <a:r>
                <a:rPr lang="en-US" sz="1800" dirty="0" err="1"/>
                <a:t>và</a:t>
              </a:r>
              <a:r>
                <a:rPr lang="en-US" sz="1800" dirty="0"/>
                <a:t> </a:t>
              </a:r>
              <a:r>
                <a:rPr lang="en-US" sz="1800" dirty="0" err="1"/>
                <a:t>các</a:t>
              </a:r>
              <a:r>
                <a:rPr lang="en-US" sz="1800" dirty="0"/>
                <a:t> </a:t>
              </a:r>
              <a:r>
                <a:rPr lang="en-US" sz="1800" dirty="0" err="1"/>
                <a:t>hoạt</a:t>
              </a:r>
              <a:r>
                <a:rPr lang="en-US" sz="1800" dirty="0"/>
                <a:t> </a:t>
              </a:r>
              <a:r>
                <a:rPr lang="en-US" sz="1800" dirty="0" err="1"/>
                <a:t>động</a:t>
              </a:r>
              <a:r>
                <a:rPr lang="en-US" sz="1800" dirty="0"/>
                <a:t> </a:t>
              </a:r>
              <a:r>
                <a:rPr lang="en-US" sz="1800" dirty="0" err="1"/>
                <a:t>sống</a:t>
              </a:r>
              <a:endParaRPr lang="en-US" sz="1800" dirty="0"/>
            </a:p>
            <a:p>
              <a:pPr algn="ctr">
                <a:lnSpc>
                  <a:spcPct val="130000"/>
                </a:lnSpc>
              </a:pPr>
              <a:endParaRPr lang="en-US" dirty="0"/>
            </a:p>
          </p:txBody>
        </p:sp>
      </p:grpSp>
      <p:pic>
        <p:nvPicPr>
          <p:cNvPr id="22" name="Picture 21">
            <a:extLst>
              <a:ext uri="{FF2B5EF4-FFF2-40B4-BE49-F238E27FC236}">
                <a16:creationId xmlns:a16="http://schemas.microsoft.com/office/drawing/2014/main" id="{F104DE2E-A637-4044-8D63-A98DAE4C011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410955" y="3635311"/>
            <a:ext cx="803138" cy="339789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9834934D-78C6-4C37-A9C0-992CFC25B835}"/>
              </a:ext>
            </a:extLst>
          </p:cNvPr>
          <p:cNvGrpSpPr/>
          <p:nvPr/>
        </p:nvGrpSpPr>
        <p:grpSpPr>
          <a:xfrm>
            <a:off x="6283868" y="2571750"/>
            <a:ext cx="2720432" cy="2388780"/>
            <a:chOff x="6283868" y="2571750"/>
            <a:chExt cx="2720432" cy="2388780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19E4D21-488F-46A6-AE14-C8063F243A70}"/>
                </a:ext>
              </a:extLst>
            </p:cNvPr>
            <p:cNvGrpSpPr/>
            <p:nvPr/>
          </p:nvGrpSpPr>
          <p:grpSpPr>
            <a:xfrm>
              <a:off x="6283868" y="2571750"/>
              <a:ext cx="2720432" cy="2388780"/>
              <a:chOff x="139700" y="2501120"/>
              <a:chExt cx="2720432" cy="2388780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C3FCF82D-D7D1-4074-8785-CCD4B2B47A43}"/>
                  </a:ext>
                </a:extLst>
              </p:cNvPr>
              <p:cNvSpPr/>
              <p:nvPr/>
            </p:nvSpPr>
            <p:spPr>
              <a:xfrm>
                <a:off x="139700" y="2815320"/>
                <a:ext cx="2720432" cy="2074580"/>
              </a:xfrm>
              <a:prstGeom prst="rect">
                <a:avLst/>
              </a:prstGeom>
              <a:solidFill>
                <a:srgbClr val="FEF3DD"/>
              </a:solidFill>
              <a:ln>
                <a:solidFill>
                  <a:srgbClr val="FFEBA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558A77C1-E774-47FF-B9FF-8A038D3C4108}"/>
                  </a:ext>
                </a:extLst>
              </p:cNvPr>
              <p:cNvSpPr/>
              <p:nvPr/>
            </p:nvSpPr>
            <p:spPr>
              <a:xfrm>
                <a:off x="815823" y="2501120"/>
                <a:ext cx="1263953" cy="533400"/>
              </a:xfrm>
              <a:prstGeom prst="rect">
                <a:avLst/>
              </a:prstGeom>
              <a:solidFill>
                <a:srgbClr val="F6C446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800" b="1" dirty="0" err="1">
                    <a:solidFill>
                      <a:schemeClr val="accent6">
                        <a:lumMod val="10000"/>
                      </a:schemeClr>
                    </a:solidFill>
                  </a:rPr>
                  <a:t>Thải</a:t>
                </a:r>
                <a:r>
                  <a:rPr lang="en-US" sz="1800" b="1" dirty="0">
                    <a:solidFill>
                      <a:schemeClr val="accent6">
                        <a:lumMod val="10000"/>
                      </a:schemeClr>
                    </a:solidFill>
                  </a:rPr>
                  <a:t> ra</a:t>
                </a: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A277AC3-8F76-4404-804D-D93F85EE6C8C}"/>
                </a:ext>
              </a:extLst>
            </p:cNvPr>
            <p:cNvSpPr txBox="1"/>
            <p:nvPr/>
          </p:nvSpPr>
          <p:spPr>
            <a:xfrm>
              <a:off x="6360393" y="3175599"/>
              <a:ext cx="2643907" cy="1495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800" dirty="0" err="1"/>
                <a:t>Hơi</a:t>
              </a:r>
              <a:r>
                <a:rPr lang="en-US" sz="1800" dirty="0"/>
                <a:t> </a:t>
              </a:r>
              <a:r>
                <a:rPr lang="en-US" sz="1800" dirty="0" err="1"/>
                <a:t>thở</a:t>
              </a:r>
              <a:r>
                <a:rPr lang="en-US" sz="1800" dirty="0"/>
                <a:t>, </a:t>
              </a:r>
              <a:r>
                <a:rPr lang="en-US" sz="1800" dirty="0" err="1"/>
                <a:t>bốc</a:t>
              </a:r>
              <a:r>
                <a:rPr lang="en-US" sz="1800" dirty="0"/>
                <a:t> </a:t>
              </a:r>
              <a:r>
                <a:rPr lang="en-US" sz="1800" dirty="0" err="1"/>
                <a:t>hơi</a:t>
              </a:r>
              <a:r>
                <a:rPr lang="en-US" sz="1800" dirty="0"/>
                <a:t> qua da</a:t>
              </a:r>
            </a:p>
            <a:p>
              <a:pPr algn="ctr">
                <a:lnSpc>
                  <a:spcPct val="130000"/>
                </a:lnSpc>
              </a:pPr>
              <a:r>
                <a:rPr lang="en-US" sz="1800" dirty="0" err="1"/>
                <a:t>Mồ</a:t>
              </a:r>
              <a:r>
                <a:rPr lang="en-US" sz="1800" dirty="0"/>
                <a:t> </a:t>
              </a:r>
              <a:r>
                <a:rPr lang="en-US" sz="1800" dirty="0" err="1"/>
                <a:t>hôi</a:t>
              </a:r>
              <a:endParaRPr lang="en-US" sz="1800" dirty="0"/>
            </a:p>
            <a:p>
              <a:pPr algn="ctr">
                <a:lnSpc>
                  <a:spcPct val="130000"/>
                </a:lnSpc>
              </a:pPr>
              <a:r>
                <a:rPr lang="en-US" sz="1800" dirty="0" err="1"/>
                <a:t>Nước</a:t>
              </a:r>
              <a:r>
                <a:rPr lang="en-US" sz="1800" dirty="0"/>
                <a:t> </a:t>
              </a:r>
              <a:r>
                <a:rPr lang="en-US" sz="1800" dirty="0" err="1"/>
                <a:t>tiểu</a:t>
              </a:r>
              <a:endParaRPr lang="en-US" sz="1800" dirty="0"/>
            </a:p>
            <a:p>
              <a:pPr algn="ctr">
                <a:lnSpc>
                  <a:spcPct val="130000"/>
                </a:lnSpc>
              </a:pPr>
              <a:r>
                <a:rPr lang="en-US" sz="1800" dirty="0" err="1"/>
                <a:t>Nước</a:t>
              </a:r>
              <a:r>
                <a:rPr lang="en-US" sz="1800" dirty="0"/>
                <a:t> </a:t>
              </a:r>
              <a:r>
                <a:rPr lang="en-US" sz="1800" dirty="0" err="1"/>
                <a:t>trong</a:t>
              </a:r>
              <a:r>
                <a:rPr lang="en-US" sz="1800" dirty="0"/>
                <a:t> </a:t>
              </a:r>
              <a:r>
                <a:rPr lang="en-US" sz="1800" dirty="0" err="1"/>
                <a:t>phân</a:t>
              </a:r>
              <a:endParaRPr lang="en-US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30727243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" name="Google Shape;1186;p37"/>
          <p:cNvSpPr txBox="1">
            <a:spLocks noGrp="1"/>
          </p:cNvSpPr>
          <p:nvPr>
            <p:ph type="title"/>
          </p:nvPr>
        </p:nvSpPr>
        <p:spPr>
          <a:xfrm>
            <a:off x="749644" y="565205"/>
            <a:ext cx="7704000" cy="45720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KHỞI ĐỘNG</a:t>
            </a:r>
            <a:endParaRPr sz="3200" dirty="0"/>
          </a:p>
        </p:txBody>
      </p:sp>
      <p:grpSp>
        <p:nvGrpSpPr>
          <p:cNvPr id="1188" name="Google Shape;1188;p37"/>
          <p:cNvGrpSpPr/>
          <p:nvPr/>
        </p:nvGrpSpPr>
        <p:grpSpPr>
          <a:xfrm>
            <a:off x="6761626" y="253679"/>
            <a:ext cx="340079" cy="151289"/>
            <a:chOff x="3659575" y="587325"/>
            <a:chExt cx="181250" cy="79400"/>
          </a:xfrm>
        </p:grpSpPr>
        <p:sp>
          <p:nvSpPr>
            <p:cNvPr id="1189" name="Google Shape;1189;p3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1194;p37"/>
          <p:cNvGrpSpPr/>
          <p:nvPr/>
        </p:nvGrpSpPr>
        <p:grpSpPr>
          <a:xfrm flipH="1">
            <a:off x="8248703" y="430708"/>
            <a:ext cx="662944" cy="228597"/>
            <a:chOff x="1579263" y="684775"/>
            <a:chExt cx="290650" cy="101925"/>
          </a:xfrm>
        </p:grpSpPr>
        <p:sp>
          <p:nvSpPr>
            <p:cNvPr id="1195" name="Google Shape;1195;p3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" name="Google Shape;1203;p37"/>
          <p:cNvSpPr/>
          <p:nvPr/>
        </p:nvSpPr>
        <p:spPr>
          <a:xfrm>
            <a:off x="8278300" y="5131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37"/>
          <p:cNvSpPr/>
          <p:nvPr/>
        </p:nvSpPr>
        <p:spPr>
          <a:xfrm>
            <a:off x="8934325" y="5134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" name="Google Shape;1205;p37"/>
          <p:cNvSpPr/>
          <p:nvPr/>
        </p:nvSpPr>
        <p:spPr>
          <a:xfrm>
            <a:off x="8934325" y="5134300"/>
            <a:ext cx="125" cy="25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" name="Google Shape;1206;p37"/>
          <p:cNvSpPr/>
          <p:nvPr/>
        </p:nvSpPr>
        <p:spPr>
          <a:xfrm>
            <a:off x="8934300" y="5134300"/>
            <a:ext cx="50" cy="25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" name="Google Shape;1207;p37"/>
          <p:cNvSpPr/>
          <p:nvPr/>
        </p:nvSpPr>
        <p:spPr>
          <a:xfrm>
            <a:off x="8934175" y="5134300"/>
            <a:ext cx="175" cy="25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>
            <a:off x="8646725" y="5135200"/>
            <a:ext cx="625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9" name="Google Shape;1209;p37"/>
          <p:cNvGrpSpPr/>
          <p:nvPr/>
        </p:nvGrpSpPr>
        <p:grpSpPr>
          <a:xfrm>
            <a:off x="7882733" y="3675447"/>
            <a:ext cx="1991645" cy="1544413"/>
            <a:chOff x="8102725" y="4377650"/>
            <a:chExt cx="987625" cy="765850"/>
          </a:xfrm>
        </p:grpSpPr>
        <p:sp>
          <p:nvSpPr>
            <p:cNvPr id="1210" name="Google Shape;1210;p37"/>
            <p:cNvSpPr/>
            <p:nvPr/>
          </p:nvSpPr>
          <p:spPr>
            <a:xfrm>
              <a:off x="8788850" y="4392075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8325900" y="4383375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8625950" y="4664375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8555250" y="4654325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8580225" y="4887800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8599425" y="4872675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8599075" y="4858950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8609125" y="4743575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8323400" y="4384775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8352600" y="4536400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8483225" y="4455325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8407525" y="4595900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8470325" y="4582525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8461425" y="45731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8400250" y="4441750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8401625" y="4443025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8474500" y="450197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8476525" y="4489275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8464875" y="44940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8838025" y="4477925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8752350" y="4384975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8682650" y="4443550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8699075" y="4555000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8635525" y="4553275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8673175" y="4580350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8680675" y="45683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8750000" y="4455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8746800" y="45744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8789375" y="44908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8801325" y="4491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8793750" y="4503275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8326325" y="4387050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8398325" y="44078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8784625" y="46104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8638725" y="4382375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593825" y="4840200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319750" y="4377650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110325" y="4777525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8110125" y="5094650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8265325" y="50079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8279400" y="5008525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8273600" y="499555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8451200" y="500422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8465900" y="5003575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8603225" y="50001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8744700" y="5004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8759050" y="5005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8752350" y="49924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8680175" y="48348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8694325" y="48379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8417150" y="485437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8430300" y="48491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8684350" y="48488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8889350" y="49330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8213550" y="49510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8204550" y="496037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8111525" y="4777450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9026125" y="5061350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8102725" y="4771200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8527950" y="478735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AA84A657-8517-4E92-9BF7-65A447B27875}"/>
              </a:ext>
            </a:extLst>
          </p:cNvPr>
          <p:cNvSpPr txBox="1"/>
          <p:nvPr/>
        </p:nvSpPr>
        <p:spPr>
          <a:xfrm>
            <a:off x="996540" y="1329148"/>
            <a:ext cx="7330777" cy="24205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000" b="1" dirty="0" err="1"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2000" b="1" dirty="0">
                <a:effectLst/>
                <a:latin typeface="+mn-lt"/>
                <a:ea typeface="Times New Roman" panose="02020603050405020304" pitchFamily="18" charset="0"/>
              </a:rPr>
              <a:t> 1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Tục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ngữ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“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Nhất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nhì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tam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cần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tứ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giống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”.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hãy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chỉ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yếu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tố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quan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trọng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đối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với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trồng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trọt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nhắc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đến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000" b="1" dirty="0" err="1"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2000" b="1" dirty="0">
                <a:effectLst/>
                <a:latin typeface="+mn-lt"/>
                <a:ea typeface="Times New Roman" panose="02020603050405020304" pitchFamily="18" charset="0"/>
              </a:rPr>
              <a:t> 2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Nếu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tưới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bón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không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hợp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lí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sẽ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dẫn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đến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những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hậu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quả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gì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cây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trồng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6" grpId="0"/>
      <p:bldP spid="9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402;p46">
            <a:extLst>
              <a:ext uri="{FF2B5EF4-FFF2-40B4-BE49-F238E27FC236}">
                <a16:creationId xmlns:a16="http://schemas.microsoft.com/office/drawing/2014/main" id="{ABE5744E-6FE9-4B86-B431-2F48AB9D0BFD}"/>
              </a:ext>
            </a:extLst>
          </p:cNvPr>
          <p:cNvSpPr txBox="1">
            <a:spLocks/>
          </p:cNvSpPr>
          <p:nvPr/>
        </p:nvSpPr>
        <p:spPr>
          <a:xfrm>
            <a:off x="1022047" y="456772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400" b="1" dirty="0"/>
              <a:t>2. Con đường trao đổi nước ở động vật và người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585EE76-99D1-4A21-B5EF-80B61AC212DE}"/>
              </a:ext>
            </a:extLst>
          </p:cNvPr>
          <p:cNvSpPr/>
          <p:nvPr/>
        </p:nvSpPr>
        <p:spPr>
          <a:xfrm>
            <a:off x="1581679" y="2172557"/>
            <a:ext cx="4351225" cy="2577734"/>
          </a:xfrm>
          <a:prstGeom prst="roundRect">
            <a:avLst/>
          </a:prstGeom>
          <a:solidFill>
            <a:srgbClr val="FFFFFF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just" defTabSz="457200">
              <a:lnSpc>
                <a:spcPct val="150000"/>
              </a:lnSpc>
              <a:buClrTx/>
              <a:buFont typeface="Wingdings" panose="05000000000000000000" pitchFamily="2" charset="2"/>
              <a:buChar char="v"/>
            </a:pP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Ở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người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, ra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mồ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hôi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có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ý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nghĩa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gì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với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?</a:t>
            </a:r>
          </a:p>
          <a:p>
            <a:pPr marL="342900" indent="-342900" algn="just" defTabSz="457200">
              <a:lnSpc>
                <a:spcPct val="150000"/>
              </a:lnSpc>
              <a:buClrTx/>
              <a:buFont typeface="Wingdings" panose="05000000000000000000" pitchFamily="2" charset="2"/>
              <a:buChar char="v"/>
            </a:pP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Vì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sao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chúng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ta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cần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uống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nhiều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hơn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khi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trời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nóng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hoặc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vận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động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mạnh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?</a:t>
            </a:r>
            <a:endParaRPr lang="en-US" sz="4000" b="1" kern="1200" dirty="0">
              <a:solidFill>
                <a:schemeClr val="accent6">
                  <a:lumMod val="10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3385A3-3000-4159-8F93-E2E153CCCB12}"/>
              </a:ext>
            </a:extLst>
          </p:cNvPr>
          <p:cNvGrpSpPr/>
          <p:nvPr/>
        </p:nvGrpSpPr>
        <p:grpSpPr>
          <a:xfrm>
            <a:off x="1581679" y="1162461"/>
            <a:ext cx="3919537" cy="761607"/>
            <a:chOff x="2024063" y="1069117"/>
            <a:chExt cx="3919537" cy="761607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95AC88FA-5261-4DE0-99C0-C9D66FBD4EF9}"/>
                </a:ext>
              </a:extLst>
            </p:cNvPr>
            <p:cNvSpPr/>
            <p:nvPr/>
          </p:nvSpPr>
          <p:spPr>
            <a:xfrm>
              <a:off x="3009900" y="1119721"/>
              <a:ext cx="2933700" cy="660400"/>
            </a:xfrm>
            <a:prstGeom prst="roundRect">
              <a:avLst/>
            </a:prstGeom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800" b="1" dirty="0">
                  <a:solidFill>
                    <a:schemeClr val="accent3">
                      <a:lumMod val="50000"/>
                    </a:schemeClr>
                  </a:solidFill>
                </a:rPr>
                <a:t>HOẠT ĐỘNG NHÓM ĐÔI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8306E5B-7EDB-424F-9F67-DCD3D98D79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4063" y="1069117"/>
              <a:ext cx="985837" cy="761607"/>
            </a:xfrm>
            <a:prstGeom prst="ellipse">
              <a:avLst/>
            </a:prstGeom>
          </p:spPr>
        </p:pic>
      </p:grpSp>
      <p:pic>
        <p:nvPicPr>
          <p:cNvPr id="1026" name="Picture 2" descr="Đổ mồ hôi tại 2 thời điểm, 6 vị trí cơ thể này chính là dấu hiệu bệnh tật,  bạn nên biết để chữa trị kịp thời">
            <a:extLst>
              <a:ext uri="{FF2B5EF4-FFF2-40B4-BE49-F238E27FC236}">
                <a16:creationId xmlns:a16="http://schemas.microsoft.com/office/drawing/2014/main" id="{5D83BC35-D871-4586-8257-3EB240E8F2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41" r="24600" b="38025"/>
          <a:stretch/>
        </p:blipFill>
        <p:spPr bwMode="auto">
          <a:xfrm>
            <a:off x="6576486" y="1162461"/>
            <a:ext cx="1511300" cy="164214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Nước quan trọng với cơ thể nhưng nên uống thế nào để đủ liều lượng khi tập  thể dục?">
            <a:extLst>
              <a:ext uri="{FF2B5EF4-FFF2-40B4-BE49-F238E27FC236}">
                <a16:creationId xmlns:a16="http://schemas.microsoft.com/office/drawing/2014/main" id="{223CF0E6-489E-418A-859C-EF950051B9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22" r="12889"/>
          <a:stretch/>
        </p:blipFill>
        <p:spPr bwMode="auto">
          <a:xfrm>
            <a:off x="6097212" y="2804610"/>
            <a:ext cx="2469847" cy="201372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22027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402;p46">
            <a:extLst>
              <a:ext uri="{FF2B5EF4-FFF2-40B4-BE49-F238E27FC236}">
                <a16:creationId xmlns:a16="http://schemas.microsoft.com/office/drawing/2014/main" id="{ABE5744E-6FE9-4B86-B431-2F48AB9D0BFD}"/>
              </a:ext>
            </a:extLst>
          </p:cNvPr>
          <p:cNvSpPr txBox="1">
            <a:spLocks/>
          </p:cNvSpPr>
          <p:nvPr/>
        </p:nvSpPr>
        <p:spPr>
          <a:xfrm>
            <a:off x="1022047" y="456772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2. Con đường trao đổi nước ở động vật và người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585EE76-99D1-4A21-B5EF-80B61AC212DE}"/>
              </a:ext>
            </a:extLst>
          </p:cNvPr>
          <p:cNvSpPr/>
          <p:nvPr/>
        </p:nvSpPr>
        <p:spPr>
          <a:xfrm>
            <a:off x="322262" y="1053672"/>
            <a:ext cx="5570538" cy="3912028"/>
          </a:xfrm>
          <a:prstGeom prst="roundRect">
            <a:avLst/>
          </a:prstGeom>
          <a:solidFill>
            <a:srgbClr val="FFFFFF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 defTabSz="457200">
              <a:lnSpc>
                <a:spcPct val="150000"/>
              </a:lnSpc>
              <a:buClrTx/>
              <a:buFont typeface="Wingdings" panose="05000000000000000000" pitchFamily="2" charset="2"/>
              <a:buChar char="v"/>
            </a:pP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Ý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nghĩa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của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việc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ra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mồ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hôi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của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: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-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Mồ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hôi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thoát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ra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đem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theo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một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lượng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nhiệt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nhất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định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giúp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điều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chỉnh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nhiệt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độ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-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Mồ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hôi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còn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giúp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bài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tiết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một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số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chất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dư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thừa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,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chất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độc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giúp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thanh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lọc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dirty="0">
                <a:solidFill>
                  <a:schemeClr val="accent6">
                    <a:lumMod val="10000"/>
                  </a:schemeClr>
                </a:solidFill>
              </a:rPr>
              <a:t>.</a:t>
            </a:r>
            <a:endParaRPr lang="en-US" sz="2000" i="1" dirty="0"/>
          </a:p>
          <a:p>
            <a:pPr lvl="0" algn="just" defTabSz="457200">
              <a:lnSpc>
                <a:spcPct val="150000"/>
              </a:lnSpc>
              <a:buClrTx/>
            </a:pPr>
            <a:endParaRPr kumimoji="0" lang="en-US" sz="2000" b="0" i="1" u="none" strike="noStrike" kern="0" cap="none" spc="0" normalizeH="0" baseline="0" noProof="0" dirty="0">
              <a:ln>
                <a:noFill/>
              </a:ln>
              <a:solidFill>
                <a:srgbClr val="CDE6EE">
                  <a:lumMod val="10000"/>
                </a:srgbClr>
              </a:solidFill>
              <a:effectLst/>
              <a:uLnTx/>
              <a:uFillTx/>
              <a:latin typeface="Arial" panose="020B0604020202020204"/>
              <a:sym typeface="Arial"/>
            </a:endParaRPr>
          </a:p>
        </p:txBody>
      </p:sp>
      <p:pic>
        <p:nvPicPr>
          <p:cNvPr id="5" name="Picture 2" descr="Đổ mồ hôi tại 2 thời điểm, 6 vị trí cơ thể này chính là dấu hiệu bệnh tật,  bạn nên biết để chữa trị kịp thời">
            <a:extLst>
              <a:ext uri="{FF2B5EF4-FFF2-40B4-BE49-F238E27FC236}">
                <a16:creationId xmlns:a16="http://schemas.microsoft.com/office/drawing/2014/main" id="{AAF84618-012A-48ED-842C-E5E6C3FB47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41" r="24600" b="38025"/>
          <a:stretch/>
        </p:blipFill>
        <p:spPr bwMode="auto">
          <a:xfrm>
            <a:off x="6394449" y="1843604"/>
            <a:ext cx="2101851" cy="228383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34575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Object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2E8D195-CD82-47AD-9BC4-9ADC3C529812}"/>
              </a:ext>
            </a:extLst>
          </p:cNvPr>
          <p:cNvSpPr/>
          <p:nvPr/>
        </p:nvSpPr>
        <p:spPr>
          <a:xfrm>
            <a:off x="616722" y="1422401"/>
            <a:ext cx="7910556" cy="3416728"/>
          </a:xfrm>
          <a:prstGeom prst="roundRect">
            <a:avLst/>
          </a:prstGeom>
          <a:solidFill>
            <a:srgbClr val="FFFFFF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 defTabSz="457200">
              <a:lnSpc>
                <a:spcPct val="150000"/>
              </a:lnSpc>
              <a:buClrTx/>
              <a:buFont typeface="Wingdings" panose="05000000000000000000" pitchFamily="2" charset="2"/>
              <a:buChar char="v"/>
            </a:pP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Chúng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ta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cần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uống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nhiều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hơn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khi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trời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nóng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hoặc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vận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động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mạnh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b="1" i="1" dirty="0" err="1">
                <a:solidFill>
                  <a:schemeClr val="accent6">
                    <a:lumMod val="10000"/>
                  </a:schemeClr>
                </a:solidFill>
              </a:rPr>
              <a:t>vì</a:t>
            </a:r>
            <a:r>
              <a:rPr lang="en-US" sz="2000" b="1" i="1" dirty="0">
                <a:solidFill>
                  <a:schemeClr val="accent6">
                    <a:lumMod val="10000"/>
                  </a:schemeClr>
                </a:solidFill>
              </a:rPr>
              <a:t>:</a:t>
            </a:r>
          </a:p>
          <a:p>
            <a:pPr algn="just">
              <a:lnSpc>
                <a:spcPct val="150000"/>
              </a:lnSpc>
            </a:pP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Khi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trời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nóng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hoặc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khi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vận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động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mạnh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,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chúng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ta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thường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ra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nhiều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mồ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hôi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điều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hòa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nhiệt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độ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,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khi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đó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dẫn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đến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mất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nhiều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.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Vì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vậy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,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cần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bổ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sung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thêm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cho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cơ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để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bù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đắp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lại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lượng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đã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mất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,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đảm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bảo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cân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bằng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nước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cho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các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quá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trình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trao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đổi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chất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diễn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ra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bình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2000" i="1" dirty="0" err="1">
                <a:solidFill>
                  <a:schemeClr val="accent6">
                    <a:lumMod val="10000"/>
                  </a:schemeClr>
                </a:solidFill>
              </a:rPr>
              <a:t>thường</a:t>
            </a:r>
            <a:r>
              <a:rPr lang="en-US" sz="2000" i="1" dirty="0">
                <a:solidFill>
                  <a:schemeClr val="accent6">
                    <a:lumMod val="10000"/>
                  </a:schemeClr>
                </a:solidFill>
              </a:rPr>
              <a:t>.</a:t>
            </a:r>
            <a:endParaRPr kumimoji="0" lang="en-US" sz="2400" b="0" i="1" u="none" strike="noStrike" kern="0" cap="none" spc="0" normalizeH="0" baseline="0" noProof="0" dirty="0">
              <a:ln>
                <a:noFill/>
              </a:ln>
              <a:solidFill>
                <a:schemeClr val="accent6">
                  <a:lumMod val="10000"/>
                </a:schemeClr>
              </a:solidFill>
              <a:effectLst/>
              <a:uLnTx/>
              <a:uFillTx/>
              <a:latin typeface="Arial" panose="020B0604020202020204"/>
              <a:sym typeface="Arial"/>
            </a:endParaRPr>
          </a:p>
        </p:txBody>
      </p:sp>
      <p:sp>
        <p:nvSpPr>
          <p:cNvPr id="4" name="Google Shape;2402;p46">
            <a:extLst>
              <a:ext uri="{FF2B5EF4-FFF2-40B4-BE49-F238E27FC236}">
                <a16:creationId xmlns:a16="http://schemas.microsoft.com/office/drawing/2014/main" id="{E183D91A-D672-429A-A6B9-3BCD704538E8}"/>
              </a:ext>
            </a:extLst>
          </p:cNvPr>
          <p:cNvSpPr txBox="1">
            <a:spLocks/>
          </p:cNvSpPr>
          <p:nvPr/>
        </p:nvSpPr>
        <p:spPr>
          <a:xfrm>
            <a:off x="1022047" y="456772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2. Con đường trao đổi nước ở động vật và người</a:t>
            </a:r>
          </a:p>
        </p:txBody>
      </p:sp>
    </p:spTree>
    <p:extLst>
      <p:ext uri="{BB962C8B-B14F-4D97-AF65-F5344CB8AC3E}">
        <p14:creationId xmlns:p14="http://schemas.microsoft.com/office/powerpoint/2010/main" val="351005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9AF40BBB-8A4F-4739-B261-DD2A7E180C74}"/>
              </a:ext>
            </a:extLst>
          </p:cNvPr>
          <p:cNvSpPr/>
          <p:nvPr/>
        </p:nvSpPr>
        <p:spPr>
          <a:xfrm>
            <a:off x="673100" y="508000"/>
            <a:ext cx="5003800" cy="2349500"/>
          </a:xfrm>
          <a:prstGeom prst="cloudCallout">
            <a:avLst>
              <a:gd name="adj1" fmla="val 54294"/>
              <a:gd name="adj2" fmla="val 80338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400" b="0" i="1" dirty="0">
                <a:solidFill>
                  <a:srgbClr val="000000"/>
                </a:solidFill>
                <a:effectLst/>
              </a:rPr>
              <a:t>Vì sao khi trời nóng, loài chó thường há miệng, lè lưỡi và thở hổn hển?</a:t>
            </a:r>
            <a:endParaRPr lang="en-US" sz="1800" i="1" dirty="0">
              <a:solidFill>
                <a:schemeClr val="accent6">
                  <a:lumMod val="10000"/>
                </a:schemeClr>
              </a:solidFill>
            </a:endParaRPr>
          </a:p>
        </p:txBody>
      </p:sp>
      <p:pic>
        <p:nvPicPr>
          <p:cNvPr id="2050" name="Picture 2" descr="Chó thở gấp có nguy hiểm không? Xử trí thế nào? - Thú Cưng AZ">
            <a:extLst>
              <a:ext uri="{FF2B5EF4-FFF2-40B4-BE49-F238E27FC236}">
                <a16:creationId xmlns:a16="http://schemas.microsoft.com/office/drawing/2014/main" id="{A78335D2-F600-44A8-B16C-33D6A1DC48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06400"/>
            <a:ext cx="2438400" cy="18288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38D40E2-32C6-4F63-A062-D1DC746A01EA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406644" y="2303103"/>
            <a:ext cx="3445256" cy="2433997"/>
          </a:xfrm>
          <a:prstGeom prst="rect">
            <a:avLst/>
          </a:prstGeom>
        </p:spPr>
      </p:pic>
      <p:pic>
        <p:nvPicPr>
          <p:cNvPr id="2052" name="Picture 4" descr="Bệnh khó thở ở chó">
            <a:extLst>
              <a:ext uri="{FF2B5EF4-FFF2-40B4-BE49-F238E27FC236}">
                <a16:creationId xmlns:a16="http://schemas.microsoft.com/office/drawing/2014/main" id="{ADD16A77-B1FF-4F5F-BC1B-47C3F0DC4E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35" y="3112789"/>
            <a:ext cx="2162365" cy="162431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656355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FA4F5B8E-D260-45B9-9119-189F8AAE1959}"/>
              </a:ext>
            </a:extLst>
          </p:cNvPr>
          <p:cNvGrpSpPr/>
          <p:nvPr/>
        </p:nvGrpSpPr>
        <p:grpSpPr>
          <a:xfrm>
            <a:off x="1939117" y="455059"/>
            <a:ext cx="5183745" cy="4233381"/>
            <a:chOff x="3554125" y="1845924"/>
            <a:chExt cx="13133675" cy="798470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76C11373-7CE0-493A-9C77-348C521B485D}"/>
                </a:ext>
              </a:extLst>
            </p:cNvPr>
            <p:cNvSpPr/>
            <p:nvPr/>
          </p:nvSpPr>
          <p:spPr>
            <a:xfrm>
              <a:off x="3554125" y="2247900"/>
              <a:ext cx="13133675" cy="7582730"/>
            </a:xfrm>
            <a:prstGeom prst="roundRect">
              <a:avLst>
                <a:gd name="adj" fmla="val 9087"/>
              </a:avLst>
            </a:prstGeom>
            <a:solidFill>
              <a:srgbClr val="F4DED7"/>
            </a:solidFill>
            <a:ln w="25400" cap="flat" cmpd="sng" algn="ctr">
              <a:solidFill>
                <a:srgbClr val="F4DED7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124E752-416F-4FDB-943F-85D582C97DBB}"/>
                </a:ext>
              </a:extLst>
            </p:cNvPr>
            <p:cNvSpPr/>
            <p:nvPr/>
          </p:nvSpPr>
          <p:spPr>
            <a:xfrm>
              <a:off x="3886200" y="1845924"/>
              <a:ext cx="3949848" cy="1143000"/>
            </a:xfrm>
            <a:prstGeom prst="roundRect">
              <a:avLst/>
            </a:prstGeom>
            <a:solidFill>
              <a:srgbClr val="B0083C"/>
            </a:solidFill>
            <a:ln w="25400" cap="flat" cmpd="sng" algn="ctr">
              <a:solidFill>
                <a:srgbClr val="B008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có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biết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5DB36C2A-D10E-4140-9A58-D033CC41BFA0}"/>
                </a:ext>
              </a:extLst>
            </p:cNvPr>
            <p:cNvSpPr/>
            <p:nvPr/>
          </p:nvSpPr>
          <p:spPr>
            <a:xfrm>
              <a:off x="3886200" y="3031513"/>
              <a:ext cx="12649200" cy="6595069"/>
            </a:xfrm>
            <a:prstGeom prst="roundRect">
              <a:avLst>
                <a:gd name="adj" fmla="val 5559"/>
              </a:avLst>
            </a:prstGeom>
            <a:solidFill>
              <a:sysClr val="window" lastClr="FFFFFF"/>
            </a:solidFill>
            <a:ln w="25400" cap="flat" cmpd="sng" algn="ctr">
              <a:solidFill>
                <a:srgbClr val="F4DED7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DB86541-2E47-4D6F-A196-EDD048950895}"/>
                </a:ext>
              </a:extLst>
            </p:cNvPr>
            <p:cNvCxnSpPr/>
            <p:nvPr/>
          </p:nvCxnSpPr>
          <p:spPr>
            <a:xfrm>
              <a:off x="4069080" y="3005253"/>
              <a:ext cx="12618720" cy="0"/>
            </a:xfrm>
            <a:prstGeom prst="line">
              <a:avLst/>
            </a:prstGeom>
            <a:noFill/>
            <a:ln w="57150" cap="flat" cmpd="sng" algn="ctr">
              <a:solidFill>
                <a:srgbClr val="C0504D">
                  <a:shade val="95000"/>
                  <a:satMod val="105000"/>
                </a:srgbClr>
              </a:solidFill>
              <a:prstDash val="solid"/>
            </a:ln>
            <a:effectLst/>
          </p:spPr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6D467D9E-2E4B-4106-9549-D1F510C43199}"/>
              </a:ext>
            </a:extLst>
          </p:cNvPr>
          <p:cNvSpPr txBox="1"/>
          <p:nvPr/>
        </p:nvSpPr>
        <p:spPr>
          <a:xfrm>
            <a:off x="2336993" y="1226064"/>
            <a:ext cx="4458908" cy="3266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4572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Loài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tuyến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mồ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hôi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nhỏ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nằm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ở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miếng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đệm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. Khi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các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tuyến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này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sẽ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được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kích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hoạt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và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làm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giảm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nhiệt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độ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cơ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thể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nhưng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nhiều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.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Để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chống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nóng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cơ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thể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chủ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yếu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dựa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vào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việc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há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miệng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thè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lưỡi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và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thở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hổn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hển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</a:rPr>
              <a:t>.</a:t>
            </a:r>
          </a:p>
        </p:txBody>
      </p:sp>
      <p:pic>
        <p:nvPicPr>
          <p:cNvPr id="4100" name="Picture 4" descr="Chân Chó Và Những Tác Dụng Đặc Biệt">
            <a:extLst>
              <a:ext uri="{FF2B5EF4-FFF2-40B4-BE49-F238E27FC236}">
                <a16:creationId xmlns:a16="http://schemas.microsoft.com/office/drawing/2014/main" id="{70259BF4-2B35-422D-9510-8AD0AA3AED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654" r="29512"/>
          <a:stretch/>
        </p:blipFill>
        <p:spPr bwMode="auto">
          <a:xfrm>
            <a:off x="7253930" y="2880287"/>
            <a:ext cx="1524091" cy="118482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Chó thở gấp có nguy hiểm không? Xử trí thế nào? - Thú Cưng AZ">
            <a:extLst>
              <a:ext uri="{FF2B5EF4-FFF2-40B4-BE49-F238E27FC236}">
                <a16:creationId xmlns:a16="http://schemas.microsoft.com/office/drawing/2014/main" id="{6E06C237-1291-4FFB-93C9-930EEA8B81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87" y="1970147"/>
            <a:ext cx="1604274" cy="1203205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4" descr="Bệnh khó thở ở chó">
            <a:extLst>
              <a:ext uri="{FF2B5EF4-FFF2-40B4-BE49-F238E27FC236}">
                <a16:creationId xmlns:a16="http://schemas.microsoft.com/office/drawing/2014/main" id="{9B3AA54B-21AD-46CF-BB63-66E33EFA42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2862" y="1078384"/>
            <a:ext cx="1655159" cy="1243311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5595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" name="Google Shape;2868;p49"/>
          <p:cNvSpPr txBox="1">
            <a:spLocks noGrp="1"/>
          </p:cNvSpPr>
          <p:nvPr>
            <p:ph type="title"/>
          </p:nvPr>
        </p:nvSpPr>
        <p:spPr>
          <a:xfrm>
            <a:off x="1820491" y="2198642"/>
            <a:ext cx="5338243" cy="16317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DINH DƯỠNG </a:t>
            </a:r>
            <a:br>
              <a:rPr lang="en" dirty="0"/>
            </a:br>
            <a:r>
              <a:rPr lang="en" dirty="0"/>
              <a:t>Ở ĐỘNG VẬT</a:t>
            </a:r>
            <a:endParaRPr dirty="0"/>
          </a:p>
        </p:txBody>
      </p:sp>
      <p:sp>
        <p:nvSpPr>
          <p:cNvPr id="2870" name="Google Shape;2870;p49"/>
          <p:cNvSpPr txBox="1">
            <a:spLocks noGrp="1"/>
          </p:cNvSpPr>
          <p:nvPr>
            <p:ph type="title" idx="2"/>
          </p:nvPr>
        </p:nvSpPr>
        <p:spPr>
          <a:xfrm>
            <a:off x="3716959" y="1048499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II</a:t>
            </a:r>
            <a:endParaRPr sz="7200" dirty="0"/>
          </a:p>
        </p:txBody>
      </p:sp>
      <p:grpSp>
        <p:nvGrpSpPr>
          <p:cNvPr id="2871" name="Google Shape;2871;p49"/>
          <p:cNvGrpSpPr/>
          <p:nvPr/>
        </p:nvGrpSpPr>
        <p:grpSpPr>
          <a:xfrm flipH="1">
            <a:off x="6119852" y="1533386"/>
            <a:ext cx="421743" cy="181119"/>
            <a:chOff x="1768913" y="866050"/>
            <a:chExt cx="181200" cy="79400"/>
          </a:xfrm>
        </p:grpSpPr>
        <p:sp>
          <p:nvSpPr>
            <p:cNvPr id="2872" name="Google Shape;2872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49"/>
          <p:cNvGrpSpPr/>
          <p:nvPr/>
        </p:nvGrpSpPr>
        <p:grpSpPr>
          <a:xfrm flipH="1">
            <a:off x="7140696" y="3493749"/>
            <a:ext cx="740145" cy="260673"/>
            <a:chOff x="8047125" y="1102275"/>
            <a:chExt cx="318000" cy="114275"/>
          </a:xfrm>
        </p:grpSpPr>
        <p:sp>
          <p:nvSpPr>
            <p:cNvPr id="2878" name="Google Shape;2878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5" name="Google Shape;2885;p49"/>
          <p:cNvGrpSpPr/>
          <p:nvPr/>
        </p:nvGrpSpPr>
        <p:grpSpPr>
          <a:xfrm>
            <a:off x="695862" y="2057060"/>
            <a:ext cx="740145" cy="260673"/>
            <a:chOff x="8047125" y="1102275"/>
            <a:chExt cx="318000" cy="114275"/>
          </a:xfrm>
        </p:grpSpPr>
        <p:sp>
          <p:nvSpPr>
            <p:cNvPr id="2886" name="Google Shape;2886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3" name="Google Shape;2893;p49"/>
          <p:cNvGrpSpPr/>
          <p:nvPr/>
        </p:nvGrpSpPr>
        <p:grpSpPr>
          <a:xfrm>
            <a:off x="1436002" y="3669736"/>
            <a:ext cx="421743" cy="181119"/>
            <a:chOff x="1768913" y="866050"/>
            <a:chExt cx="181200" cy="79400"/>
          </a:xfrm>
        </p:grpSpPr>
        <p:sp>
          <p:nvSpPr>
            <p:cNvPr id="2894" name="Google Shape;2894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9" name="Google Shape;2899;p49"/>
          <p:cNvGrpSpPr/>
          <p:nvPr/>
        </p:nvGrpSpPr>
        <p:grpSpPr>
          <a:xfrm flipH="1">
            <a:off x="7825338" y="1824540"/>
            <a:ext cx="676371" cy="232501"/>
            <a:chOff x="7331200" y="1084150"/>
            <a:chExt cx="290600" cy="101925"/>
          </a:xfrm>
        </p:grpSpPr>
        <p:sp>
          <p:nvSpPr>
            <p:cNvPr id="2900" name="Google Shape;2900;p4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8" name="Google Shape;2908;p49"/>
          <p:cNvGrpSpPr/>
          <p:nvPr/>
        </p:nvGrpSpPr>
        <p:grpSpPr>
          <a:xfrm>
            <a:off x="291262" y="450081"/>
            <a:ext cx="1355465" cy="1371605"/>
            <a:chOff x="2210400" y="3847725"/>
            <a:chExt cx="293925" cy="297425"/>
          </a:xfrm>
        </p:grpSpPr>
        <p:sp>
          <p:nvSpPr>
            <p:cNvPr id="2909" name="Google Shape;2909;p49"/>
            <p:cNvSpPr/>
            <p:nvPr/>
          </p:nvSpPr>
          <p:spPr>
            <a:xfrm>
              <a:off x="2304575" y="3947975"/>
              <a:ext cx="110000" cy="107925"/>
            </a:xfrm>
            <a:custGeom>
              <a:avLst/>
              <a:gdLst/>
              <a:ahLst/>
              <a:cxnLst/>
              <a:rect l="l" t="t" r="r" b="b"/>
              <a:pathLst>
                <a:path w="4400" h="4317" extrusionOk="0">
                  <a:moveTo>
                    <a:pt x="2095" y="1"/>
                  </a:moveTo>
                  <a:cubicBezTo>
                    <a:pt x="2020" y="2"/>
                    <a:pt x="1946" y="11"/>
                    <a:pt x="1873" y="23"/>
                  </a:cubicBezTo>
                  <a:cubicBezTo>
                    <a:pt x="1831" y="27"/>
                    <a:pt x="1783" y="33"/>
                    <a:pt x="1746" y="52"/>
                  </a:cubicBezTo>
                  <a:cubicBezTo>
                    <a:pt x="1593" y="103"/>
                    <a:pt x="1450" y="162"/>
                    <a:pt x="1317" y="231"/>
                  </a:cubicBezTo>
                  <a:cubicBezTo>
                    <a:pt x="1315" y="231"/>
                    <a:pt x="1312" y="232"/>
                    <a:pt x="1309" y="232"/>
                  </a:cubicBezTo>
                  <a:cubicBezTo>
                    <a:pt x="1301" y="236"/>
                    <a:pt x="1291" y="241"/>
                    <a:pt x="1283" y="244"/>
                  </a:cubicBezTo>
                  <a:cubicBezTo>
                    <a:pt x="1265" y="252"/>
                    <a:pt x="1247" y="263"/>
                    <a:pt x="1229" y="273"/>
                  </a:cubicBezTo>
                  <a:cubicBezTo>
                    <a:pt x="1212" y="282"/>
                    <a:pt x="1196" y="294"/>
                    <a:pt x="1179" y="304"/>
                  </a:cubicBezTo>
                  <a:cubicBezTo>
                    <a:pt x="1176" y="305"/>
                    <a:pt x="1171" y="308"/>
                    <a:pt x="1168" y="311"/>
                  </a:cubicBezTo>
                  <a:cubicBezTo>
                    <a:pt x="1162" y="315"/>
                    <a:pt x="1156" y="319"/>
                    <a:pt x="1150" y="323"/>
                  </a:cubicBezTo>
                  <a:cubicBezTo>
                    <a:pt x="597" y="659"/>
                    <a:pt x="259" y="1151"/>
                    <a:pt x="122" y="1675"/>
                  </a:cubicBezTo>
                  <a:cubicBezTo>
                    <a:pt x="114" y="1695"/>
                    <a:pt x="111" y="1719"/>
                    <a:pt x="106" y="1741"/>
                  </a:cubicBezTo>
                  <a:cubicBezTo>
                    <a:pt x="105" y="1748"/>
                    <a:pt x="104" y="1755"/>
                    <a:pt x="103" y="1762"/>
                  </a:cubicBezTo>
                  <a:lnTo>
                    <a:pt x="103" y="1763"/>
                  </a:lnTo>
                  <a:cubicBezTo>
                    <a:pt x="98" y="1783"/>
                    <a:pt x="95" y="1804"/>
                    <a:pt x="93" y="1826"/>
                  </a:cubicBezTo>
                  <a:cubicBezTo>
                    <a:pt x="87" y="1850"/>
                    <a:pt x="82" y="1873"/>
                    <a:pt x="78" y="1897"/>
                  </a:cubicBezTo>
                  <a:cubicBezTo>
                    <a:pt x="77" y="1900"/>
                    <a:pt x="77" y="1904"/>
                    <a:pt x="77" y="1907"/>
                  </a:cubicBezTo>
                  <a:cubicBezTo>
                    <a:pt x="74" y="1915"/>
                    <a:pt x="73" y="1924"/>
                    <a:pt x="72" y="1932"/>
                  </a:cubicBezTo>
                  <a:cubicBezTo>
                    <a:pt x="72" y="1939"/>
                    <a:pt x="70" y="1945"/>
                    <a:pt x="70" y="1950"/>
                  </a:cubicBezTo>
                  <a:cubicBezTo>
                    <a:pt x="70" y="1954"/>
                    <a:pt x="69" y="1956"/>
                    <a:pt x="69" y="1958"/>
                  </a:cubicBezTo>
                  <a:cubicBezTo>
                    <a:pt x="0" y="2522"/>
                    <a:pt x="157" y="3098"/>
                    <a:pt x="523" y="3540"/>
                  </a:cubicBezTo>
                  <a:cubicBezTo>
                    <a:pt x="526" y="3547"/>
                    <a:pt x="530" y="3552"/>
                    <a:pt x="535" y="3557"/>
                  </a:cubicBezTo>
                  <a:cubicBezTo>
                    <a:pt x="536" y="3560"/>
                    <a:pt x="539" y="3562"/>
                    <a:pt x="541" y="3565"/>
                  </a:cubicBezTo>
                  <a:lnTo>
                    <a:pt x="542" y="3565"/>
                  </a:lnTo>
                  <a:lnTo>
                    <a:pt x="542" y="3566"/>
                  </a:lnTo>
                  <a:lnTo>
                    <a:pt x="544" y="3568"/>
                  </a:lnTo>
                  <a:lnTo>
                    <a:pt x="557" y="3581"/>
                  </a:lnTo>
                  <a:cubicBezTo>
                    <a:pt x="588" y="3618"/>
                    <a:pt x="618" y="3653"/>
                    <a:pt x="652" y="3686"/>
                  </a:cubicBezTo>
                  <a:cubicBezTo>
                    <a:pt x="656" y="3690"/>
                    <a:pt x="661" y="3694"/>
                    <a:pt x="666" y="3699"/>
                  </a:cubicBezTo>
                  <a:cubicBezTo>
                    <a:pt x="679" y="3711"/>
                    <a:pt x="694" y="3725"/>
                    <a:pt x="710" y="3735"/>
                  </a:cubicBezTo>
                  <a:cubicBezTo>
                    <a:pt x="1042" y="4040"/>
                    <a:pt x="1496" y="4251"/>
                    <a:pt x="2066" y="4304"/>
                  </a:cubicBezTo>
                  <a:cubicBezTo>
                    <a:pt x="2068" y="4305"/>
                    <a:pt x="2071" y="4305"/>
                    <a:pt x="2072" y="4306"/>
                  </a:cubicBezTo>
                  <a:cubicBezTo>
                    <a:pt x="2077" y="4307"/>
                    <a:pt x="2081" y="4308"/>
                    <a:pt x="2087" y="4308"/>
                  </a:cubicBezTo>
                  <a:cubicBezTo>
                    <a:pt x="2103" y="4312"/>
                    <a:pt x="2120" y="4313"/>
                    <a:pt x="2137" y="4314"/>
                  </a:cubicBezTo>
                  <a:cubicBezTo>
                    <a:pt x="2150" y="4315"/>
                    <a:pt x="2162" y="4315"/>
                    <a:pt x="2175" y="4315"/>
                  </a:cubicBezTo>
                  <a:cubicBezTo>
                    <a:pt x="2184" y="4316"/>
                    <a:pt x="2192" y="4316"/>
                    <a:pt x="2201" y="4316"/>
                  </a:cubicBezTo>
                  <a:lnTo>
                    <a:pt x="2305" y="4316"/>
                  </a:lnTo>
                  <a:cubicBezTo>
                    <a:pt x="2311" y="4315"/>
                    <a:pt x="2318" y="4314"/>
                    <a:pt x="2324" y="4312"/>
                  </a:cubicBezTo>
                  <a:lnTo>
                    <a:pt x="2324" y="4316"/>
                  </a:lnTo>
                  <a:lnTo>
                    <a:pt x="2389" y="4316"/>
                  </a:lnTo>
                  <a:cubicBezTo>
                    <a:pt x="3241" y="4165"/>
                    <a:pt x="3880" y="3390"/>
                    <a:pt x="4186" y="2622"/>
                  </a:cubicBezTo>
                  <a:cubicBezTo>
                    <a:pt x="4399" y="2064"/>
                    <a:pt x="4289" y="1438"/>
                    <a:pt x="3991" y="934"/>
                  </a:cubicBezTo>
                  <a:cubicBezTo>
                    <a:pt x="3768" y="617"/>
                    <a:pt x="3445" y="403"/>
                    <a:pt x="3094" y="249"/>
                  </a:cubicBezTo>
                  <a:cubicBezTo>
                    <a:pt x="3093" y="250"/>
                    <a:pt x="3092" y="251"/>
                    <a:pt x="3091" y="251"/>
                  </a:cubicBezTo>
                  <a:cubicBezTo>
                    <a:pt x="3077" y="243"/>
                    <a:pt x="3065" y="234"/>
                    <a:pt x="3051" y="225"/>
                  </a:cubicBezTo>
                  <a:cubicBezTo>
                    <a:pt x="3036" y="217"/>
                    <a:pt x="3021" y="211"/>
                    <a:pt x="3005" y="204"/>
                  </a:cubicBezTo>
                  <a:cubicBezTo>
                    <a:pt x="2988" y="196"/>
                    <a:pt x="2971" y="188"/>
                    <a:pt x="2953" y="180"/>
                  </a:cubicBezTo>
                  <a:cubicBezTo>
                    <a:pt x="2942" y="175"/>
                    <a:pt x="2931" y="170"/>
                    <a:pt x="2919" y="164"/>
                  </a:cubicBezTo>
                  <a:cubicBezTo>
                    <a:pt x="2901" y="156"/>
                    <a:pt x="2883" y="147"/>
                    <a:pt x="2863" y="139"/>
                  </a:cubicBezTo>
                  <a:cubicBezTo>
                    <a:pt x="2846" y="133"/>
                    <a:pt x="2829" y="129"/>
                    <a:pt x="2812" y="123"/>
                  </a:cubicBezTo>
                  <a:cubicBezTo>
                    <a:pt x="2760" y="103"/>
                    <a:pt x="2707" y="90"/>
                    <a:pt x="2653" y="75"/>
                  </a:cubicBezTo>
                  <a:cubicBezTo>
                    <a:pt x="2650" y="74"/>
                    <a:pt x="2646" y="74"/>
                    <a:pt x="2643" y="72"/>
                  </a:cubicBezTo>
                  <a:cubicBezTo>
                    <a:pt x="2604" y="60"/>
                    <a:pt x="2567" y="49"/>
                    <a:pt x="2528" y="40"/>
                  </a:cubicBezTo>
                  <a:cubicBezTo>
                    <a:pt x="2527" y="40"/>
                    <a:pt x="2526" y="39"/>
                    <a:pt x="2526" y="39"/>
                  </a:cubicBezTo>
                  <a:cubicBezTo>
                    <a:pt x="2463" y="18"/>
                    <a:pt x="2395" y="15"/>
                    <a:pt x="2329" y="8"/>
                  </a:cubicBezTo>
                  <a:cubicBezTo>
                    <a:pt x="2294" y="4"/>
                    <a:pt x="2256" y="3"/>
                    <a:pt x="2220" y="3"/>
                  </a:cubicBezTo>
                  <a:cubicBezTo>
                    <a:pt x="2177" y="2"/>
                    <a:pt x="2136" y="1"/>
                    <a:pt x="2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9"/>
            <p:cNvSpPr/>
            <p:nvPr/>
          </p:nvSpPr>
          <p:spPr>
            <a:xfrm>
              <a:off x="2303650" y="3945175"/>
              <a:ext cx="113350" cy="112900"/>
            </a:xfrm>
            <a:custGeom>
              <a:avLst/>
              <a:gdLst/>
              <a:ahLst/>
              <a:cxnLst/>
              <a:rect l="l" t="t" r="r" b="b"/>
              <a:pathLst>
                <a:path w="4534" h="4516" extrusionOk="0">
                  <a:moveTo>
                    <a:pt x="2181" y="512"/>
                  </a:moveTo>
                  <a:cubicBezTo>
                    <a:pt x="2886" y="512"/>
                    <a:pt x="3593" y="919"/>
                    <a:pt x="3938" y="1606"/>
                  </a:cubicBezTo>
                  <a:cubicBezTo>
                    <a:pt x="4186" y="2076"/>
                    <a:pt x="4060" y="2586"/>
                    <a:pt x="3759" y="3001"/>
                  </a:cubicBezTo>
                  <a:cubicBezTo>
                    <a:pt x="3465" y="3574"/>
                    <a:pt x="2892" y="3971"/>
                    <a:pt x="2266" y="4100"/>
                  </a:cubicBezTo>
                  <a:cubicBezTo>
                    <a:pt x="2143" y="4100"/>
                    <a:pt x="2020" y="4091"/>
                    <a:pt x="1898" y="4069"/>
                  </a:cubicBezTo>
                  <a:cubicBezTo>
                    <a:pt x="1660" y="4020"/>
                    <a:pt x="1423" y="3929"/>
                    <a:pt x="1211" y="3802"/>
                  </a:cubicBezTo>
                  <a:cubicBezTo>
                    <a:pt x="1153" y="3752"/>
                    <a:pt x="1091" y="3708"/>
                    <a:pt x="1026" y="3669"/>
                  </a:cubicBezTo>
                  <a:cubicBezTo>
                    <a:pt x="958" y="3607"/>
                    <a:pt x="892" y="3541"/>
                    <a:pt x="832" y="3471"/>
                  </a:cubicBezTo>
                  <a:cubicBezTo>
                    <a:pt x="817" y="3446"/>
                    <a:pt x="799" y="3424"/>
                    <a:pt x="777" y="3406"/>
                  </a:cubicBezTo>
                  <a:cubicBezTo>
                    <a:pt x="618" y="3207"/>
                    <a:pt x="497" y="2982"/>
                    <a:pt x="429" y="2739"/>
                  </a:cubicBezTo>
                  <a:cubicBezTo>
                    <a:pt x="313" y="2137"/>
                    <a:pt x="561" y="1448"/>
                    <a:pt x="967" y="1001"/>
                  </a:cubicBezTo>
                  <a:cubicBezTo>
                    <a:pt x="1315" y="666"/>
                    <a:pt x="1747" y="512"/>
                    <a:pt x="2181" y="512"/>
                  </a:cubicBezTo>
                  <a:close/>
                  <a:moveTo>
                    <a:pt x="2192" y="0"/>
                  </a:moveTo>
                  <a:cubicBezTo>
                    <a:pt x="1990" y="0"/>
                    <a:pt x="1633" y="145"/>
                    <a:pt x="1543" y="172"/>
                  </a:cubicBezTo>
                  <a:cubicBezTo>
                    <a:pt x="1520" y="146"/>
                    <a:pt x="1495" y="135"/>
                    <a:pt x="1472" y="135"/>
                  </a:cubicBezTo>
                  <a:cubicBezTo>
                    <a:pt x="1414" y="135"/>
                    <a:pt x="1361" y="202"/>
                    <a:pt x="1340" y="263"/>
                  </a:cubicBezTo>
                  <a:cubicBezTo>
                    <a:pt x="1280" y="291"/>
                    <a:pt x="1221" y="323"/>
                    <a:pt x="1165" y="359"/>
                  </a:cubicBezTo>
                  <a:cubicBezTo>
                    <a:pt x="1143" y="374"/>
                    <a:pt x="1119" y="387"/>
                    <a:pt x="1096" y="403"/>
                  </a:cubicBezTo>
                  <a:cubicBezTo>
                    <a:pt x="860" y="504"/>
                    <a:pt x="714" y="785"/>
                    <a:pt x="548" y="978"/>
                  </a:cubicBezTo>
                  <a:cubicBezTo>
                    <a:pt x="394" y="1199"/>
                    <a:pt x="154" y="1408"/>
                    <a:pt x="123" y="1686"/>
                  </a:cubicBezTo>
                  <a:cubicBezTo>
                    <a:pt x="60" y="1833"/>
                    <a:pt x="21" y="1988"/>
                    <a:pt x="7" y="2147"/>
                  </a:cubicBezTo>
                  <a:cubicBezTo>
                    <a:pt x="1" y="2188"/>
                    <a:pt x="14" y="2234"/>
                    <a:pt x="49" y="2260"/>
                  </a:cubicBezTo>
                  <a:cubicBezTo>
                    <a:pt x="37" y="2375"/>
                    <a:pt x="33" y="2495"/>
                    <a:pt x="61" y="2606"/>
                  </a:cubicBezTo>
                  <a:cubicBezTo>
                    <a:pt x="17" y="2937"/>
                    <a:pt x="203" y="3232"/>
                    <a:pt x="420" y="3465"/>
                  </a:cubicBezTo>
                  <a:cubicBezTo>
                    <a:pt x="389" y="3562"/>
                    <a:pt x="507" y="3639"/>
                    <a:pt x="560" y="3709"/>
                  </a:cubicBezTo>
                  <a:cubicBezTo>
                    <a:pt x="715" y="3913"/>
                    <a:pt x="931" y="4026"/>
                    <a:pt x="1157" y="4124"/>
                  </a:cubicBezTo>
                  <a:cubicBezTo>
                    <a:pt x="1191" y="4211"/>
                    <a:pt x="1374" y="4250"/>
                    <a:pt x="1448" y="4299"/>
                  </a:cubicBezTo>
                  <a:cubicBezTo>
                    <a:pt x="1485" y="4308"/>
                    <a:pt x="1535" y="4333"/>
                    <a:pt x="1589" y="4359"/>
                  </a:cubicBezTo>
                  <a:cubicBezTo>
                    <a:pt x="1596" y="4388"/>
                    <a:pt x="1615" y="4415"/>
                    <a:pt x="1644" y="4425"/>
                  </a:cubicBezTo>
                  <a:cubicBezTo>
                    <a:pt x="1797" y="4476"/>
                    <a:pt x="1957" y="4511"/>
                    <a:pt x="2119" y="4515"/>
                  </a:cubicBezTo>
                  <a:cubicBezTo>
                    <a:pt x="2330" y="4508"/>
                    <a:pt x="2575" y="4477"/>
                    <a:pt x="2744" y="4347"/>
                  </a:cubicBezTo>
                  <a:cubicBezTo>
                    <a:pt x="2849" y="4307"/>
                    <a:pt x="3102" y="4336"/>
                    <a:pt x="3062" y="4164"/>
                  </a:cubicBezTo>
                  <a:cubicBezTo>
                    <a:pt x="3146" y="4122"/>
                    <a:pt x="3247" y="4129"/>
                    <a:pt x="3310" y="4049"/>
                  </a:cubicBezTo>
                  <a:cubicBezTo>
                    <a:pt x="3318" y="4035"/>
                    <a:pt x="3320" y="4022"/>
                    <a:pt x="3321" y="4009"/>
                  </a:cubicBezTo>
                  <a:cubicBezTo>
                    <a:pt x="3954" y="3579"/>
                    <a:pt x="4299" y="2824"/>
                    <a:pt x="4372" y="2077"/>
                  </a:cubicBezTo>
                  <a:cubicBezTo>
                    <a:pt x="4533" y="2020"/>
                    <a:pt x="4417" y="1804"/>
                    <a:pt x="4378" y="1693"/>
                  </a:cubicBezTo>
                  <a:cubicBezTo>
                    <a:pt x="4456" y="1578"/>
                    <a:pt x="4293" y="1459"/>
                    <a:pt x="4249" y="1356"/>
                  </a:cubicBezTo>
                  <a:cubicBezTo>
                    <a:pt x="4306" y="1292"/>
                    <a:pt x="4246" y="1200"/>
                    <a:pt x="4195" y="1151"/>
                  </a:cubicBezTo>
                  <a:cubicBezTo>
                    <a:pt x="4095" y="1053"/>
                    <a:pt x="4010" y="944"/>
                    <a:pt x="3896" y="861"/>
                  </a:cubicBezTo>
                  <a:cubicBezTo>
                    <a:pt x="3808" y="781"/>
                    <a:pt x="3611" y="444"/>
                    <a:pt x="3466" y="444"/>
                  </a:cubicBezTo>
                  <a:cubicBezTo>
                    <a:pt x="3443" y="444"/>
                    <a:pt x="3421" y="452"/>
                    <a:pt x="3401" y="472"/>
                  </a:cubicBezTo>
                  <a:cubicBezTo>
                    <a:pt x="3201" y="375"/>
                    <a:pt x="2995" y="289"/>
                    <a:pt x="2781" y="235"/>
                  </a:cubicBezTo>
                  <a:cubicBezTo>
                    <a:pt x="2800" y="203"/>
                    <a:pt x="2794" y="164"/>
                    <a:pt x="2741" y="120"/>
                  </a:cubicBezTo>
                  <a:cubicBezTo>
                    <a:pt x="2705" y="102"/>
                    <a:pt x="2665" y="96"/>
                    <a:pt x="2624" y="96"/>
                  </a:cubicBezTo>
                  <a:cubicBezTo>
                    <a:pt x="2527" y="96"/>
                    <a:pt x="2423" y="131"/>
                    <a:pt x="2330" y="135"/>
                  </a:cubicBezTo>
                  <a:cubicBezTo>
                    <a:pt x="2354" y="35"/>
                    <a:pt x="2292" y="0"/>
                    <a:pt x="21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9"/>
            <p:cNvSpPr/>
            <p:nvPr/>
          </p:nvSpPr>
          <p:spPr>
            <a:xfrm>
              <a:off x="2344600" y="403275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5"/>
                    <a:pt x="43" y="188"/>
                    <a:pt x="94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9"/>
            <p:cNvSpPr/>
            <p:nvPr/>
          </p:nvSpPr>
          <p:spPr>
            <a:xfrm>
              <a:off x="2351725" y="4035425"/>
              <a:ext cx="4725" cy="4700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1"/>
                  </a:moveTo>
                  <a:cubicBezTo>
                    <a:pt x="43" y="1"/>
                    <a:pt x="1" y="43"/>
                    <a:pt x="1" y="93"/>
                  </a:cubicBezTo>
                  <a:cubicBezTo>
                    <a:pt x="1" y="145"/>
                    <a:pt x="43" y="187"/>
                    <a:pt x="95" y="187"/>
                  </a:cubicBezTo>
                  <a:cubicBezTo>
                    <a:pt x="145" y="187"/>
                    <a:pt x="188" y="144"/>
                    <a:pt x="188" y="93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9"/>
            <p:cNvSpPr/>
            <p:nvPr/>
          </p:nvSpPr>
          <p:spPr>
            <a:xfrm>
              <a:off x="2375625" y="3968975"/>
              <a:ext cx="4725" cy="4675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5" y="0"/>
                  </a:moveTo>
                  <a:cubicBezTo>
                    <a:pt x="43" y="0"/>
                    <a:pt x="1" y="42"/>
                    <a:pt x="1" y="93"/>
                  </a:cubicBezTo>
                  <a:cubicBezTo>
                    <a:pt x="1" y="144"/>
                    <a:pt x="44" y="187"/>
                    <a:pt x="95" y="187"/>
                  </a:cubicBezTo>
                  <a:cubicBezTo>
                    <a:pt x="145" y="187"/>
                    <a:pt x="188" y="143"/>
                    <a:pt x="188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9"/>
            <p:cNvSpPr/>
            <p:nvPr/>
          </p:nvSpPr>
          <p:spPr>
            <a:xfrm>
              <a:off x="2323725" y="3986775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9"/>
            <p:cNvSpPr/>
            <p:nvPr/>
          </p:nvSpPr>
          <p:spPr>
            <a:xfrm>
              <a:off x="2321850" y="3976275"/>
              <a:ext cx="80250" cy="53900"/>
            </a:xfrm>
            <a:custGeom>
              <a:avLst/>
              <a:gdLst/>
              <a:ahLst/>
              <a:cxnLst/>
              <a:rect l="l" t="t" r="r" b="b"/>
              <a:pathLst>
                <a:path w="3210" h="2156" extrusionOk="0">
                  <a:moveTo>
                    <a:pt x="1693" y="1"/>
                  </a:moveTo>
                  <a:cubicBezTo>
                    <a:pt x="178" y="1"/>
                    <a:pt x="1" y="2044"/>
                    <a:pt x="1585" y="2155"/>
                  </a:cubicBezTo>
                  <a:cubicBezTo>
                    <a:pt x="2921" y="2119"/>
                    <a:pt x="3210" y="81"/>
                    <a:pt x="1722" y="1"/>
                  </a:cubicBezTo>
                  <a:cubicBezTo>
                    <a:pt x="1712" y="1"/>
                    <a:pt x="1702" y="1"/>
                    <a:pt x="16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9"/>
            <p:cNvSpPr/>
            <p:nvPr/>
          </p:nvSpPr>
          <p:spPr>
            <a:xfrm>
              <a:off x="2317950" y="3852175"/>
              <a:ext cx="80100" cy="97775"/>
            </a:xfrm>
            <a:custGeom>
              <a:avLst/>
              <a:gdLst/>
              <a:ahLst/>
              <a:cxnLst/>
              <a:rect l="l" t="t" r="r" b="b"/>
              <a:pathLst>
                <a:path w="3204" h="3911" extrusionOk="0">
                  <a:moveTo>
                    <a:pt x="1565" y="1"/>
                  </a:moveTo>
                  <a:cubicBezTo>
                    <a:pt x="1083" y="1"/>
                    <a:pt x="601" y="314"/>
                    <a:pt x="350" y="724"/>
                  </a:cubicBezTo>
                  <a:cubicBezTo>
                    <a:pt x="8" y="1223"/>
                    <a:pt x="0" y="1866"/>
                    <a:pt x="78" y="2445"/>
                  </a:cubicBezTo>
                  <a:cubicBezTo>
                    <a:pt x="180" y="2848"/>
                    <a:pt x="278" y="3273"/>
                    <a:pt x="476" y="3642"/>
                  </a:cubicBezTo>
                  <a:cubicBezTo>
                    <a:pt x="551" y="3730"/>
                    <a:pt x="627" y="3827"/>
                    <a:pt x="655" y="3911"/>
                  </a:cubicBezTo>
                  <a:cubicBezTo>
                    <a:pt x="966" y="3749"/>
                    <a:pt x="1310" y="3658"/>
                    <a:pt x="1659" y="3658"/>
                  </a:cubicBezTo>
                  <a:cubicBezTo>
                    <a:pt x="1708" y="3658"/>
                    <a:pt x="1758" y="3660"/>
                    <a:pt x="1807" y="3664"/>
                  </a:cubicBezTo>
                  <a:cubicBezTo>
                    <a:pt x="2032" y="3694"/>
                    <a:pt x="2260" y="3752"/>
                    <a:pt x="2477" y="3834"/>
                  </a:cubicBezTo>
                  <a:cubicBezTo>
                    <a:pt x="2522" y="3713"/>
                    <a:pt x="2562" y="3589"/>
                    <a:pt x="2605" y="3475"/>
                  </a:cubicBezTo>
                  <a:cubicBezTo>
                    <a:pt x="2984" y="2393"/>
                    <a:pt x="3203" y="830"/>
                    <a:pt x="2071" y="130"/>
                  </a:cubicBezTo>
                  <a:cubicBezTo>
                    <a:pt x="1909" y="41"/>
                    <a:pt x="1737" y="1"/>
                    <a:pt x="1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9"/>
            <p:cNvSpPr/>
            <p:nvPr/>
          </p:nvSpPr>
          <p:spPr>
            <a:xfrm>
              <a:off x="2386375" y="3909150"/>
              <a:ext cx="100175" cy="88000"/>
            </a:xfrm>
            <a:custGeom>
              <a:avLst/>
              <a:gdLst/>
              <a:ahLst/>
              <a:cxnLst/>
              <a:rect l="l" t="t" r="r" b="b"/>
              <a:pathLst>
                <a:path w="4007" h="3520" extrusionOk="0">
                  <a:moveTo>
                    <a:pt x="2731" y="0"/>
                  </a:moveTo>
                  <a:cubicBezTo>
                    <a:pt x="2615" y="0"/>
                    <a:pt x="2499" y="16"/>
                    <a:pt x="2393" y="44"/>
                  </a:cubicBezTo>
                  <a:cubicBezTo>
                    <a:pt x="1819" y="171"/>
                    <a:pt x="1315" y="489"/>
                    <a:pt x="872" y="859"/>
                  </a:cubicBezTo>
                  <a:cubicBezTo>
                    <a:pt x="576" y="1076"/>
                    <a:pt x="314" y="1305"/>
                    <a:pt x="68" y="1571"/>
                  </a:cubicBezTo>
                  <a:cubicBezTo>
                    <a:pt x="55" y="1595"/>
                    <a:pt x="38" y="1618"/>
                    <a:pt x="24" y="1637"/>
                  </a:cubicBezTo>
                  <a:cubicBezTo>
                    <a:pt x="17" y="1648"/>
                    <a:pt x="10" y="1659"/>
                    <a:pt x="1" y="1670"/>
                  </a:cubicBezTo>
                  <a:cubicBezTo>
                    <a:pt x="545" y="1941"/>
                    <a:pt x="992" y="2385"/>
                    <a:pt x="1144" y="2993"/>
                  </a:cubicBezTo>
                  <a:cubicBezTo>
                    <a:pt x="1197" y="3159"/>
                    <a:pt x="1220" y="3336"/>
                    <a:pt x="1215" y="3519"/>
                  </a:cubicBezTo>
                  <a:cubicBezTo>
                    <a:pt x="1249" y="3500"/>
                    <a:pt x="1293" y="3487"/>
                    <a:pt x="1327" y="3478"/>
                  </a:cubicBezTo>
                  <a:cubicBezTo>
                    <a:pt x="2142" y="3267"/>
                    <a:pt x="3112" y="3044"/>
                    <a:pt x="3592" y="2289"/>
                  </a:cubicBezTo>
                  <a:cubicBezTo>
                    <a:pt x="4006" y="1689"/>
                    <a:pt x="3867" y="859"/>
                    <a:pt x="3436" y="309"/>
                  </a:cubicBezTo>
                  <a:cubicBezTo>
                    <a:pt x="3271" y="87"/>
                    <a:pt x="3000" y="0"/>
                    <a:pt x="2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9"/>
            <p:cNvSpPr/>
            <p:nvPr/>
          </p:nvSpPr>
          <p:spPr>
            <a:xfrm>
              <a:off x="2397725" y="4001650"/>
              <a:ext cx="97250" cy="75000"/>
            </a:xfrm>
            <a:custGeom>
              <a:avLst/>
              <a:gdLst/>
              <a:ahLst/>
              <a:cxnLst/>
              <a:rect l="l" t="t" r="r" b="b"/>
              <a:pathLst>
                <a:path w="3890" h="3000" extrusionOk="0">
                  <a:moveTo>
                    <a:pt x="957" y="1"/>
                  </a:moveTo>
                  <a:cubicBezTo>
                    <a:pt x="941" y="1"/>
                    <a:pt x="925" y="1"/>
                    <a:pt x="910" y="1"/>
                  </a:cubicBezTo>
                  <a:cubicBezTo>
                    <a:pt x="908" y="1"/>
                    <a:pt x="907" y="1"/>
                    <a:pt x="905" y="1"/>
                  </a:cubicBezTo>
                  <a:cubicBezTo>
                    <a:pt x="864" y="1"/>
                    <a:pt x="810" y="13"/>
                    <a:pt x="764" y="13"/>
                  </a:cubicBezTo>
                  <a:cubicBezTo>
                    <a:pt x="759" y="13"/>
                    <a:pt x="754" y="13"/>
                    <a:pt x="749" y="13"/>
                  </a:cubicBezTo>
                  <a:cubicBezTo>
                    <a:pt x="683" y="562"/>
                    <a:pt x="400" y="1140"/>
                    <a:pt x="1" y="1585"/>
                  </a:cubicBezTo>
                  <a:cubicBezTo>
                    <a:pt x="288" y="1840"/>
                    <a:pt x="516" y="2168"/>
                    <a:pt x="826" y="2393"/>
                  </a:cubicBezTo>
                  <a:cubicBezTo>
                    <a:pt x="1315" y="2688"/>
                    <a:pt x="1843" y="2997"/>
                    <a:pt x="2429" y="2999"/>
                  </a:cubicBezTo>
                  <a:cubicBezTo>
                    <a:pt x="3168" y="2953"/>
                    <a:pt x="3890" y="2005"/>
                    <a:pt x="3569" y="1295"/>
                  </a:cubicBezTo>
                  <a:cubicBezTo>
                    <a:pt x="3052" y="451"/>
                    <a:pt x="1919" y="1"/>
                    <a:pt x="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9"/>
            <p:cNvSpPr/>
            <p:nvPr/>
          </p:nvSpPr>
          <p:spPr>
            <a:xfrm>
              <a:off x="2361750" y="4044950"/>
              <a:ext cx="74500" cy="95500"/>
            </a:xfrm>
            <a:custGeom>
              <a:avLst/>
              <a:gdLst/>
              <a:ahLst/>
              <a:cxnLst/>
              <a:rect l="l" t="t" r="r" b="b"/>
              <a:pathLst>
                <a:path w="2980" h="3820" extrusionOk="0">
                  <a:moveTo>
                    <a:pt x="1297" y="0"/>
                  </a:moveTo>
                  <a:cubicBezTo>
                    <a:pt x="931" y="355"/>
                    <a:pt x="487" y="595"/>
                    <a:pt x="33" y="619"/>
                  </a:cubicBezTo>
                  <a:cubicBezTo>
                    <a:pt x="30" y="740"/>
                    <a:pt x="25" y="860"/>
                    <a:pt x="16" y="982"/>
                  </a:cubicBezTo>
                  <a:cubicBezTo>
                    <a:pt x="15" y="1262"/>
                    <a:pt x="23" y="1542"/>
                    <a:pt x="0" y="1822"/>
                  </a:cubicBezTo>
                  <a:cubicBezTo>
                    <a:pt x="42" y="2378"/>
                    <a:pt x="132" y="2979"/>
                    <a:pt x="477" y="3432"/>
                  </a:cubicBezTo>
                  <a:cubicBezTo>
                    <a:pt x="729" y="3692"/>
                    <a:pt x="1092" y="3819"/>
                    <a:pt x="1454" y="3819"/>
                  </a:cubicBezTo>
                  <a:cubicBezTo>
                    <a:pt x="1629" y="3819"/>
                    <a:pt x="1804" y="3789"/>
                    <a:pt x="1966" y="3731"/>
                  </a:cubicBezTo>
                  <a:cubicBezTo>
                    <a:pt x="2980" y="3358"/>
                    <a:pt x="2477" y="1975"/>
                    <a:pt x="2137" y="1269"/>
                  </a:cubicBezTo>
                  <a:cubicBezTo>
                    <a:pt x="1902" y="822"/>
                    <a:pt x="1640" y="368"/>
                    <a:pt x="1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9"/>
            <p:cNvSpPr/>
            <p:nvPr/>
          </p:nvSpPr>
          <p:spPr>
            <a:xfrm>
              <a:off x="2283450" y="4043325"/>
              <a:ext cx="74225" cy="95225"/>
            </a:xfrm>
            <a:custGeom>
              <a:avLst/>
              <a:gdLst/>
              <a:ahLst/>
              <a:cxnLst/>
              <a:rect l="l" t="t" r="r" b="b"/>
              <a:pathLst>
                <a:path w="2969" h="3809" extrusionOk="0">
                  <a:moveTo>
                    <a:pt x="1372" y="0"/>
                  </a:moveTo>
                  <a:cubicBezTo>
                    <a:pt x="1281" y="68"/>
                    <a:pt x="1179" y="132"/>
                    <a:pt x="1108" y="210"/>
                  </a:cubicBezTo>
                  <a:cubicBezTo>
                    <a:pt x="797" y="500"/>
                    <a:pt x="591" y="905"/>
                    <a:pt x="389" y="1265"/>
                  </a:cubicBezTo>
                  <a:cubicBezTo>
                    <a:pt x="0" y="1942"/>
                    <a:pt x="85" y="2885"/>
                    <a:pt x="676" y="3416"/>
                  </a:cubicBezTo>
                  <a:cubicBezTo>
                    <a:pt x="1015" y="3691"/>
                    <a:pt x="1308" y="3808"/>
                    <a:pt x="1561" y="3808"/>
                  </a:cubicBezTo>
                  <a:cubicBezTo>
                    <a:pt x="2492" y="3808"/>
                    <a:pt x="2873" y="2219"/>
                    <a:pt x="2962" y="1092"/>
                  </a:cubicBezTo>
                  <a:cubicBezTo>
                    <a:pt x="2962" y="954"/>
                    <a:pt x="2963" y="817"/>
                    <a:pt x="2969" y="681"/>
                  </a:cubicBezTo>
                  <a:cubicBezTo>
                    <a:pt x="2911" y="676"/>
                    <a:pt x="2854" y="667"/>
                    <a:pt x="2797" y="654"/>
                  </a:cubicBezTo>
                  <a:cubicBezTo>
                    <a:pt x="2225" y="613"/>
                    <a:pt x="1735" y="366"/>
                    <a:pt x="1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9"/>
            <p:cNvSpPr/>
            <p:nvPr/>
          </p:nvSpPr>
          <p:spPr>
            <a:xfrm>
              <a:off x="2223550" y="3995600"/>
              <a:ext cx="90750" cy="65125"/>
            </a:xfrm>
            <a:custGeom>
              <a:avLst/>
              <a:gdLst/>
              <a:ahLst/>
              <a:cxnLst/>
              <a:rect l="l" t="t" r="r" b="b"/>
              <a:pathLst>
                <a:path w="3630" h="2605" extrusionOk="0">
                  <a:moveTo>
                    <a:pt x="2511" y="1"/>
                  </a:moveTo>
                  <a:cubicBezTo>
                    <a:pt x="1874" y="1"/>
                    <a:pt x="1215" y="43"/>
                    <a:pt x="691" y="415"/>
                  </a:cubicBezTo>
                  <a:cubicBezTo>
                    <a:pt x="331" y="657"/>
                    <a:pt x="68" y="1039"/>
                    <a:pt x="76" y="1482"/>
                  </a:cubicBezTo>
                  <a:cubicBezTo>
                    <a:pt x="1" y="1978"/>
                    <a:pt x="331" y="2416"/>
                    <a:pt x="799" y="2555"/>
                  </a:cubicBezTo>
                  <a:cubicBezTo>
                    <a:pt x="965" y="2589"/>
                    <a:pt x="1133" y="2605"/>
                    <a:pt x="1301" y="2605"/>
                  </a:cubicBezTo>
                  <a:cubicBezTo>
                    <a:pt x="2093" y="2605"/>
                    <a:pt x="2892" y="2258"/>
                    <a:pt x="3540" y="1834"/>
                  </a:cubicBezTo>
                  <a:cubicBezTo>
                    <a:pt x="3541" y="1833"/>
                    <a:pt x="3542" y="1832"/>
                    <a:pt x="3543" y="1832"/>
                  </a:cubicBezTo>
                  <a:cubicBezTo>
                    <a:pt x="3573" y="1805"/>
                    <a:pt x="3601" y="1780"/>
                    <a:pt x="3630" y="1758"/>
                  </a:cubicBezTo>
                  <a:cubicBezTo>
                    <a:pt x="3235" y="1283"/>
                    <a:pt x="3038" y="651"/>
                    <a:pt x="3120" y="21"/>
                  </a:cubicBezTo>
                  <a:cubicBezTo>
                    <a:pt x="3111" y="19"/>
                    <a:pt x="3100" y="17"/>
                    <a:pt x="3092" y="17"/>
                  </a:cubicBezTo>
                  <a:cubicBezTo>
                    <a:pt x="3084" y="17"/>
                    <a:pt x="3076" y="17"/>
                    <a:pt x="3068" y="15"/>
                  </a:cubicBezTo>
                  <a:cubicBezTo>
                    <a:pt x="3060" y="13"/>
                    <a:pt x="3054" y="11"/>
                    <a:pt x="3046" y="9"/>
                  </a:cubicBezTo>
                  <a:cubicBezTo>
                    <a:pt x="3024" y="7"/>
                    <a:pt x="3003" y="4"/>
                    <a:pt x="2983" y="4"/>
                  </a:cubicBezTo>
                  <a:cubicBezTo>
                    <a:pt x="2828" y="4"/>
                    <a:pt x="2670" y="1"/>
                    <a:pt x="2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9"/>
            <p:cNvSpPr/>
            <p:nvPr/>
          </p:nvSpPr>
          <p:spPr>
            <a:xfrm>
              <a:off x="2235125" y="3911175"/>
              <a:ext cx="94650" cy="80575"/>
            </a:xfrm>
            <a:custGeom>
              <a:avLst/>
              <a:gdLst/>
              <a:ahLst/>
              <a:cxnLst/>
              <a:rect l="l" t="t" r="r" b="b"/>
              <a:pathLst>
                <a:path w="3786" h="3223" extrusionOk="0">
                  <a:moveTo>
                    <a:pt x="1534" y="0"/>
                  </a:moveTo>
                  <a:cubicBezTo>
                    <a:pt x="1298" y="0"/>
                    <a:pt x="1065" y="48"/>
                    <a:pt x="853" y="160"/>
                  </a:cubicBezTo>
                  <a:cubicBezTo>
                    <a:pt x="69" y="583"/>
                    <a:pt x="1" y="1870"/>
                    <a:pt x="656" y="2433"/>
                  </a:cubicBezTo>
                  <a:cubicBezTo>
                    <a:pt x="1074" y="2774"/>
                    <a:pt x="1590" y="2950"/>
                    <a:pt x="2106" y="3082"/>
                  </a:cubicBezTo>
                  <a:cubicBezTo>
                    <a:pt x="2286" y="3133"/>
                    <a:pt x="2467" y="3175"/>
                    <a:pt x="2651" y="3210"/>
                  </a:cubicBezTo>
                  <a:cubicBezTo>
                    <a:pt x="2660" y="3212"/>
                    <a:pt x="2671" y="3215"/>
                    <a:pt x="2678" y="3221"/>
                  </a:cubicBezTo>
                  <a:cubicBezTo>
                    <a:pt x="2682" y="3222"/>
                    <a:pt x="2684" y="3222"/>
                    <a:pt x="2688" y="3222"/>
                  </a:cubicBezTo>
                  <a:cubicBezTo>
                    <a:pt x="2737" y="2989"/>
                    <a:pt x="2827" y="2758"/>
                    <a:pt x="2960" y="2537"/>
                  </a:cubicBezTo>
                  <a:cubicBezTo>
                    <a:pt x="3150" y="2179"/>
                    <a:pt x="3440" y="1874"/>
                    <a:pt x="3786" y="1657"/>
                  </a:cubicBezTo>
                  <a:cubicBezTo>
                    <a:pt x="3783" y="1652"/>
                    <a:pt x="3783" y="1649"/>
                    <a:pt x="3783" y="1644"/>
                  </a:cubicBezTo>
                  <a:cubicBezTo>
                    <a:pt x="3731" y="1579"/>
                    <a:pt x="3686" y="1505"/>
                    <a:pt x="3647" y="1425"/>
                  </a:cubicBezTo>
                  <a:cubicBezTo>
                    <a:pt x="3288" y="965"/>
                    <a:pt x="2911" y="486"/>
                    <a:pt x="2402" y="200"/>
                  </a:cubicBezTo>
                  <a:cubicBezTo>
                    <a:pt x="2134" y="77"/>
                    <a:pt x="1832" y="0"/>
                    <a:pt x="1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2269525" y="3921425"/>
              <a:ext cx="133300" cy="161875"/>
            </a:xfrm>
            <a:custGeom>
              <a:avLst/>
              <a:gdLst/>
              <a:ahLst/>
              <a:cxnLst/>
              <a:rect l="l" t="t" r="r" b="b"/>
              <a:pathLst>
                <a:path w="5332" h="6475" extrusionOk="0">
                  <a:moveTo>
                    <a:pt x="4271" y="615"/>
                  </a:moveTo>
                  <a:cubicBezTo>
                    <a:pt x="4271" y="616"/>
                    <a:pt x="4272" y="617"/>
                    <a:pt x="4272" y="618"/>
                  </a:cubicBezTo>
                  <a:lnTo>
                    <a:pt x="4265" y="618"/>
                  </a:lnTo>
                  <a:cubicBezTo>
                    <a:pt x="4268" y="617"/>
                    <a:pt x="4269" y="616"/>
                    <a:pt x="4271" y="615"/>
                  </a:cubicBezTo>
                  <a:close/>
                  <a:moveTo>
                    <a:pt x="1288" y="3893"/>
                  </a:moveTo>
                  <a:cubicBezTo>
                    <a:pt x="1290" y="3900"/>
                    <a:pt x="1292" y="3907"/>
                    <a:pt x="1296" y="3914"/>
                  </a:cubicBezTo>
                  <a:cubicBezTo>
                    <a:pt x="1290" y="3909"/>
                    <a:pt x="1287" y="3903"/>
                    <a:pt x="1281" y="3900"/>
                  </a:cubicBezTo>
                  <a:cubicBezTo>
                    <a:pt x="1283" y="3897"/>
                    <a:pt x="1286" y="3895"/>
                    <a:pt x="1288" y="3893"/>
                  </a:cubicBezTo>
                  <a:close/>
                  <a:moveTo>
                    <a:pt x="1329" y="4021"/>
                  </a:moveTo>
                  <a:cubicBezTo>
                    <a:pt x="1330" y="4022"/>
                    <a:pt x="1330" y="4022"/>
                    <a:pt x="1330" y="4023"/>
                  </a:cubicBezTo>
                  <a:lnTo>
                    <a:pt x="1329" y="4023"/>
                  </a:lnTo>
                  <a:cubicBezTo>
                    <a:pt x="1329" y="4022"/>
                    <a:pt x="1329" y="4021"/>
                    <a:pt x="1329" y="4021"/>
                  </a:cubicBezTo>
                  <a:close/>
                  <a:moveTo>
                    <a:pt x="3458" y="1"/>
                  </a:moveTo>
                  <a:cubicBezTo>
                    <a:pt x="3242" y="1"/>
                    <a:pt x="3026" y="65"/>
                    <a:pt x="2839" y="209"/>
                  </a:cubicBezTo>
                  <a:cubicBezTo>
                    <a:pt x="2564" y="412"/>
                    <a:pt x="2318" y="753"/>
                    <a:pt x="2328" y="1103"/>
                  </a:cubicBezTo>
                  <a:cubicBezTo>
                    <a:pt x="2188" y="1056"/>
                    <a:pt x="2040" y="1018"/>
                    <a:pt x="1892" y="1018"/>
                  </a:cubicBezTo>
                  <a:cubicBezTo>
                    <a:pt x="1830" y="1018"/>
                    <a:pt x="1769" y="1025"/>
                    <a:pt x="1707" y="1040"/>
                  </a:cubicBezTo>
                  <a:cubicBezTo>
                    <a:pt x="902" y="1131"/>
                    <a:pt x="341" y="2339"/>
                    <a:pt x="1039" y="2876"/>
                  </a:cubicBezTo>
                  <a:cubicBezTo>
                    <a:pt x="971" y="2896"/>
                    <a:pt x="905" y="2928"/>
                    <a:pt x="856" y="2952"/>
                  </a:cubicBezTo>
                  <a:cubicBezTo>
                    <a:pt x="0" y="3367"/>
                    <a:pt x="316" y="4824"/>
                    <a:pt x="1236" y="4925"/>
                  </a:cubicBezTo>
                  <a:cubicBezTo>
                    <a:pt x="1260" y="4926"/>
                    <a:pt x="1289" y="4927"/>
                    <a:pt x="1321" y="4927"/>
                  </a:cubicBezTo>
                  <a:cubicBezTo>
                    <a:pt x="1437" y="4927"/>
                    <a:pt x="1597" y="4919"/>
                    <a:pt x="1717" y="4876"/>
                  </a:cubicBezTo>
                  <a:lnTo>
                    <a:pt x="1717" y="4876"/>
                  </a:lnTo>
                  <a:cubicBezTo>
                    <a:pt x="1259" y="5431"/>
                    <a:pt x="1834" y="6395"/>
                    <a:pt x="2536" y="6395"/>
                  </a:cubicBezTo>
                  <a:cubicBezTo>
                    <a:pt x="2542" y="6395"/>
                    <a:pt x="2549" y="6395"/>
                    <a:pt x="2555" y="6395"/>
                  </a:cubicBezTo>
                  <a:cubicBezTo>
                    <a:pt x="2579" y="6397"/>
                    <a:pt x="2604" y="6398"/>
                    <a:pt x="2628" y="6398"/>
                  </a:cubicBezTo>
                  <a:cubicBezTo>
                    <a:pt x="2999" y="6398"/>
                    <a:pt x="3312" y="6142"/>
                    <a:pt x="3496" y="5831"/>
                  </a:cubicBezTo>
                  <a:cubicBezTo>
                    <a:pt x="3521" y="5784"/>
                    <a:pt x="3561" y="5728"/>
                    <a:pt x="3585" y="5672"/>
                  </a:cubicBezTo>
                  <a:lnTo>
                    <a:pt x="3585" y="5672"/>
                  </a:lnTo>
                  <a:cubicBezTo>
                    <a:pt x="3559" y="6059"/>
                    <a:pt x="3879" y="6422"/>
                    <a:pt x="4267" y="6460"/>
                  </a:cubicBezTo>
                  <a:cubicBezTo>
                    <a:pt x="4321" y="6470"/>
                    <a:pt x="4375" y="6475"/>
                    <a:pt x="4428" y="6475"/>
                  </a:cubicBezTo>
                  <a:cubicBezTo>
                    <a:pt x="4921" y="6475"/>
                    <a:pt x="5331" y="6056"/>
                    <a:pt x="5282" y="5540"/>
                  </a:cubicBezTo>
                  <a:cubicBezTo>
                    <a:pt x="5284" y="5355"/>
                    <a:pt x="5188" y="4909"/>
                    <a:pt x="4952" y="4909"/>
                  </a:cubicBezTo>
                  <a:cubicBezTo>
                    <a:pt x="4941" y="4909"/>
                    <a:pt x="4930" y="4910"/>
                    <a:pt x="4918" y="4912"/>
                  </a:cubicBezTo>
                  <a:cubicBezTo>
                    <a:pt x="4671" y="5135"/>
                    <a:pt x="4393" y="5353"/>
                    <a:pt x="4053" y="5437"/>
                  </a:cubicBezTo>
                  <a:cubicBezTo>
                    <a:pt x="4022" y="5450"/>
                    <a:pt x="3980" y="5452"/>
                    <a:pt x="3934" y="5452"/>
                  </a:cubicBezTo>
                  <a:cubicBezTo>
                    <a:pt x="3909" y="5452"/>
                    <a:pt x="3882" y="5451"/>
                    <a:pt x="3857" y="5451"/>
                  </a:cubicBezTo>
                  <a:cubicBezTo>
                    <a:pt x="3784" y="5451"/>
                    <a:pt x="3716" y="5457"/>
                    <a:pt x="3685" y="5501"/>
                  </a:cubicBezTo>
                  <a:cubicBezTo>
                    <a:pt x="3649" y="5503"/>
                    <a:pt x="3618" y="5525"/>
                    <a:pt x="3602" y="5556"/>
                  </a:cubicBezTo>
                  <a:cubicBezTo>
                    <a:pt x="3600" y="5543"/>
                    <a:pt x="3595" y="5530"/>
                    <a:pt x="3588" y="5519"/>
                  </a:cubicBezTo>
                  <a:cubicBezTo>
                    <a:pt x="3570" y="5493"/>
                    <a:pt x="3543" y="5482"/>
                    <a:pt x="3514" y="5482"/>
                  </a:cubicBezTo>
                  <a:cubicBezTo>
                    <a:pt x="3490" y="5482"/>
                    <a:pt x="3466" y="5489"/>
                    <a:pt x="3446" y="5500"/>
                  </a:cubicBezTo>
                  <a:cubicBezTo>
                    <a:pt x="3400" y="5500"/>
                    <a:pt x="3355" y="5493"/>
                    <a:pt x="3311" y="5486"/>
                  </a:cubicBezTo>
                  <a:cubicBezTo>
                    <a:pt x="3297" y="5451"/>
                    <a:pt x="3264" y="5423"/>
                    <a:pt x="3225" y="5423"/>
                  </a:cubicBezTo>
                  <a:cubicBezTo>
                    <a:pt x="3213" y="5423"/>
                    <a:pt x="3201" y="5426"/>
                    <a:pt x="3189" y="5431"/>
                  </a:cubicBezTo>
                  <a:cubicBezTo>
                    <a:pt x="3173" y="5437"/>
                    <a:pt x="3159" y="5446"/>
                    <a:pt x="3144" y="5454"/>
                  </a:cubicBezTo>
                  <a:cubicBezTo>
                    <a:pt x="2726" y="5346"/>
                    <a:pt x="2343" y="5062"/>
                    <a:pt x="1974" y="4852"/>
                  </a:cubicBezTo>
                  <a:cubicBezTo>
                    <a:pt x="1983" y="4797"/>
                    <a:pt x="1931" y="4751"/>
                    <a:pt x="1879" y="4751"/>
                  </a:cubicBezTo>
                  <a:cubicBezTo>
                    <a:pt x="1874" y="4751"/>
                    <a:pt x="1870" y="4751"/>
                    <a:pt x="1865" y="4752"/>
                  </a:cubicBezTo>
                  <a:cubicBezTo>
                    <a:pt x="1870" y="4738"/>
                    <a:pt x="1878" y="4727"/>
                    <a:pt x="1880" y="4712"/>
                  </a:cubicBezTo>
                  <a:cubicBezTo>
                    <a:pt x="1857" y="4632"/>
                    <a:pt x="1776" y="4582"/>
                    <a:pt x="1737" y="4508"/>
                  </a:cubicBezTo>
                  <a:cubicBezTo>
                    <a:pt x="1520" y="4119"/>
                    <a:pt x="1368" y="3668"/>
                    <a:pt x="1351" y="3221"/>
                  </a:cubicBezTo>
                  <a:cubicBezTo>
                    <a:pt x="1361" y="3135"/>
                    <a:pt x="1446" y="2951"/>
                    <a:pt x="1294" y="2936"/>
                  </a:cubicBezTo>
                  <a:cubicBezTo>
                    <a:pt x="1282" y="2916"/>
                    <a:pt x="1269" y="2900"/>
                    <a:pt x="1253" y="2889"/>
                  </a:cubicBezTo>
                  <a:lnTo>
                    <a:pt x="1253" y="2889"/>
                  </a:lnTo>
                  <a:cubicBezTo>
                    <a:pt x="1256" y="2889"/>
                    <a:pt x="1259" y="2889"/>
                    <a:pt x="1262" y="2889"/>
                  </a:cubicBezTo>
                  <a:cubicBezTo>
                    <a:pt x="1412" y="2889"/>
                    <a:pt x="1414" y="2526"/>
                    <a:pt x="1479" y="2417"/>
                  </a:cubicBezTo>
                  <a:cubicBezTo>
                    <a:pt x="1560" y="2053"/>
                    <a:pt x="1767" y="1823"/>
                    <a:pt x="2068" y="1615"/>
                  </a:cubicBezTo>
                  <a:cubicBezTo>
                    <a:pt x="2127" y="1544"/>
                    <a:pt x="2281" y="1512"/>
                    <a:pt x="2259" y="1398"/>
                  </a:cubicBezTo>
                  <a:cubicBezTo>
                    <a:pt x="2283" y="1380"/>
                    <a:pt x="2309" y="1361"/>
                    <a:pt x="2331" y="1338"/>
                  </a:cubicBezTo>
                  <a:cubicBezTo>
                    <a:pt x="2349" y="1349"/>
                    <a:pt x="2369" y="1353"/>
                    <a:pt x="2388" y="1353"/>
                  </a:cubicBezTo>
                  <a:cubicBezTo>
                    <a:pt x="2449" y="1353"/>
                    <a:pt x="2503" y="1306"/>
                    <a:pt x="2490" y="1241"/>
                  </a:cubicBezTo>
                  <a:cubicBezTo>
                    <a:pt x="2555" y="1206"/>
                    <a:pt x="2621" y="1151"/>
                    <a:pt x="2671" y="1133"/>
                  </a:cubicBezTo>
                  <a:cubicBezTo>
                    <a:pt x="2807" y="1040"/>
                    <a:pt x="3008" y="1043"/>
                    <a:pt x="3126" y="937"/>
                  </a:cubicBezTo>
                  <a:cubicBezTo>
                    <a:pt x="3229" y="920"/>
                    <a:pt x="3332" y="912"/>
                    <a:pt x="3435" y="912"/>
                  </a:cubicBezTo>
                  <a:cubicBezTo>
                    <a:pt x="3677" y="912"/>
                    <a:pt x="3917" y="957"/>
                    <a:pt x="4154" y="1033"/>
                  </a:cubicBezTo>
                  <a:cubicBezTo>
                    <a:pt x="4246" y="1053"/>
                    <a:pt x="4326" y="1109"/>
                    <a:pt x="4414" y="1125"/>
                  </a:cubicBezTo>
                  <a:cubicBezTo>
                    <a:pt x="4459" y="1125"/>
                    <a:pt x="4491" y="1093"/>
                    <a:pt x="4502" y="1054"/>
                  </a:cubicBezTo>
                  <a:cubicBezTo>
                    <a:pt x="4510" y="1056"/>
                    <a:pt x="4518" y="1057"/>
                    <a:pt x="4526" y="1057"/>
                  </a:cubicBezTo>
                  <a:cubicBezTo>
                    <a:pt x="4566" y="1057"/>
                    <a:pt x="4605" y="1027"/>
                    <a:pt x="4614" y="960"/>
                  </a:cubicBezTo>
                  <a:cubicBezTo>
                    <a:pt x="4529" y="397"/>
                    <a:pt x="3994" y="1"/>
                    <a:pt x="345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2384275" y="3944225"/>
              <a:ext cx="57025" cy="106275"/>
            </a:xfrm>
            <a:custGeom>
              <a:avLst/>
              <a:gdLst/>
              <a:ahLst/>
              <a:cxnLst/>
              <a:rect l="l" t="t" r="r" b="b"/>
              <a:pathLst>
                <a:path w="2281" h="4251" extrusionOk="0">
                  <a:moveTo>
                    <a:pt x="568" y="0"/>
                  </a:moveTo>
                  <a:cubicBezTo>
                    <a:pt x="404" y="0"/>
                    <a:pt x="234" y="33"/>
                    <a:pt x="66" y="103"/>
                  </a:cubicBezTo>
                  <a:cubicBezTo>
                    <a:pt x="20" y="122"/>
                    <a:pt x="0" y="182"/>
                    <a:pt x="21" y="227"/>
                  </a:cubicBezTo>
                  <a:cubicBezTo>
                    <a:pt x="40" y="266"/>
                    <a:pt x="68" y="279"/>
                    <a:pt x="98" y="279"/>
                  </a:cubicBezTo>
                  <a:cubicBezTo>
                    <a:pt x="104" y="279"/>
                    <a:pt x="109" y="278"/>
                    <a:pt x="114" y="278"/>
                  </a:cubicBezTo>
                  <a:cubicBezTo>
                    <a:pt x="240" y="330"/>
                    <a:pt x="349" y="420"/>
                    <a:pt x="450" y="514"/>
                  </a:cubicBezTo>
                  <a:cubicBezTo>
                    <a:pt x="911" y="941"/>
                    <a:pt x="1126" y="1556"/>
                    <a:pt x="1203" y="2167"/>
                  </a:cubicBezTo>
                  <a:cubicBezTo>
                    <a:pt x="1223" y="2195"/>
                    <a:pt x="1242" y="2209"/>
                    <a:pt x="1263" y="2217"/>
                  </a:cubicBezTo>
                  <a:cubicBezTo>
                    <a:pt x="1221" y="2219"/>
                    <a:pt x="1182" y="2246"/>
                    <a:pt x="1176" y="2294"/>
                  </a:cubicBezTo>
                  <a:cubicBezTo>
                    <a:pt x="1239" y="2618"/>
                    <a:pt x="1088" y="2965"/>
                    <a:pt x="929" y="3256"/>
                  </a:cubicBezTo>
                  <a:cubicBezTo>
                    <a:pt x="796" y="3411"/>
                    <a:pt x="678" y="3580"/>
                    <a:pt x="566" y="3749"/>
                  </a:cubicBezTo>
                  <a:cubicBezTo>
                    <a:pt x="543" y="3761"/>
                    <a:pt x="527" y="3781"/>
                    <a:pt x="518" y="3804"/>
                  </a:cubicBezTo>
                  <a:cubicBezTo>
                    <a:pt x="517" y="3804"/>
                    <a:pt x="517" y="3805"/>
                    <a:pt x="516" y="3807"/>
                  </a:cubicBezTo>
                  <a:cubicBezTo>
                    <a:pt x="515" y="3809"/>
                    <a:pt x="515" y="3812"/>
                    <a:pt x="514" y="3815"/>
                  </a:cubicBezTo>
                  <a:cubicBezTo>
                    <a:pt x="512" y="3820"/>
                    <a:pt x="511" y="3826"/>
                    <a:pt x="510" y="3832"/>
                  </a:cubicBezTo>
                  <a:cubicBezTo>
                    <a:pt x="510" y="3834"/>
                    <a:pt x="510" y="3836"/>
                    <a:pt x="509" y="3839"/>
                  </a:cubicBezTo>
                  <a:cubicBezTo>
                    <a:pt x="488" y="3849"/>
                    <a:pt x="470" y="3865"/>
                    <a:pt x="463" y="3891"/>
                  </a:cubicBezTo>
                  <a:cubicBezTo>
                    <a:pt x="466" y="4008"/>
                    <a:pt x="552" y="4076"/>
                    <a:pt x="666" y="4120"/>
                  </a:cubicBezTo>
                  <a:cubicBezTo>
                    <a:pt x="719" y="4156"/>
                    <a:pt x="779" y="4185"/>
                    <a:pt x="830" y="4200"/>
                  </a:cubicBezTo>
                  <a:cubicBezTo>
                    <a:pt x="910" y="4235"/>
                    <a:pt x="991" y="4250"/>
                    <a:pt x="1070" y="4250"/>
                  </a:cubicBezTo>
                  <a:cubicBezTo>
                    <a:pt x="1295" y="4250"/>
                    <a:pt x="1509" y="4127"/>
                    <a:pt x="1680" y="3975"/>
                  </a:cubicBezTo>
                  <a:cubicBezTo>
                    <a:pt x="2280" y="3506"/>
                    <a:pt x="2053" y="2577"/>
                    <a:pt x="1418" y="2259"/>
                  </a:cubicBezTo>
                  <a:cubicBezTo>
                    <a:pt x="1402" y="2250"/>
                    <a:pt x="1386" y="2245"/>
                    <a:pt x="1371" y="2245"/>
                  </a:cubicBezTo>
                  <a:cubicBezTo>
                    <a:pt x="1361" y="2245"/>
                    <a:pt x="1351" y="2247"/>
                    <a:pt x="1343" y="2250"/>
                  </a:cubicBezTo>
                  <a:cubicBezTo>
                    <a:pt x="1330" y="2235"/>
                    <a:pt x="1314" y="2226"/>
                    <a:pt x="1297" y="2221"/>
                  </a:cubicBezTo>
                  <a:cubicBezTo>
                    <a:pt x="1325" y="2216"/>
                    <a:pt x="1352" y="2196"/>
                    <a:pt x="1375" y="2167"/>
                  </a:cubicBezTo>
                  <a:cubicBezTo>
                    <a:pt x="1378" y="2171"/>
                    <a:pt x="1379" y="2176"/>
                    <a:pt x="1384" y="2179"/>
                  </a:cubicBezTo>
                  <a:cubicBezTo>
                    <a:pt x="1405" y="2190"/>
                    <a:pt x="1425" y="2195"/>
                    <a:pt x="1446" y="2195"/>
                  </a:cubicBezTo>
                  <a:cubicBezTo>
                    <a:pt x="1648" y="2195"/>
                    <a:pt x="1815" y="1709"/>
                    <a:pt x="1841" y="1550"/>
                  </a:cubicBezTo>
                  <a:cubicBezTo>
                    <a:pt x="2000" y="714"/>
                    <a:pt x="1341" y="0"/>
                    <a:pt x="56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2405175" y="40830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8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51"/>
                    <a:pt x="189" y="98"/>
                  </a:cubicBezTo>
                  <a:cubicBezTo>
                    <a:pt x="190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2408250" y="4091125"/>
              <a:ext cx="4775" cy="4675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1"/>
                  </a:cubicBezTo>
                  <a:cubicBezTo>
                    <a:pt x="1" y="140"/>
                    <a:pt x="42" y="187"/>
                    <a:pt x="92" y="187"/>
                  </a:cubicBezTo>
                  <a:cubicBezTo>
                    <a:pt x="143" y="187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2302250" y="4078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2299125" y="4086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0" y="1"/>
                    <a:pt x="7" y="38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91" y="99"/>
                  </a:cubicBezTo>
                  <a:cubicBezTo>
                    <a:pt x="193" y="50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2307000" y="4084925"/>
              <a:ext cx="4800" cy="4700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00" y="0"/>
                  </a:moveTo>
                  <a:cubicBezTo>
                    <a:pt x="48" y="0"/>
                    <a:pt x="5" y="37"/>
                    <a:pt x="1" y="89"/>
                  </a:cubicBezTo>
                  <a:cubicBezTo>
                    <a:pt x="0" y="138"/>
                    <a:pt x="40" y="188"/>
                    <a:pt x="91" y="188"/>
                  </a:cubicBezTo>
                  <a:cubicBezTo>
                    <a:pt x="142" y="188"/>
                    <a:pt x="187" y="151"/>
                    <a:pt x="189" y="98"/>
                  </a:cubicBezTo>
                  <a:cubicBezTo>
                    <a:pt x="191" y="49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2267925" y="404280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7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2274825" y="3962675"/>
              <a:ext cx="4850" cy="4675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4" y="1"/>
                  </a:moveTo>
                  <a:cubicBezTo>
                    <a:pt x="43" y="1"/>
                    <a:pt x="1" y="47"/>
                    <a:pt x="3" y="97"/>
                  </a:cubicBezTo>
                  <a:cubicBezTo>
                    <a:pt x="6" y="149"/>
                    <a:pt x="49" y="187"/>
                    <a:pt x="100" y="187"/>
                  </a:cubicBezTo>
                  <a:cubicBezTo>
                    <a:pt x="151" y="187"/>
                    <a:pt x="193" y="140"/>
                    <a:pt x="191" y="90"/>
                  </a:cubicBezTo>
                  <a:cubicBezTo>
                    <a:pt x="188" y="38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2275375" y="3970650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3" y="1"/>
                  </a:moveTo>
                  <a:cubicBezTo>
                    <a:pt x="43" y="1"/>
                    <a:pt x="1" y="49"/>
                    <a:pt x="3" y="98"/>
                  </a:cubicBezTo>
                  <a:cubicBezTo>
                    <a:pt x="5" y="149"/>
                    <a:pt x="49" y="188"/>
                    <a:pt x="100" y="188"/>
                  </a:cubicBezTo>
                  <a:cubicBezTo>
                    <a:pt x="150" y="188"/>
                    <a:pt x="193" y="140"/>
                    <a:pt x="190" y="91"/>
                  </a:cubicBezTo>
                  <a:cubicBezTo>
                    <a:pt x="188" y="38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2268400" y="3967400"/>
              <a:ext cx="4825" cy="4700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3" y="0"/>
                  </a:moveTo>
                  <a:cubicBezTo>
                    <a:pt x="43" y="0"/>
                    <a:pt x="1" y="48"/>
                    <a:pt x="3" y="97"/>
                  </a:cubicBezTo>
                  <a:cubicBezTo>
                    <a:pt x="5" y="150"/>
                    <a:pt x="50" y="188"/>
                    <a:pt x="100" y="188"/>
                  </a:cubicBezTo>
                  <a:cubicBezTo>
                    <a:pt x="152" y="188"/>
                    <a:pt x="193" y="140"/>
                    <a:pt x="190" y="91"/>
                  </a:cubicBezTo>
                  <a:cubicBezTo>
                    <a:pt x="188" y="39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2329000" y="39101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3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9"/>
                    <a:pt x="47" y="189"/>
                    <a:pt x="98" y="189"/>
                  </a:cubicBezTo>
                  <a:cubicBezTo>
                    <a:pt x="148" y="189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2376775" y="3899425"/>
              <a:ext cx="4750" cy="4675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3" y="0"/>
                  </a:moveTo>
                  <a:cubicBezTo>
                    <a:pt x="42" y="0"/>
                    <a:pt x="1" y="45"/>
                    <a:pt x="2" y="95"/>
                  </a:cubicBezTo>
                  <a:cubicBezTo>
                    <a:pt x="2" y="146"/>
                    <a:pt x="46" y="186"/>
                    <a:pt x="97" y="186"/>
                  </a:cubicBezTo>
                  <a:cubicBezTo>
                    <a:pt x="147" y="186"/>
                    <a:pt x="189" y="142"/>
                    <a:pt x="188" y="92"/>
                  </a:cubicBezTo>
                  <a:cubicBezTo>
                    <a:pt x="188" y="40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2375650" y="3907725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4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8"/>
                    <a:pt x="47" y="188"/>
                    <a:pt x="98" y="188"/>
                  </a:cubicBezTo>
                  <a:cubicBezTo>
                    <a:pt x="148" y="188"/>
                    <a:pt x="190" y="143"/>
                    <a:pt x="188" y="92"/>
                  </a:cubicBezTo>
                  <a:cubicBezTo>
                    <a:pt x="188" y="41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2437125" y="396865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4"/>
                    <a:pt x="0" y="94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4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2435575" y="39609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2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2443125" y="3962875"/>
              <a:ext cx="4675" cy="4725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5" y="188"/>
                    <a:pt x="187" y="146"/>
                    <a:pt x="187" y="94"/>
                  </a:cubicBezTo>
                  <a:cubicBezTo>
                    <a:pt x="187" y="44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2414300" y="39340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2444625" y="4014350"/>
              <a:ext cx="4675" cy="4700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1"/>
                  </a:moveTo>
                  <a:cubicBezTo>
                    <a:pt x="42" y="1"/>
                    <a:pt x="0" y="43"/>
                    <a:pt x="0" y="95"/>
                  </a:cubicBezTo>
                  <a:cubicBezTo>
                    <a:pt x="0" y="146"/>
                    <a:pt x="42" y="187"/>
                    <a:pt x="94" y="187"/>
                  </a:cubicBezTo>
                  <a:cubicBezTo>
                    <a:pt x="144" y="187"/>
                    <a:pt x="186" y="145"/>
                    <a:pt x="186" y="94"/>
                  </a:cubicBezTo>
                  <a:cubicBezTo>
                    <a:pt x="186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2435300" y="4055475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4" y="188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2429125" y="405310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2231875" y="3910050"/>
              <a:ext cx="68050" cy="70975"/>
            </a:xfrm>
            <a:custGeom>
              <a:avLst/>
              <a:gdLst/>
              <a:ahLst/>
              <a:cxnLst/>
              <a:rect l="l" t="t" r="r" b="b"/>
              <a:pathLst>
                <a:path w="2722" h="2839" extrusionOk="0">
                  <a:moveTo>
                    <a:pt x="1814" y="0"/>
                  </a:moveTo>
                  <a:cubicBezTo>
                    <a:pt x="1604" y="0"/>
                    <a:pt x="1394" y="29"/>
                    <a:pt x="1199" y="91"/>
                  </a:cubicBezTo>
                  <a:cubicBezTo>
                    <a:pt x="132" y="513"/>
                    <a:pt x="0" y="1895"/>
                    <a:pt x="816" y="2636"/>
                  </a:cubicBezTo>
                  <a:cubicBezTo>
                    <a:pt x="835" y="2659"/>
                    <a:pt x="858" y="2669"/>
                    <a:pt x="882" y="2669"/>
                  </a:cubicBezTo>
                  <a:cubicBezTo>
                    <a:pt x="900" y="2669"/>
                    <a:pt x="918" y="2663"/>
                    <a:pt x="933" y="2653"/>
                  </a:cubicBezTo>
                  <a:cubicBezTo>
                    <a:pt x="964" y="2713"/>
                    <a:pt x="1000" y="2770"/>
                    <a:pt x="1041" y="2827"/>
                  </a:cubicBezTo>
                  <a:cubicBezTo>
                    <a:pt x="1055" y="2835"/>
                    <a:pt x="1069" y="2838"/>
                    <a:pt x="1083" y="2838"/>
                  </a:cubicBezTo>
                  <a:cubicBezTo>
                    <a:pt x="1162" y="2838"/>
                    <a:pt x="1216" y="2722"/>
                    <a:pt x="1139" y="2668"/>
                  </a:cubicBezTo>
                  <a:cubicBezTo>
                    <a:pt x="570" y="1646"/>
                    <a:pt x="1514" y="380"/>
                    <a:pt x="2599" y="289"/>
                  </a:cubicBezTo>
                  <a:cubicBezTo>
                    <a:pt x="2722" y="263"/>
                    <a:pt x="2683" y="102"/>
                    <a:pt x="2583" y="102"/>
                  </a:cubicBezTo>
                  <a:cubicBezTo>
                    <a:pt x="2571" y="102"/>
                    <a:pt x="2557" y="105"/>
                    <a:pt x="2543" y="110"/>
                  </a:cubicBezTo>
                  <a:cubicBezTo>
                    <a:pt x="2539" y="110"/>
                    <a:pt x="2534" y="111"/>
                    <a:pt x="2529" y="111"/>
                  </a:cubicBezTo>
                  <a:cubicBezTo>
                    <a:pt x="2303" y="39"/>
                    <a:pt x="2058" y="0"/>
                    <a:pt x="181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2218775" y="3995325"/>
              <a:ext cx="55075" cy="69125"/>
            </a:xfrm>
            <a:custGeom>
              <a:avLst/>
              <a:gdLst/>
              <a:ahLst/>
              <a:cxnLst/>
              <a:rect l="l" t="t" r="r" b="b"/>
              <a:pathLst>
                <a:path w="2203" h="2765" extrusionOk="0">
                  <a:moveTo>
                    <a:pt x="1402" y="0"/>
                  </a:moveTo>
                  <a:cubicBezTo>
                    <a:pt x="1370" y="0"/>
                    <a:pt x="1337" y="19"/>
                    <a:pt x="1316" y="67"/>
                  </a:cubicBezTo>
                  <a:cubicBezTo>
                    <a:pt x="1302" y="91"/>
                    <a:pt x="1292" y="114"/>
                    <a:pt x="1278" y="136"/>
                  </a:cubicBezTo>
                  <a:cubicBezTo>
                    <a:pt x="1259" y="119"/>
                    <a:pt x="1234" y="108"/>
                    <a:pt x="1208" y="108"/>
                  </a:cubicBezTo>
                  <a:cubicBezTo>
                    <a:pt x="1181" y="108"/>
                    <a:pt x="1154" y="121"/>
                    <a:pt x="1135" y="151"/>
                  </a:cubicBezTo>
                  <a:cubicBezTo>
                    <a:pt x="1120" y="174"/>
                    <a:pt x="1109" y="197"/>
                    <a:pt x="1095" y="220"/>
                  </a:cubicBezTo>
                  <a:cubicBezTo>
                    <a:pt x="1076" y="196"/>
                    <a:pt x="1045" y="181"/>
                    <a:pt x="1014" y="181"/>
                  </a:cubicBezTo>
                  <a:cubicBezTo>
                    <a:pt x="983" y="181"/>
                    <a:pt x="952" y="196"/>
                    <a:pt x="935" y="234"/>
                  </a:cubicBezTo>
                  <a:cubicBezTo>
                    <a:pt x="926" y="249"/>
                    <a:pt x="920" y="263"/>
                    <a:pt x="913" y="278"/>
                  </a:cubicBezTo>
                  <a:cubicBezTo>
                    <a:pt x="791" y="341"/>
                    <a:pt x="652" y="540"/>
                    <a:pt x="586" y="602"/>
                  </a:cubicBezTo>
                  <a:cubicBezTo>
                    <a:pt x="222" y="1164"/>
                    <a:pt x="1" y="1996"/>
                    <a:pt x="647" y="2449"/>
                  </a:cubicBezTo>
                  <a:cubicBezTo>
                    <a:pt x="941" y="2662"/>
                    <a:pt x="1317" y="2622"/>
                    <a:pt x="1653" y="2712"/>
                  </a:cubicBezTo>
                  <a:cubicBezTo>
                    <a:pt x="1655" y="2712"/>
                    <a:pt x="1657" y="2712"/>
                    <a:pt x="1659" y="2712"/>
                  </a:cubicBezTo>
                  <a:cubicBezTo>
                    <a:pt x="1689" y="2712"/>
                    <a:pt x="1715" y="2695"/>
                    <a:pt x="1731" y="2673"/>
                  </a:cubicBezTo>
                  <a:cubicBezTo>
                    <a:pt x="1784" y="2704"/>
                    <a:pt x="1840" y="2732"/>
                    <a:pt x="1898" y="2756"/>
                  </a:cubicBezTo>
                  <a:cubicBezTo>
                    <a:pt x="1910" y="2762"/>
                    <a:pt x="1923" y="2764"/>
                    <a:pt x="1935" y="2764"/>
                  </a:cubicBezTo>
                  <a:cubicBezTo>
                    <a:pt x="1969" y="2764"/>
                    <a:pt x="2000" y="2746"/>
                    <a:pt x="2018" y="2717"/>
                  </a:cubicBezTo>
                  <a:cubicBezTo>
                    <a:pt x="2034" y="2724"/>
                    <a:pt x="2049" y="2732"/>
                    <a:pt x="2065" y="2738"/>
                  </a:cubicBezTo>
                  <a:cubicBezTo>
                    <a:pt x="2077" y="2743"/>
                    <a:pt x="2090" y="2746"/>
                    <a:pt x="2102" y="2746"/>
                  </a:cubicBezTo>
                  <a:cubicBezTo>
                    <a:pt x="2138" y="2746"/>
                    <a:pt x="2172" y="2727"/>
                    <a:pt x="2188" y="2692"/>
                  </a:cubicBezTo>
                  <a:cubicBezTo>
                    <a:pt x="2196" y="2674"/>
                    <a:pt x="2196" y="2653"/>
                    <a:pt x="2193" y="2635"/>
                  </a:cubicBezTo>
                  <a:cubicBezTo>
                    <a:pt x="2199" y="2614"/>
                    <a:pt x="2203" y="2593"/>
                    <a:pt x="2195" y="2571"/>
                  </a:cubicBezTo>
                  <a:cubicBezTo>
                    <a:pt x="2105" y="2459"/>
                    <a:pt x="1952" y="2410"/>
                    <a:pt x="1854" y="2300"/>
                  </a:cubicBezTo>
                  <a:cubicBezTo>
                    <a:pt x="1190" y="1761"/>
                    <a:pt x="1010" y="916"/>
                    <a:pt x="1472" y="179"/>
                  </a:cubicBezTo>
                  <a:cubicBezTo>
                    <a:pt x="1536" y="90"/>
                    <a:pt x="1471" y="0"/>
                    <a:pt x="14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2282500" y="4091200"/>
              <a:ext cx="71525" cy="48750"/>
            </a:xfrm>
            <a:custGeom>
              <a:avLst/>
              <a:gdLst/>
              <a:ahLst/>
              <a:cxnLst/>
              <a:rect l="l" t="t" r="r" b="b"/>
              <a:pathLst>
                <a:path w="2861" h="1950" extrusionOk="0">
                  <a:moveTo>
                    <a:pt x="2229" y="1297"/>
                  </a:moveTo>
                  <a:lnTo>
                    <a:pt x="2229" y="1297"/>
                  </a:lnTo>
                  <a:cubicBezTo>
                    <a:pt x="2224" y="1301"/>
                    <a:pt x="2221" y="1304"/>
                    <a:pt x="2216" y="1308"/>
                  </a:cubicBezTo>
                  <a:cubicBezTo>
                    <a:pt x="2214" y="1306"/>
                    <a:pt x="2211" y="1305"/>
                    <a:pt x="2208" y="1303"/>
                  </a:cubicBezTo>
                  <a:cubicBezTo>
                    <a:pt x="2215" y="1301"/>
                    <a:pt x="2222" y="1300"/>
                    <a:pt x="2229" y="1297"/>
                  </a:cubicBezTo>
                  <a:close/>
                  <a:moveTo>
                    <a:pt x="126" y="0"/>
                  </a:moveTo>
                  <a:cubicBezTo>
                    <a:pt x="116" y="0"/>
                    <a:pt x="106" y="2"/>
                    <a:pt x="95" y="5"/>
                  </a:cubicBezTo>
                  <a:cubicBezTo>
                    <a:pt x="0" y="43"/>
                    <a:pt x="37" y="138"/>
                    <a:pt x="67" y="216"/>
                  </a:cubicBezTo>
                  <a:cubicBezTo>
                    <a:pt x="134" y="982"/>
                    <a:pt x="692" y="1832"/>
                    <a:pt x="1494" y="1947"/>
                  </a:cubicBezTo>
                  <a:cubicBezTo>
                    <a:pt x="1519" y="1949"/>
                    <a:pt x="1544" y="1950"/>
                    <a:pt x="1570" y="1950"/>
                  </a:cubicBezTo>
                  <a:cubicBezTo>
                    <a:pt x="1781" y="1950"/>
                    <a:pt x="1996" y="1877"/>
                    <a:pt x="2148" y="1728"/>
                  </a:cubicBezTo>
                  <a:cubicBezTo>
                    <a:pt x="2304" y="1584"/>
                    <a:pt x="2396" y="1398"/>
                    <a:pt x="2539" y="1242"/>
                  </a:cubicBezTo>
                  <a:cubicBezTo>
                    <a:pt x="2557" y="1220"/>
                    <a:pt x="2561" y="1191"/>
                    <a:pt x="2557" y="1162"/>
                  </a:cubicBezTo>
                  <a:cubicBezTo>
                    <a:pt x="2740" y="1067"/>
                    <a:pt x="2860" y="954"/>
                    <a:pt x="2764" y="857"/>
                  </a:cubicBezTo>
                  <a:cubicBezTo>
                    <a:pt x="2748" y="846"/>
                    <a:pt x="2731" y="841"/>
                    <a:pt x="2713" y="841"/>
                  </a:cubicBezTo>
                  <a:cubicBezTo>
                    <a:pt x="2683" y="841"/>
                    <a:pt x="2654" y="856"/>
                    <a:pt x="2634" y="881"/>
                  </a:cubicBezTo>
                  <a:cubicBezTo>
                    <a:pt x="2400" y="1060"/>
                    <a:pt x="2112" y="1179"/>
                    <a:pt x="1815" y="1179"/>
                  </a:cubicBezTo>
                  <a:cubicBezTo>
                    <a:pt x="1778" y="1179"/>
                    <a:pt x="1741" y="1178"/>
                    <a:pt x="1704" y="1174"/>
                  </a:cubicBezTo>
                  <a:cubicBezTo>
                    <a:pt x="1089" y="1130"/>
                    <a:pt x="438" y="713"/>
                    <a:pt x="231" y="115"/>
                  </a:cubicBezTo>
                  <a:cubicBezTo>
                    <a:pt x="220" y="59"/>
                    <a:pt x="185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2362675" y="4094225"/>
              <a:ext cx="66875" cy="47450"/>
            </a:xfrm>
            <a:custGeom>
              <a:avLst/>
              <a:gdLst/>
              <a:ahLst/>
              <a:cxnLst/>
              <a:rect l="l" t="t" r="r" b="b"/>
              <a:pathLst>
                <a:path w="2675" h="1898" extrusionOk="0">
                  <a:moveTo>
                    <a:pt x="1733" y="1023"/>
                  </a:moveTo>
                  <a:lnTo>
                    <a:pt x="1733" y="1023"/>
                  </a:lnTo>
                  <a:cubicBezTo>
                    <a:pt x="1729" y="1027"/>
                    <a:pt x="1724" y="1030"/>
                    <a:pt x="1719" y="1032"/>
                  </a:cubicBezTo>
                  <a:cubicBezTo>
                    <a:pt x="1719" y="1032"/>
                    <a:pt x="1719" y="1032"/>
                    <a:pt x="1718" y="1033"/>
                  </a:cubicBezTo>
                  <a:cubicBezTo>
                    <a:pt x="1714" y="1033"/>
                    <a:pt x="1709" y="1035"/>
                    <a:pt x="1705" y="1035"/>
                  </a:cubicBezTo>
                  <a:cubicBezTo>
                    <a:pt x="1714" y="1031"/>
                    <a:pt x="1724" y="1028"/>
                    <a:pt x="1733" y="1023"/>
                  </a:cubicBezTo>
                  <a:close/>
                  <a:moveTo>
                    <a:pt x="2511" y="1"/>
                  </a:moveTo>
                  <a:cubicBezTo>
                    <a:pt x="2457" y="1"/>
                    <a:pt x="2403" y="43"/>
                    <a:pt x="2415" y="106"/>
                  </a:cubicBezTo>
                  <a:cubicBezTo>
                    <a:pt x="2183" y="664"/>
                    <a:pt x="1546" y="1022"/>
                    <a:pt x="935" y="1022"/>
                  </a:cubicBezTo>
                  <a:cubicBezTo>
                    <a:pt x="654" y="1022"/>
                    <a:pt x="378" y="946"/>
                    <a:pt x="149" y="780"/>
                  </a:cubicBezTo>
                  <a:cubicBezTo>
                    <a:pt x="135" y="771"/>
                    <a:pt x="118" y="766"/>
                    <a:pt x="102" y="766"/>
                  </a:cubicBezTo>
                  <a:cubicBezTo>
                    <a:pt x="71" y="766"/>
                    <a:pt x="40" y="782"/>
                    <a:pt x="23" y="810"/>
                  </a:cubicBezTo>
                  <a:cubicBezTo>
                    <a:pt x="1" y="844"/>
                    <a:pt x="5" y="886"/>
                    <a:pt x="28" y="916"/>
                  </a:cubicBezTo>
                  <a:cubicBezTo>
                    <a:pt x="202" y="1424"/>
                    <a:pt x="682" y="1898"/>
                    <a:pt x="1243" y="1898"/>
                  </a:cubicBezTo>
                  <a:cubicBezTo>
                    <a:pt x="1246" y="1898"/>
                    <a:pt x="1249" y="1898"/>
                    <a:pt x="1252" y="1898"/>
                  </a:cubicBezTo>
                  <a:cubicBezTo>
                    <a:pt x="1756" y="1898"/>
                    <a:pt x="2335" y="1706"/>
                    <a:pt x="2534" y="1200"/>
                  </a:cubicBezTo>
                  <a:cubicBezTo>
                    <a:pt x="2642" y="946"/>
                    <a:pt x="2674" y="642"/>
                    <a:pt x="2598" y="375"/>
                  </a:cubicBezTo>
                  <a:cubicBezTo>
                    <a:pt x="2567" y="338"/>
                    <a:pt x="2540" y="326"/>
                    <a:pt x="2516" y="324"/>
                  </a:cubicBezTo>
                  <a:cubicBezTo>
                    <a:pt x="2554" y="239"/>
                    <a:pt x="2580" y="148"/>
                    <a:pt x="2593" y="52"/>
                  </a:cubicBezTo>
                  <a:cubicBezTo>
                    <a:pt x="2576" y="16"/>
                    <a:pt x="2543" y="1"/>
                    <a:pt x="251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2437475" y="4007350"/>
              <a:ext cx="54550" cy="71000"/>
            </a:xfrm>
            <a:custGeom>
              <a:avLst/>
              <a:gdLst/>
              <a:ahLst/>
              <a:cxnLst/>
              <a:rect l="l" t="t" r="r" b="b"/>
              <a:pathLst>
                <a:path w="2182" h="2840" extrusionOk="0">
                  <a:moveTo>
                    <a:pt x="82" y="2617"/>
                  </a:moveTo>
                  <a:lnTo>
                    <a:pt x="82" y="2617"/>
                  </a:lnTo>
                  <a:cubicBezTo>
                    <a:pt x="82" y="2617"/>
                    <a:pt x="82" y="2617"/>
                    <a:pt x="81" y="2617"/>
                  </a:cubicBezTo>
                  <a:cubicBezTo>
                    <a:pt x="82" y="2617"/>
                    <a:pt x="82" y="2617"/>
                    <a:pt x="82" y="2617"/>
                  </a:cubicBezTo>
                  <a:close/>
                  <a:moveTo>
                    <a:pt x="959" y="0"/>
                  </a:moveTo>
                  <a:cubicBezTo>
                    <a:pt x="918" y="0"/>
                    <a:pt x="877" y="25"/>
                    <a:pt x="867" y="69"/>
                  </a:cubicBezTo>
                  <a:cubicBezTo>
                    <a:pt x="849" y="136"/>
                    <a:pt x="915" y="177"/>
                    <a:pt x="934" y="233"/>
                  </a:cubicBezTo>
                  <a:cubicBezTo>
                    <a:pt x="1411" y="1088"/>
                    <a:pt x="1067" y="2321"/>
                    <a:pt x="83" y="2617"/>
                  </a:cubicBezTo>
                  <a:lnTo>
                    <a:pt x="83" y="2617"/>
                  </a:lnTo>
                  <a:cubicBezTo>
                    <a:pt x="38" y="2628"/>
                    <a:pt x="1" y="2666"/>
                    <a:pt x="8" y="2722"/>
                  </a:cubicBezTo>
                  <a:cubicBezTo>
                    <a:pt x="24" y="2777"/>
                    <a:pt x="62" y="2798"/>
                    <a:pt x="111" y="2798"/>
                  </a:cubicBezTo>
                  <a:cubicBezTo>
                    <a:pt x="155" y="2798"/>
                    <a:pt x="209" y="2781"/>
                    <a:pt x="263" y="2758"/>
                  </a:cubicBezTo>
                  <a:cubicBezTo>
                    <a:pt x="264" y="2768"/>
                    <a:pt x="265" y="2779"/>
                    <a:pt x="269" y="2789"/>
                  </a:cubicBezTo>
                  <a:cubicBezTo>
                    <a:pt x="293" y="2823"/>
                    <a:pt x="327" y="2837"/>
                    <a:pt x="368" y="2837"/>
                  </a:cubicBezTo>
                  <a:cubicBezTo>
                    <a:pt x="382" y="2837"/>
                    <a:pt x="397" y="2835"/>
                    <a:pt x="413" y="2832"/>
                  </a:cubicBezTo>
                  <a:cubicBezTo>
                    <a:pt x="472" y="2837"/>
                    <a:pt x="531" y="2839"/>
                    <a:pt x="588" y="2839"/>
                  </a:cubicBezTo>
                  <a:cubicBezTo>
                    <a:pt x="1165" y="2839"/>
                    <a:pt x="1658" y="2600"/>
                    <a:pt x="1911" y="2029"/>
                  </a:cubicBezTo>
                  <a:cubicBezTo>
                    <a:pt x="2182" y="1909"/>
                    <a:pt x="2153" y="1495"/>
                    <a:pt x="2085" y="1253"/>
                  </a:cubicBezTo>
                  <a:cubicBezTo>
                    <a:pt x="2064" y="1137"/>
                    <a:pt x="1562" y="331"/>
                    <a:pt x="1366" y="331"/>
                  </a:cubicBezTo>
                  <a:cubicBezTo>
                    <a:pt x="1355" y="331"/>
                    <a:pt x="1345" y="334"/>
                    <a:pt x="1336" y="339"/>
                  </a:cubicBezTo>
                  <a:cubicBezTo>
                    <a:pt x="1290" y="248"/>
                    <a:pt x="1235" y="160"/>
                    <a:pt x="1170" y="75"/>
                  </a:cubicBezTo>
                  <a:cubicBezTo>
                    <a:pt x="1151" y="56"/>
                    <a:pt x="1130" y="48"/>
                    <a:pt x="1109" y="48"/>
                  </a:cubicBezTo>
                  <a:cubicBezTo>
                    <a:pt x="1089" y="48"/>
                    <a:pt x="1070" y="56"/>
                    <a:pt x="1053" y="68"/>
                  </a:cubicBezTo>
                  <a:cubicBezTo>
                    <a:pt x="1048" y="59"/>
                    <a:pt x="1042" y="49"/>
                    <a:pt x="1036" y="40"/>
                  </a:cubicBezTo>
                  <a:cubicBezTo>
                    <a:pt x="1018" y="13"/>
                    <a:pt x="988" y="0"/>
                    <a:pt x="9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2420425" y="3908200"/>
              <a:ext cx="64200" cy="71225"/>
            </a:xfrm>
            <a:custGeom>
              <a:avLst/>
              <a:gdLst/>
              <a:ahLst/>
              <a:cxnLst/>
              <a:rect l="l" t="t" r="r" b="b"/>
              <a:pathLst>
                <a:path w="2568" h="2849" extrusionOk="0">
                  <a:moveTo>
                    <a:pt x="1342" y="1"/>
                  </a:moveTo>
                  <a:cubicBezTo>
                    <a:pt x="1140" y="1"/>
                    <a:pt x="938" y="58"/>
                    <a:pt x="738" y="95"/>
                  </a:cubicBezTo>
                  <a:cubicBezTo>
                    <a:pt x="634" y="124"/>
                    <a:pt x="397" y="110"/>
                    <a:pt x="426" y="269"/>
                  </a:cubicBezTo>
                  <a:cubicBezTo>
                    <a:pt x="426" y="270"/>
                    <a:pt x="426" y="270"/>
                    <a:pt x="426" y="270"/>
                  </a:cubicBezTo>
                  <a:cubicBezTo>
                    <a:pt x="379" y="266"/>
                    <a:pt x="331" y="263"/>
                    <a:pt x="283" y="263"/>
                  </a:cubicBezTo>
                  <a:cubicBezTo>
                    <a:pt x="229" y="263"/>
                    <a:pt x="175" y="266"/>
                    <a:pt x="120" y="273"/>
                  </a:cubicBezTo>
                  <a:cubicBezTo>
                    <a:pt x="1" y="278"/>
                    <a:pt x="9" y="460"/>
                    <a:pt x="123" y="460"/>
                  </a:cubicBezTo>
                  <a:cubicBezTo>
                    <a:pt x="125" y="460"/>
                    <a:pt x="127" y="460"/>
                    <a:pt x="130" y="460"/>
                  </a:cubicBezTo>
                  <a:cubicBezTo>
                    <a:pt x="188" y="452"/>
                    <a:pt x="245" y="448"/>
                    <a:pt x="301" y="448"/>
                  </a:cubicBezTo>
                  <a:cubicBezTo>
                    <a:pt x="1178" y="448"/>
                    <a:pt x="1805" y="1356"/>
                    <a:pt x="1894" y="2177"/>
                  </a:cubicBezTo>
                  <a:cubicBezTo>
                    <a:pt x="1911" y="2336"/>
                    <a:pt x="1902" y="2493"/>
                    <a:pt x="1866" y="2650"/>
                  </a:cubicBezTo>
                  <a:cubicBezTo>
                    <a:pt x="1848" y="2722"/>
                    <a:pt x="1826" y="2826"/>
                    <a:pt x="1923" y="2847"/>
                  </a:cubicBezTo>
                  <a:cubicBezTo>
                    <a:pt x="1928" y="2848"/>
                    <a:pt x="1932" y="2848"/>
                    <a:pt x="1937" y="2848"/>
                  </a:cubicBezTo>
                  <a:cubicBezTo>
                    <a:pt x="2007" y="2848"/>
                    <a:pt x="2044" y="2764"/>
                    <a:pt x="2063" y="2656"/>
                  </a:cubicBezTo>
                  <a:cubicBezTo>
                    <a:pt x="2117" y="2619"/>
                    <a:pt x="2163" y="2547"/>
                    <a:pt x="2203" y="2507"/>
                  </a:cubicBezTo>
                  <a:cubicBezTo>
                    <a:pt x="2381" y="2226"/>
                    <a:pt x="2519" y="1911"/>
                    <a:pt x="2533" y="1575"/>
                  </a:cubicBezTo>
                  <a:cubicBezTo>
                    <a:pt x="2562" y="1537"/>
                    <a:pt x="2568" y="1480"/>
                    <a:pt x="2539" y="1441"/>
                  </a:cubicBezTo>
                  <a:cubicBezTo>
                    <a:pt x="2538" y="1174"/>
                    <a:pt x="2459" y="910"/>
                    <a:pt x="2322" y="683"/>
                  </a:cubicBezTo>
                  <a:cubicBezTo>
                    <a:pt x="2337" y="389"/>
                    <a:pt x="1887" y="40"/>
                    <a:pt x="1615" y="40"/>
                  </a:cubicBezTo>
                  <a:cubicBezTo>
                    <a:pt x="1613" y="40"/>
                    <a:pt x="1611" y="40"/>
                    <a:pt x="1608" y="40"/>
                  </a:cubicBezTo>
                  <a:cubicBezTo>
                    <a:pt x="1520" y="12"/>
                    <a:pt x="1431" y="1"/>
                    <a:pt x="13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2314625" y="3852050"/>
              <a:ext cx="80975" cy="52225"/>
            </a:xfrm>
            <a:custGeom>
              <a:avLst/>
              <a:gdLst/>
              <a:ahLst/>
              <a:cxnLst/>
              <a:rect l="l" t="t" r="r" b="b"/>
              <a:pathLst>
                <a:path w="3239" h="2089" extrusionOk="0">
                  <a:moveTo>
                    <a:pt x="1739" y="0"/>
                  </a:moveTo>
                  <a:cubicBezTo>
                    <a:pt x="909" y="0"/>
                    <a:pt x="183" y="800"/>
                    <a:pt x="100" y="1607"/>
                  </a:cubicBezTo>
                  <a:cubicBezTo>
                    <a:pt x="112" y="1623"/>
                    <a:pt x="123" y="1634"/>
                    <a:pt x="133" y="1645"/>
                  </a:cubicBezTo>
                  <a:cubicBezTo>
                    <a:pt x="91" y="1718"/>
                    <a:pt x="53" y="1796"/>
                    <a:pt x="25" y="1878"/>
                  </a:cubicBezTo>
                  <a:cubicBezTo>
                    <a:pt x="29" y="1893"/>
                    <a:pt x="38" y="1905"/>
                    <a:pt x="50" y="1916"/>
                  </a:cubicBezTo>
                  <a:cubicBezTo>
                    <a:pt x="44" y="1925"/>
                    <a:pt x="36" y="1934"/>
                    <a:pt x="30" y="1943"/>
                  </a:cubicBezTo>
                  <a:cubicBezTo>
                    <a:pt x="1" y="1985"/>
                    <a:pt x="14" y="2045"/>
                    <a:pt x="56" y="2072"/>
                  </a:cubicBezTo>
                  <a:cubicBezTo>
                    <a:pt x="71" y="2083"/>
                    <a:pt x="89" y="2088"/>
                    <a:pt x="107" y="2088"/>
                  </a:cubicBezTo>
                  <a:cubicBezTo>
                    <a:pt x="137" y="2088"/>
                    <a:pt x="167" y="2074"/>
                    <a:pt x="186" y="2047"/>
                  </a:cubicBezTo>
                  <a:cubicBezTo>
                    <a:pt x="281" y="1908"/>
                    <a:pt x="380" y="1773"/>
                    <a:pt x="497" y="1649"/>
                  </a:cubicBezTo>
                  <a:cubicBezTo>
                    <a:pt x="843" y="1291"/>
                    <a:pt x="1280" y="1121"/>
                    <a:pt x="1723" y="1121"/>
                  </a:cubicBezTo>
                  <a:cubicBezTo>
                    <a:pt x="2177" y="1121"/>
                    <a:pt x="2635" y="1300"/>
                    <a:pt x="3003" y="1639"/>
                  </a:cubicBezTo>
                  <a:cubicBezTo>
                    <a:pt x="3028" y="1682"/>
                    <a:pt x="3063" y="1700"/>
                    <a:pt x="3095" y="1700"/>
                  </a:cubicBezTo>
                  <a:cubicBezTo>
                    <a:pt x="3171" y="1700"/>
                    <a:pt x="3238" y="1604"/>
                    <a:pt x="3153" y="1528"/>
                  </a:cubicBezTo>
                  <a:cubicBezTo>
                    <a:pt x="3136" y="1512"/>
                    <a:pt x="3119" y="1497"/>
                    <a:pt x="3102" y="1482"/>
                  </a:cubicBezTo>
                  <a:cubicBezTo>
                    <a:pt x="3147" y="1454"/>
                    <a:pt x="3166" y="1392"/>
                    <a:pt x="3101" y="1329"/>
                  </a:cubicBezTo>
                  <a:cubicBezTo>
                    <a:pt x="3095" y="1322"/>
                    <a:pt x="3088" y="1318"/>
                    <a:pt x="3081" y="1312"/>
                  </a:cubicBezTo>
                  <a:cubicBezTo>
                    <a:pt x="3081" y="1304"/>
                    <a:pt x="3081" y="1296"/>
                    <a:pt x="3079" y="1287"/>
                  </a:cubicBezTo>
                  <a:cubicBezTo>
                    <a:pt x="3049" y="1212"/>
                    <a:pt x="3021" y="1137"/>
                    <a:pt x="2979" y="1068"/>
                  </a:cubicBezTo>
                  <a:cubicBezTo>
                    <a:pt x="3014" y="1037"/>
                    <a:pt x="3015" y="985"/>
                    <a:pt x="2998" y="944"/>
                  </a:cubicBezTo>
                  <a:cubicBezTo>
                    <a:pt x="2915" y="492"/>
                    <a:pt x="2520" y="163"/>
                    <a:pt x="2089" y="48"/>
                  </a:cubicBezTo>
                  <a:cubicBezTo>
                    <a:pt x="1971" y="15"/>
                    <a:pt x="1854" y="0"/>
                    <a:pt x="1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2210400" y="3847725"/>
              <a:ext cx="293925" cy="297425"/>
            </a:xfrm>
            <a:custGeom>
              <a:avLst/>
              <a:gdLst/>
              <a:ahLst/>
              <a:cxnLst/>
              <a:rect l="l" t="t" r="r" b="b"/>
              <a:pathLst>
                <a:path w="11757" h="11897" extrusionOk="0">
                  <a:moveTo>
                    <a:pt x="5869" y="178"/>
                  </a:moveTo>
                  <a:cubicBezTo>
                    <a:pt x="6041" y="178"/>
                    <a:pt x="6213" y="218"/>
                    <a:pt x="6374" y="307"/>
                  </a:cubicBezTo>
                  <a:cubicBezTo>
                    <a:pt x="7505" y="1008"/>
                    <a:pt x="7287" y="2570"/>
                    <a:pt x="6907" y="3652"/>
                  </a:cubicBezTo>
                  <a:cubicBezTo>
                    <a:pt x="6864" y="3767"/>
                    <a:pt x="6822" y="3890"/>
                    <a:pt x="6778" y="4012"/>
                  </a:cubicBezTo>
                  <a:cubicBezTo>
                    <a:pt x="6561" y="3930"/>
                    <a:pt x="6334" y="3872"/>
                    <a:pt x="6109" y="3840"/>
                  </a:cubicBezTo>
                  <a:cubicBezTo>
                    <a:pt x="6062" y="3837"/>
                    <a:pt x="6014" y="3835"/>
                    <a:pt x="5967" y="3835"/>
                  </a:cubicBezTo>
                  <a:cubicBezTo>
                    <a:pt x="5616" y="3835"/>
                    <a:pt x="5270" y="3927"/>
                    <a:pt x="4957" y="4090"/>
                  </a:cubicBezTo>
                  <a:cubicBezTo>
                    <a:pt x="4929" y="4006"/>
                    <a:pt x="4856" y="3910"/>
                    <a:pt x="4779" y="3822"/>
                  </a:cubicBezTo>
                  <a:cubicBezTo>
                    <a:pt x="4582" y="3452"/>
                    <a:pt x="4483" y="3026"/>
                    <a:pt x="4380" y="2621"/>
                  </a:cubicBezTo>
                  <a:cubicBezTo>
                    <a:pt x="4302" y="2043"/>
                    <a:pt x="4310" y="1400"/>
                    <a:pt x="4652" y="902"/>
                  </a:cubicBezTo>
                  <a:cubicBezTo>
                    <a:pt x="4903" y="492"/>
                    <a:pt x="5386" y="178"/>
                    <a:pt x="5869" y="178"/>
                  </a:cubicBezTo>
                  <a:close/>
                  <a:moveTo>
                    <a:pt x="6764" y="4210"/>
                  </a:moveTo>
                  <a:lnTo>
                    <a:pt x="6764" y="4210"/>
                  </a:lnTo>
                  <a:cubicBezTo>
                    <a:pt x="6764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4" y="4211"/>
                    <a:pt x="6764" y="4210"/>
                  </a:cubicBezTo>
                  <a:close/>
                  <a:moveTo>
                    <a:pt x="6762" y="4210"/>
                  </a:moveTo>
                  <a:cubicBezTo>
                    <a:pt x="6762" y="4210"/>
                    <a:pt x="6762" y="4210"/>
                    <a:pt x="6762" y="4210"/>
                  </a:cubicBezTo>
                  <a:lnTo>
                    <a:pt x="6762" y="4210"/>
                  </a:lnTo>
                  <a:cubicBezTo>
                    <a:pt x="6763" y="4211"/>
                    <a:pt x="6764" y="4211"/>
                    <a:pt x="6765" y="4211"/>
                  </a:cubicBezTo>
                  <a:lnTo>
                    <a:pt x="6765" y="4211"/>
                  </a:lnTo>
                  <a:cubicBezTo>
                    <a:pt x="6764" y="4211"/>
                    <a:pt x="6763" y="4210"/>
                    <a:pt x="6762" y="4210"/>
                  </a:cubicBezTo>
                  <a:lnTo>
                    <a:pt x="6762" y="4210"/>
                  </a:lnTo>
                  <a:cubicBezTo>
                    <a:pt x="6763" y="4210"/>
                    <a:pt x="6763" y="4210"/>
                    <a:pt x="6764" y="4210"/>
                  </a:cubicBezTo>
                  <a:lnTo>
                    <a:pt x="6764" y="4210"/>
                  </a:lnTo>
                  <a:cubicBezTo>
                    <a:pt x="6763" y="4210"/>
                    <a:pt x="6763" y="4210"/>
                    <a:pt x="6762" y="4210"/>
                  </a:cubicBezTo>
                  <a:close/>
                  <a:moveTo>
                    <a:pt x="2524" y="2538"/>
                  </a:moveTo>
                  <a:cubicBezTo>
                    <a:pt x="2822" y="2538"/>
                    <a:pt x="3124" y="2615"/>
                    <a:pt x="3392" y="2738"/>
                  </a:cubicBezTo>
                  <a:cubicBezTo>
                    <a:pt x="3901" y="3024"/>
                    <a:pt x="4279" y="3504"/>
                    <a:pt x="4638" y="3965"/>
                  </a:cubicBezTo>
                  <a:cubicBezTo>
                    <a:pt x="4676" y="4043"/>
                    <a:pt x="4721" y="4118"/>
                    <a:pt x="4773" y="4182"/>
                  </a:cubicBezTo>
                  <a:cubicBezTo>
                    <a:pt x="4773" y="4187"/>
                    <a:pt x="4773" y="4190"/>
                    <a:pt x="4775" y="4195"/>
                  </a:cubicBezTo>
                  <a:cubicBezTo>
                    <a:pt x="4430" y="4413"/>
                    <a:pt x="4139" y="4717"/>
                    <a:pt x="3950" y="5075"/>
                  </a:cubicBezTo>
                  <a:cubicBezTo>
                    <a:pt x="3816" y="5296"/>
                    <a:pt x="3727" y="5527"/>
                    <a:pt x="3677" y="5760"/>
                  </a:cubicBezTo>
                  <a:cubicBezTo>
                    <a:pt x="3672" y="5759"/>
                    <a:pt x="3669" y="5759"/>
                    <a:pt x="3664" y="5759"/>
                  </a:cubicBezTo>
                  <a:cubicBezTo>
                    <a:pt x="3656" y="5755"/>
                    <a:pt x="3649" y="5750"/>
                    <a:pt x="3640" y="5748"/>
                  </a:cubicBezTo>
                  <a:cubicBezTo>
                    <a:pt x="3456" y="5713"/>
                    <a:pt x="3274" y="5671"/>
                    <a:pt x="3095" y="5620"/>
                  </a:cubicBezTo>
                  <a:cubicBezTo>
                    <a:pt x="2579" y="5488"/>
                    <a:pt x="2063" y="5311"/>
                    <a:pt x="1645" y="4971"/>
                  </a:cubicBezTo>
                  <a:cubicBezTo>
                    <a:pt x="990" y="4408"/>
                    <a:pt x="1058" y="3121"/>
                    <a:pt x="1842" y="2698"/>
                  </a:cubicBezTo>
                  <a:cubicBezTo>
                    <a:pt x="2054" y="2586"/>
                    <a:pt x="2288" y="2538"/>
                    <a:pt x="2524" y="2538"/>
                  </a:cubicBezTo>
                  <a:close/>
                  <a:moveTo>
                    <a:pt x="9769" y="2457"/>
                  </a:moveTo>
                  <a:cubicBezTo>
                    <a:pt x="10039" y="2457"/>
                    <a:pt x="10310" y="2544"/>
                    <a:pt x="10475" y="2766"/>
                  </a:cubicBezTo>
                  <a:cubicBezTo>
                    <a:pt x="10906" y="3316"/>
                    <a:pt x="11045" y="4146"/>
                    <a:pt x="10631" y="4746"/>
                  </a:cubicBezTo>
                  <a:cubicBezTo>
                    <a:pt x="10151" y="5501"/>
                    <a:pt x="9181" y="5724"/>
                    <a:pt x="8366" y="5935"/>
                  </a:cubicBezTo>
                  <a:cubicBezTo>
                    <a:pt x="8332" y="5944"/>
                    <a:pt x="8288" y="5957"/>
                    <a:pt x="8254" y="5978"/>
                  </a:cubicBezTo>
                  <a:cubicBezTo>
                    <a:pt x="8258" y="5795"/>
                    <a:pt x="8237" y="5616"/>
                    <a:pt x="8183" y="5450"/>
                  </a:cubicBezTo>
                  <a:cubicBezTo>
                    <a:pt x="8031" y="4842"/>
                    <a:pt x="7584" y="4400"/>
                    <a:pt x="7040" y="4127"/>
                  </a:cubicBezTo>
                  <a:cubicBezTo>
                    <a:pt x="7048" y="4116"/>
                    <a:pt x="7056" y="4105"/>
                    <a:pt x="7063" y="4094"/>
                  </a:cubicBezTo>
                  <a:cubicBezTo>
                    <a:pt x="7076" y="4076"/>
                    <a:pt x="7091" y="4054"/>
                    <a:pt x="7104" y="4031"/>
                  </a:cubicBezTo>
                  <a:cubicBezTo>
                    <a:pt x="7352" y="3765"/>
                    <a:pt x="7614" y="3534"/>
                    <a:pt x="7911" y="3317"/>
                  </a:cubicBezTo>
                  <a:cubicBezTo>
                    <a:pt x="8354" y="2946"/>
                    <a:pt x="8858" y="2629"/>
                    <a:pt x="9431" y="2501"/>
                  </a:cubicBezTo>
                  <a:cubicBezTo>
                    <a:pt x="9537" y="2473"/>
                    <a:pt x="9653" y="2457"/>
                    <a:pt x="9769" y="2457"/>
                  </a:cubicBezTo>
                  <a:close/>
                  <a:moveTo>
                    <a:pt x="5862" y="4011"/>
                  </a:moveTo>
                  <a:cubicBezTo>
                    <a:pt x="5904" y="4011"/>
                    <a:pt x="5945" y="4012"/>
                    <a:pt x="5988" y="4013"/>
                  </a:cubicBezTo>
                  <a:cubicBezTo>
                    <a:pt x="6024" y="4013"/>
                    <a:pt x="6061" y="4014"/>
                    <a:pt x="6098" y="4018"/>
                  </a:cubicBezTo>
                  <a:cubicBezTo>
                    <a:pt x="6163" y="4025"/>
                    <a:pt x="6230" y="4028"/>
                    <a:pt x="6293" y="4049"/>
                  </a:cubicBezTo>
                  <a:cubicBezTo>
                    <a:pt x="6294" y="4049"/>
                    <a:pt x="6295" y="4050"/>
                    <a:pt x="6295" y="4050"/>
                  </a:cubicBezTo>
                  <a:cubicBezTo>
                    <a:pt x="6335" y="4059"/>
                    <a:pt x="6372" y="4070"/>
                    <a:pt x="6411" y="4082"/>
                  </a:cubicBezTo>
                  <a:cubicBezTo>
                    <a:pt x="6413" y="4084"/>
                    <a:pt x="6417" y="4084"/>
                    <a:pt x="6421" y="4085"/>
                  </a:cubicBezTo>
                  <a:cubicBezTo>
                    <a:pt x="6474" y="4100"/>
                    <a:pt x="6529" y="4113"/>
                    <a:pt x="6580" y="4133"/>
                  </a:cubicBezTo>
                  <a:cubicBezTo>
                    <a:pt x="6597" y="4139"/>
                    <a:pt x="6614" y="4142"/>
                    <a:pt x="6632" y="4149"/>
                  </a:cubicBezTo>
                  <a:cubicBezTo>
                    <a:pt x="6651" y="4157"/>
                    <a:pt x="6669" y="4165"/>
                    <a:pt x="6688" y="4174"/>
                  </a:cubicBezTo>
                  <a:cubicBezTo>
                    <a:pt x="6699" y="4180"/>
                    <a:pt x="6709" y="4185"/>
                    <a:pt x="6721" y="4189"/>
                  </a:cubicBezTo>
                  <a:cubicBezTo>
                    <a:pt x="6721" y="4190"/>
                    <a:pt x="6721" y="4190"/>
                    <a:pt x="6721" y="4190"/>
                  </a:cubicBezTo>
                  <a:cubicBezTo>
                    <a:pt x="6734" y="4196"/>
                    <a:pt x="6748" y="4203"/>
                    <a:pt x="6762" y="4209"/>
                  </a:cubicBezTo>
                  <a:cubicBezTo>
                    <a:pt x="6765" y="4211"/>
                    <a:pt x="6768" y="4212"/>
                    <a:pt x="6771" y="4213"/>
                  </a:cubicBezTo>
                  <a:lnTo>
                    <a:pt x="6771" y="4213"/>
                  </a:lnTo>
                  <a:cubicBezTo>
                    <a:pt x="6769" y="4212"/>
                    <a:pt x="6767" y="4212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83" y="4218"/>
                    <a:pt x="6801" y="4225"/>
                    <a:pt x="6818" y="4235"/>
                  </a:cubicBezTo>
                  <a:cubicBezTo>
                    <a:pt x="6820" y="4235"/>
                    <a:pt x="6821" y="4236"/>
                    <a:pt x="6822" y="4237"/>
                  </a:cubicBezTo>
                  <a:cubicBezTo>
                    <a:pt x="6835" y="4245"/>
                    <a:pt x="6847" y="4253"/>
                    <a:pt x="6859" y="4261"/>
                  </a:cubicBezTo>
                  <a:cubicBezTo>
                    <a:pt x="6859" y="4260"/>
                    <a:pt x="6860" y="4259"/>
                    <a:pt x="6861" y="4259"/>
                  </a:cubicBezTo>
                  <a:cubicBezTo>
                    <a:pt x="7212" y="4413"/>
                    <a:pt x="7536" y="4627"/>
                    <a:pt x="7759" y="4944"/>
                  </a:cubicBezTo>
                  <a:cubicBezTo>
                    <a:pt x="8056" y="5448"/>
                    <a:pt x="8167" y="6074"/>
                    <a:pt x="7953" y="6631"/>
                  </a:cubicBezTo>
                  <a:cubicBezTo>
                    <a:pt x="7648" y="7400"/>
                    <a:pt x="7009" y="8175"/>
                    <a:pt x="6157" y="8326"/>
                  </a:cubicBezTo>
                  <a:lnTo>
                    <a:pt x="6091" y="8326"/>
                  </a:lnTo>
                  <a:cubicBezTo>
                    <a:pt x="6091" y="8325"/>
                    <a:pt x="6091" y="8324"/>
                    <a:pt x="6091" y="8322"/>
                  </a:cubicBezTo>
                  <a:cubicBezTo>
                    <a:pt x="6083" y="8325"/>
                    <a:pt x="6074" y="8326"/>
                    <a:pt x="6064" y="8327"/>
                  </a:cubicBezTo>
                  <a:lnTo>
                    <a:pt x="6005" y="8327"/>
                  </a:lnTo>
                  <a:cubicBezTo>
                    <a:pt x="6004" y="8327"/>
                    <a:pt x="6004" y="8326"/>
                    <a:pt x="6004" y="8326"/>
                  </a:cubicBezTo>
                  <a:lnTo>
                    <a:pt x="5980" y="8326"/>
                  </a:lnTo>
                  <a:cubicBezTo>
                    <a:pt x="5959" y="8326"/>
                    <a:pt x="5939" y="8326"/>
                    <a:pt x="5918" y="8325"/>
                  </a:cubicBezTo>
                  <a:cubicBezTo>
                    <a:pt x="5896" y="8324"/>
                    <a:pt x="5876" y="8322"/>
                    <a:pt x="5854" y="8318"/>
                  </a:cubicBezTo>
                  <a:cubicBezTo>
                    <a:pt x="5849" y="8318"/>
                    <a:pt x="5845" y="8317"/>
                    <a:pt x="5839" y="8316"/>
                  </a:cubicBezTo>
                  <a:cubicBezTo>
                    <a:pt x="5838" y="8315"/>
                    <a:pt x="5836" y="8315"/>
                    <a:pt x="5833" y="8314"/>
                  </a:cubicBezTo>
                  <a:cubicBezTo>
                    <a:pt x="5264" y="8261"/>
                    <a:pt x="4810" y="8050"/>
                    <a:pt x="4478" y="7745"/>
                  </a:cubicBezTo>
                  <a:cubicBezTo>
                    <a:pt x="4457" y="7732"/>
                    <a:pt x="4438" y="7713"/>
                    <a:pt x="4420" y="7696"/>
                  </a:cubicBezTo>
                  <a:cubicBezTo>
                    <a:pt x="4386" y="7663"/>
                    <a:pt x="4355" y="7628"/>
                    <a:pt x="4325" y="7591"/>
                  </a:cubicBezTo>
                  <a:cubicBezTo>
                    <a:pt x="4321" y="7586"/>
                    <a:pt x="4316" y="7582"/>
                    <a:pt x="4311" y="7578"/>
                  </a:cubicBezTo>
                  <a:lnTo>
                    <a:pt x="4310" y="7576"/>
                  </a:lnTo>
                  <a:lnTo>
                    <a:pt x="4310" y="7575"/>
                  </a:lnTo>
                  <a:cubicBezTo>
                    <a:pt x="4307" y="7573"/>
                    <a:pt x="4305" y="7570"/>
                    <a:pt x="4302" y="7567"/>
                  </a:cubicBezTo>
                  <a:cubicBezTo>
                    <a:pt x="4298" y="7562"/>
                    <a:pt x="4294" y="7557"/>
                    <a:pt x="4291" y="7550"/>
                  </a:cubicBezTo>
                  <a:cubicBezTo>
                    <a:pt x="3924" y="7108"/>
                    <a:pt x="3768" y="6532"/>
                    <a:pt x="3837" y="5968"/>
                  </a:cubicBezTo>
                  <a:cubicBezTo>
                    <a:pt x="3837" y="5960"/>
                    <a:pt x="3839" y="5951"/>
                    <a:pt x="3840" y="5942"/>
                  </a:cubicBezTo>
                  <a:cubicBezTo>
                    <a:pt x="3844" y="5916"/>
                    <a:pt x="3849" y="5891"/>
                    <a:pt x="3854" y="5864"/>
                  </a:cubicBezTo>
                  <a:cubicBezTo>
                    <a:pt x="3856" y="5855"/>
                    <a:pt x="3857" y="5845"/>
                    <a:pt x="3860" y="5836"/>
                  </a:cubicBezTo>
                  <a:cubicBezTo>
                    <a:pt x="3861" y="5826"/>
                    <a:pt x="3863" y="5816"/>
                    <a:pt x="3864" y="5806"/>
                  </a:cubicBezTo>
                  <a:cubicBezTo>
                    <a:pt x="3869" y="5788"/>
                    <a:pt x="3870" y="5769"/>
                    <a:pt x="3875" y="5751"/>
                  </a:cubicBezTo>
                  <a:cubicBezTo>
                    <a:pt x="3878" y="5729"/>
                    <a:pt x="3881" y="5705"/>
                    <a:pt x="3891" y="5685"/>
                  </a:cubicBezTo>
                  <a:cubicBezTo>
                    <a:pt x="4027" y="5161"/>
                    <a:pt x="4365" y="4669"/>
                    <a:pt x="4919" y="4333"/>
                  </a:cubicBezTo>
                  <a:cubicBezTo>
                    <a:pt x="4927" y="4326"/>
                    <a:pt x="4935" y="4321"/>
                    <a:pt x="4943" y="4316"/>
                  </a:cubicBezTo>
                  <a:cubicBezTo>
                    <a:pt x="4944" y="4315"/>
                    <a:pt x="4945" y="4315"/>
                    <a:pt x="4946" y="4314"/>
                  </a:cubicBezTo>
                  <a:cubicBezTo>
                    <a:pt x="4948" y="4312"/>
                    <a:pt x="4952" y="4310"/>
                    <a:pt x="4955" y="4309"/>
                  </a:cubicBezTo>
                  <a:cubicBezTo>
                    <a:pt x="4994" y="4284"/>
                    <a:pt x="5034" y="4260"/>
                    <a:pt x="5078" y="4242"/>
                  </a:cubicBezTo>
                  <a:cubicBezTo>
                    <a:pt x="5080" y="4242"/>
                    <a:pt x="5083" y="4241"/>
                    <a:pt x="5084" y="4241"/>
                  </a:cubicBezTo>
                  <a:cubicBezTo>
                    <a:pt x="5217" y="4172"/>
                    <a:pt x="5361" y="4113"/>
                    <a:pt x="5514" y="4062"/>
                  </a:cubicBezTo>
                  <a:cubicBezTo>
                    <a:pt x="5550" y="4043"/>
                    <a:pt x="5599" y="4037"/>
                    <a:pt x="5640" y="4033"/>
                  </a:cubicBezTo>
                  <a:cubicBezTo>
                    <a:pt x="5714" y="4021"/>
                    <a:pt x="5788" y="4012"/>
                    <a:pt x="5862" y="4011"/>
                  </a:cubicBezTo>
                  <a:close/>
                  <a:moveTo>
                    <a:pt x="3030" y="5917"/>
                  </a:moveTo>
                  <a:cubicBezTo>
                    <a:pt x="3192" y="5917"/>
                    <a:pt x="3353" y="5919"/>
                    <a:pt x="3510" y="5920"/>
                  </a:cubicBezTo>
                  <a:cubicBezTo>
                    <a:pt x="3513" y="5920"/>
                    <a:pt x="3516" y="5920"/>
                    <a:pt x="3519" y="5920"/>
                  </a:cubicBezTo>
                  <a:cubicBezTo>
                    <a:pt x="3538" y="5920"/>
                    <a:pt x="3558" y="5923"/>
                    <a:pt x="3578" y="5925"/>
                  </a:cubicBezTo>
                  <a:cubicBezTo>
                    <a:pt x="3584" y="5926"/>
                    <a:pt x="3590" y="5928"/>
                    <a:pt x="3594" y="5930"/>
                  </a:cubicBezTo>
                  <a:cubicBezTo>
                    <a:pt x="3596" y="5930"/>
                    <a:pt x="3598" y="5930"/>
                    <a:pt x="3599" y="5930"/>
                  </a:cubicBezTo>
                  <a:cubicBezTo>
                    <a:pt x="3602" y="5930"/>
                    <a:pt x="3605" y="5930"/>
                    <a:pt x="3608" y="5930"/>
                  </a:cubicBezTo>
                  <a:cubicBezTo>
                    <a:pt x="3621" y="5932"/>
                    <a:pt x="3633" y="5934"/>
                    <a:pt x="3647" y="5936"/>
                  </a:cubicBezTo>
                  <a:cubicBezTo>
                    <a:pt x="3565" y="6566"/>
                    <a:pt x="3763" y="7197"/>
                    <a:pt x="4157" y="7672"/>
                  </a:cubicBezTo>
                  <a:cubicBezTo>
                    <a:pt x="4128" y="7695"/>
                    <a:pt x="4099" y="7719"/>
                    <a:pt x="4069" y="7745"/>
                  </a:cubicBezTo>
                  <a:cubicBezTo>
                    <a:pt x="3419" y="8172"/>
                    <a:pt x="2620" y="8520"/>
                    <a:pt x="1828" y="8520"/>
                  </a:cubicBezTo>
                  <a:cubicBezTo>
                    <a:pt x="1659" y="8520"/>
                    <a:pt x="1491" y="8504"/>
                    <a:pt x="1325" y="8470"/>
                  </a:cubicBezTo>
                  <a:cubicBezTo>
                    <a:pt x="857" y="8332"/>
                    <a:pt x="527" y="7893"/>
                    <a:pt x="602" y="7397"/>
                  </a:cubicBezTo>
                  <a:cubicBezTo>
                    <a:pt x="595" y="6954"/>
                    <a:pt x="857" y="6572"/>
                    <a:pt x="1217" y="6330"/>
                  </a:cubicBezTo>
                  <a:cubicBezTo>
                    <a:pt x="1739" y="5960"/>
                    <a:pt x="2395" y="5917"/>
                    <a:pt x="3030" y="5917"/>
                  </a:cubicBezTo>
                  <a:close/>
                  <a:moveTo>
                    <a:pt x="8448" y="6158"/>
                  </a:moveTo>
                  <a:cubicBezTo>
                    <a:pt x="9412" y="6158"/>
                    <a:pt x="10545" y="6608"/>
                    <a:pt x="11062" y="7452"/>
                  </a:cubicBezTo>
                  <a:cubicBezTo>
                    <a:pt x="11383" y="8162"/>
                    <a:pt x="10661" y="9110"/>
                    <a:pt x="9922" y="9156"/>
                  </a:cubicBezTo>
                  <a:cubicBezTo>
                    <a:pt x="9336" y="9154"/>
                    <a:pt x="8808" y="8845"/>
                    <a:pt x="8319" y="8552"/>
                  </a:cubicBezTo>
                  <a:cubicBezTo>
                    <a:pt x="8009" y="8325"/>
                    <a:pt x="7780" y="7998"/>
                    <a:pt x="7493" y="7742"/>
                  </a:cubicBezTo>
                  <a:cubicBezTo>
                    <a:pt x="7893" y="7298"/>
                    <a:pt x="8176" y="6720"/>
                    <a:pt x="8240" y="6169"/>
                  </a:cubicBezTo>
                  <a:cubicBezTo>
                    <a:pt x="8246" y="6169"/>
                    <a:pt x="8251" y="6169"/>
                    <a:pt x="8257" y="6169"/>
                  </a:cubicBezTo>
                  <a:cubicBezTo>
                    <a:pt x="8304" y="6169"/>
                    <a:pt x="8356" y="6158"/>
                    <a:pt x="8396" y="6158"/>
                  </a:cubicBezTo>
                  <a:cubicBezTo>
                    <a:pt x="8398" y="6158"/>
                    <a:pt x="8400" y="6158"/>
                    <a:pt x="8402" y="6158"/>
                  </a:cubicBezTo>
                  <a:cubicBezTo>
                    <a:pt x="8417" y="6158"/>
                    <a:pt x="8433" y="6158"/>
                    <a:pt x="8448" y="6158"/>
                  </a:cubicBezTo>
                  <a:close/>
                  <a:moveTo>
                    <a:pt x="4293" y="7824"/>
                  </a:moveTo>
                  <a:cubicBezTo>
                    <a:pt x="4656" y="8189"/>
                    <a:pt x="5146" y="8436"/>
                    <a:pt x="5719" y="8478"/>
                  </a:cubicBezTo>
                  <a:cubicBezTo>
                    <a:pt x="5776" y="8491"/>
                    <a:pt x="5835" y="8498"/>
                    <a:pt x="5892" y="8504"/>
                  </a:cubicBezTo>
                  <a:cubicBezTo>
                    <a:pt x="5887" y="8637"/>
                    <a:pt x="5884" y="8772"/>
                    <a:pt x="5884" y="8906"/>
                  </a:cubicBezTo>
                  <a:cubicBezTo>
                    <a:pt x="5797" y="10034"/>
                    <a:pt x="5417" y="11632"/>
                    <a:pt x="4483" y="11632"/>
                  </a:cubicBezTo>
                  <a:cubicBezTo>
                    <a:pt x="4230" y="11632"/>
                    <a:pt x="3937" y="11515"/>
                    <a:pt x="3598" y="11240"/>
                  </a:cubicBezTo>
                  <a:cubicBezTo>
                    <a:pt x="3006" y="10709"/>
                    <a:pt x="2922" y="9765"/>
                    <a:pt x="3311" y="9089"/>
                  </a:cubicBezTo>
                  <a:cubicBezTo>
                    <a:pt x="3513" y="8729"/>
                    <a:pt x="3719" y="8323"/>
                    <a:pt x="4029" y="8032"/>
                  </a:cubicBezTo>
                  <a:cubicBezTo>
                    <a:pt x="4101" y="7955"/>
                    <a:pt x="4202" y="7891"/>
                    <a:pt x="4293" y="7824"/>
                  </a:cubicBezTo>
                  <a:close/>
                  <a:moveTo>
                    <a:pt x="7348" y="7891"/>
                  </a:moveTo>
                  <a:cubicBezTo>
                    <a:pt x="7692" y="8258"/>
                    <a:pt x="7956" y="8712"/>
                    <a:pt x="8191" y="9158"/>
                  </a:cubicBezTo>
                  <a:cubicBezTo>
                    <a:pt x="8532" y="9865"/>
                    <a:pt x="9035" y="11247"/>
                    <a:pt x="8021" y="11621"/>
                  </a:cubicBezTo>
                  <a:cubicBezTo>
                    <a:pt x="7859" y="11679"/>
                    <a:pt x="7685" y="11709"/>
                    <a:pt x="7510" y="11709"/>
                  </a:cubicBezTo>
                  <a:cubicBezTo>
                    <a:pt x="7147" y="11709"/>
                    <a:pt x="6783" y="11582"/>
                    <a:pt x="6532" y="11321"/>
                  </a:cubicBezTo>
                  <a:cubicBezTo>
                    <a:pt x="6186" y="10868"/>
                    <a:pt x="6096" y="10268"/>
                    <a:pt x="6055" y="9711"/>
                  </a:cubicBezTo>
                  <a:cubicBezTo>
                    <a:pt x="6078" y="9426"/>
                    <a:pt x="6069" y="9142"/>
                    <a:pt x="6071" y="8857"/>
                  </a:cubicBezTo>
                  <a:cubicBezTo>
                    <a:pt x="6078" y="8740"/>
                    <a:pt x="6083" y="8624"/>
                    <a:pt x="6086" y="8507"/>
                  </a:cubicBezTo>
                  <a:cubicBezTo>
                    <a:pt x="6541" y="8483"/>
                    <a:pt x="6984" y="8244"/>
                    <a:pt x="7348" y="7891"/>
                  </a:cubicBezTo>
                  <a:close/>
                  <a:moveTo>
                    <a:pt x="5823" y="1"/>
                  </a:moveTo>
                  <a:cubicBezTo>
                    <a:pt x="5166" y="1"/>
                    <a:pt x="4494" y="467"/>
                    <a:pt x="4220" y="1435"/>
                  </a:cubicBezTo>
                  <a:cubicBezTo>
                    <a:pt x="4075" y="2091"/>
                    <a:pt x="4179" y="2764"/>
                    <a:pt x="4399" y="3391"/>
                  </a:cubicBezTo>
                  <a:cubicBezTo>
                    <a:pt x="4118" y="3061"/>
                    <a:pt x="3830" y="2726"/>
                    <a:pt x="3428" y="2548"/>
                  </a:cubicBezTo>
                  <a:cubicBezTo>
                    <a:pt x="3117" y="2408"/>
                    <a:pt x="2818" y="2344"/>
                    <a:pt x="2542" y="2344"/>
                  </a:cubicBezTo>
                  <a:cubicBezTo>
                    <a:pt x="1342" y="2344"/>
                    <a:pt x="582" y="3546"/>
                    <a:pt x="1271" y="4835"/>
                  </a:cubicBezTo>
                  <a:cubicBezTo>
                    <a:pt x="1638" y="5313"/>
                    <a:pt x="2193" y="5558"/>
                    <a:pt x="2768" y="5725"/>
                  </a:cubicBezTo>
                  <a:cubicBezTo>
                    <a:pt x="2108" y="5741"/>
                    <a:pt x="1453" y="5875"/>
                    <a:pt x="947" y="6302"/>
                  </a:cubicBezTo>
                  <a:cubicBezTo>
                    <a:pt x="1" y="7110"/>
                    <a:pt x="302" y="8659"/>
                    <a:pt x="1659" y="8716"/>
                  </a:cubicBezTo>
                  <a:cubicBezTo>
                    <a:pt x="2330" y="8714"/>
                    <a:pt x="3003" y="8538"/>
                    <a:pt x="3607" y="8236"/>
                  </a:cubicBezTo>
                  <a:lnTo>
                    <a:pt x="3607" y="8236"/>
                  </a:lnTo>
                  <a:cubicBezTo>
                    <a:pt x="3536" y="8325"/>
                    <a:pt x="3487" y="8398"/>
                    <a:pt x="3477" y="8431"/>
                  </a:cubicBezTo>
                  <a:cubicBezTo>
                    <a:pt x="3191" y="8898"/>
                    <a:pt x="2875" y="9399"/>
                    <a:pt x="2882" y="9964"/>
                  </a:cubicBezTo>
                  <a:cubicBezTo>
                    <a:pt x="2862" y="10842"/>
                    <a:pt x="3503" y="11732"/>
                    <a:pt x="4411" y="11812"/>
                  </a:cubicBezTo>
                  <a:lnTo>
                    <a:pt x="4437" y="11812"/>
                  </a:lnTo>
                  <a:cubicBezTo>
                    <a:pt x="5350" y="11812"/>
                    <a:pt x="5712" y="10874"/>
                    <a:pt x="5897" y="10047"/>
                  </a:cubicBezTo>
                  <a:cubicBezTo>
                    <a:pt x="5945" y="10514"/>
                    <a:pt x="6078" y="10973"/>
                    <a:pt x="6329" y="11365"/>
                  </a:cubicBezTo>
                  <a:cubicBezTo>
                    <a:pt x="6589" y="11716"/>
                    <a:pt x="7049" y="11885"/>
                    <a:pt x="7477" y="11896"/>
                  </a:cubicBezTo>
                  <a:lnTo>
                    <a:pt x="7497" y="11896"/>
                  </a:lnTo>
                  <a:cubicBezTo>
                    <a:pt x="9400" y="11896"/>
                    <a:pt x="8833" y="9772"/>
                    <a:pt x="8156" y="8697"/>
                  </a:cubicBezTo>
                  <a:cubicBezTo>
                    <a:pt x="8140" y="8677"/>
                    <a:pt x="8118" y="8645"/>
                    <a:pt x="8093" y="8605"/>
                  </a:cubicBezTo>
                  <a:lnTo>
                    <a:pt x="8093" y="8605"/>
                  </a:lnTo>
                  <a:cubicBezTo>
                    <a:pt x="8121" y="8629"/>
                    <a:pt x="8148" y="8656"/>
                    <a:pt x="8178" y="8678"/>
                  </a:cubicBezTo>
                  <a:cubicBezTo>
                    <a:pt x="8626" y="8962"/>
                    <a:pt x="9107" y="9242"/>
                    <a:pt x="9639" y="9320"/>
                  </a:cubicBezTo>
                  <a:cubicBezTo>
                    <a:pt x="9719" y="9337"/>
                    <a:pt x="9798" y="9345"/>
                    <a:pt x="9876" y="9345"/>
                  </a:cubicBezTo>
                  <a:cubicBezTo>
                    <a:pt x="10484" y="9345"/>
                    <a:pt x="10997" y="8855"/>
                    <a:pt x="11228" y="8305"/>
                  </a:cubicBezTo>
                  <a:cubicBezTo>
                    <a:pt x="11757" y="7082"/>
                    <a:pt x="10126" y="6174"/>
                    <a:pt x="8899" y="5999"/>
                  </a:cubicBezTo>
                  <a:cubicBezTo>
                    <a:pt x="8920" y="5994"/>
                    <a:pt x="8941" y="5989"/>
                    <a:pt x="8962" y="5981"/>
                  </a:cubicBezTo>
                  <a:cubicBezTo>
                    <a:pt x="10294" y="5601"/>
                    <a:pt x="11436" y="4784"/>
                    <a:pt x="10957" y="3244"/>
                  </a:cubicBezTo>
                  <a:cubicBezTo>
                    <a:pt x="10719" y="2536"/>
                    <a:pt x="10271" y="2277"/>
                    <a:pt x="9762" y="2277"/>
                  </a:cubicBezTo>
                  <a:cubicBezTo>
                    <a:pt x="9056" y="2277"/>
                    <a:pt x="8231" y="2774"/>
                    <a:pt x="7680" y="3261"/>
                  </a:cubicBezTo>
                  <a:cubicBezTo>
                    <a:pt x="7602" y="3324"/>
                    <a:pt x="7252" y="3584"/>
                    <a:pt x="7052" y="3799"/>
                  </a:cubicBezTo>
                  <a:cubicBezTo>
                    <a:pt x="7292" y="3147"/>
                    <a:pt x="7435" y="2441"/>
                    <a:pt x="7391" y="1743"/>
                  </a:cubicBezTo>
                  <a:cubicBezTo>
                    <a:pt x="7291" y="599"/>
                    <a:pt x="6567" y="1"/>
                    <a:pt x="58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3" name="Google Shape;3033;p49"/>
          <p:cNvGrpSpPr/>
          <p:nvPr/>
        </p:nvGrpSpPr>
        <p:grpSpPr>
          <a:xfrm flipH="1">
            <a:off x="8443411" y="4678431"/>
            <a:ext cx="349513" cy="242822"/>
            <a:chOff x="7864000" y="2195900"/>
            <a:chExt cx="142775" cy="98700"/>
          </a:xfrm>
        </p:grpSpPr>
        <p:sp>
          <p:nvSpPr>
            <p:cNvPr id="3034" name="Google Shape;3034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5" name="Google Shape;3045;p49"/>
          <p:cNvGrpSpPr/>
          <p:nvPr/>
        </p:nvGrpSpPr>
        <p:grpSpPr>
          <a:xfrm flipH="1">
            <a:off x="6900548" y="4588121"/>
            <a:ext cx="662306" cy="423462"/>
            <a:chOff x="8009588" y="2163100"/>
            <a:chExt cx="270550" cy="172125"/>
          </a:xfrm>
        </p:grpSpPr>
        <p:sp>
          <p:nvSpPr>
            <p:cNvPr id="3046" name="Google Shape;3046;p4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8" name="Google Shape;3068;p49"/>
          <p:cNvGrpSpPr/>
          <p:nvPr/>
        </p:nvGrpSpPr>
        <p:grpSpPr>
          <a:xfrm flipH="1">
            <a:off x="7362531" y="4870028"/>
            <a:ext cx="349513" cy="242822"/>
            <a:chOff x="7864000" y="2195900"/>
            <a:chExt cx="142775" cy="98700"/>
          </a:xfrm>
        </p:grpSpPr>
        <p:sp>
          <p:nvSpPr>
            <p:cNvPr id="3069" name="Google Shape;3069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0" name="Google Shape;3080;p49"/>
          <p:cNvGrpSpPr/>
          <p:nvPr/>
        </p:nvGrpSpPr>
        <p:grpSpPr>
          <a:xfrm flipH="1">
            <a:off x="414312" y="3924085"/>
            <a:ext cx="740145" cy="260673"/>
            <a:chOff x="8047125" y="1102275"/>
            <a:chExt cx="318000" cy="114275"/>
          </a:xfrm>
        </p:grpSpPr>
        <p:sp>
          <p:nvSpPr>
            <p:cNvPr id="3081" name="Google Shape;3081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8" name="Google Shape;3088;p49"/>
          <p:cNvGrpSpPr/>
          <p:nvPr/>
        </p:nvGrpSpPr>
        <p:grpSpPr>
          <a:xfrm>
            <a:off x="6452778" y="1039508"/>
            <a:ext cx="444731" cy="443350"/>
            <a:chOff x="2213800" y="755000"/>
            <a:chExt cx="165125" cy="164600"/>
          </a:xfrm>
        </p:grpSpPr>
        <p:sp>
          <p:nvSpPr>
            <p:cNvPr id="3089" name="Google Shape;3089;p4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med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47"/>
          <p:cNvSpPr txBox="1">
            <a:spLocks noGrp="1"/>
          </p:cNvSpPr>
          <p:nvPr>
            <p:ph type="title" idx="8"/>
          </p:nvPr>
        </p:nvSpPr>
        <p:spPr>
          <a:xfrm>
            <a:off x="1255964" y="449800"/>
            <a:ext cx="544034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 Nhu cầu dinh dưỡng</a:t>
            </a:r>
            <a:endParaRPr sz="2400" dirty="0"/>
          </a:p>
        </p:txBody>
      </p:sp>
      <p:grpSp>
        <p:nvGrpSpPr>
          <p:cNvPr id="2613" name="Google Shape;2613;p47"/>
          <p:cNvGrpSpPr/>
          <p:nvPr/>
        </p:nvGrpSpPr>
        <p:grpSpPr>
          <a:xfrm>
            <a:off x="-42336" y="1137238"/>
            <a:ext cx="782808" cy="274535"/>
            <a:chOff x="1579263" y="684775"/>
            <a:chExt cx="290650" cy="101925"/>
          </a:xfrm>
        </p:grpSpPr>
        <p:sp>
          <p:nvSpPr>
            <p:cNvPr id="2614" name="Google Shape;2614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2" name="Google Shape;2622;p47"/>
          <p:cNvGrpSpPr/>
          <p:nvPr/>
        </p:nvGrpSpPr>
        <p:grpSpPr>
          <a:xfrm flipH="1">
            <a:off x="7679306" y="360633"/>
            <a:ext cx="488026" cy="213864"/>
            <a:chOff x="1768913" y="866050"/>
            <a:chExt cx="181200" cy="79400"/>
          </a:xfrm>
        </p:grpSpPr>
        <p:sp>
          <p:nvSpPr>
            <p:cNvPr id="2623" name="Google Shape;2623;p4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6" name="Google Shape;2656;p47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657" name="Google Shape;2657;p4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2" name="Google Shape;2662;p47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663" name="Google Shape;2663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1" name="Google Shape;2671;p47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672" name="Google Shape;2672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EAA13F68-E466-42F0-B370-357B1D18C8A1}"/>
              </a:ext>
            </a:extLst>
          </p:cNvPr>
          <p:cNvGrpSpPr/>
          <p:nvPr/>
        </p:nvGrpSpPr>
        <p:grpSpPr>
          <a:xfrm>
            <a:off x="944050" y="851574"/>
            <a:ext cx="7491070" cy="1656626"/>
            <a:chOff x="724692" y="1680641"/>
            <a:chExt cx="7491070" cy="1656626"/>
          </a:xfrm>
        </p:grpSpPr>
        <p:sp>
          <p:nvSpPr>
            <p:cNvPr id="182" name="Rectangle: Rounded Corners 181">
              <a:extLst>
                <a:ext uri="{FF2B5EF4-FFF2-40B4-BE49-F238E27FC236}">
                  <a16:creationId xmlns:a16="http://schemas.microsoft.com/office/drawing/2014/main" id="{E233A388-4FAA-4BE8-B07D-05F86B226F4B}"/>
                </a:ext>
              </a:extLst>
            </p:cNvPr>
            <p:cNvSpPr/>
            <p:nvPr/>
          </p:nvSpPr>
          <p:spPr>
            <a:xfrm>
              <a:off x="1048826" y="2275796"/>
              <a:ext cx="7166936" cy="1061471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/>
            </a:p>
          </p:txBody>
        </p:sp>
        <p:pic>
          <p:nvPicPr>
            <p:cNvPr id="183" name="Picture 182">
              <a:extLst>
                <a:ext uri="{FF2B5EF4-FFF2-40B4-BE49-F238E27FC236}">
                  <a16:creationId xmlns:a16="http://schemas.microsoft.com/office/drawing/2014/main" id="{6BB8F7C8-9090-4EB1-B791-9FCC4D180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4692" y="1680641"/>
              <a:ext cx="1011269" cy="1011269"/>
            </a:xfrm>
            <a:prstGeom prst="rect">
              <a:avLst/>
            </a:prstGeom>
          </p:spPr>
        </p:pic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9B851C89-32E9-45C0-AB72-FE5770A60289}"/>
              </a:ext>
            </a:extLst>
          </p:cNvPr>
          <p:cNvSpPr txBox="1"/>
          <p:nvPr/>
        </p:nvSpPr>
        <p:spPr>
          <a:xfrm>
            <a:off x="1382596" y="1520947"/>
            <a:ext cx="7088551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Theo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là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gì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phụ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thuộc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những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yếu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tố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nào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2000" i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3563FA33-073A-4C3A-BA1A-704881B824BF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188683" y="771349"/>
            <a:ext cx="1476375" cy="908538"/>
          </a:xfrm>
          <a:prstGeom prst="rect">
            <a:avLst/>
          </a:prstGeom>
        </p:spPr>
      </p:pic>
      <p:pic>
        <p:nvPicPr>
          <p:cNvPr id="5122" name="Picture 2" descr="Bảng nhu cầu dinh dưỡng khuyến nghị cho người Việt Nam - Vietnam Regulatory  Affairs Society">
            <a:extLst>
              <a:ext uri="{FF2B5EF4-FFF2-40B4-BE49-F238E27FC236}">
                <a16:creationId xmlns:a16="http://schemas.microsoft.com/office/drawing/2014/main" id="{86BBD112-7009-4CF2-82FC-226B9A7038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0"/>
          <a:stretch/>
        </p:blipFill>
        <p:spPr bwMode="auto">
          <a:xfrm>
            <a:off x="3789382" y="2552119"/>
            <a:ext cx="2274975" cy="225317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" grpId="0"/>
      <p:bldP spid="2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47"/>
          <p:cNvSpPr txBox="1">
            <a:spLocks noGrp="1"/>
          </p:cNvSpPr>
          <p:nvPr>
            <p:ph type="title" idx="8"/>
          </p:nvPr>
        </p:nvSpPr>
        <p:spPr>
          <a:xfrm>
            <a:off x="1101320" y="754041"/>
            <a:ext cx="544034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 Nhu cầu dinh dưỡng</a:t>
            </a:r>
            <a:endParaRPr sz="2400" dirty="0"/>
          </a:p>
        </p:txBody>
      </p:sp>
      <p:grpSp>
        <p:nvGrpSpPr>
          <p:cNvPr id="2613" name="Google Shape;2613;p47"/>
          <p:cNvGrpSpPr/>
          <p:nvPr/>
        </p:nvGrpSpPr>
        <p:grpSpPr>
          <a:xfrm>
            <a:off x="-42336" y="1137238"/>
            <a:ext cx="782808" cy="274535"/>
            <a:chOff x="1579263" y="684775"/>
            <a:chExt cx="290650" cy="101925"/>
          </a:xfrm>
        </p:grpSpPr>
        <p:sp>
          <p:nvSpPr>
            <p:cNvPr id="2614" name="Google Shape;2614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47"/>
          <p:cNvGrpSpPr/>
          <p:nvPr/>
        </p:nvGrpSpPr>
        <p:grpSpPr>
          <a:xfrm flipH="1">
            <a:off x="7679306" y="360633"/>
            <a:ext cx="488026" cy="213864"/>
            <a:chOff x="1768913" y="866050"/>
            <a:chExt cx="181200" cy="79400"/>
          </a:xfrm>
        </p:grpSpPr>
        <p:sp>
          <p:nvSpPr>
            <p:cNvPr id="2623" name="Google Shape;2623;p4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6" name="Google Shape;2656;p47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657" name="Google Shape;2657;p4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62" name="Google Shape;2662;p47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663" name="Google Shape;2663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1" name="Google Shape;2671;p47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672" name="Google Shape;2672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89E12EF-5FB5-4EFA-9AAE-C31B28686788}"/>
              </a:ext>
            </a:extLst>
          </p:cNvPr>
          <p:cNvSpPr txBox="1"/>
          <p:nvPr/>
        </p:nvSpPr>
        <p:spPr>
          <a:xfrm>
            <a:off x="933220" y="1344387"/>
            <a:ext cx="7100869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lượng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mà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cần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nhận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hằng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ngày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xây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dựng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duy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trì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sự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sống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600" dirty="0">
              <a:latin typeface="+mn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A3262-1FCF-4D90-9C8D-98672674FB7B}"/>
              </a:ext>
            </a:extLst>
          </p:cNvPr>
          <p:cNvSpPr txBox="1"/>
          <p:nvPr/>
        </p:nvSpPr>
        <p:spPr>
          <a:xfrm>
            <a:off x="957421" y="2461793"/>
            <a:ext cx="6075926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phụ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thuộc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loài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lứa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tuổi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giai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đoạn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phát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triển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cường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093CE37-9506-40F9-A7FC-FABD67644359}"/>
              </a:ext>
            </a:extLst>
          </p:cNvPr>
          <p:cNvSpPr txBox="1"/>
          <p:nvPr/>
        </p:nvSpPr>
        <p:spPr>
          <a:xfrm>
            <a:off x="938171" y="3606090"/>
            <a:ext cx="7100869" cy="496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kiểu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dị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</p:txBody>
      </p:sp>
      <p:pic>
        <p:nvPicPr>
          <p:cNvPr id="54" name="Picture 2" descr="Bảng nhu cầu dinh dưỡng khuyến nghị cho người Việt Nam - Vietnam Regulatory  Affairs Society">
            <a:extLst>
              <a:ext uri="{FF2B5EF4-FFF2-40B4-BE49-F238E27FC236}">
                <a16:creationId xmlns:a16="http://schemas.microsoft.com/office/drawing/2014/main" id="{CBE7F680-68C1-43DC-97A8-946F3DFF05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0"/>
          <a:stretch/>
        </p:blipFill>
        <p:spPr bwMode="auto">
          <a:xfrm>
            <a:off x="6519166" y="2494471"/>
            <a:ext cx="2158702" cy="2138015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4025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" grpId="0"/>
      <p:bldP spid="2" grpId="0"/>
      <p:bldP spid="50" grpId="0"/>
      <p:bldP spid="5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47"/>
          <p:cNvSpPr txBox="1">
            <a:spLocks noGrp="1"/>
          </p:cNvSpPr>
          <p:nvPr>
            <p:ph type="title" idx="8"/>
          </p:nvPr>
        </p:nvSpPr>
        <p:spPr>
          <a:xfrm>
            <a:off x="1206964" y="448742"/>
            <a:ext cx="544034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 Nhu cầu dinh dưỡng</a:t>
            </a:r>
            <a:endParaRPr sz="2400" dirty="0"/>
          </a:p>
        </p:txBody>
      </p:sp>
      <p:grpSp>
        <p:nvGrpSpPr>
          <p:cNvPr id="2613" name="Google Shape;2613;p47"/>
          <p:cNvGrpSpPr/>
          <p:nvPr/>
        </p:nvGrpSpPr>
        <p:grpSpPr>
          <a:xfrm>
            <a:off x="-42336" y="1137238"/>
            <a:ext cx="782808" cy="274535"/>
            <a:chOff x="1579263" y="684775"/>
            <a:chExt cx="290650" cy="101925"/>
          </a:xfrm>
        </p:grpSpPr>
        <p:sp>
          <p:nvSpPr>
            <p:cNvPr id="2614" name="Google Shape;2614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47"/>
          <p:cNvGrpSpPr/>
          <p:nvPr/>
        </p:nvGrpSpPr>
        <p:grpSpPr>
          <a:xfrm flipH="1">
            <a:off x="7679306" y="360633"/>
            <a:ext cx="488026" cy="213864"/>
            <a:chOff x="1768913" y="866050"/>
            <a:chExt cx="181200" cy="79400"/>
          </a:xfrm>
        </p:grpSpPr>
        <p:sp>
          <p:nvSpPr>
            <p:cNvPr id="2623" name="Google Shape;2623;p4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6" name="Google Shape;2656;p47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657" name="Google Shape;2657;p4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62" name="Google Shape;2662;p47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663" name="Google Shape;2663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1" name="Google Shape;2671;p47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672" name="Google Shape;2672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69BEEE9-9656-4039-BDCC-BE50D6C596EC}"/>
              </a:ext>
            </a:extLst>
          </p:cNvPr>
          <p:cNvGrpSpPr/>
          <p:nvPr/>
        </p:nvGrpSpPr>
        <p:grpSpPr>
          <a:xfrm>
            <a:off x="559845" y="696892"/>
            <a:ext cx="7642794" cy="2193434"/>
            <a:chOff x="577122" y="743786"/>
            <a:chExt cx="7642794" cy="2193434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4F8494C5-22E0-49EC-9CAD-0A0AF9887E8B}"/>
                </a:ext>
              </a:extLst>
            </p:cNvPr>
            <p:cNvSpPr/>
            <p:nvPr/>
          </p:nvSpPr>
          <p:spPr>
            <a:xfrm>
              <a:off x="1143688" y="1338029"/>
              <a:ext cx="7076228" cy="1599191"/>
            </a:xfrm>
            <a:prstGeom prst="roundRect">
              <a:avLst/>
            </a:prstGeom>
            <a:solidFill>
              <a:srgbClr val="FFFFFF"/>
            </a:solidFill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 sz="2000" i="1" dirty="0">
                <a:solidFill>
                  <a:schemeClr val="accent6">
                    <a:lumMod val="10000"/>
                  </a:schemeClr>
                </a:solidFill>
                <a:effectLst/>
                <a:ea typeface="Times New Roman" panose="02020603050405020304" pitchFamily="18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Calicium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là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nguyên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liệu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chủ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yếu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hình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thành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nên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vỏ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cứng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của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trứng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ở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gia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cầm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.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Nếu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chế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độ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ăn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thiếu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calicium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có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thể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ảnh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hưởng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gì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đến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đẻ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trứng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của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gia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cầm</a:t>
              </a:r>
              <a:r>
                <a:rPr lang="en-US" sz="2000" i="1" dirty="0">
                  <a:solidFill>
                    <a:schemeClr val="accent6">
                      <a:lumMod val="10000"/>
                    </a:schemeClr>
                  </a:solidFill>
                  <a:effectLst/>
                  <a:ea typeface="Times New Roman" panose="02020603050405020304" pitchFamily="18" charset="0"/>
                </a:rPr>
                <a:t>?</a:t>
              </a:r>
              <a:endParaRPr lang="en-US" sz="2000" dirty="0">
                <a:solidFill>
                  <a:schemeClr val="accent6">
                    <a:lumMod val="10000"/>
                  </a:schemeClr>
                </a:solidFill>
                <a:effectLst/>
                <a:ea typeface="Calibri" panose="020F0502020204030204" pitchFamily="34" charset="0"/>
              </a:endParaRPr>
            </a:p>
            <a:p>
              <a:pPr algn="ctr">
                <a:lnSpc>
                  <a:spcPct val="150000"/>
                </a:lnSpc>
              </a:pPr>
              <a:endParaRPr lang="en-US" sz="2400" dirty="0">
                <a:solidFill>
                  <a:schemeClr val="accent6">
                    <a:lumMod val="10000"/>
                  </a:schemeClr>
                </a:solidFill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D83040E-982B-47D3-8B41-3A0755662D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5F5F5"/>
                </a:clrFrom>
                <a:clrTo>
                  <a:srgbClr val="F5F5F5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77122" y="743786"/>
              <a:ext cx="1118861" cy="1397308"/>
            </a:xfrm>
            <a:prstGeom prst="rect">
              <a:avLst/>
            </a:prstGeom>
          </p:spPr>
        </p:pic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E167FF70-7F2F-4EFB-AE5E-FE4D8BC661C2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359685" y="3404900"/>
            <a:ext cx="1377967" cy="1377967"/>
          </a:xfrm>
          <a:prstGeom prst="rect">
            <a:avLst/>
          </a:prstGeom>
        </p:spPr>
      </p:pic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85729D2-DCB3-426C-9C77-46A637205883}"/>
              </a:ext>
            </a:extLst>
          </p:cNvPr>
          <p:cNvSpPr/>
          <p:nvPr/>
        </p:nvSpPr>
        <p:spPr>
          <a:xfrm>
            <a:off x="1625234" y="3169673"/>
            <a:ext cx="5734451" cy="137796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endParaRPr lang="en-US" sz="2000" i="1" dirty="0">
              <a:solidFill>
                <a:srgbClr val="FFFFFF"/>
              </a:solidFill>
              <a:effectLst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Nếu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chế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độ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ăn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thiếu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calcium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dẫn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đến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việc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hình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thành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vỏ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trứng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bị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ảnh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hưởng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thường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làm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vỏ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trứng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bị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mềm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ảnh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hưởng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đến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lượng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trứng</a:t>
            </a:r>
            <a:r>
              <a:rPr lang="en-US" sz="2000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.</a:t>
            </a:r>
            <a:endParaRPr lang="en-US" sz="2000" dirty="0">
              <a:solidFill>
                <a:srgbClr val="FFFFFF"/>
              </a:solidFill>
              <a:effectLst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15" name="Arrow: Right 14">
            <a:extLst>
              <a:ext uri="{FF2B5EF4-FFF2-40B4-BE49-F238E27FC236}">
                <a16:creationId xmlns:a16="http://schemas.microsoft.com/office/drawing/2014/main" id="{46C3A448-C074-43B5-BFE0-5AAA3684C4A0}"/>
              </a:ext>
            </a:extLst>
          </p:cNvPr>
          <p:cNvSpPr/>
          <p:nvPr/>
        </p:nvSpPr>
        <p:spPr>
          <a:xfrm>
            <a:off x="609973" y="3543742"/>
            <a:ext cx="635231" cy="530295"/>
          </a:xfrm>
          <a:prstGeom prst="rightArrow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9897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02;p46">
            <a:extLst>
              <a:ext uri="{FF2B5EF4-FFF2-40B4-BE49-F238E27FC236}">
                <a16:creationId xmlns:a16="http://schemas.microsoft.com/office/drawing/2014/main" id="{5ADE7DBB-4C14-4816-96AE-080D0EA857F9}"/>
              </a:ext>
            </a:extLst>
          </p:cNvPr>
          <p:cNvSpPr txBox="1">
            <a:spLocks/>
          </p:cNvSpPr>
          <p:nvPr/>
        </p:nvSpPr>
        <p:spPr>
          <a:xfrm>
            <a:off x="1230169" y="1547382"/>
            <a:ext cx="6683662" cy="1259317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2. Con đường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tiêu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hoá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thức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ăn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hấp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thụ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chất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dinh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dưỡng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thải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bã</a:t>
            </a:r>
            <a:endParaRPr kumimoji="0" lang="vi-VN" sz="2800" b="1" i="0" u="none" strike="noStrike" kern="0" cap="none" spc="0" normalizeH="0" baseline="0" noProof="0" dirty="0">
              <a:ln>
                <a:noFill/>
              </a:ln>
              <a:solidFill>
                <a:schemeClr val="accent6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307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" name="Google Shape;1186;p37"/>
          <p:cNvSpPr txBox="1">
            <a:spLocks noGrp="1"/>
          </p:cNvSpPr>
          <p:nvPr>
            <p:ph type="title"/>
          </p:nvPr>
        </p:nvSpPr>
        <p:spPr>
          <a:xfrm>
            <a:off x="858126" y="464912"/>
            <a:ext cx="7704000" cy="45720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KHỞI ĐỘNG</a:t>
            </a:r>
            <a:endParaRPr sz="3200" dirty="0"/>
          </a:p>
        </p:txBody>
      </p:sp>
      <p:grpSp>
        <p:nvGrpSpPr>
          <p:cNvPr id="1188" name="Google Shape;1188;p37"/>
          <p:cNvGrpSpPr/>
          <p:nvPr/>
        </p:nvGrpSpPr>
        <p:grpSpPr>
          <a:xfrm>
            <a:off x="6761626" y="253679"/>
            <a:ext cx="340079" cy="151289"/>
            <a:chOff x="3659575" y="587325"/>
            <a:chExt cx="181250" cy="79400"/>
          </a:xfrm>
        </p:grpSpPr>
        <p:sp>
          <p:nvSpPr>
            <p:cNvPr id="1189" name="Google Shape;1189;p3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" name="Google Shape;1194;p37"/>
          <p:cNvGrpSpPr/>
          <p:nvPr/>
        </p:nvGrpSpPr>
        <p:grpSpPr>
          <a:xfrm flipH="1">
            <a:off x="8248703" y="430708"/>
            <a:ext cx="662944" cy="228597"/>
            <a:chOff x="1579263" y="684775"/>
            <a:chExt cx="290650" cy="101925"/>
          </a:xfrm>
        </p:grpSpPr>
        <p:sp>
          <p:nvSpPr>
            <p:cNvPr id="1195" name="Google Shape;1195;p3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3" name="Google Shape;1203;p37"/>
          <p:cNvSpPr/>
          <p:nvPr/>
        </p:nvSpPr>
        <p:spPr>
          <a:xfrm>
            <a:off x="8278300" y="5131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4" name="Google Shape;1204;p37"/>
          <p:cNvSpPr/>
          <p:nvPr/>
        </p:nvSpPr>
        <p:spPr>
          <a:xfrm>
            <a:off x="8934325" y="5134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5" name="Google Shape;1205;p37"/>
          <p:cNvSpPr/>
          <p:nvPr/>
        </p:nvSpPr>
        <p:spPr>
          <a:xfrm>
            <a:off x="8934325" y="5134300"/>
            <a:ext cx="125" cy="25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6" name="Google Shape;1206;p37"/>
          <p:cNvSpPr/>
          <p:nvPr/>
        </p:nvSpPr>
        <p:spPr>
          <a:xfrm>
            <a:off x="8934300" y="5134300"/>
            <a:ext cx="50" cy="25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7" name="Google Shape;1207;p37"/>
          <p:cNvSpPr/>
          <p:nvPr/>
        </p:nvSpPr>
        <p:spPr>
          <a:xfrm>
            <a:off x="8934175" y="5134300"/>
            <a:ext cx="175" cy="25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8" name="Google Shape;1208;p37"/>
          <p:cNvSpPr/>
          <p:nvPr/>
        </p:nvSpPr>
        <p:spPr>
          <a:xfrm>
            <a:off x="8646725" y="5135200"/>
            <a:ext cx="625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9" name="Google Shape;1209;p37"/>
          <p:cNvGrpSpPr/>
          <p:nvPr/>
        </p:nvGrpSpPr>
        <p:grpSpPr>
          <a:xfrm>
            <a:off x="7882733" y="3675447"/>
            <a:ext cx="1991645" cy="1544413"/>
            <a:chOff x="8102725" y="4377650"/>
            <a:chExt cx="987625" cy="765850"/>
          </a:xfrm>
        </p:grpSpPr>
        <p:sp>
          <p:nvSpPr>
            <p:cNvPr id="1210" name="Google Shape;1210;p37"/>
            <p:cNvSpPr/>
            <p:nvPr/>
          </p:nvSpPr>
          <p:spPr>
            <a:xfrm>
              <a:off x="8788850" y="4392075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8325900" y="4383375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8625950" y="4664375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8555250" y="4654325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8580225" y="4887800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8599425" y="4872675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8599075" y="4858950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8609125" y="4743575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8323400" y="4384775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8352600" y="4536400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8483225" y="4455325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8407525" y="4595900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8470325" y="4582525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8461425" y="45731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8400250" y="4441750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8401625" y="4443025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8474500" y="450197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8476525" y="4489275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8464875" y="44940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8838025" y="4477925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8752350" y="4384975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8682650" y="4443550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8699075" y="4555000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8635525" y="4553275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8673175" y="4580350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8680675" y="45683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8750000" y="4455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8746800" y="45744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8789375" y="44908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8801325" y="4491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8793750" y="4503275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8326325" y="4387050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8398325" y="44078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8784625" y="46104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8638725" y="4382375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593825" y="4840200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319750" y="4377650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110325" y="4777525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8110125" y="5094650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8265325" y="50079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8279400" y="5008525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8273600" y="499555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8451200" y="500422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8465900" y="5003575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8603225" y="50001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8744700" y="5004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8759050" y="5005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8752350" y="49924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8680175" y="48348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8694325" y="48379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8417150" y="485437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8430300" y="48491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8684350" y="48488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8889350" y="49330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8213550" y="49510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8204550" y="496037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8111525" y="4777450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9026125" y="5061350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8102725" y="4771200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8527950" y="478735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5F4E286-8141-45D1-932E-440D3D4245FD}"/>
              </a:ext>
            </a:extLst>
          </p:cNvPr>
          <p:cNvSpPr/>
          <p:nvPr/>
        </p:nvSpPr>
        <p:spPr>
          <a:xfrm>
            <a:off x="1217552" y="1212407"/>
            <a:ext cx="6914886" cy="3289241"/>
          </a:xfrm>
          <a:prstGeom prst="roundRect">
            <a:avLst/>
          </a:prstGeom>
          <a:solidFill>
            <a:srgbClr val="002060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endParaRPr lang="en-US" sz="2000" i="1" dirty="0">
              <a:solidFill>
                <a:srgbClr val="F2F7EF"/>
              </a:solidFill>
              <a:effectLst/>
              <a:ea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Thực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vật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có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thể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tự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tổng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hợp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hữu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cơ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cần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thiết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bằng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cách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quang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hợp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khi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có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ánh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sáng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.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Động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vật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không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thể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tự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tổng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hợp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hữu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cơ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như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thực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vật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mà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phải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lấy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hữu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cơ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có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sẵn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trong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thức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ăn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làm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nguyên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liệu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tổng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hợp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cần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thiết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cho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cơ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thể</a:t>
            </a: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.</a:t>
            </a:r>
            <a:b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</a:b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Vậy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động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vật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thu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nhận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nước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và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các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chất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dinh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dưỡng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bằng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cách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US" sz="2000" b="1" i="1" dirty="0" err="1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nào</a:t>
            </a:r>
            <a:r>
              <a:rPr lang="en-US" sz="2000" b="1" i="1" dirty="0">
                <a:solidFill>
                  <a:srgbClr val="FFFFFF"/>
                </a:solidFill>
                <a:effectLst/>
                <a:ea typeface="Times New Roman" panose="02020603050405020304" pitchFamily="18" charset="0"/>
              </a:rPr>
              <a:t>?</a:t>
            </a:r>
            <a:endParaRPr lang="en-US" sz="2000" b="1" i="1" dirty="0">
              <a:solidFill>
                <a:srgbClr val="FFFFFF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en-US" sz="2000" i="1" dirty="0">
                <a:solidFill>
                  <a:srgbClr val="F2F7EF"/>
                </a:solidFill>
                <a:effectLst/>
                <a:ea typeface="Times New Roman" panose="02020603050405020304" pitchFamily="18" charset="0"/>
              </a:rPr>
              <a:t> 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9A81195-23B7-4F8A-8110-2247474A705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1432" y="3282263"/>
            <a:ext cx="1287875" cy="158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8473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Object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6D6A904-B19D-410B-9B59-602D71866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8975" y="409567"/>
            <a:ext cx="7766050" cy="334040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C9362C4C-3B38-4545-9D7D-CA9807A14B38}"/>
              </a:ext>
            </a:extLst>
          </p:cNvPr>
          <p:cNvGrpSpPr/>
          <p:nvPr/>
        </p:nvGrpSpPr>
        <p:grpSpPr>
          <a:xfrm>
            <a:off x="1068343" y="3749969"/>
            <a:ext cx="7572464" cy="1225328"/>
            <a:chOff x="1305410" y="3971097"/>
            <a:chExt cx="7572464" cy="122532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2E9A857-5E80-46B3-A4D7-D26831EE7970}"/>
                </a:ext>
              </a:extLst>
            </p:cNvPr>
            <p:cNvSpPr txBox="1"/>
            <p:nvPr/>
          </p:nvSpPr>
          <p:spPr>
            <a:xfrm>
              <a:off x="1305410" y="4237765"/>
              <a:ext cx="6822590" cy="958660"/>
            </a:xfrm>
            <a:prstGeom prst="rect">
              <a:avLst/>
            </a:prstGeom>
            <a:solidFill>
              <a:srgbClr val="FFEBAC"/>
            </a:solidFill>
            <a:ln>
              <a:solidFill>
                <a:schemeClr val="tx1"/>
              </a:solidFill>
              <a:prstDash val="lgDash"/>
            </a:ln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000" b="1" i="1" dirty="0" err="1">
                  <a:solidFill>
                    <a:srgbClr val="002060"/>
                  </a:solidFill>
                </a:rPr>
                <a:t>Nêu</a:t>
              </a:r>
              <a:r>
                <a:rPr lang="en-US" sz="2000" b="1" i="1" dirty="0">
                  <a:solidFill>
                    <a:srgbClr val="002060"/>
                  </a:solidFill>
                </a:rPr>
                <a:t> con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đường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thu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nhận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và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tiêu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hoá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thức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ăn</a:t>
              </a:r>
              <a:r>
                <a:rPr lang="en-US" sz="2000" b="1" i="1" dirty="0">
                  <a:solidFill>
                    <a:srgbClr val="002060"/>
                  </a:solidFill>
                </a:rPr>
                <a:t>,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hấp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thụ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chất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dinh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dưỡng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và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thải</a:t>
              </a:r>
              <a:r>
                <a:rPr lang="en-US" sz="2000" b="1" i="1" dirty="0">
                  <a:solidFill>
                    <a:srgbClr val="002060"/>
                  </a:solidFill>
                </a:rPr>
                <a:t>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bã</a:t>
              </a:r>
              <a:r>
                <a:rPr lang="en-US" sz="2000" b="1" i="1" dirty="0">
                  <a:solidFill>
                    <a:srgbClr val="002060"/>
                  </a:solidFill>
                </a:rPr>
                <a:t> ở </a:t>
              </a:r>
              <a:r>
                <a:rPr lang="en-US" sz="2000" b="1" i="1" dirty="0" err="1">
                  <a:solidFill>
                    <a:srgbClr val="002060"/>
                  </a:solidFill>
                </a:rPr>
                <a:t>người</a:t>
              </a:r>
              <a:r>
                <a:rPr lang="en-US" sz="2000" b="1" i="1" dirty="0">
                  <a:solidFill>
                    <a:srgbClr val="002060"/>
                  </a:solidFill>
                </a:rPr>
                <a:t>, 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D05B5F43-2D4A-49CC-815D-12CB870AE8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7574" y="3971097"/>
              <a:ext cx="1130300" cy="7459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28191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816BADE-5AFE-42FC-9014-9CFCF6F09898}"/>
              </a:ext>
            </a:extLst>
          </p:cNvPr>
          <p:cNvSpPr txBox="1"/>
          <p:nvPr/>
        </p:nvSpPr>
        <p:spPr>
          <a:xfrm>
            <a:off x="712644" y="579845"/>
            <a:ext cx="7718712" cy="958660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Quá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trình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ống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thực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hiện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thông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qua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:</a:t>
            </a:r>
            <a:endParaRPr lang="en-US" sz="1600" dirty="0">
              <a:effectLst/>
              <a:latin typeface="+mn-lt"/>
              <a:ea typeface="Calibri" panose="020F0502020204030204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8C325A7-9D67-4CED-AD94-108C0C1BC964}"/>
              </a:ext>
            </a:extLst>
          </p:cNvPr>
          <p:cNvSpPr/>
          <p:nvPr/>
        </p:nvSpPr>
        <p:spPr>
          <a:xfrm>
            <a:off x="523588" y="2333736"/>
            <a:ext cx="1384300" cy="558800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FFFFFF"/>
                </a:solidFill>
              </a:rPr>
              <a:t>Thu </a:t>
            </a:r>
            <a:r>
              <a:rPr lang="en-US" sz="2000" dirty="0" err="1">
                <a:solidFill>
                  <a:srgbClr val="FFFFFF"/>
                </a:solidFill>
              </a:rPr>
              <a:t>nhận</a:t>
            </a:r>
            <a:endParaRPr lang="en-US" sz="2000" dirty="0">
              <a:solidFill>
                <a:srgbClr val="FFFFFF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1AD2017-B200-4223-9066-147336523F8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07888" y="2396456"/>
            <a:ext cx="965200" cy="496080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1FA0653-7482-4932-97AB-86873DAD65FA}"/>
              </a:ext>
            </a:extLst>
          </p:cNvPr>
          <p:cNvSpPr/>
          <p:nvPr/>
        </p:nvSpPr>
        <p:spPr>
          <a:xfrm>
            <a:off x="2885788" y="2396456"/>
            <a:ext cx="1384300" cy="558800"/>
          </a:xfrm>
          <a:prstGeom prst="round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rgbClr val="FFFFFF"/>
                </a:solidFill>
              </a:rPr>
              <a:t>Tiêu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hoá</a:t>
            </a:r>
            <a:endParaRPr lang="en-US" sz="2000" dirty="0">
              <a:solidFill>
                <a:srgbClr val="FFFFFF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1D0A741-FD9B-4681-AA33-21ABD82F14E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257388" y="2427816"/>
            <a:ext cx="965200" cy="49608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089A5AE-4B1B-4210-BB69-ADB0A0578F2B}"/>
              </a:ext>
            </a:extLst>
          </p:cNvPr>
          <p:cNvSpPr/>
          <p:nvPr/>
        </p:nvSpPr>
        <p:spPr>
          <a:xfrm>
            <a:off x="5247988" y="2427816"/>
            <a:ext cx="3352800" cy="558800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rgbClr val="FFFFFF"/>
                </a:solidFill>
              </a:rPr>
              <a:t>Hấp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thu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chất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dinh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dưỡng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3DB38A7-9705-457C-BC8A-539F8A8678E0}"/>
              </a:ext>
            </a:extLst>
          </p:cNvPr>
          <p:cNvSpPr/>
          <p:nvPr/>
        </p:nvSpPr>
        <p:spPr>
          <a:xfrm>
            <a:off x="2895600" y="3813207"/>
            <a:ext cx="3352800" cy="558800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rgbClr val="FFFFFF"/>
                </a:solidFill>
              </a:rPr>
              <a:t>Hấp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thu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chất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dinh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dưỡng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11" name="Arrow: Bent 10">
            <a:extLst>
              <a:ext uri="{FF2B5EF4-FFF2-40B4-BE49-F238E27FC236}">
                <a16:creationId xmlns:a16="http://schemas.microsoft.com/office/drawing/2014/main" id="{C39FDAB5-DEB6-4C98-9E37-D2FDC447D407}"/>
              </a:ext>
            </a:extLst>
          </p:cNvPr>
          <p:cNvSpPr/>
          <p:nvPr/>
        </p:nvSpPr>
        <p:spPr>
          <a:xfrm flipH="1" flipV="1">
            <a:off x="6530688" y="3250616"/>
            <a:ext cx="787400" cy="633531"/>
          </a:xfrm>
          <a:prstGeom prst="bentArrow">
            <a:avLst>
              <a:gd name="adj1" fmla="val 16981"/>
              <a:gd name="adj2" fmla="val 16336"/>
              <a:gd name="adj3" fmla="val 50000"/>
              <a:gd name="adj4" fmla="val 43750"/>
            </a:avLst>
          </a:prstGeom>
          <a:solidFill>
            <a:srgbClr val="0080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339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 animBg="1"/>
      <p:bldP spid="9" grpId="0" animBg="1"/>
      <p:bldP spid="10" grpId="0" animBg="1"/>
      <p:bldP spid="1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CE44116-DB7D-4CB2-83CB-7C4EF7117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867" y="591156"/>
            <a:ext cx="5678868" cy="396118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ADCFFB7-1A41-44CC-A5D5-E7A8683B42B8}"/>
              </a:ext>
            </a:extLst>
          </p:cNvPr>
          <p:cNvSpPr txBox="1"/>
          <p:nvPr/>
        </p:nvSpPr>
        <p:spPr>
          <a:xfrm>
            <a:off x="6271532" y="1399922"/>
            <a:ext cx="2641601" cy="2343655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biệt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giai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đoạn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nhận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hấp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thụ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bã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2000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2000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600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5157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EBB5C061-6F2B-4744-9E38-730C2CAB3957}"/>
              </a:ext>
            </a:extLst>
          </p:cNvPr>
          <p:cNvSpPr txBox="1"/>
          <p:nvPr/>
        </p:nvSpPr>
        <p:spPr>
          <a:xfrm>
            <a:off x="647700" y="393700"/>
            <a:ext cx="8255000" cy="43719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Con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đường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nhận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ống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: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Miệng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nhận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nghiền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nhỏ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đẩy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xuống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thực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quản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Thực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quản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xuống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dày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dày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nhào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trộn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tạo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thành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hỗn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lợp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lỏng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phần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Ruột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non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tiêu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hóa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toàn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hấp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thụ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máu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Ruột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già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hấp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thụ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số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còn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lại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tạo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khí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Trực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tràng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nơi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chứa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trước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ngoài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Hậu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môn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phân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khí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khỏi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69291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Box 115">
            <a:extLst>
              <a:ext uri="{FF2B5EF4-FFF2-40B4-BE49-F238E27FC236}">
                <a16:creationId xmlns:a16="http://schemas.microsoft.com/office/drawing/2014/main" id="{AC495501-E77A-4B06-9A79-168EA7F4AFB0}"/>
              </a:ext>
            </a:extLst>
          </p:cNvPr>
          <p:cNvSpPr txBox="1"/>
          <p:nvPr/>
        </p:nvSpPr>
        <p:spPr>
          <a:xfrm>
            <a:off x="1051736" y="1984120"/>
            <a:ext cx="7062258" cy="25340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1800" b="1" u="sng" dirty="0" err="1">
                <a:solidFill>
                  <a:srgbClr val="CDE6EE">
                    <a:lumMod val="10000"/>
                  </a:srgbClr>
                </a:solidFill>
              </a:rPr>
              <a:t>Vì</a:t>
            </a:r>
            <a:r>
              <a:rPr lang="en-US" sz="1800" b="1" u="sng" dirty="0">
                <a:solidFill>
                  <a:srgbClr val="CDE6EE">
                    <a:lumMod val="10000"/>
                  </a:srgbClr>
                </a:solidFill>
              </a:rPr>
              <a:t>:</a:t>
            </a:r>
          </a:p>
          <a:p>
            <a:pPr lvl="0" algn="just">
              <a:lnSpc>
                <a:spcPct val="150000"/>
              </a:lnSpc>
            </a:pPr>
            <a:r>
              <a:rPr lang="en-US" sz="1800" dirty="0">
                <a:solidFill>
                  <a:srgbClr val="CDE6EE">
                    <a:lumMod val="10000"/>
                  </a:srgbClr>
                </a:solidFill>
              </a:rPr>
              <a:t>+ V</a:t>
            </a:r>
            <a:r>
              <a:rPr lang="vi-VN" sz="1800" dirty="0"/>
              <a:t>ào ban ngày, chúng ăn một lượng lớn cỏ tươi non dẫn đến dinh dưỡng quá thừa, đến tối hình thành phân mềm thải ra ngoài cơ thể. </a:t>
            </a:r>
            <a:endParaRPr lang="en-US" sz="1800" dirty="0"/>
          </a:p>
          <a:p>
            <a:pPr lvl="0" algn="just">
              <a:lnSpc>
                <a:spcPct val="150000"/>
              </a:lnSpc>
            </a:pPr>
            <a:r>
              <a:rPr lang="en-US" sz="1800" dirty="0"/>
              <a:t>+ C</a:t>
            </a:r>
            <a:r>
              <a:rPr lang="vi-VN" sz="1800" dirty="0"/>
              <a:t>ác chất dinh dưỡng trong phân mềm đã ở trạng thái tiêu hóa một nửa, dễ được cơ thể hấp thu và sử dụng, do đó thỏ có xu hướng ăn lại phân của mình.</a:t>
            </a:r>
            <a:endParaRPr kumimoji="0" lang="vi-VN" sz="1800" b="0" i="0" u="none" strike="noStrike" kern="0" cap="none" spc="0" normalizeH="0" baseline="0" noProof="0" dirty="0">
              <a:ln>
                <a:noFill/>
              </a:ln>
              <a:solidFill>
                <a:srgbClr val="CDE6EE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sym typeface="Arial"/>
            </a:endParaRPr>
          </a:p>
        </p:txBody>
      </p:sp>
      <p:grpSp>
        <p:nvGrpSpPr>
          <p:cNvPr id="2370" name="Google Shape;2370;p45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371" name="Google Shape;2371;p4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76" name="Google Shape;2376;p45"/>
          <p:cNvGrpSpPr/>
          <p:nvPr/>
        </p:nvGrpSpPr>
        <p:grpSpPr>
          <a:xfrm flipH="1">
            <a:off x="6139917" y="219406"/>
            <a:ext cx="662944" cy="228597"/>
            <a:chOff x="1579263" y="684775"/>
            <a:chExt cx="290650" cy="101925"/>
          </a:xfrm>
        </p:grpSpPr>
        <p:sp>
          <p:nvSpPr>
            <p:cNvPr id="2377" name="Google Shape;2377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5" name="Google Shape;2385;p45"/>
          <p:cNvGrpSpPr/>
          <p:nvPr/>
        </p:nvGrpSpPr>
        <p:grpSpPr>
          <a:xfrm flipH="1">
            <a:off x="-3981" y="1817743"/>
            <a:ext cx="662944" cy="228597"/>
            <a:chOff x="1579263" y="684775"/>
            <a:chExt cx="290650" cy="101925"/>
          </a:xfrm>
        </p:grpSpPr>
        <p:sp>
          <p:nvSpPr>
            <p:cNvPr id="2386" name="Google Shape;2386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A9B53D8-16C0-4126-9075-574B8AD5D010}"/>
              </a:ext>
            </a:extLst>
          </p:cNvPr>
          <p:cNvGrpSpPr/>
          <p:nvPr/>
        </p:nvGrpSpPr>
        <p:grpSpPr>
          <a:xfrm>
            <a:off x="951860" y="511419"/>
            <a:ext cx="7240279" cy="1350541"/>
            <a:chOff x="1447800" y="1671862"/>
            <a:chExt cx="13834367" cy="2781492"/>
          </a:xfrm>
        </p:grpSpPr>
        <p:pic>
          <p:nvPicPr>
            <p:cNvPr id="110" name="Picture 8">
              <a:extLst>
                <a:ext uri="{FF2B5EF4-FFF2-40B4-BE49-F238E27FC236}">
                  <a16:creationId xmlns:a16="http://schemas.microsoft.com/office/drawing/2014/main" id="{14708B75-F8F0-4720-B24C-2B9C202AD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14448270" y="1764601"/>
              <a:ext cx="833897" cy="677403"/>
            </a:xfrm>
            <a:prstGeom prst="rect">
              <a:avLst/>
            </a:prstGeom>
          </p:spPr>
        </p:pic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BCD46A2E-351A-4B76-B667-A8B1478A7EEF}"/>
                </a:ext>
              </a:extLst>
            </p:cNvPr>
            <p:cNvSpPr/>
            <p:nvPr/>
          </p:nvSpPr>
          <p:spPr>
            <a:xfrm>
              <a:off x="1447800" y="2265698"/>
              <a:ext cx="13494213" cy="2187656"/>
            </a:xfrm>
            <a:prstGeom prst="roundRect">
              <a:avLst/>
            </a:prstGeom>
            <a:noFill/>
            <a:ln w="28575">
              <a:solidFill>
                <a:srgbClr val="239E8A"/>
              </a:solidFill>
            </a:ln>
            <a:effectLst>
              <a:glow rad="1397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411C6F2-315A-42FF-993C-27C0B12358CF}"/>
                </a:ext>
              </a:extLst>
            </p:cNvPr>
            <p:cNvSpPr txBox="1"/>
            <p:nvPr/>
          </p:nvSpPr>
          <p:spPr>
            <a:xfrm>
              <a:off x="1729638" y="1671862"/>
              <a:ext cx="3871032" cy="8240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BACC6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Tìm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4BACC6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BACC6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hiểu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4BACC6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BACC6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thêm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9FC6B564-38D6-46A7-B659-6F672B6B3783}"/>
              </a:ext>
            </a:extLst>
          </p:cNvPr>
          <p:cNvSpPr txBox="1"/>
          <p:nvPr/>
        </p:nvSpPr>
        <p:spPr>
          <a:xfrm>
            <a:off x="1169576" y="811210"/>
            <a:ext cx="6804351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Thỏ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ăn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cỏ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xanh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non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và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hoa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màu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nhưng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đôi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khi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cũng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ăn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luôn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cả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phân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nó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thải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ra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trong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đêm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Tại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sao</a:t>
            </a:r>
            <a:r>
              <a:rPr kumimoji="0" lang="en-US" sz="20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? </a:t>
            </a:r>
            <a:endParaRPr kumimoji="0" lang="en-US" sz="2000" b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95302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uiExpand="1" build="p"/>
      <p:bldP spid="1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FA4F5B8E-D260-45B9-9119-189F8AAE1959}"/>
              </a:ext>
            </a:extLst>
          </p:cNvPr>
          <p:cNvGrpSpPr/>
          <p:nvPr/>
        </p:nvGrpSpPr>
        <p:grpSpPr>
          <a:xfrm>
            <a:off x="606055" y="353459"/>
            <a:ext cx="7966445" cy="4233381"/>
            <a:chOff x="3554125" y="1845924"/>
            <a:chExt cx="13133675" cy="798470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76C11373-7CE0-493A-9C77-348C521B485D}"/>
                </a:ext>
              </a:extLst>
            </p:cNvPr>
            <p:cNvSpPr/>
            <p:nvPr/>
          </p:nvSpPr>
          <p:spPr>
            <a:xfrm>
              <a:off x="3554125" y="2247900"/>
              <a:ext cx="13133675" cy="7582730"/>
            </a:xfrm>
            <a:prstGeom prst="roundRect">
              <a:avLst>
                <a:gd name="adj" fmla="val 9087"/>
              </a:avLst>
            </a:prstGeom>
            <a:solidFill>
              <a:srgbClr val="F4DED7"/>
            </a:solidFill>
            <a:ln w="25400" cap="flat" cmpd="sng" algn="ctr">
              <a:solidFill>
                <a:srgbClr val="F4DED7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124E752-416F-4FDB-943F-85D582C97DBB}"/>
                </a:ext>
              </a:extLst>
            </p:cNvPr>
            <p:cNvSpPr/>
            <p:nvPr/>
          </p:nvSpPr>
          <p:spPr>
            <a:xfrm>
              <a:off x="3886200" y="1845924"/>
              <a:ext cx="3949848" cy="1143000"/>
            </a:xfrm>
            <a:prstGeom prst="roundRect">
              <a:avLst/>
            </a:prstGeom>
            <a:solidFill>
              <a:srgbClr val="B0083C"/>
            </a:solidFill>
            <a:ln w="25400" cap="flat" cmpd="sng" algn="ctr">
              <a:solidFill>
                <a:srgbClr val="B008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Em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có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biết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5DB36C2A-D10E-4140-9A58-D033CC41BFA0}"/>
                </a:ext>
              </a:extLst>
            </p:cNvPr>
            <p:cNvSpPr/>
            <p:nvPr/>
          </p:nvSpPr>
          <p:spPr>
            <a:xfrm>
              <a:off x="3886200" y="3031513"/>
              <a:ext cx="12649200" cy="6595069"/>
            </a:xfrm>
            <a:prstGeom prst="roundRect">
              <a:avLst>
                <a:gd name="adj" fmla="val 5559"/>
              </a:avLst>
            </a:prstGeom>
            <a:solidFill>
              <a:sysClr val="window" lastClr="FFFFFF"/>
            </a:solidFill>
            <a:ln w="25400" cap="flat" cmpd="sng" algn="ctr">
              <a:solidFill>
                <a:srgbClr val="F4DED7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/>
                  <a:sym typeface="Arial"/>
                </a:rPr>
                <a:t> </a:t>
              </a: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DB86541-2E47-4D6F-A196-EDD048950895}"/>
                </a:ext>
              </a:extLst>
            </p:cNvPr>
            <p:cNvCxnSpPr/>
            <p:nvPr/>
          </p:nvCxnSpPr>
          <p:spPr>
            <a:xfrm>
              <a:off x="4069080" y="3005253"/>
              <a:ext cx="12618720" cy="0"/>
            </a:xfrm>
            <a:prstGeom prst="line">
              <a:avLst/>
            </a:prstGeom>
            <a:noFill/>
            <a:ln w="57150" cap="flat" cmpd="sng" algn="ctr">
              <a:solidFill>
                <a:srgbClr val="C0504D">
                  <a:shade val="95000"/>
                  <a:satMod val="105000"/>
                </a:srgbClr>
              </a:solidFill>
              <a:prstDash val="solid"/>
            </a:ln>
            <a:effectLst/>
          </p:spPr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6D467D9E-2E4B-4106-9549-D1F510C43199}"/>
              </a:ext>
            </a:extLst>
          </p:cNvPr>
          <p:cNvSpPr txBox="1"/>
          <p:nvPr/>
        </p:nvSpPr>
        <p:spPr>
          <a:xfrm>
            <a:off x="963876" y="1027585"/>
            <a:ext cx="751618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Quá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trình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tiêu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hoá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ở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nhện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diễn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ra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ngoài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thể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. Khi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bắt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được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con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,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nhện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ngoạm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chặt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,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chích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nọc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độc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. Sau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đó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,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nhện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tiết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dịch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tiêu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hoá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vào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thể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con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,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trói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chặt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rồi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treo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vào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lưới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để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một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thời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gian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. Khi con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đã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bị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tiêu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hoá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,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chúng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hút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dịch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lòng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từ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con </a:t>
            </a:r>
            <a:r>
              <a:rPr kumimoji="0" 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mồi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0242" name="Picture 2" descr="Loài nhện có sở thích &quot;xơi&quot; bạn tình sau khi giao phối">
            <a:extLst>
              <a:ext uri="{FF2B5EF4-FFF2-40B4-BE49-F238E27FC236}">
                <a16:creationId xmlns:a16="http://schemas.microsoft.com/office/drawing/2014/main" id="{79FAC313-AF28-4C94-AA14-2A8BBE75CF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0817" y="3194907"/>
            <a:ext cx="1544902" cy="111233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4" name="Picture 4" descr="Nhện dùng hoá chất diệt kiến - KhoaHoc.tv">
            <a:extLst>
              <a:ext uri="{FF2B5EF4-FFF2-40B4-BE49-F238E27FC236}">
                <a16:creationId xmlns:a16="http://schemas.microsoft.com/office/drawing/2014/main" id="{810B2330-4AF6-4764-89D0-60576D566E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5700" y="3194907"/>
            <a:ext cx="1130300" cy="116481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6" name="Picture 6" descr="Băng keo hai mặt lấy cảm hứng từ mạng nhện có thể thay thế chỉ khâu phẫu  thuật - Chuyện lạ - Việt Giải Trí">
            <a:extLst>
              <a:ext uri="{FF2B5EF4-FFF2-40B4-BE49-F238E27FC236}">
                <a16:creationId xmlns:a16="http://schemas.microsoft.com/office/drawing/2014/main" id="{190474EF-3686-4187-94EF-B6649B48F3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3321" y="3212179"/>
            <a:ext cx="1907505" cy="107297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219667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A3DDB2-61F5-4526-99B8-B01040966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7800" y="462788"/>
            <a:ext cx="7704000" cy="457200"/>
          </a:xfrm>
        </p:spPr>
        <p:txBody>
          <a:bodyPr/>
          <a:lstStyle/>
          <a:p>
            <a:r>
              <a:rPr lang="en-US" sz="2400" dirty="0"/>
              <a:t>3. Con </a:t>
            </a:r>
            <a:r>
              <a:rPr lang="en-US" sz="2400" dirty="0" err="1"/>
              <a:t>đường</a:t>
            </a:r>
            <a:r>
              <a:rPr lang="en-US" sz="2400" dirty="0"/>
              <a:t> </a:t>
            </a:r>
            <a:r>
              <a:rPr lang="en-US" sz="2400" dirty="0" err="1"/>
              <a:t>vận</a:t>
            </a:r>
            <a:r>
              <a:rPr lang="en-US" sz="2400" dirty="0"/>
              <a:t> </a:t>
            </a:r>
            <a:r>
              <a:rPr lang="en-US" sz="2400" dirty="0" err="1"/>
              <a:t>chuyển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chất</a:t>
            </a:r>
            <a:r>
              <a:rPr lang="en-US" sz="2400" dirty="0"/>
              <a:t> ở </a:t>
            </a:r>
            <a:r>
              <a:rPr lang="en-US" sz="2400" dirty="0" err="1"/>
              <a:t>động</a:t>
            </a:r>
            <a:r>
              <a:rPr lang="en-US" sz="2400" dirty="0"/>
              <a:t> </a:t>
            </a:r>
            <a:r>
              <a:rPr lang="en-US" sz="2400" dirty="0" err="1"/>
              <a:t>vật</a:t>
            </a:r>
            <a:r>
              <a:rPr lang="en-US" sz="2400" dirty="0"/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D916E8C-4DB6-4F78-AAC9-D5DE5B5A173E}"/>
              </a:ext>
            </a:extLst>
          </p:cNvPr>
          <p:cNvGrpSpPr/>
          <p:nvPr/>
        </p:nvGrpSpPr>
        <p:grpSpPr>
          <a:xfrm>
            <a:off x="3121750" y="1155700"/>
            <a:ext cx="5448300" cy="2433522"/>
            <a:chOff x="2025650" y="1206500"/>
            <a:chExt cx="5448300" cy="2433522"/>
          </a:xfrm>
        </p:grpSpPr>
        <p:sp>
          <p:nvSpPr>
            <p:cNvPr id="8" name="Thought Bubble: Cloud 7">
              <a:extLst>
                <a:ext uri="{FF2B5EF4-FFF2-40B4-BE49-F238E27FC236}">
                  <a16:creationId xmlns:a16="http://schemas.microsoft.com/office/drawing/2014/main" id="{4A8D739A-9C09-457F-9ED3-2280F0839127}"/>
                </a:ext>
              </a:extLst>
            </p:cNvPr>
            <p:cNvSpPr/>
            <p:nvPr/>
          </p:nvSpPr>
          <p:spPr>
            <a:xfrm>
              <a:off x="2025650" y="1206500"/>
              <a:ext cx="5448300" cy="2433522"/>
            </a:xfrm>
            <a:prstGeom prst="cloudCallout">
              <a:avLst>
                <a:gd name="adj1" fmla="val -66210"/>
                <a:gd name="adj2" fmla="val 41103"/>
              </a:avLst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C9B0749-BB6B-4046-888E-D216F125934B}"/>
                </a:ext>
              </a:extLst>
            </p:cNvPr>
            <p:cNvSpPr txBox="1"/>
            <p:nvPr/>
          </p:nvSpPr>
          <p:spPr>
            <a:xfrm>
              <a:off x="2736850" y="1584697"/>
              <a:ext cx="4536350" cy="14203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lnSpc>
                  <a:spcPct val="150000"/>
                </a:lnSpc>
                <a:spcBef>
                  <a:spcPts val="600"/>
                </a:spcBef>
                <a:spcAft>
                  <a:spcPts val="1000"/>
                </a:spcAft>
              </a:pP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Thức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ăn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đã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tiêu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hóa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(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chất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dinh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dưỡng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)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đi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đến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các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bộ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phận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khác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nhau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của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cơ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thể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theo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con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đường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nào</a:t>
              </a:r>
              <a:r>
                <a:rPr lang="en-US" sz="2000" i="1" dirty="0">
                  <a:solidFill>
                    <a:srgbClr val="C00000"/>
                  </a:solidFill>
                  <a:effectLst/>
                  <a:latin typeface="+mn-lt"/>
                  <a:ea typeface="Times New Roman" panose="02020603050405020304" pitchFamily="18" charset="0"/>
                </a:rPr>
                <a:t>?</a:t>
              </a:r>
              <a:endParaRPr lang="en-US" sz="2000" dirty="0">
                <a:solidFill>
                  <a:srgbClr val="C00000"/>
                </a:solidFill>
                <a:effectLst/>
                <a:latin typeface="+mn-lt"/>
                <a:ea typeface="Calibri" panose="020F0502020204030204" pitchFamily="34" charset="0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ED6DB5BE-CC63-46F7-BC5B-6ED6925A946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38483" y="3090667"/>
            <a:ext cx="1832700" cy="18327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31659542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9D5BA03-8352-453F-B2C0-06A2908153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79807" y="394351"/>
            <a:ext cx="5182626" cy="435479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C5F8EC-AAE9-4372-A962-01336993288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062433" y="2995615"/>
            <a:ext cx="1967267" cy="1919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28995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9D5BA03-8352-453F-B2C0-06A2908153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900" y="82550"/>
            <a:ext cx="5214013" cy="49784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B66A62D-9548-47FD-92BA-4FFA6AF191FD}"/>
              </a:ext>
            </a:extLst>
          </p:cNvPr>
          <p:cNvSpPr txBox="1"/>
          <p:nvPr/>
        </p:nvSpPr>
        <p:spPr>
          <a:xfrm>
            <a:off x="5473700" y="722640"/>
            <a:ext cx="3467100" cy="142032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i="1" dirty="0" err="1">
                <a:effectLst/>
                <a:latin typeface="+mn-lt"/>
                <a:ea typeface="Times New Roman" panose="02020603050405020304" pitchFamily="18" charset="0"/>
              </a:rPr>
              <a:t>Nhóm</a:t>
            </a:r>
            <a:r>
              <a:rPr lang="en-US" sz="2000" b="1" i="1" dirty="0">
                <a:effectLst/>
                <a:latin typeface="+mn-lt"/>
                <a:ea typeface="Times New Roman" panose="02020603050405020304" pitchFamily="18" charset="0"/>
              </a:rPr>
              <a:t> 1 </a:t>
            </a:r>
            <a:r>
              <a:rPr lang="en-US" sz="2000" b="1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b="1" i="1" dirty="0">
                <a:effectLst/>
                <a:latin typeface="+mn-lt"/>
                <a:ea typeface="Times New Roman" panose="02020603050405020304" pitchFamily="18" charset="0"/>
              </a:rPr>
              <a:t> 3: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Tìm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hiểu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quá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trình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vòng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nhỏ</a:t>
            </a:r>
            <a:endParaRPr lang="en-US" sz="2000" dirty="0">
              <a:latin typeface="+mn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7DD67E7-606B-4779-8E9D-0787C47C3B9F}"/>
              </a:ext>
            </a:extLst>
          </p:cNvPr>
          <p:cNvSpPr txBox="1"/>
          <p:nvPr/>
        </p:nvSpPr>
        <p:spPr>
          <a:xfrm>
            <a:off x="5473700" y="2792740"/>
            <a:ext cx="3467100" cy="142032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i="1" dirty="0" err="1">
                <a:effectLst/>
                <a:latin typeface="+mn-lt"/>
                <a:ea typeface="Times New Roman" panose="02020603050405020304" pitchFamily="18" charset="0"/>
              </a:rPr>
              <a:t>Nhóm</a:t>
            </a:r>
            <a:r>
              <a:rPr lang="en-US" sz="2000" b="1" i="1" dirty="0">
                <a:effectLst/>
                <a:latin typeface="+mn-lt"/>
                <a:ea typeface="Times New Roman" panose="02020603050405020304" pitchFamily="18" charset="0"/>
              </a:rPr>
              <a:t> 2 </a:t>
            </a:r>
            <a:r>
              <a:rPr lang="en-US" sz="2000" b="1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b="1" i="1" dirty="0">
                <a:effectLst/>
                <a:latin typeface="+mn-lt"/>
                <a:ea typeface="Times New Roman" panose="02020603050405020304" pitchFamily="18" charset="0"/>
              </a:rPr>
              <a:t> 4: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Tìm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hiểu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quá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trình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ở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vòng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lớn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20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9774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9D5BA03-8352-453F-B2C0-06A2908153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900" y="82550"/>
            <a:ext cx="5214013" cy="49784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B66A62D-9548-47FD-92BA-4FFA6AF191FD}"/>
              </a:ext>
            </a:extLst>
          </p:cNvPr>
          <p:cNvSpPr txBox="1"/>
          <p:nvPr/>
        </p:nvSpPr>
        <p:spPr>
          <a:xfrm>
            <a:off x="5473700" y="722640"/>
            <a:ext cx="3467100" cy="142032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Nhóm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1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và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3: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Tìm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hiểu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quá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trình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vận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chuyển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các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chất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ở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vòng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tuần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hoàn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nhỏ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7DD67E7-606B-4779-8E9D-0787C47C3B9F}"/>
              </a:ext>
            </a:extLst>
          </p:cNvPr>
          <p:cNvSpPr txBox="1"/>
          <p:nvPr/>
        </p:nvSpPr>
        <p:spPr>
          <a:xfrm>
            <a:off x="5473700" y="2792740"/>
            <a:ext cx="3467100" cy="142032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Nhóm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2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và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4: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Tìm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hiểu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quá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trình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vận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chuyển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các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chất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ở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vòng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tuần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hoàn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lớn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84497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" name="Google Shape;1407;p39"/>
          <p:cNvSpPr/>
          <p:nvPr/>
        </p:nvSpPr>
        <p:spPr>
          <a:xfrm flipH="1">
            <a:off x="1015950" y="1109577"/>
            <a:ext cx="7112100" cy="2307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8" name="Google Shape;1408;p39"/>
          <p:cNvGrpSpPr/>
          <p:nvPr/>
        </p:nvGrpSpPr>
        <p:grpSpPr>
          <a:xfrm>
            <a:off x="7955251" y="2859679"/>
            <a:ext cx="421743" cy="181119"/>
            <a:chOff x="1768913" y="866050"/>
            <a:chExt cx="181200" cy="79400"/>
          </a:xfrm>
        </p:grpSpPr>
        <p:sp>
          <p:nvSpPr>
            <p:cNvPr id="1409" name="Google Shape;1409;p3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" name="Google Shape;1414;p39"/>
          <p:cNvGrpSpPr/>
          <p:nvPr/>
        </p:nvGrpSpPr>
        <p:grpSpPr>
          <a:xfrm flipH="1">
            <a:off x="5480115" y="4168810"/>
            <a:ext cx="740145" cy="260673"/>
            <a:chOff x="8047125" y="1102275"/>
            <a:chExt cx="318000" cy="114275"/>
          </a:xfrm>
        </p:grpSpPr>
        <p:sp>
          <p:nvSpPr>
            <p:cNvPr id="1415" name="Google Shape;1415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" name="Google Shape;1422;p39"/>
          <p:cNvGrpSpPr/>
          <p:nvPr/>
        </p:nvGrpSpPr>
        <p:grpSpPr>
          <a:xfrm flipH="1">
            <a:off x="5723115" y="964985"/>
            <a:ext cx="740145" cy="260673"/>
            <a:chOff x="8047125" y="1102275"/>
            <a:chExt cx="318000" cy="114275"/>
          </a:xfrm>
        </p:grpSpPr>
        <p:sp>
          <p:nvSpPr>
            <p:cNvPr id="1423" name="Google Shape;1423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" name="Google Shape;1430;p39"/>
          <p:cNvGrpSpPr/>
          <p:nvPr/>
        </p:nvGrpSpPr>
        <p:grpSpPr>
          <a:xfrm>
            <a:off x="558037" y="1398059"/>
            <a:ext cx="676371" cy="232501"/>
            <a:chOff x="7331200" y="1084150"/>
            <a:chExt cx="290600" cy="101925"/>
          </a:xfrm>
        </p:grpSpPr>
        <p:sp>
          <p:nvSpPr>
            <p:cNvPr id="1431" name="Google Shape;1431;p3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439;p39"/>
          <p:cNvGrpSpPr/>
          <p:nvPr/>
        </p:nvGrpSpPr>
        <p:grpSpPr>
          <a:xfrm flipH="1">
            <a:off x="1114388" y="967351"/>
            <a:ext cx="444731" cy="443350"/>
            <a:chOff x="2213800" y="755000"/>
            <a:chExt cx="165125" cy="164600"/>
          </a:xfrm>
        </p:grpSpPr>
        <p:sp>
          <p:nvSpPr>
            <p:cNvPr id="1440" name="Google Shape;1440;p3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8" name="Google Shape;1448;p39"/>
          <p:cNvSpPr txBox="1">
            <a:spLocks noGrp="1"/>
          </p:cNvSpPr>
          <p:nvPr>
            <p:ph type="subTitle" idx="1"/>
          </p:nvPr>
        </p:nvSpPr>
        <p:spPr>
          <a:xfrm>
            <a:off x="1124204" y="1480649"/>
            <a:ext cx="6899341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>
                <a:solidFill>
                  <a:srgbClr val="C00000"/>
                </a:solidFill>
                <a:latin typeface="+mn-lt"/>
              </a:rPr>
              <a:t>BÀI 26: TRAO ĐỔI NƯỚC VÀ CÁC CHẤT DINH DƯỠNG Ở ĐỘNG VẬT</a:t>
            </a:r>
            <a:endParaRPr sz="3200" b="1" dirty="0">
              <a:solidFill>
                <a:srgbClr val="C00000"/>
              </a:solidFill>
              <a:latin typeface="+mn-lt"/>
            </a:endParaRPr>
          </a:p>
        </p:txBody>
      </p:sp>
      <p:grpSp>
        <p:nvGrpSpPr>
          <p:cNvPr id="1449" name="Google Shape;1449;p39"/>
          <p:cNvGrpSpPr/>
          <p:nvPr/>
        </p:nvGrpSpPr>
        <p:grpSpPr>
          <a:xfrm>
            <a:off x="491405" y="2928797"/>
            <a:ext cx="2782732" cy="2305065"/>
            <a:chOff x="491405" y="2928797"/>
            <a:chExt cx="2782732" cy="2305065"/>
          </a:xfrm>
        </p:grpSpPr>
        <p:grpSp>
          <p:nvGrpSpPr>
            <p:cNvPr id="1450" name="Google Shape;1450;p39"/>
            <p:cNvGrpSpPr/>
            <p:nvPr/>
          </p:nvGrpSpPr>
          <p:grpSpPr>
            <a:xfrm flipH="1">
              <a:off x="491405" y="4184762"/>
              <a:ext cx="2782732" cy="1049100"/>
              <a:chOff x="7397113" y="1848625"/>
              <a:chExt cx="987625" cy="372325"/>
            </a:xfrm>
          </p:grpSpPr>
          <p:sp>
            <p:nvSpPr>
              <p:cNvPr id="1451" name="Google Shape;1451;p3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3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3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3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3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3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3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3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3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3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7" name="Google Shape;1477;p3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78" name="Google Shape;1478;p3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80" name="Google Shape;1480;p39"/>
            <p:cNvGrpSpPr/>
            <p:nvPr/>
          </p:nvGrpSpPr>
          <p:grpSpPr>
            <a:xfrm>
              <a:off x="661347" y="2928797"/>
              <a:ext cx="834258" cy="1636039"/>
              <a:chOff x="6731725" y="1259625"/>
              <a:chExt cx="426425" cy="831025"/>
            </a:xfrm>
          </p:grpSpPr>
          <p:sp>
            <p:nvSpPr>
              <p:cNvPr id="1481" name="Google Shape;1481;p39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39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39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39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39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39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39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39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39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39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39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39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39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39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39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9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9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39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9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9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9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9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9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9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9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9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9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9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9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9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9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9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3" name="Google Shape;1513;p39"/>
            <p:cNvGrpSpPr/>
            <p:nvPr/>
          </p:nvGrpSpPr>
          <p:grpSpPr>
            <a:xfrm flipH="1">
              <a:off x="931011" y="4356511"/>
              <a:ext cx="662306" cy="423462"/>
              <a:chOff x="8009588" y="2163100"/>
              <a:chExt cx="270550" cy="172125"/>
            </a:xfrm>
          </p:grpSpPr>
          <p:sp>
            <p:nvSpPr>
              <p:cNvPr id="1514" name="Google Shape;1514;p39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9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9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9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9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9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9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9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9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9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9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9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9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9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9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9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9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9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9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39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39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9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6" name="Google Shape;1536;p39"/>
            <p:cNvGrpSpPr/>
            <p:nvPr/>
          </p:nvGrpSpPr>
          <p:grpSpPr>
            <a:xfrm flipH="1">
              <a:off x="1392993" y="4638419"/>
              <a:ext cx="349513" cy="242822"/>
              <a:chOff x="7864000" y="2195900"/>
              <a:chExt cx="142775" cy="98700"/>
            </a:xfrm>
          </p:grpSpPr>
          <p:sp>
            <p:nvSpPr>
              <p:cNvPr id="1537" name="Google Shape;1537;p39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9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9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9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9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9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9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9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9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9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9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med">
    <p:blinds dir="vert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A3DDB2-61F5-4526-99B8-B01040966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7800" y="462788"/>
            <a:ext cx="7704000" cy="457200"/>
          </a:xfrm>
        </p:spPr>
        <p:txBody>
          <a:bodyPr/>
          <a:lstStyle/>
          <a:p>
            <a:r>
              <a:rPr lang="en-US" sz="2400" dirty="0"/>
              <a:t>3. Con </a:t>
            </a:r>
            <a:r>
              <a:rPr lang="en-US" sz="2400" dirty="0" err="1"/>
              <a:t>đường</a:t>
            </a:r>
            <a:r>
              <a:rPr lang="en-US" sz="2400" dirty="0"/>
              <a:t> </a:t>
            </a:r>
            <a:r>
              <a:rPr lang="en-US" sz="2400" dirty="0" err="1"/>
              <a:t>vận</a:t>
            </a:r>
            <a:r>
              <a:rPr lang="en-US" sz="2400" dirty="0"/>
              <a:t> </a:t>
            </a:r>
            <a:r>
              <a:rPr lang="en-US" sz="2400" dirty="0" err="1"/>
              <a:t>chuyển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chất</a:t>
            </a:r>
            <a:r>
              <a:rPr lang="en-US" sz="2400" dirty="0"/>
              <a:t> ở </a:t>
            </a:r>
            <a:r>
              <a:rPr lang="en-US" sz="2400" dirty="0" err="1"/>
              <a:t>động</a:t>
            </a:r>
            <a:r>
              <a:rPr lang="en-US" sz="2400" dirty="0"/>
              <a:t> </a:t>
            </a:r>
            <a:r>
              <a:rPr lang="en-US" sz="2400" dirty="0" err="1"/>
              <a:t>vật</a:t>
            </a:r>
            <a:r>
              <a:rPr lang="en-US" sz="2400" dirty="0"/>
              <a:t>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F0D854-2FE7-4FE0-A1D3-AC9EE32D0911}"/>
              </a:ext>
            </a:extLst>
          </p:cNvPr>
          <p:cNvSpPr txBox="1"/>
          <p:nvPr/>
        </p:nvSpPr>
        <p:spPr>
          <a:xfrm>
            <a:off x="247650" y="1167657"/>
            <a:ext cx="8648700" cy="37497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cấu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trúc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phức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tạp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hệ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là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hệ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Ở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thông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qua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hai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vòng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Vòng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lớn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máu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mang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O2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từ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tâm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trái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theo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mạnh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tới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quan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Ở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đây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diễn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trình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trao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đổi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theo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máu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tới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quan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bài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tiết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rồi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ngoài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CO2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từ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quan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theo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tĩnh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mạch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đổ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tâm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nhỉ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Vòng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tuần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hoàn</a:t>
            </a:r>
            <a:r>
              <a:rPr lang="en-US" sz="1800" b="1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+mn-lt"/>
                <a:ea typeface="Times New Roman" panose="02020603050405020304" pitchFamily="18" charset="0"/>
              </a:rPr>
              <a:t>nhỏ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máu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mang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CO2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từ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tâm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thất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phải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tới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phổi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tiến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hành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quá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trình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trao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đổi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khí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máu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giàu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O2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theo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tĩnh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mạch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đổ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tâm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nhĩ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trái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. 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71076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780;p41">
            <a:extLst>
              <a:ext uri="{FF2B5EF4-FFF2-40B4-BE49-F238E27FC236}">
                <a16:creationId xmlns:a16="http://schemas.microsoft.com/office/drawing/2014/main" id="{11E7FF63-9BD3-41E1-B616-18F15AA6257C}"/>
              </a:ext>
            </a:extLst>
          </p:cNvPr>
          <p:cNvGrpSpPr/>
          <p:nvPr/>
        </p:nvGrpSpPr>
        <p:grpSpPr>
          <a:xfrm flipH="1">
            <a:off x="550165" y="393883"/>
            <a:ext cx="1659852" cy="1371609"/>
            <a:chOff x="234249" y="559465"/>
            <a:chExt cx="2175428" cy="1805937"/>
          </a:xfrm>
        </p:grpSpPr>
        <p:grpSp>
          <p:nvGrpSpPr>
            <p:cNvPr id="6" name="Google Shape;1781;p41">
              <a:extLst>
                <a:ext uri="{FF2B5EF4-FFF2-40B4-BE49-F238E27FC236}">
                  <a16:creationId xmlns:a16="http://schemas.microsoft.com/office/drawing/2014/main" id="{8519FC4B-016F-433B-BD76-033F41BFC1C8}"/>
                </a:ext>
              </a:extLst>
            </p:cNvPr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8" name="Google Shape;1782;p41">
                <a:extLst>
                  <a:ext uri="{FF2B5EF4-FFF2-40B4-BE49-F238E27FC236}">
                    <a16:creationId xmlns:a16="http://schemas.microsoft.com/office/drawing/2014/main" id="{4C187C4B-6035-43D7-BA6F-38DF1DE9BEB7}"/>
                  </a:ext>
                </a:extLst>
              </p:cNvPr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783;p41">
                <a:extLst>
                  <a:ext uri="{FF2B5EF4-FFF2-40B4-BE49-F238E27FC236}">
                    <a16:creationId xmlns:a16="http://schemas.microsoft.com/office/drawing/2014/main" id="{DCF0018E-5CFA-420B-8530-AC7E218F07FC}"/>
                  </a:ext>
                </a:extLst>
              </p:cNvPr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784;p41">
                <a:extLst>
                  <a:ext uri="{FF2B5EF4-FFF2-40B4-BE49-F238E27FC236}">
                    <a16:creationId xmlns:a16="http://schemas.microsoft.com/office/drawing/2014/main" id="{8AE7F84F-C529-4E50-9282-975DF1315529}"/>
                  </a:ext>
                </a:extLst>
              </p:cNvPr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785;p41">
                <a:extLst>
                  <a:ext uri="{FF2B5EF4-FFF2-40B4-BE49-F238E27FC236}">
                    <a16:creationId xmlns:a16="http://schemas.microsoft.com/office/drawing/2014/main" id="{41432064-9E66-4E78-B3D3-1F0AA167DF78}"/>
                  </a:ext>
                </a:extLst>
              </p:cNvPr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786;p41">
                <a:extLst>
                  <a:ext uri="{FF2B5EF4-FFF2-40B4-BE49-F238E27FC236}">
                    <a16:creationId xmlns:a16="http://schemas.microsoft.com/office/drawing/2014/main" id="{C5ED8383-0434-4A90-A4C1-A93E4B2DC44A}"/>
                  </a:ext>
                </a:extLst>
              </p:cNvPr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787;p41">
                <a:extLst>
                  <a:ext uri="{FF2B5EF4-FFF2-40B4-BE49-F238E27FC236}">
                    <a16:creationId xmlns:a16="http://schemas.microsoft.com/office/drawing/2014/main" id="{CBE44640-A5FC-42D7-93E0-2705199CF377}"/>
                  </a:ext>
                </a:extLst>
              </p:cNvPr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788;p41">
                <a:extLst>
                  <a:ext uri="{FF2B5EF4-FFF2-40B4-BE49-F238E27FC236}">
                    <a16:creationId xmlns:a16="http://schemas.microsoft.com/office/drawing/2014/main" id="{96B35A76-74AC-44D8-9D8C-CD2C85D70740}"/>
                  </a:ext>
                </a:extLst>
              </p:cNvPr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789;p41">
                <a:extLst>
                  <a:ext uri="{FF2B5EF4-FFF2-40B4-BE49-F238E27FC236}">
                    <a16:creationId xmlns:a16="http://schemas.microsoft.com/office/drawing/2014/main" id="{DCEBF38D-1BD9-49D2-9C23-CB123F9BE717}"/>
                  </a:ext>
                </a:extLst>
              </p:cNvPr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790;p41">
                <a:extLst>
                  <a:ext uri="{FF2B5EF4-FFF2-40B4-BE49-F238E27FC236}">
                    <a16:creationId xmlns:a16="http://schemas.microsoft.com/office/drawing/2014/main" id="{1B4F3CC8-048B-4E7F-B521-3258C8ECF8DA}"/>
                  </a:ext>
                </a:extLst>
              </p:cNvPr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91;p41">
                <a:extLst>
                  <a:ext uri="{FF2B5EF4-FFF2-40B4-BE49-F238E27FC236}">
                    <a16:creationId xmlns:a16="http://schemas.microsoft.com/office/drawing/2014/main" id="{658DBBC5-207A-4A9F-8F97-EC670C7C75A6}"/>
                  </a:ext>
                </a:extLst>
              </p:cNvPr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792;p41">
                <a:extLst>
                  <a:ext uri="{FF2B5EF4-FFF2-40B4-BE49-F238E27FC236}">
                    <a16:creationId xmlns:a16="http://schemas.microsoft.com/office/drawing/2014/main" id="{BBA49F8F-FD99-46CC-8BAD-B1AFEB2B753B}"/>
                  </a:ext>
                </a:extLst>
              </p:cNvPr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793;p41">
                <a:extLst>
                  <a:ext uri="{FF2B5EF4-FFF2-40B4-BE49-F238E27FC236}">
                    <a16:creationId xmlns:a16="http://schemas.microsoft.com/office/drawing/2014/main" id="{0A6715BA-1721-42FB-92BB-A01F688138FB}"/>
                  </a:ext>
                </a:extLst>
              </p:cNvPr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794;p41">
                <a:extLst>
                  <a:ext uri="{FF2B5EF4-FFF2-40B4-BE49-F238E27FC236}">
                    <a16:creationId xmlns:a16="http://schemas.microsoft.com/office/drawing/2014/main" id="{2C1EA604-A1AF-4080-B716-95D889422F80}"/>
                  </a:ext>
                </a:extLst>
              </p:cNvPr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795;p41">
                <a:extLst>
                  <a:ext uri="{FF2B5EF4-FFF2-40B4-BE49-F238E27FC236}">
                    <a16:creationId xmlns:a16="http://schemas.microsoft.com/office/drawing/2014/main" id="{EA78A886-AC6E-4722-A4AA-D1CF86A609CF}"/>
                  </a:ext>
                </a:extLst>
              </p:cNvPr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796;p41">
                <a:extLst>
                  <a:ext uri="{FF2B5EF4-FFF2-40B4-BE49-F238E27FC236}">
                    <a16:creationId xmlns:a16="http://schemas.microsoft.com/office/drawing/2014/main" id="{018F873A-AAB1-4FE6-9CF9-65E0D8E102BE}"/>
                  </a:ext>
                </a:extLst>
              </p:cNvPr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797;p41">
                <a:extLst>
                  <a:ext uri="{FF2B5EF4-FFF2-40B4-BE49-F238E27FC236}">
                    <a16:creationId xmlns:a16="http://schemas.microsoft.com/office/drawing/2014/main" id="{9BCCFA66-146B-49D1-9651-1022A7A12761}"/>
                  </a:ext>
                </a:extLst>
              </p:cNvPr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798;p41">
                <a:extLst>
                  <a:ext uri="{FF2B5EF4-FFF2-40B4-BE49-F238E27FC236}">
                    <a16:creationId xmlns:a16="http://schemas.microsoft.com/office/drawing/2014/main" id="{C7E8C0D5-32B7-437D-AC06-606122741D81}"/>
                  </a:ext>
                </a:extLst>
              </p:cNvPr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799;p41">
                <a:extLst>
                  <a:ext uri="{FF2B5EF4-FFF2-40B4-BE49-F238E27FC236}">
                    <a16:creationId xmlns:a16="http://schemas.microsoft.com/office/drawing/2014/main" id="{02CFEE92-3176-4B59-94E4-1F827B8D7682}"/>
                  </a:ext>
                </a:extLst>
              </p:cNvPr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800;p41">
                <a:extLst>
                  <a:ext uri="{FF2B5EF4-FFF2-40B4-BE49-F238E27FC236}">
                    <a16:creationId xmlns:a16="http://schemas.microsoft.com/office/drawing/2014/main" id="{49FED0DF-ED99-435E-B326-127E502133B9}"/>
                  </a:ext>
                </a:extLst>
              </p:cNvPr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801;p41">
                <a:extLst>
                  <a:ext uri="{FF2B5EF4-FFF2-40B4-BE49-F238E27FC236}">
                    <a16:creationId xmlns:a16="http://schemas.microsoft.com/office/drawing/2014/main" id="{7D5BB997-A46D-45B4-81FF-E89DF9A251BA}"/>
                  </a:ext>
                </a:extLst>
              </p:cNvPr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802;p41">
                <a:extLst>
                  <a:ext uri="{FF2B5EF4-FFF2-40B4-BE49-F238E27FC236}">
                    <a16:creationId xmlns:a16="http://schemas.microsoft.com/office/drawing/2014/main" id="{75C695A4-A919-4A9B-93A8-A58D411D3801}"/>
                  </a:ext>
                </a:extLst>
              </p:cNvPr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803;p41">
                <a:extLst>
                  <a:ext uri="{FF2B5EF4-FFF2-40B4-BE49-F238E27FC236}">
                    <a16:creationId xmlns:a16="http://schemas.microsoft.com/office/drawing/2014/main" id="{CB551F5F-5C6B-40AE-BAF6-B7846D6F0892}"/>
                  </a:ext>
                </a:extLst>
              </p:cNvPr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804;p41">
                <a:extLst>
                  <a:ext uri="{FF2B5EF4-FFF2-40B4-BE49-F238E27FC236}">
                    <a16:creationId xmlns:a16="http://schemas.microsoft.com/office/drawing/2014/main" id="{B5528691-6AAA-48ED-99C3-69D39820E51E}"/>
                  </a:ext>
                </a:extLst>
              </p:cNvPr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805;p41">
                <a:extLst>
                  <a:ext uri="{FF2B5EF4-FFF2-40B4-BE49-F238E27FC236}">
                    <a16:creationId xmlns:a16="http://schemas.microsoft.com/office/drawing/2014/main" id="{E6A55081-9063-4E91-80A8-0317E6E9FD9A}"/>
                  </a:ext>
                </a:extLst>
              </p:cNvPr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806;p41">
                <a:extLst>
                  <a:ext uri="{FF2B5EF4-FFF2-40B4-BE49-F238E27FC236}">
                    <a16:creationId xmlns:a16="http://schemas.microsoft.com/office/drawing/2014/main" id="{219D8272-B00E-412B-958A-03F07BD652B3}"/>
                  </a:ext>
                </a:extLst>
              </p:cNvPr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807;p41">
                <a:extLst>
                  <a:ext uri="{FF2B5EF4-FFF2-40B4-BE49-F238E27FC236}">
                    <a16:creationId xmlns:a16="http://schemas.microsoft.com/office/drawing/2014/main" id="{25702309-744C-46C9-8A88-DCB8BCA9C6ED}"/>
                  </a:ext>
                </a:extLst>
              </p:cNvPr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808;p41">
                <a:extLst>
                  <a:ext uri="{FF2B5EF4-FFF2-40B4-BE49-F238E27FC236}">
                    <a16:creationId xmlns:a16="http://schemas.microsoft.com/office/drawing/2014/main" id="{31A167AC-B07E-438E-A7E6-CDFC483D0276}"/>
                  </a:ext>
                </a:extLst>
              </p:cNvPr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809;p41">
                <a:extLst>
                  <a:ext uri="{FF2B5EF4-FFF2-40B4-BE49-F238E27FC236}">
                    <a16:creationId xmlns:a16="http://schemas.microsoft.com/office/drawing/2014/main" id="{396A06D0-03C1-40A9-BCBC-E20759BF4EC3}"/>
                  </a:ext>
                </a:extLst>
              </p:cNvPr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810;p41">
                <a:extLst>
                  <a:ext uri="{FF2B5EF4-FFF2-40B4-BE49-F238E27FC236}">
                    <a16:creationId xmlns:a16="http://schemas.microsoft.com/office/drawing/2014/main" id="{33CA0BF6-F0CB-4EE8-85B8-4BEEB1487DDB}"/>
                  </a:ext>
                </a:extLst>
              </p:cNvPr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811;p41">
                <a:extLst>
                  <a:ext uri="{FF2B5EF4-FFF2-40B4-BE49-F238E27FC236}">
                    <a16:creationId xmlns:a16="http://schemas.microsoft.com/office/drawing/2014/main" id="{8B79A3CC-D9E8-4064-ACB7-9B707A1DC860}"/>
                  </a:ext>
                </a:extLst>
              </p:cNvPr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812;p41">
                <a:extLst>
                  <a:ext uri="{FF2B5EF4-FFF2-40B4-BE49-F238E27FC236}">
                    <a16:creationId xmlns:a16="http://schemas.microsoft.com/office/drawing/2014/main" id="{27FB498D-C58E-430E-BC39-4E78E03319E7}"/>
                  </a:ext>
                </a:extLst>
              </p:cNvPr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813;p41">
                <a:extLst>
                  <a:ext uri="{FF2B5EF4-FFF2-40B4-BE49-F238E27FC236}">
                    <a16:creationId xmlns:a16="http://schemas.microsoft.com/office/drawing/2014/main" id="{7C29C799-27F6-49A7-997E-E6CD4298A4F3}"/>
                  </a:ext>
                </a:extLst>
              </p:cNvPr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814;p41">
                <a:extLst>
                  <a:ext uri="{FF2B5EF4-FFF2-40B4-BE49-F238E27FC236}">
                    <a16:creationId xmlns:a16="http://schemas.microsoft.com/office/drawing/2014/main" id="{C33C0BE9-0843-4C66-B23A-CA2A9DE0549E}"/>
                  </a:ext>
                </a:extLst>
              </p:cNvPr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815;p41">
                <a:extLst>
                  <a:ext uri="{FF2B5EF4-FFF2-40B4-BE49-F238E27FC236}">
                    <a16:creationId xmlns:a16="http://schemas.microsoft.com/office/drawing/2014/main" id="{019A7910-84E2-4132-8542-D9D91480F6F1}"/>
                  </a:ext>
                </a:extLst>
              </p:cNvPr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816;p41">
                <a:extLst>
                  <a:ext uri="{FF2B5EF4-FFF2-40B4-BE49-F238E27FC236}">
                    <a16:creationId xmlns:a16="http://schemas.microsoft.com/office/drawing/2014/main" id="{1CA6CC4F-C543-4159-BD65-FC76E926763C}"/>
                  </a:ext>
                </a:extLst>
              </p:cNvPr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817;p41">
                <a:extLst>
                  <a:ext uri="{FF2B5EF4-FFF2-40B4-BE49-F238E27FC236}">
                    <a16:creationId xmlns:a16="http://schemas.microsoft.com/office/drawing/2014/main" id="{C994579B-8B38-4A83-8106-9BF81B94D8D2}"/>
                  </a:ext>
                </a:extLst>
              </p:cNvPr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818;p41">
                <a:extLst>
                  <a:ext uri="{FF2B5EF4-FFF2-40B4-BE49-F238E27FC236}">
                    <a16:creationId xmlns:a16="http://schemas.microsoft.com/office/drawing/2014/main" id="{E1458730-81A8-43CD-A4C9-86852F62BD07}"/>
                  </a:ext>
                </a:extLst>
              </p:cNvPr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819;p41">
                <a:extLst>
                  <a:ext uri="{FF2B5EF4-FFF2-40B4-BE49-F238E27FC236}">
                    <a16:creationId xmlns:a16="http://schemas.microsoft.com/office/drawing/2014/main" id="{4DB80B2B-EEBB-40EC-9433-7B5571980951}"/>
                  </a:ext>
                </a:extLst>
              </p:cNvPr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820;p41">
                <a:extLst>
                  <a:ext uri="{FF2B5EF4-FFF2-40B4-BE49-F238E27FC236}">
                    <a16:creationId xmlns:a16="http://schemas.microsoft.com/office/drawing/2014/main" id="{B31D08D4-74A5-40B1-A702-B8193A39E675}"/>
                  </a:ext>
                </a:extLst>
              </p:cNvPr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821;p41">
                <a:extLst>
                  <a:ext uri="{FF2B5EF4-FFF2-40B4-BE49-F238E27FC236}">
                    <a16:creationId xmlns:a16="http://schemas.microsoft.com/office/drawing/2014/main" id="{B5CAD512-5487-4BA5-B245-B30618BEB094}"/>
                  </a:ext>
                </a:extLst>
              </p:cNvPr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822;p41">
                <a:extLst>
                  <a:ext uri="{FF2B5EF4-FFF2-40B4-BE49-F238E27FC236}">
                    <a16:creationId xmlns:a16="http://schemas.microsoft.com/office/drawing/2014/main" id="{57BB97F9-C192-4E20-83C7-B19571260629}"/>
                  </a:ext>
                </a:extLst>
              </p:cNvPr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823;p41">
                <a:extLst>
                  <a:ext uri="{FF2B5EF4-FFF2-40B4-BE49-F238E27FC236}">
                    <a16:creationId xmlns:a16="http://schemas.microsoft.com/office/drawing/2014/main" id="{6CBC8CDE-EB70-4CBE-A52E-457FDBAC00FA}"/>
                  </a:ext>
                </a:extLst>
              </p:cNvPr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824;p41">
                <a:extLst>
                  <a:ext uri="{FF2B5EF4-FFF2-40B4-BE49-F238E27FC236}">
                    <a16:creationId xmlns:a16="http://schemas.microsoft.com/office/drawing/2014/main" id="{9078026F-CAB2-4FF2-A264-4F4B38F06DA9}"/>
                  </a:ext>
                </a:extLst>
              </p:cNvPr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825;p41">
                <a:extLst>
                  <a:ext uri="{FF2B5EF4-FFF2-40B4-BE49-F238E27FC236}">
                    <a16:creationId xmlns:a16="http://schemas.microsoft.com/office/drawing/2014/main" id="{29A79DB7-A1FB-4465-9073-54BFA74FFD0D}"/>
                  </a:ext>
                </a:extLst>
              </p:cNvPr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826;p41">
                <a:extLst>
                  <a:ext uri="{FF2B5EF4-FFF2-40B4-BE49-F238E27FC236}">
                    <a16:creationId xmlns:a16="http://schemas.microsoft.com/office/drawing/2014/main" id="{35B6A6DE-7B1C-4F05-8C77-0087230AAF87}"/>
                  </a:ext>
                </a:extLst>
              </p:cNvPr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827;p41">
                <a:extLst>
                  <a:ext uri="{FF2B5EF4-FFF2-40B4-BE49-F238E27FC236}">
                    <a16:creationId xmlns:a16="http://schemas.microsoft.com/office/drawing/2014/main" id="{37CBE605-41A9-471F-8CE7-D97989F71B85}"/>
                  </a:ext>
                </a:extLst>
              </p:cNvPr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828;p41">
                <a:extLst>
                  <a:ext uri="{FF2B5EF4-FFF2-40B4-BE49-F238E27FC236}">
                    <a16:creationId xmlns:a16="http://schemas.microsoft.com/office/drawing/2014/main" id="{22F2A65A-3502-441D-BCE6-451D0725D033}"/>
                  </a:ext>
                </a:extLst>
              </p:cNvPr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1829;p41">
                <a:extLst>
                  <a:ext uri="{FF2B5EF4-FFF2-40B4-BE49-F238E27FC236}">
                    <a16:creationId xmlns:a16="http://schemas.microsoft.com/office/drawing/2014/main" id="{1878EEDB-7412-4D8F-BA70-CD9057BA1829}"/>
                  </a:ext>
                </a:extLst>
              </p:cNvPr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830;p41">
                <a:extLst>
                  <a:ext uri="{FF2B5EF4-FFF2-40B4-BE49-F238E27FC236}">
                    <a16:creationId xmlns:a16="http://schemas.microsoft.com/office/drawing/2014/main" id="{EEE6A260-1FF4-42A6-BC8C-2A0C64698920}"/>
                  </a:ext>
                </a:extLst>
              </p:cNvPr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831;p41">
                <a:extLst>
                  <a:ext uri="{FF2B5EF4-FFF2-40B4-BE49-F238E27FC236}">
                    <a16:creationId xmlns:a16="http://schemas.microsoft.com/office/drawing/2014/main" id="{187BEAFF-D367-430B-9093-870A0AF564DC}"/>
                  </a:ext>
                </a:extLst>
              </p:cNvPr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832;p41">
                <a:extLst>
                  <a:ext uri="{FF2B5EF4-FFF2-40B4-BE49-F238E27FC236}">
                    <a16:creationId xmlns:a16="http://schemas.microsoft.com/office/drawing/2014/main" id="{1E5E2BBE-23A2-4069-8823-3889E8681E9D}"/>
                  </a:ext>
                </a:extLst>
              </p:cNvPr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833;p41">
                <a:extLst>
                  <a:ext uri="{FF2B5EF4-FFF2-40B4-BE49-F238E27FC236}">
                    <a16:creationId xmlns:a16="http://schemas.microsoft.com/office/drawing/2014/main" id="{F118BBAE-5FD6-433A-9DD7-41A244A04306}"/>
                  </a:ext>
                </a:extLst>
              </p:cNvPr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834;p41">
                <a:extLst>
                  <a:ext uri="{FF2B5EF4-FFF2-40B4-BE49-F238E27FC236}">
                    <a16:creationId xmlns:a16="http://schemas.microsoft.com/office/drawing/2014/main" id="{398F6CE7-918E-4C6B-9E58-70B49017F120}"/>
                  </a:ext>
                </a:extLst>
              </p:cNvPr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835;p41">
                <a:extLst>
                  <a:ext uri="{FF2B5EF4-FFF2-40B4-BE49-F238E27FC236}">
                    <a16:creationId xmlns:a16="http://schemas.microsoft.com/office/drawing/2014/main" id="{2A5FFF41-57A2-47FC-A496-E92C2E92D912}"/>
                  </a:ext>
                </a:extLst>
              </p:cNvPr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836;p41">
                <a:extLst>
                  <a:ext uri="{FF2B5EF4-FFF2-40B4-BE49-F238E27FC236}">
                    <a16:creationId xmlns:a16="http://schemas.microsoft.com/office/drawing/2014/main" id="{870204CC-5B27-464B-9A56-297E8F8F83E2}"/>
                  </a:ext>
                </a:extLst>
              </p:cNvPr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837;p41">
                <a:extLst>
                  <a:ext uri="{FF2B5EF4-FFF2-40B4-BE49-F238E27FC236}">
                    <a16:creationId xmlns:a16="http://schemas.microsoft.com/office/drawing/2014/main" id="{27755F7B-8D34-496B-9843-BB01C4B86993}"/>
                  </a:ext>
                </a:extLst>
              </p:cNvPr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1838;p41">
                <a:extLst>
                  <a:ext uri="{FF2B5EF4-FFF2-40B4-BE49-F238E27FC236}">
                    <a16:creationId xmlns:a16="http://schemas.microsoft.com/office/drawing/2014/main" id="{8FC035EF-B43B-40AE-B4A9-64ABB9119C06}"/>
                  </a:ext>
                </a:extLst>
              </p:cNvPr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839;p41">
                <a:extLst>
                  <a:ext uri="{FF2B5EF4-FFF2-40B4-BE49-F238E27FC236}">
                    <a16:creationId xmlns:a16="http://schemas.microsoft.com/office/drawing/2014/main" id="{5AEF7ACF-BBAE-49AF-8FC2-9FE69EA8A325}"/>
                  </a:ext>
                </a:extLst>
              </p:cNvPr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840;p41">
                <a:extLst>
                  <a:ext uri="{FF2B5EF4-FFF2-40B4-BE49-F238E27FC236}">
                    <a16:creationId xmlns:a16="http://schemas.microsoft.com/office/drawing/2014/main" id="{F131D2A9-4D84-4CF4-9799-E927B37F258F}"/>
                  </a:ext>
                </a:extLst>
              </p:cNvPr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841;p41">
                <a:extLst>
                  <a:ext uri="{FF2B5EF4-FFF2-40B4-BE49-F238E27FC236}">
                    <a16:creationId xmlns:a16="http://schemas.microsoft.com/office/drawing/2014/main" id="{757B966C-DF1A-4CE9-8EF7-3339181D91D8}"/>
                  </a:ext>
                </a:extLst>
              </p:cNvPr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842;p41">
                <a:extLst>
                  <a:ext uri="{FF2B5EF4-FFF2-40B4-BE49-F238E27FC236}">
                    <a16:creationId xmlns:a16="http://schemas.microsoft.com/office/drawing/2014/main" id="{8A68645E-DFD3-4281-87C1-5B63576F7C51}"/>
                  </a:ext>
                </a:extLst>
              </p:cNvPr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843;p41">
                <a:extLst>
                  <a:ext uri="{FF2B5EF4-FFF2-40B4-BE49-F238E27FC236}">
                    <a16:creationId xmlns:a16="http://schemas.microsoft.com/office/drawing/2014/main" id="{9270987A-1ED2-458C-85DB-586F46C56E8C}"/>
                  </a:ext>
                </a:extLst>
              </p:cNvPr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844;p41">
                <a:extLst>
                  <a:ext uri="{FF2B5EF4-FFF2-40B4-BE49-F238E27FC236}">
                    <a16:creationId xmlns:a16="http://schemas.microsoft.com/office/drawing/2014/main" id="{2C6DF3A9-A158-4161-9BA6-67CF5E9D7C2F}"/>
                  </a:ext>
                </a:extLst>
              </p:cNvPr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845;p41">
                <a:extLst>
                  <a:ext uri="{FF2B5EF4-FFF2-40B4-BE49-F238E27FC236}">
                    <a16:creationId xmlns:a16="http://schemas.microsoft.com/office/drawing/2014/main" id="{5930EA7C-214F-4C36-A10B-E1954D751652}"/>
                  </a:ext>
                </a:extLst>
              </p:cNvPr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846;p41">
                <a:extLst>
                  <a:ext uri="{FF2B5EF4-FFF2-40B4-BE49-F238E27FC236}">
                    <a16:creationId xmlns:a16="http://schemas.microsoft.com/office/drawing/2014/main" id="{30F4401C-E44B-4D8B-B211-62BA3A37A00B}"/>
                  </a:ext>
                </a:extLst>
              </p:cNvPr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847;p41">
                <a:extLst>
                  <a:ext uri="{FF2B5EF4-FFF2-40B4-BE49-F238E27FC236}">
                    <a16:creationId xmlns:a16="http://schemas.microsoft.com/office/drawing/2014/main" id="{E593D45D-EB12-4944-900A-0C37F357CB3C}"/>
                  </a:ext>
                </a:extLst>
              </p:cNvPr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848;p41">
                <a:extLst>
                  <a:ext uri="{FF2B5EF4-FFF2-40B4-BE49-F238E27FC236}">
                    <a16:creationId xmlns:a16="http://schemas.microsoft.com/office/drawing/2014/main" id="{73D552C8-4573-4049-AC2E-3DFEFBFF1875}"/>
                  </a:ext>
                </a:extLst>
              </p:cNvPr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849;p41">
                <a:extLst>
                  <a:ext uri="{FF2B5EF4-FFF2-40B4-BE49-F238E27FC236}">
                    <a16:creationId xmlns:a16="http://schemas.microsoft.com/office/drawing/2014/main" id="{AE94A450-2BAC-4E4A-B2DD-1D905B63D398}"/>
                  </a:ext>
                </a:extLst>
              </p:cNvPr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850;p41">
                <a:extLst>
                  <a:ext uri="{FF2B5EF4-FFF2-40B4-BE49-F238E27FC236}">
                    <a16:creationId xmlns:a16="http://schemas.microsoft.com/office/drawing/2014/main" id="{593FDC80-A7AC-4366-8EE0-35EBF1F00D2C}"/>
                  </a:ext>
                </a:extLst>
              </p:cNvPr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851;p41">
                <a:extLst>
                  <a:ext uri="{FF2B5EF4-FFF2-40B4-BE49-F238E27FC236}">
                    <a16:creationId xmlns:a16="http://schemas.microsoft.com/office/drawing/2014/main" id="{B4FD9D78-450F-4B3B-B16F-577A96BEFBB7}"/>
                  </a:ext>
                </a:extLst>
              </p:cNvPr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852;p41">
                <a:extLst>
                  <a:ext uri="{FF2B5EF4-FFF2-40B4-BE49-F238E27FC236}">
                    <a16:creationId xmlns:a16="http://schemas.microsoft.com/office/drawing/2014/main" id="{FA3C00BA-9B16-4D50-AF6E-3E07A23AF64E}"/>
                  </a:ext>
                </a:extLst>
              </p:cNvPr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853;p41">
                <a:extLst>
                  <a:ext uri="{FF2B5EF4-FFF2-40B4-BE49-F238E27FC236}">
                    <a16:creationId xmlns:a16="http://schemas.microsoft.com/office/drawing/2014/main" id="{4E0FCDFE-AD96-4C92-BB10-ED4C967741BA}"/>
                  </a:ext>
                </a:extLst>
              </p:cNvPr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854;p41">
                <a:extLst>
                  <a:ext uri="{FF2B5EF4-FFF2-40B4-BE49-F238E27FC236}">
                    <a16:creationId xmlns:a16="http://schemas.microsoft.com/office/drawing/2014/main" id="{97E58646-CB60-4893-A9D2-B5415CE2F8C6}"/>
                  </a:ext>
                </a:extLst>
              </p:cNvPr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855;p41">
                <a:extLst>
                  <a:ext uri="{FF2B5EF4-FFF2-40B4-BE49-F238E27FC236}">
                    <a16:creationId xmlns:a16="http://schemas.microsoft.com/office/drawing/2014/main" id="{CC0AE66A-7E4E-4FB8-84EF-2519276E45E4}"/>
                  </a:ext>
                </a:extLst>
              </p:cNvPr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856;p41">
                <a:extLst>
                  <a:ext uri="{FF2B5EF4-FFF2-40B4-BE49-F238E27FC236}">
                    <a16:creationId xmlns:a16="http://schemas.microsoft.com/office/drawing/2014/main" id="{9722AF43-62A3-49D9-AF11-29E357296280}"/>
                  </a:ext>
                </a:extLst>
              </p:cNvPr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857;p41">
                <a:extLst>
                  <a:ext uri="{FF2B5EF4-FFF2-40B4-BE49-F238E27FC236}">
                    <a16:creationId xmlns:a16="http://schemas.microsoft.com/office/drawing/2014/main" id="{4B183132-AC87-48B7-A406-B5194A4944BF}"/>
                  </a:ext>
                </a:extLst>
              </p:cNvPr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858;p41">
                <a:extLst>
                  <a:ext uri="{FF2B5EF4-FFF2-40B4-BE49-F238E27FC236}">
                    <a16:creationId xmlns:a16="http://schemas.microsoft.com/office/drawing/2014/main" id="{039A75F6-63EF-461A-88B3-4C48A4EF9EC3}"/>
                  </a:ext>
                </a:extLst>
              </p:cNvPr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859;p41">
                <a:extLst>
                  <a:ext uri="{FF2B5EF4-FFF2-40B4-BE49-F238E27FC236}">
                    <a16:creationId xmlns:a16="http://schemas.microsoft.com/office/drawing/2014/main" id="{2F3B318D-5BFB-4B53-9B71-5EB25E82626F}"/>
                  </a:ext>
                </a:extLst>
              </p:cNvPr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860;p41">
                <a:extLst>
                  <a:ext uri="{FF2B5EF4-FFF2-40B4-BE49-F238E27FC236}">
                    <a16:creationId xmlns:a16="http://schemas.microsoft.com/office/drawing/2014/main" id="{56C85BFD-B0A7-49FF-BDED-C95DA53BEBC9}"/>
                  </a:ext>
                </a:extLst>
              </p:cNvPr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861;p41">
                <a:extLst>
                  <a:ext uri="{FF2B5EF4-FFF2-40B4-BE49-F238E27FC236}">
                    <a16:creationId xmlns:a16="http://schemas.microsoft.com/office/drawing/2014/main" id="{7CD8B683-96A2-4DFA-8B3B-AFE1CC76DC48}"/>
                  </a:ext>
                </a:extLst>
              </p:cNvPr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862;p41">
                <a:extLst>
                  <a:ext uri="{FF2B5EF4-FFF2-40B4-BE49-F238E27FC236}">
                    <a16:creationId xmlns:a16="http://schemas.microsoft.com/office/drawing/2014/main" id="{F5E3A661-EF1D-4BB9-BE3C-501E3C717013}"/>
                  </a:ext>
                </a:extLst>
              </p:cNvPr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863;p41">
                <a:extLst>
                  <a:ext uri="{FF2B5EF4-FFF2-40B4-BE49-F238E27FC236}">
                    <a16:creationId xmlns:a16="http://schemas.microsoft.com/office/drawing/2014/main" id="{C1B254AE-9231-4FD2-B509-A4D4E6E66DE3}"/>
                  </a:ext>
                </a:extLst>
              </p:cNvPr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864;p41">
                <a:extLst>
                  <a:ext uri="{FF2B5EF4-FFF2-40B4-BE49-F238E27FC236}">
                    <a16:creationId xmlns:a16="http://schemas.microsoft.com/office/drawing/2014/main" id="{292E1907-7DD3-4825-A828-6048B879330F}"/>
                  </a:ext>
                </a:extLst>
              </p:cNvPr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865;p41">
                <a:extLst>
                  <a:ext uri="{FF2B5EF4-FFF2-40B4-BE49-F238E27FC236}">
                    <a16:creationId xmlns:a16="http://schemas.microsoft.com/office/drawing/2014/main" id="{B3E2D33E-3E76-44D0-AA74-796D882FBA1D}"/>
                  </a:ext>
                </a:extLst>
              </p:cNvPr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" name="Google Shape;1866;p41">
              <a:extLst>
                <a:ext uri="{FF2B5EF4-FFF2-40B4-BE49-F238E27FC236}">
                  <a16:creationId xmlns:a16="http://schemas.microsoft.com/office/drawing/2014/main" id="{4D937825-1E42-434F-891A-72C7D2BB75A0}"/>
                </a:ext>
              </a:extLst>
            </p:cNvPr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1979;p41">
            <a:extLst>
              <a:ext uri="{FF2B5EF4-FFF2-40B4-BE49-F238E27FC236}">
                <a16:creationId xmlns:a16="http://schemas.microsoft.com/office/drawing/2014/main" id="{E2404E2E-817D-4B9B-84DF-BCDA54D47EC0}"/>
              </a:ext>
            </a:extLst>
          </p:cNvPr>
          <p:cNvGrpSpPr/>
          <p:nvPr/>
        </p:nvGrpSpPr>
        <p:grpSpPr>
          <a:xfrm flipH="1">
            <a:off x="7550616" y="451555"/>
            <a:ext cx="832685" cy="281568"/>
            <a:chOff x="7331200" y="1084150"/>
            <a:chExt cx="290600" cy="101925"/>
          </a:xfrm>
        </p:grpSpPr>
        <p:sp>
          <p:nvSpPr>
            <p:cNvPr id="93" name="Google Shape;1980;p41">
              <a:extLst>
                <a:ext uri="{FF2B5EF4-FFF2-40B4-BE49-F238E27FC236}">
                  <a16:creationId xmlns:a16="http://schemas.microsoft.com/office/drawing/2014/main" id="{41D27975-99EE-4A95-83CA-3D13FD12BF10}"/>
                </a:ext>
              </a:extLst>
            </p:cNvPr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81;p41">
              <a:extLst>
                <a:ext uri="{FF2B5EF4-FFF2-40B4-BE49-F238E27FC236}">
                  <a16:creationId xmlns:a16="http://schemas.microsoft.com/office/drawing/2014/main" id="{1CDE56E8-0C3E-48A3-BB34-EF3EDEF6ADF1}"/>
                </a:ext>
              </a:extLst>
            </p:cNvPr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982;p41">
              <a:extLst>
                <a:ext uri="{FF2B5EF4-FFF2-40B4-BE49-F238E27FC236}">
                  <a16:creationId xmlns:a16="http://schemas.microsoft.com/office/drawing/2014/main" id="{231B7432-B56D-4A95-92EB-5EF6C1AD6117}"/>
                </a:ext>
              </a:extLst>
            </p:cNvPr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983;p41">
              <a:extLst>
                <a:ext uri="{FF2B5EF4-FFF2-40B4-BE49-F238E27FC236}">
                  <a16:creationId xmlns:a16="http://schemas.microsoft.com/office/drawing/2014/main" id="{FBDD9C00-68E7-4D51-A714-CF67277DD177}"/>
                </a:ext>
              </a:extLst>
            </p:cNvPr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984;p41">
              <a:extLst>
                <a:ext uri="{FF2B5EF4-FFF2-40B4-BE49-F238E27FC236}">
                  <a16:creationId xmlns:a16="http://schemas.microsoft.com/office/drawing/2014/main" id="{D0A97C56-C375-4580-96FF-F11669C34E99}"/>
                </a:ext>
              </a:extLst>
            </p:cNvPr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985;p41">
              <a:extLst>
                <a:ext uri="{FF2B5EF4-FFF2-40B4-BE49-F238E27FC236}">
                  <a16:creationId xmlns:a16="http://schemas.microsoft.com/office/drawing/2014/main" id="{3359E47D-F117-4CA7-86CD-19B1EB8B1760}"/>
                </a:ext>
              </a:extLst>
            </p:cNvPr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986;p41">
              <a:extLst>
                <a:ext uri="{FF2B5EF4-FFF2-40B4-BE49-F238E27FC236}">
                  <a16:creationId xmlns:a16="http://schemas.microsoft.com/office/drawing/2014/main" id="{94B7D169-4E86-4BA2-996F-77B47D8CC80F}"/>
                </a:ext>
              </a:extLst>
            </p:cNvPr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987;p41">
              <a:extLst>
                <a:ext uri="{FF2B5EF4-FFF2-40B4-BE49-F238E27FC236}">
                  <a16:creationId xmlns:a16="http://schemas.microsoft.com/office/drawing/2014/main" id="{C15325CC-584E-4880-AA2C-4EE92D47A26E}"/>
                </a:ext>
              </a:extLst>
            </p:cNvPr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988;p41">
            <a:extLst>
              <a:ext uri="{FF2B5EF4-FFF2-40B4-BE49-F238E27FC236}">
                <a16:creationId xmlns:a16="http://schemas.microsoft.com/office/drawing/2014/main" id="{229158A1-9573-4EF3-BB0C-10959682734A}"/>
              </a:ext>
            </a:extLst>
          </p:cNvPr>
          <p:cNvGrpSpPr/>
          <p:nvPr/>
        </p:nvGrpSpPr>
        <p:grpSpPr>
          <a:xfrm flipH="1">
            <a:off x="6406542" y="688550"/>
            <a:ext cx="911197" cy="315685"/>
            <a:chOff x="8047125" y="1102275"/>
            <a:chExt cx="318000" cy="114275"/>
          </a:xfrm>
        </p:grpSpPr>
        <p:sp>
          <p:nvSpPr>
            <p:cNvPr id="102" name="Google Shape;1989;p41">
              <a:extLst>
                <a:ext uri="{FF2B5EF4-FFF2-40B4-BE49-F238E27FC236}">
                  <a16:creationId xmlns:a16="http://schemas.microsoft.com/office/drawing/2014/main" id="{BE8D2CEB-F9C9-49B5-B01E-2BDB5F3FD855}"/>
                </a:ext>
              </a:extLst>
            </p:cNvPr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990;p41">
              <a:extLst>
                <a:ext uri="{FF2B5EF4-FFF2-40B4-BE49-F238E27FC236}">
                  <a16:creationId xmlns:a16="http://schemas.microsoft.com/office/drawing/2014/main" id="{6C781A06-FCD7-431E-AE1F-EA0FC74CA21F}"/>
                </a:ext>
              </a:extLst>
            </p:cNvPr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991;p41">
              <a:extLst>
                <a:ext uri="{FF2B5EF4-FFF2-40B4-BE49-F238E27FC236}">
                  <a16:creationId xmlns:a16="http://schemas.microsoft.com/office/drawing/2014/main" id="{8B607CAA-C34B-448E-8BA6-7F1D393ACE65}"/>
                </a:ext>
              </a:extLst>
            </p:cNvPr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992;p41">
              <a:extLst>
                <a:ext uri="{FF2B5EF4-FFF2-40B4-BE49-F238E27FC236}">
                  <a16:creationId xmlns:a16="http://schemas.microsoft.com/office/drawing/2014/main" id="{BE8FD8BD-4085-4160-8C3D-5D60C4B2ADF8}"/>
                </a:ext>
              </a:extLst>
            </p:cNvPr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993;p41">
              <a:extLst>
                <a:ext uri="{FF2B5EF4-FFF2-40B4-BE49-F238E27FC236}">
                  <a16:creationId xmlns:a16="http://schemas.microsoft.com/office/drawing/2014/main" id="{B5BDF4A9-37F4-48D4-B960-5F1FBBDDFD91}"/>
                </a:ext>
              </a:extLst>
            </p:cNvPr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994;p41">
              <a:extLst>
                <a:ext uri="{FF2B5EF4-FFF2-40B4-BE49-F238E27FC236}">
                  <a16:creationId xmlns:a16="http://schemas.microsoft.com/office/drawing/2014/main" id="{768A13B7-8454-46D2-9E9E-4712CB8B65F4}"/>
                </a:ext>
              </a:extLst>
            </p:cNvPr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995;p41">
              <a:extLst>
                <a:ext uri="{FF2B5EF4-FFF2-40B4-BE49-F238E27FC236}">
                  <a16:creationId xmlns:a16="http://schemas.microsoft.com/office/drawing/2014/main" id="{731349F0-D99A-4E59-9364-116DF8A11691}"/>
                </a:ext>
              </a:extLst>
            </p:cNvPr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996;p41">
            <a:extLst>
              <a:ext uri="{FF2B5EF4-FFF2-40B4-BE49-F238E27FC236}">
                <a16:creationId xmlns:a16="http://schemas.microsoft.com/office/drawing/2014/main" id="{F2FCC36C-A042-4D26-83A9-7BB52305A1AB}"/>
              </a:ext>
            </a:extLst>
          </p:cNvPr>
          <p:cNvGrpSpPr/>
          <p:nvPr/>
        </p:nvGrpSpPr>
        <p:grpSpPr>
          <a:xfrm>
            <a:off x="163705" y="4419637"/>
            <a:ext cx="554029" cy="187338"/>
            <a:chOff x="7331200" y="1084150"/>
            <a:chExt cx="290600" cy="101925"/>
          </a:xfrm>
        </p:grpSpPr>
        <p:sp>
          <p:nvSpPr>
            <p:cNvPr id="110" name="Google Shape;1997;p41">
              <a:extLst>
                <a:ext uri="{FF2B5EF4-FFF2-40B4-BE49-F238E27FC236}">
                  <a16:creationId xmlns:a16="http://schemas.microsoft.com/office/drawing/2014/main" id="{3BB100DC-CA72-4620-9E91-545025A5F376}"/>
                </a:ext>
              </a:extLst>
            </p:cNvPr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998;p41">
              <a:extLst>
                <a:ext uri="{FF2B5EF4-FFF2-40B4-BE49-F238E27FC236}">
                  <a16:creationId xmlns:a16="http://schemas.microsoft.com/office/drawing/2014/main" id="{4A52711C-53AA-4A4C-AD8B-ACEA0B0EEC7B}"/>
                </a:ext>
              </a:extLst>
            </p:cNvPr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999;p41">
              <a:extLst>
                <a:ext uri="{FF2B5EF4-FFF2-40B4-BE49-F238E27FC236}">
                  <a16:creationId xmlns:a16="http://schemas.microsoft.com/office/drawing/2014/main" id="{65FDFF09-8292-4D3D-B1B1-44DBB549095D}"/>
                </a:ext>
              </a:extLst>
            </p:cNvPr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00;p41">
              <a:extLst>
                <a:ext uri="{FF2B5EF4-FFF2-40B4-BE49-F238E27FC236}">
                  <a16:creationId xmlns:a16="http://schemas.microsoft.com/office/drawing/2014/main" id="{03E0A21B-9A6C-49A5-8F89-2FB9A09F1A46}"/>
                </a:ext>
              </a:extLst>
            </p:cNvPr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01;p41">
              <a:extLst>
                <a:ext uri="{FF2B5EF4-FFF2-40B4-BE49-F238E27FC236}">
                  <a16:creationId xmlns:a16="http://schemas.microsoft.com/office/drawing/2014/main" id="{98CC91BF-E095-4D38-B10B-93CD8D606759}"/>
                </a:ext>
              </a:extLst>
            </p:cNvPr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02;p41">
              <a:extLst>
                <a:ext uri="{FF2B5EF4-FFF2-40B4-BE49-F238E27FC236}">
                  <a16:creationId xmlns:a16="http://schemas.microsoft.com/office/drawing/2014/main" id="{6B945F7B-A18F-4D45-852F-25BFAC831C6E}"/>
                </a:ext>
              </a:extLst>
            </p:cNvPr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03;p41">
              <a:extLst>
                <a:ext uri="{FF2B5EF4-FFF2-40B4-BE49-F238E27FC236}">
                  <a16:creationId xmlns:a16="http://schemas.microsoft.com/office/drawing/2014/main" id="{A6EB0108-6225-417D-A377-9DF584D0B2BA}"/>
                </a:ext>
              </a:extLst>
            </p:cNvPr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04;p41">
              <a:extLst>
                <a:ext uri="{FF2B5EF4-FFF2-40B4-BE49-F238E27FC236}">
                  <a16:creationId xmlns:a16="http://schemas.microsoft.com/office/drawing/2014/main" id="{C6B86C80-0FED-40D2-A7A7-431A55DACD6D}"/>
                </a:ext>
              </a:extLst>
            </p:cNvPr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2005;p41">
            <a:extLst>
              <a:ext uri="{FF2B5EF4-FFF2-40B4-BE49-F238E27FC236}">
                <a16:creationId xmlns:a16="http://schemas.microsoft.com/office/drawing/2014/main" id="{608E6110-EB29-423E-9330-367C2787895D}"/>
              </a:ext>
            </a:extLst>
          </p:cNvPr>
          <p:cNvGrpSpPr/>
          <p:nvPr/>
        </p:nvGrpSpPr>
        <p:grpSpPr>
          <a:xfrm>
            <a:off x="872686" y="4577321"/>
            <a:ext cx="606267" cy="210037"/>
            <a:chOff x="8047125" y="1102275"/>
            <a:chExt cx="318000" cy="114275"/>
          </a:xfrm>
        </p:grpSpPr>
        <p:sp>
          <p:nvSpPr>
            <p:cNvPr id="119" name="Google Shape;2006;p41">
              <a:extLst>
                <a:ext uri="{FF2B5EF4-FFF2-40B4-BE49-F238E27FC236}">
                  <a16:creationId xmlns:a16="http://schemas.microsoft.com/office/drawing/2014/main" id="{0F2E0755-E02E-4F8B-8B1B-24EA4989141A}"/>
                </a:ext>
              </a:extLst>
            </p:cNvPr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07;p41">
              <a:extLst>
                <a:ext uri="{FF2B5EF4-FFF2-40B4-BE49-F238E27FC236}">
                  <a16:creationId xmlns:a16="http://schemas.microsoft.com/office/drawing/2014/main" id="{1E5376CB-36AD-423D-94B0-283DE5D25F43}"/>
                </a:ext>
              </a:extLst>
            </p:cNvPr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08;p41">
              <a:extLst>
                <a:ext uri="{FF2B5EF4-FFF2-40B4-BE49-F238E27FC236}">
                  <a16:creationId xmlns:a16="http://schemas.microsoft.com/office/drawing/2014/main" id="{9767694C-F944-4D19-9E05-E6632D3F8598}"/>
                </a:ext>
              </a:extLst>
            </p:cNvPr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09;p41">
              <a:extLst>
                <a:ext uri="{FF2B5EF4-FFF2-40B4-BE49-F238E27FC236}">
                  <a16:creationId xmlns:a16="http://schemas.microsoft.com/office/drawing/2014/main" id="{A21B1E04-C6F9-4DC7-939D-578A90410AEE}"/>
                </a:ext>
              </a:extLst>
            </p:cNvPr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10;p41">
              <a:extLst>
                <a:ext uri="{FF2B5EF4-FFF2-40B4-BE49-F238E27FC236}">
                  <a16:creationId xmlns:a16="http://schemas.microsoft.com/office/drawing/2014/main" id="{E74F3DE6-989D-4842-A867-F93EDBC8E659}"/>
                </a:ext>
              </a:extLst>
            </p:cNvPr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11;p41">
              <a:extLst>
                <a:ext uri="{FF2B5EF4-FFF2-40B4-BE49-F238E27FC236}">
                  <a16:creationId xmlns:a16="http://schemas.microsoft.com/office/drawing/2014/main" id="{FF88E092-9DE7-483D-A826-727BDFEE423E}"/>
                </a:ext>
              </a:extLst>
            </p:cNvPr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12;p41">
              <a:extLst>
                <a:ext uri="{FF2B5EF4-FFF2-40B4-BE49-F238E27FC236}">
                  <a16:creationId xmlns:a16="http://schemas.microsoft.com/office/drawing/2014/main" id="{6BA2EED9-1467-4B92-AB3A-5F1F3315A283}"/>
                </a:ext>
              </a:extLst>
            </p:cNvPr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1BC60A71-97D2-4845-B272-D60E500B780C}"/>
              </a:ext>
            </a:extLst>
          </p:cNvPr>
          <p:cNvSpPr txBox="1"/>
          <p:nvPr/>
        </p:nvSpPr>
        <p:spPr>
          <a:xfrm>
            <a:off x="1770127" y="1601095"/>
            <a:ext cx="5917162" cy="16858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>
                <a:solidFill>
                  <a:srgbClr val="BB6346"/>
                </a:solidFill>
              </a:rPr>
              <a:t>III. VẬN DỤNG TRAO ĐỔI CHẤT VÀ CHUYỂN HOÁ NĂNG LƯỢNG VÀO THỰC TIỄN</a:t>
            </a:r>
          </a:p>
        </p:txBody>
      </p:sp>
    </p:spTree>
    <p:extLst>
      <p:ext uri="{BB962C8B-B14F-4D97-AF65-F5344CB8AC3E}">
        <p14:creationId xmlns:p14="http://schemas.microsoft.com/office/powerpoint/2010/main" val="32201714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A3DDB2-61F5-4526-99B8-B01040966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7800" y="462788"/>
            <a:ext cx="7704000" cy="457200"/>
          </a:xfrm>
        </p:spPr>
        <p:txBody>
          <a:bodyPr/>
          <a:lstStyle/>
          <a:p>
            <a:r>
              <a:rPr lang="en-US" sz="2400"/>
              <a:t>1. Xây dựng chế độ dinh dưỡng đủ chất và đủ lượng</a:t>
            </a:r>
            <a:endParaRPr lang="en-US" sz="24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47CAF4D-641B-4BAA-861A-302F84E01D15}"/>
              </a:ext>
            </a:extLst>
          </p:cNvPr>
          <p:cNvGrpSpPr/>
          <p:nvPr/>
        </p:nvGrpSpPr>
        <p:grpSpPr>
          <a:xfrm>
            <a:off x="1581609" y="2227213"/>
            <a:ext cx="6336381" cy="2598787"/>
            <a:chOff x="775620" y="1528713"/>
            <a:chExt cx="6336381" cy="2598787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6BE8AB1B-62D7-4BD3-9802-9EC44571938F}"/>
                </a:ext>
              </a:extLst>
            </p:cNvPr>
            <p:cNvSpPr/>
            <p:nvPr/>
          </p:nvSpPr>
          <p:spPr>
            <a:xfrm>
              <a:off x="878111" y="2112747"/>
              <a:ext cx="6233890" cy="2014753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495EB98A-ACEB-47A1-91F9-CBC4AF08F5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5620" y="1528713"/>
              <a:ext cx="876571" cy="876571"/>
            </a:xfrm>
            <a:prstGeom prst="rect">
              <a:avLst/>
            </a:prstGeom>
          </p:spPr>
        </p:pic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E9F5D31C-8E7B-4D3E-88C2-3F122683A302}"/>
              </a:ext>
            </a:extLst>
          </p:cNvPr>
          <p:cNvSpPr txBox="1"/>
          <p:nvPr/>
        </p:nvSpPr>
        <p:spPr>
          <a:xfrm>
            <a:off x="1802169" y="2978696"/>
            <a:ext cx="5938020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Vì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sao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xây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dựng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lượng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800" b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Vì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sao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cần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phối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hợp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nhiều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loại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b="1" i="1" dirty="0">
                <a:solidFill>
                  <a:srgbClr val="FFFFFF"/>
                </a:solidFill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1800" b="1" dirty="0">
              <a:solidFill>
                <a:srgbClr val="FFFFFF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D9F5FF1-DA01-491B-BE6A-D4960EA647DC}"/>
              </a:ext>
            </a:extLst>
          </p:cNvPr>
          <p:cNvGrpSpPr/>
          <p:nvPr/>
        </p:nvGrpSpPr>
        <p:grpSpPr>
          <a:xfrm>
            <a:off x="2140363" y="1278387"/>
            <a:ext cx="4512939" cy="948826"/>
            <a:chOff x="1683163" y="1194663"/>
            <a:chExt cx="4512939" cy="948826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3031390-3F31-4452-AB26-3DD2FD0730DF}"/>
                </a:ext>
              </a:extLst>
            </p:cNvPr>
            <p:cNvSpPr/>
            <p:nvPr/>
          </p:nvSpPr>
          <p:spPr>
            <a:xfrm>
              <a:off x="3355658" y="1358589"/>
              <a:ext cx="2840444" cy="680679"/>
            </a:xfrm>
            <a:prstGeom prst="roundRect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HOẠT ĐỘNG CẶP ĐÔI</a:t>
              </a: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FE3C447-AC84-4516-85B5-A16AC88511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83163" y="1194663"/>
              <a:ext cx="1672495" cy="948826"/>
            </a:xfrm>
            <a:prstGeom prst="ellipse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5107174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" grpId="0" uiExpand="1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84C5A621-4DD9-4E09-92AD-C58A006BE930}"/>
              </a:ext>
            </a:extLst>
          </p:cNvPr>
          <p:cNvSpPr txBox="1"/>
          <p:nvPr/>
        </p:nvSpPr>
        <p:spPr>
          <a:xfrm>
            <a:off x="409343" y="1086626"/>
            <a:ext cx="5608999" cy="39036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lượng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giúp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cung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cấp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đầy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năng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lượng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đảm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bảo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bằng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Chế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mỗi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khác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nhau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phụ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thuộc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giới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tính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mức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tuổi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thiếu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hoặc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thừa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sẽ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hại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(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hoặc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thừa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béo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phì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).</a:t>
            </a:r>
            <a:endParaRPr lang="en-US" sz="1800" dirty="0">
              <a:latin typeface="+mn-lt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A5199CD-556B-4F1E-B53A-8E7AFD03361E}"/>
              </a:ext>
            </a:extLst>
          </p:cNvPr>
          <p:cNvSpPr txBox="1">
            <a:spLocks/>
          </p:cNvSpPr>
          <p:nvPr/>
        </p:nvSpPr>
        <p:spPr>
          <a:xfrm>
            <a:off x="897800" y="462787"/>
            <a:ext cx="14772596" cy="876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Pompiere"/>
                <a:cs typeface="Arial" panose="020B0604020202020204" pitchFamily="34" charset="0"/>
                <a:sym typeface="Pompier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r>
              <a:rPr lang="en-US" sz="2400" dirty="0"/>
              <a:t>1. </a:t>
            </a:r>
            <a:r>
              <a:rPr lang="en-US" sz="2400" dirty="0" err="1"/>
              <a:t>Xây</a:t>
            </a:r>
            <a:r>
              <a:rPr lang="en-US" sz="2400" dirty="0"/>
              <a:t> </a:t>
            </a:r>
            <a:r>
              <a:rPr lang="en-US" sz="2400" dirty="0" err="1"/>
              <a:t>dựng</a:t>
            </a:r>
            <a:r>
              <a:rPr lang="en-US" sz="2400" dirty="0"/>
              <a:t> </a:t>
            </a:r>
            <a:r>
              <a:rPr lang="en-US" sz="2400" dirty="0" err="1"/>
              <a:t>chế</a:t>
            </a:r>
            <a:r>
              <a:rPr lang="en-US" sz="2400" dirty="0"/>
              <a:t> </a:t>
            </a:r>
            <a:r>
              <a:rPr lang="en-US" sz="2400" dirty="0" err="1"/>
              <a:t>độ</a:t>
            </a:r>
            <a:r>
              <a:rPr lang="en-US" sz="2400" dirty="0"/>
              <a:t> </a:t>
            </a:r>
            <a:r>
              <a:rPr lang="en-US" sz="2400" dirty="0" err="1"/>
              <a:t>dinh</a:t>
            </a:r>
            <a:r>
              <a:rPr lang="en-US" sz="2400" dirty="0"/>
              <a:t> </a:t>
            </a:r>
            <a:r>
              <a:rPr lang="en-US" sz="2400" dirty="0" err="1"/>
              <a:t>dưỡng</a:t>
            </a:r>
            <a:r>
              <a:rPr lang="en-US" sz="2400" dirty="0"/>
              <a:t> </a:t>
            </a:r>
            <a:r>
              <a:rPr lang="en-US" sz="2400" dirty="0" err="1"/>
              <a:t>đủ</a:t>
            </a:r>
            <a:r>
              <a:rPr lang="en-US" sz="2400" dirty="0"/>
              <a:t> </a:t>
            </a:r>
            <a:r>
              <a:rPr lang="en-US" sz="2400" dirty="0" err="1"/>
              <a:t>chất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đủ</a:t>
            </a:r>
            <a:r>
              <a:rPr lang="en-US" sz="2400" dirty="0"/>
              <a:t> </a:t>
            </a:r>
            <a:r>
              <a:rPr lang="en-US" sz="2400" dirty="0" err="1"/>
              <a:t>lượng</a:t>
            </a:r>
            <a:endParaRPr lang="en-US" sz="2400" dirty="0"/>
          </a:p>
        </p:txBody>
      </p:sp>
      <p:pic>
        <p:nvPicPr>
          <p:cNvPr id="13316" name="Picture 4" descr="4 nhóm dưỡng chất chính đảm bảo cho bữa ăn bổ dưỡng | Medlatec">
            <a:extLst>
              <a:ext uri="{FF2B5EF4-FFF2-40B4-BE49-F238E27FC236}">
                <a16:creationId xmlns:a16="http://schemas.microsoft.com/office/drawing/2014/main" id="{5F668DE9-52A0-4383-ABEF-99404AAB66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342" y="1319821"/>
            <a:ext cx="2801073" cy="165613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8" name="Picture 6" descr="BÀI TUYÊN TRUYỀN DINH DƯỠNG CHO TRẺ Ở LỨA TUỔI MẦM NON TRƯỜNG MẦM NON ĐÈO  GIA">
            <a:extLst>
              <a:ext uri="{FF2B5EF4-FFF2-40B4-BE49-F238E27FC236}">
                <a16:creationId xmlns:a16="http://schemas.microsoft.com/office/drawing/2014/main" id="{F6E4537D-A364-41E1-B646-336FE48B92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3119" y="2975955"/>
            <a:ext cx="2171518" cy="192516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1828935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E99D1555-7021-4CBB-B1F6-CDD3B45AD5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5262"/>
            <a:ext cx="6219825" cy="475297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FAEAB7C-123C-476B-8EE4-94E5B3FA5191}"/>
              </a:ext>
            </a:extLst>
          </p:cNvPr>
          <p:cNvSpPr txBox="1"/>
          <p:nvPr/>
        </p:nvSpPr>
        <p:spPr>
          <a:xfrm>
            <a:off x="6372222" y="417274"/>
            <a:ext cx="2607733" cy="4395499"/>
          </a:xfrm>
          <a:custGeom>
            <a:avLst/>
            <a:gdLst>
              <a:gd name="connsiteX0" fmla="*/ 0 w 2607733"/>
              <a:gd name="connsiteY0" fmla="*/ 0 h 4395499"/>
              <a:gd name="connsiteX1" fmla="*/ 573701 w 2607733"/>
              <a:gd name="connsiteY1" fmla="*/ 0 h 4395499"/>
              <a:gd name="connsiteX2" fmla="*/ 1017016 w 2607733"/>
              <a:gd name="connsiteY2" fmla="*/ 0 h 4395499"/>
              <a:gd name="connsiteX3" fmla="*/ 1538562 w 2607733"/>
              <a:gd name="connsiteY3" fmla="*/ 0 h 4395499"/>
              <a:gd name="connsiteX4" fmla="*/ 2007954 w 2607733"/>
              <a:gd name="connsiteY4" fmla="*/ 0 h 4395499"/>
              <a:gd name="connsiteX5" fmla="*/ 2607733 w 2607733"/>
              <a:gd name="connsiteY5" fmla="*/ 0 h 4395499"/>
              <a:gd name="connsiteX6" fmla="*/ 2607733 w 2607733"/>
              <a:gd name="connsiteY6" fmla="*/ 461527 h 4395499"/>
              <a:gd name="connsiteX7" fmla="*/ 2607733 w 2607733"/>
              <a:gd name="connsiteY7" fmla="*/ 1010965 h 4395499"/>
              <a:gd name="connsiteX8" fmla="*/ 2607733 w 2607733"/>
              <a:gd name="connsiteY8" fmla="*/ 1560402 h 4395499"/>
              <a:gd name="connsiteX9" fmla="*/ 2607733 w 2607733"/>
              <a:gd name="connsiteY9" fmla="*/ 2153795 h 4395499"/>
              <a:gd name="connsiteX10" fmla="*/ 2607733 w 2607733"/>
              <a:gd name="connsiteY10" fmla="*/ 2571367 h 4395499"/>
              <a:gd name="connsiteX11" fmla="*/ 2607733 w 2607733"/>
              <a:gd name="connsiteY11" fmla="*/ 3208714 h 4395499"/>
              <a:gd name="connsiteX12" fmla="*/ 2607733 w 2607733"/>
              <a:gd name="connsiteY12" fmla="*/ 3846062 h 4395499"/>
              <a:gd name="connsiteX13" fmla="*/ 2607733 w 2607733"/>
              <a:gd name="connsiteY13" fmla="*/ 4395499 h 4395499"/>
              <a:gd name="connsiteX14" fmla="*/ 2060109 w 2607733"/>
              <a:gd name="connsiteY14" fmla="*/ 4395499 h 4395499"/>
              <a:gd name="connsiteX15" fmla="*/ 1590717 w 2607733"/>
              <a:gd name="connsiteY15" fmla="*/ 4395499 h 4395499"/>
              <a:gd name="connsiteX16" fmla="*/ 1095248 w 2607733"/>
              <a:gd name="connsiteY16" fmla="*/ 4395499 h 4395499"/>
              <a:gd name="connsiteX17" fmla="*/ 521547 w 2607733"/>
              <a:gd name="connsiteY17" fmla="*/ 4395499 h 4395499"/>
              <a:gd name="connsiteX18" fmla="*/ 0 w 2607733"/>
              <a:gd name="connsiteY18" fmla="*/ 4395499 h 4395499"/>
              <a:gd name="connsiteX19" fmla="*/ 0 w 2607733"/>
              <a:gd name="connsiteY19" fmla="*/ 3977927 h 4395499"/>
              <a:gd name="connsiteX20" fmla="*/ 0 w 2607733"/>
              <a:gd name="connsiteY20" fmla="*/ 3428489 h 4395499"/>
              <a:gd name="connsiteX21" fmla="*/ 0 w 2607733"/>
              <a:gd name="connsiteY21" fmla="*/ 2923007 h 4395499"/>
              <a:gd name="connsiteX22" fmla="*/ 0 w 2607733"/>
              <a:gd name="connsiteY22" fmla="*/ 2285659 h 4395499"/>
              <a:gd name="connsiteX23" fmla="*/ 0 w 2607733"/>
              <a:gd name="connsiteY23" fmla="*/ 1824132 h 4395499"/>
              <a:gd name="connsiteX24" fmla="*/ 0 w 2607733"/>
              <a:gd name="connsiteY24" fmla="*/ 1274695 h 4395499"/>
              <a:gd name="connsiteX25" fmla="*/ 0 w 2607733"/>
              <a:gd name="connsiteY25" fmla="*/ 725257 h 4395499"/>
              <a:gd name="connsiteX26" fmla="*/ 0 w 2607733"/>
              <a:gd name="connsiteY26" fmla="*/ 0 h 439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07733" h="4395499" fill="none" extrusionOk="0">
                <a:moveTo>
                  <a:pt x="0" y="0"/>
                </a:moveTo>
                <a:cubicBezTo>
                  <a:pt x="255705" y="-38713"/>
                  <a:pt x="316748" y="55124"/>
                  <a:pt x="573701" y="0"/>
                </a:cubicBezTo>
                <a:cubicBezTo>
                  <a:pt x="830654" y="-55124"/>
                  <a:pt x="816566" y="19837"/>
                  <a:pt x="1017016" y="0"/>
                </a:cubicBezTo>
                <a:cubicBezTo>
                  <a:pt x="1217466" y="-19837"/>
                  <a:pt x="1397182" y="25447"/>
                  <a:pt x="1538562" y="0"/>
                </a:cubicBezTo>
                <a:cubicBezTo>
                  <a:pt x="1679942" y="-25447"/>
                  <a:pt x="1891411" y="7914"/>
                  <a:pt x="2007954" y="0"/>
                </a:cubicBezTo>
                <a:cubicBezTo>
                  <a:pt x="2124497" y="-7914"/>
                  <a:pt x="2320671" y="54992"/>
                  <a:pt x="2607733" y="0"/>
                </a:cubicBezTo>
                <a:cubicBezTo>
                  <a:pt x="2635617" y="229289"/>
                  <a:pt x="2599181" y="345828"/>
                  <a:pt x="2607733" y="461527"/>
                </a:cubicBezTo>
                <a:cubicBezTo>
                  <a:pt x="2616285" y="577226"/>
                  <a:pt x="2550675" y="858337"/>
                  <a:pt x="2607733" y="1010965"/>
                </a:cubicBezTo>
                <a:cubicBezTo>
                  <a:pt x="2664791" y="1163593"/>
                  <a:pt x="2562088" y="1298007"/>
                  <a:pt x="2607733" y="1560402"/>
                </a:cubicBezTo>
                <a:cubicBezTo>
                  <a:pt x="2653378" y="1822797"/>
                  <a:pt x="2572854" y="1955911"/>
                  <a:pt x="2607733" y="2153795"/>
                </a:cubicBezTo>
                <a:cubicBezTo>
                  <a:pt x="2642612" y="2351679"/>
                  <a:pt x="2565690" y="2459803"/>
                  <a:pt x="2607733" y="2571367"/>
                </a:cubicBezTo>
                <a:cubicBezTo>
                  <a:pt x="2649776" y="2682931"/>
                  <a:pt x="2563617" y="3013141"/>
                  <a:pt x="2607733" y="3208714"/>
                </a:cubicBezTo>
                <a:cubicBezTo>
                  <a:pt x="2651849" y="3404287"/>
                  <a:pt x="2599762" y="3714963"/>
                  <a:pt x="2607733" y="3846062"/>
                </a:cubicBezTo>
                <a:cubicBezTo>
                  <a:pt x="2615704" y="3977161"/>
                  <a:pt x="2586793" y="4239436"/>
                  <a:pt x="2607733" y="4395499"/>
                </a:cubicBezTo>
                <a:cubicBezTo>
                  <a:pt x="2423833" y="4433851"/>
                  <a:pt x="2209993" y="4382645"/>
                  <a:pt x="2060109" y="4395499"/>
                </a:cubicBezTo>
                <a:cubicBezTo>
                  <a:pt x="1910225" y="4408353"/>
                  <a:pt x="1795814" y="4376151"/>
                  <a:pt x="1590717" y="4395499"/>
                </a:cubicBezTo>
                <a:cubicBezTo>
                  <a:pt x="1385620" y="4414847"/>
                  <a:pt x="1302138" y="4388790"/>
                  <a:pt x="1095248" y="4395499"/>
                </a:cubicBezTo>
                <a:cubicBezTo>
                  <a:pt x="888358" y="4402208"/>
                  <a:pt x="639654" y="4369723"/>
                  <a:pt x="521547" y="4395499"/>
                </a:cubicBezTo>
                <a:cubicBezTo>
                  <a:pt x="403440" y="4421275"/>
                  <a:pt x="154913" y="4359384"/>
                  <a:pt x="0" y="4395499"/>
                </a:cubicBezTo>
                <a:cubicBezTo>
                  <a:pt x="-18859" y="4188653"/>
                  <a:pt x="43169" y="4153415"/>
                  <a:pt x="0" y="3977927"/>
                </a:cubicBezTo>
                <a:cubicBezTo>
                  <a:pt x="-43169" y="3802439"/>
                  <a:pt x="15480" y="3609479"/>
                  <a:pt x="0" y="3428489"/>
                </a:cubicBezTo>
                <a:cubicBezTo>
                  <a:pt x="-15480" y="3247499"/>
                  <a:pt x="33003" y="3111301"/>
                  <a:pt x="0" y="2923007"/>
                </a:cubicBezTo>
                <a:cubicBezTo>
                  <a:pt x="-33003" y="2734713"/>
                  <a:pt x="62014" y="2443464"/>
                  <a:pt x="0" y="2285659"/>
                </a:cubicBezTo>
                <a:cubicBezTo>
                  <a:pt x="-62014" y="2127854"/>
                  <a:pt x="43711" y="2016040"/>
                  <a:pt x="0" y="1824132"/>
                </a:cubicBezTo>
                <a:cubicBezTo>
                  <a:pt x="-43711" y="1632224"/>
                  <a:pt x="52063" y="1506547"/>
                  <a:pt x="0" y="1274695"/>
                </a:cubicBezTo>
                <a:cubicBezTo>
                  <a:pt x="-52063" y="1042843"/>
                  <a:pt x="35540" y="910187"/>
                  <a:pt x="0" y="725257"/>
                </a:cubicBezTo>
                <a:cubicBezTo>
                  <a:pt x="-35540" y="540327"/>
                  <a:pt x="78599" y="333939"/>
                  <a:pt x="0" y="0"/>
                </a:cubicBezTo>
                <a:close/>
              </a:path>
              <a:path w="2607733" h="4395499" stroke="0" extrusionOk="0">
                <a:moveTo>
                  <a:pt x="0" y="0"/>
                </a:moveTo>
                <a:cubicBezTo>
                  <a:pt x="132097" y="-24329"/>
                  <a:pt x="373315" y="64264"/>
                  <a:pt x="547624" y="0"/>
                </a:cubicBezTo>
                <a:cubicBezTo>
                  <a:pt x="721933" y="-64264"/>
                  <a:pt x="844543" y="20721"/>
                  <a:pt x="1043093" y="0"/>
                </a:cubicBezTo>
                <a:cubicBezTo>
                  <a:pt x="1241643" y="-20721"/>
                  <a:pt x="1299354" y="46732"/>
                  <a:pt x="1512485" y="0"/>
                </a:cubicBezTo>
                <a:cubicBezTo>
                  <a:pt x="1725616" y="-46732"/>
                  <a:pt x="1852549" y="38422"/>
                  <a:pt x="1955800" y="0"/>
                </a:cubicBezTo>
                <a:cubicBezTo>
                  <a:pt x="2059052" y="-38422"/>
                  <a:pt x="2368081" y="53993"/>
                  <a:pt x="2607733" y="0"/>
                </a:cubicBezTo>
                <a:cubicBezTo>
                  <a:pt x="2662192" y="130170"/>
                  <a:pt x="2553493" y="411418"/>
                  <a:pt x="2607733" y="637347"/>
                </a:cubicBezTo>
                <a:cubicBezTo>
                  <a:pt x="2661973" y="863276"/>
                  <a:pt x="2562350" y="1002168"/>
                  <a:pt x="2607733" y="1142830"/>
                </a:cubicBezTo>
                <a:cubicBezTo>
                  <a:pt x="2653116" y="1283492"/>
                  <a:pt x="2587953" y="1441195"/>
                  <a:pt x="2607733" y="1692267"/>
                </a:cubicBezTo>
                <a:cubicBezTo>
                  <a:pt x="2627513" y="1943339"/>
                  <a:pt x="2568793" y="1993263"/>
                  <a:pt x="2607733" y="2197750"/>
                </a:cubicBezTo>
                <a:cubicBezTo>
                  <a:pt x="2646673" y="2402237"/>
                  <a:pt x="2579435" y="2545761"/>
                  <a:pt x="2607733" y="2659277"/>
                </a:cubicBezTo>
                <a:cubicBezTo>
                  <a:pt x="2636031" y="2772793"/>
                  <a:pt x="2565243" y="3063740"/>
                  <a:pt x="2607733" y="3208714"/>
                </a:cubicBezTo>
                <a:cubicBezTo>
                  <a:pt x="2650223" y="3353688"/>
                  <a:pt x="2594683" y="3485286"/>
                  <a:pt x="2607733" y="3670242"/>
                </a:cubicBezTo>
                <a:cubicBezTo>
                  <a:pt x="2620783" y="3855198"/>
                  <a:pt x="2559494" y="4210252"/>
                  <a:pt x="2607733" y="4395499"/>
                </a:cubicBezTo>
                <a:cubicBezTo>
                  <a:pt x="2379768" y="4427723"/>
                  <a:pt x="2339910" y="4347926"/>
                  <a:pt x="2086186" y="4395499"/>
                </a:cubicBezTo>
                <a:cubicBezTo>
                  <a:pt x="1832462" y="4443072"/>
                  <a:pt x="1645279" y="4340150"/>
                  <a:pt x="1512485" y="4395499"/>
                </a:cubicBezTo>
                <a:cubicBezTo>
                  <a:pt x="1379691" y="4450848"/>
                  <a:pt x="1237953" y="4374990"/>
                  <a:pt x="1017016" y="4395499"/>
                </a:cubicBezTo>
                <a:cubicBezTo>
                  <a:pt x="796079" y="4416008"/>
                  <a:pt x="320202" y="4372362"/>
                  <a:pt x="0" y="4395499"/>
                </a:cubicBezTo>
                <a:cubicBezTo>
                  <a:pt x="-19035" y="4271202"/>
                  <a:pt x="31348" y="4069614"/>
                  <a:pt x="0" y="3890017"/>
                </a:cubicBezTo>
                <a:cubicBezTo>
                  <a:pt x="-31348" y="3710420"/>
                  <a:pt x="67351" y="3480168"/>
                  <a:pt x="0" y="3296624"/>
                </a:cubicBezTo>
                <a:cubicBezTo>
                  <a:pt x="-67351" y="3113080"/>
                  <a:pt x="44401" y="2925978"/>
                  <a:pt x="0" y="2659277"/>
                </a:cubicBezTo>
                <a:cubicBezTo>
                  <a:pt x="-44401" y="2392576"/>
                  <a:pt x="41515" y="2380451"/>
                  <a:pt x="0" y="2241704"/>
                </a:cubicBezTo>
                <a:cubicBezTo>
                  <a:pt x="-41515" y="2102957"/>
                  <a:pt x="5483" y="1884857"/>
                  <a:pt x="0" y="1780177"/>
                </a:cubicBezTo>
                <a:cubicBezTo>
                  <a:pt x="-5483" y="1675497"/>
                  <a:pt x="3620" y="1471005"/>
                  <a:pt x="0" y="1274695"/>
                </a:cubicBezTo>
                <a:cubicBezTo>
                  <a:pt x="-3620" y="1078385"/>
                  <a:pt x="12558" y="906134"/>
                  <a:pt x="0" y="813167"/>
                </a:cubicBezTo>
                <a:cubicBezTo>
                  <a:pt x="-12558" y="720200"/>
                  <a:pt x="36952" y="39518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873289267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Tên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loại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thực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phẩm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chứa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nhiều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đạm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béo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vitamin?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Từ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những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gì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đã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biết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đã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học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hãy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thiết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kế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bữa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no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lượng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cho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gia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đình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87315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E99D1555-7021-4CBB-B1F6-CDD3B45AD5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24" y="454157"/>
            <a:ext cx="5586555" cy="426905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17132B7-8CFD-4144-91E3-8894DCE6009F}"/>
              </a:ext>
            </a:extLst>
          </p:cNvPr>
          <p:cNvSpPr txBox="1"/>
          <p:nvPr/>
        </p:nvSpPr>
        <p:spPr>
          <a:xfrm>
            <a:off x="5791201" y="158543"/>
            <a:ext cx="3115734" cy="4847994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1600" dirty="0"/>
              <a:t>Một chế độ ăn đủ chất, đủ lượng cần đáp ứng tỉ lệ các chất dinh dưỡng như sau: 5% đường tinh luyện; 30% vitamin từ rau, củ, quả; 35% tinh bột từ cơm, ngũ cốc,…; 10% chất béo từ dầu, mỡ; 20% chất đạm từ các loại thịt, cá, trứng,…</a:t>
            </a:r>
          </a:p>
          <a:p>
            <a:pPr algn="just">
              <a:lnSpc>
                <a:spcPct val="150000"/>
              </a:lnSpc>
            </a:pPr>
            <a:r>
              <a:rPr lang="vi-VN" sz="1600" dirty="0"/>
              <a:t>Gia đình em có 4 người, thì thực đơn sẽ gồm có 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sz="1600" dirty="0"/>
              <a:t>Cá thu chiên mắm ngọt</a:t>
            </a:r>
            <a:endParaRPr lang="en-US" sz="1600" dirty="0"/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sz="1600" dirty="0"/>
              <a:t>Mực xào bầu</a:t>
            </a:r>
            <a:endParaRPr lang="en-US" sz="1600" dirty="0"/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sz="1600" dirty="0"/>
              <a:t>Canh tập tàng nấu tôm</a:t>
            </a:r>
          </a:p>
        </p:txBody>
      </p:sp>
    </p:spTree>
    <p:extLst>
      <p:ext uri="{BB962C8B-B14F-4D97-AF65-F5344CB8AC3E}">
        <p14:creationId xmlns:p14="http://schemas.microsoft.com/office/powerpoint/2010/main" val="272632960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17A566F9-5CAE-42A4-A794-2101BD29BFBC}"/>
              </a:ext>
            </a:extLst>
          </p:cNvPr>
          <p:cNvSpPr txBox="1">
            <a:spLocks/>
          </p:cNvSpPr>
          <p:nvPr/>
        </p:nvSpPr>
        <p:spPr>
          <a:xfrm>
            <a:off x="1286933" y="1864392"/>
            <a:ext cx="6570134" cy="876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Pompiere"/>
                <a:cs typeface="Arial" panose="020B0604020202020204" pitchFamily="34" charset="0"/>
                <a:sym typeface="Pompier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Pompiere"/>
              </a:rPr>
              <a:t>2.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Pompiere"/>
              </a:rPr>
              <a:t>Phòng</a:t>
            </a:r>
            <a:r>
              <a:rPr lang="en-US" sz="2400" dirty="0"/>
              <a:t>,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bệnh</a:t>
            </a:r>
            <a:r>
              <a:rPr lang="en-US" sz="2400" dirty="0"/>
              <a:t> do </a:t>
            </a:r>
            <a:r>
              <a:rPr lang="en-US" sz="2400" dirty="0" err="1"/>
              <a:t>dinh</a:t>
            </a:r>
            <a:r>
              <a:rPr lang="en-US" sz="2400" dirty="0"/>
              <a:t> </a:t>
            </a:r>
            <a:r>
              <a:rPr lang="en-US" sz="2400" dirty="0" err="1"/>
              <a:t>dưỡng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vệ</a:t>
            </a:r>
            <a:r>
              <a:rPr lang="en-US" sz="2400" dirty="0"/>
              <a:t> </a:t>
            </a:r>
            <a:r>
              <a:rPr lang="en-US" sz="2400" dirty="0" err="1"/>
              <a:t>sinh</a:t>
            </a:r>
            <a:r>
              <a:rPr lang="en-US" sz="2400" dirty="0"/>
              <a:t> </a:t>
            </a:r>
            <a:r>
              <a:rPr lang="en-US" sz="2400" dirty="0" err="1"/>
              <a:t>ăn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hợp</a:t>
            </a:r>
            <a:r>
              <a:rPr lang="en-US" sz="2400" dirty="0"/>
              <a:t> </a:t>
            </a:r>
            <a:r>
              <a:rPr lang="en-US" sz="2400" dirty="0" err="1"/>
              <a:t>lí</a:t>
            </a:r>
            <a:r>
              <a:rPr lang="en-US" sz="2400" dirty="0"/>
              <a:t>.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sym typeface="Pompiere"/>
            </a:endParaRPr>
          </a:p>
        </p:txBody>
      </p:sp>
    </p:spTree>
    <p:extLst>
      <p:ext uri="{BB962C8B-B14F-4D97-AF65-F5344CB8AC3E}">
        <p14:creationId xmlns:p14="http://schemas.microsoft.com/office/powerpoint/2010/main" val="1961407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220B389D-726D-4102-A732-3BC94E069064}"/>
              </a:ext>
            </a:extLst>
          </p:cNvPr>
          <p:cNvSpPr txBox="1">
            <a:spLocks/>
          </p:cNvSpPr>
          <p:nvPr/>
        </p:nvSpPr>
        <p:spPr>
          <a:xfrm>
            <a:off x="694600" y="552896"/>
            <a:ext cx="7992200" cy="638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Pompiere"/>
                <a:cs typeface="Arial" panose="020B0604020202020204" pitchFamily="34" charset="0"/>
                <a:sym typeface="Pompier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Pompiere"/>
              </a:rPr>
              <a:t>2.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Pompiere"/>
              </a:rPr>
              <a:t>Phòng</a:t>
            </a:r>
            <a:r>
              <a:rPr lang="en-US" sz="2400" dirty="0"/>
              <a:t>,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bệnh</a:t>
            </a:r>
            <a:r>
              <a:rPr lang="en-US" sz="2400" dirty="0"/>
              <a:t> do </a:t>
            </a:r>
            <a:r>
              <a:rPr lang="en-US" sz="2400" dirty="0" err="1"/>
              <a:t>dinh</a:t>
            </a:r>
            <a:r>
              <a:rPr lang="en-US" sz="2400" dirty="0"/>
              <a:t> </a:t>
            </a:r>
            <a:r>
              <a:rPr lang="en-US" sz="2400" dirty="0" err="1"/>
              <a:t>dưỡng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vệ</a:t>
            </a:r>
            <a:r>
              <a:rPr lang="en-US" sz="2400" dirty="0"/>
              <a:t> </a:t>
            </a:r>
            <a:r>
              <a:rPr lang="en-US" sz="2400" dirty="0" err="1"/>
              <a:t>sinh</a:t>
            </a:r>
            <a:r>
              <a:rPr lang="en-US" sz="2400" dirty="0"/>
              <a:t> </a:t>
            </a:r>
            <a:r>
              <a:rPr lang="en-US" sz="2400" dirty="0" err="1"/>
              <a:t>ăn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hợp</a:t>
            </a:r>
            <a:r>
              <a:rPr lang="en-US" sz="2400" dirty="0"/>
              <a:t> </a:t>
            </a:r>
            <a:r>
              <a:rPr lang="en-US" sz="2400" dirty="0" err="1"/>
              <a:t>lí</a:t>
            </a:r>
            <a:r>
              <a:rPr lang="en-US" sz="2400" dirty="0"/>
              <a:t>.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sym typeface="Pompiere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6B1B4C8-472E-4399-95FD-4DD0303A1AA8}"/>
              </a:ext>
            </a:extLst>
          </p:cNvPr>
          <p:cNvGrpSpPr/>
          <p:nvPr/>
        </p:nvGrpSpPr>
        <p:grpSpPr>
          <a:xfrm>
            <a:off x="2266481" y="1724820"/>
            <a:ext cx="4204107" cy="1363663"/>
            <a:chOff x="1788115" y="846351"/>
            <a:chExt cx="4204107" cy="1363663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ED699962-9D95-452B-B28D-A076D9601C05}"/>
                </a:ext>
              </a:extLst>
            </p:cNvPr>
            <p:cNvSpPr/>
            <p:nvPr/>
          </p:nvSpPr>
          <p:spPr>
            <a:xfrm>
              <a:off x="3151778" y="1203950"/>
              <a:ext cx="2840444" cy="680679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solidFill>
                    <a:srgbClr val="FFFFFF"/>
                  </a:solidFill>
                </a:rPr>
                <a:t>THẢO LUẬN NHÓM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17ABCD2-1EB0-4B65-9E56-3A5B6BC79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6F6F6"/>
                </a:clrFrom>
                <a:clrTo>
                  <a:srgbClr val="F6F6F6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1788115" y="846351"/>
              <a:ext cx="1363663" cy="1363663"/>
            </a:xfrm>
            <a:prstGeom prst="rect">
              <a:avLst/>
            </a:prstGeom>
          </p:spPr>
        </p:pic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8D1B2D7D-4530-4E28-A019-74218C934D20}"/>
              </a:ext>
            </a:extLst>
          </p:cNvPr>
          <p:cNvSpPr txBox="1"/>
          <p:nvPr/>
        </p:nvSpPr>
        <p:spPr>
          <a:xfrm>
            <a:off x="1204550" y="3296708"/>
            <a:ext cx="6734900" cy="958660"/>
          </a:xfrm>
          <a:custGeom>
            <a:avLst/>
            <a:gdLst>
              <a:gd name="connsiteX0" fmla="*/ 0 w 6734900"/>
              <a:gd name="connsiteY0" fmla="*/ 0 h 958660"/>
              <a:gd name="connsiteX1" fmla="*/ 359195 w 6734900"/>
              <a:gd name="connsiteY1" fmla="*/ 0 h 958660"/>
              <a:gd name="connsiteX2" fmla="*/ 853087 w 6734900"/>
              <a:gd name="connsiteY2" fmla="*/ 0 h 958660"/>
              <a:gd name="connsiteX3" fmla="*/ 1414329 w 6734900"/>
              <a:gd name="connsiteY3" fmla="*/ 0 h 958660"/>
              <a:gd name="connsiteX4" fmla="*/ 2110269 w 6734900"/>
              <a:gd name="connsiteY4" fmla="*/ 0 h 958660"/>
              <a:gd name="connsiteX5" fmla="*/ 2604161 w 6734900"/>
              <a:gd name="connsiteY5" fmla="*/ 0 h 958660"/>
              <a:gd name="connsiteX6" fmla="*/ 3165403 w 6734900"/>
              <a:gd name="connsiteY6" fmla="*/ 0 h 958660"/>
              <a:gd name="connsiteX7" fmla="*/ 3726645 w 6734900"/>
              <a:gd name="connsiteY7" fmla="*/ 0 h 958660"/>
              <a:gd name="connsiteX8" fmla="*/ 4220537 w 6734900"/>
              <a:gd name="connsiteY8" fmla="*/ 0 h 958660"/>
              <a:gd name="connsiteX9" fmla="*/ 4849128 w 6734900"/>
              <a:gd name="connsiteY9" fmla="*/ 0 h 958660"/>
              <a:gd name="connsiteX10" fmla="*/ 5545068 w 6734900"/>
              <a:gd name="connsiteY10" fmla="*/ 0 h 958660"/>
              <a:gd name="connsiteX11" fmla="*/ 6173658 w 6734900"/>
              <a:gd name="connsiteY11" fmla="*/ 0 h 958660"/>
              <a:gd name="connsiteX12" fmla="*/ 6734900 w 6734900"/>
              <a:gd name="connsiteY12" fmla="*/ 0 h 958660"/>
              <a:gd name="connsiteX13" fmla="*/ 6734900 w 6734900"/>
              <a:gd name="connsiteY13" fmla="*/ 479330 h 958660"/>
              <a:gd name="connsiteX14" fmla="*/ 6734900 w 6734900"/>
              <a:gd name="connsiteY14" fmla="*/ 958660 h 958660"/>
              <a:gd name="connsiteX15" fmla="*/ 6241007 w 6734900"/>
              <a:gd name="connsiteY15" fmla="*/ 958660 h 958660"/>
              <a:gd name="connsiteX16" fmla="*/ 5814464 w 6734900"/>
              <a:gd name="connsiteY16" fmla="*/ 958660 h 958660"/>
              <a:gd name="connsiteX17" fmla="*/ 5455269 w 6734900"/>
              <a:gd name="connsiteY17" fmla="*/ 958660 h 958660"/>
              <a:gd name="connsiteX18" fmla="*/ 4894027 w 6734900"/>
              <a:gd name="connsiteY18" fmla="*/ 958660 h 958660"/>
              <a:gd name="connsiteX19" fmla="*/ 4265437 w 6734900"/>
              <a:gd name="connsiteY19" fmla="*/ 958660 h 958660"/>
              <a:gd name="connsiteX20" fmla="*/ 3704195 w 6734900"/>
              <a:gd name="connsiteY20" fmla="*/ 958660 h 958660"/>
              <a:gd name="connsiteX21" fmla="*/ 3345000 w 6734900"/>
              <a:gd name="connsiteY21" fmla="*/ 958660 h 958660"/>
              <a:gd name="connsiteX22" fmla="*/ 2716410 w 6734900"/>
              <a:gd name="connsiteY22" fmla="*/ 958660 h 958660"/>
              <a:gd name="connsiteX23" fmla="*/ 2289866 w 6734900"/>
              <a:gd name="connsiteY23" fmla="*/ 958660 h 958660"/>
              <a:gd name="connsiteX24" fmla="*/ 1930671 w 6734900"/>
              <a:gd name="connsiteY24" fmla="*/ 958660 h 958660"/>
              <a:gd name="connsiteX25" fmla="*/ 1571477 w 6734900"/>
              <a:gd name="connsiteY25" fmla="*/ 958660 h 958660"/>
              <a:gd name="connsiteX26" fmla="*/ 1212282 w 6734900"/>
              <a:gd name="connsiteY26" fmla="*/ 958660 h 958660"/>
              <a:gd name="connsiteX27" fmla="*/ 516342 w 6734900"/>
              <a:gd name="connsiteY27" fmla="*/ 958660 h 958660"/>
              <a:gd name="connsiteX28" fmla="*/ 0 w 6734900"/>
              <a:gd name="connsiteY28" fmla="*/ 958660 h 958660"/>
              <a:gd name="connsiteX29" fmla="*/ 0 w 6734900"/>
              <a:gd name="connsiteY29" fmla="*/ 508090 h 958660"/>
              <a:gd name="connsiteX30" fmla="*/ 0 w 6734900"/>
              <a:gd name="connsiteY30" fmla="*/ 0 h 95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34900" h="958660" fill="none" extrusionOk="0">
                <a:moveTo>
                  <a:pt x="0" y="0"/>
                </a:moveTo>
                <a:cubicBezTo>
                  <a:pt x="108292" y="-18357"/>
                  <a:pt x="265141" y="16446"/>
                  <a:pt x="359195" y="0"/>
                </a:cubicBezTo>
                <a:cubicBezTo>
                  <a:pt x="453249" y="-16446"/>
                  <a:pt x="712771" y="47123"/>
                  <a:pt x="853087" y="0"/>
                </a:cubicBezTo>
                <a:cubicBezTo>
                  <a:pt x="993403" y="-47123"/>
                  <a:pt x="1169214" y="374"/>
                  <a:pt x="1414329" y="0"/>
                </a:cubicBezTo>
                <a:cubicBezTo>
                  <a:pt x="1659444" y="-374"/>
                  <a:pt x="1855433" y="17584"/>
                  <a:pt x="2110269" y="0"/>
                </a:cubicBezTo>
                <a:cubicBezTo>
                  <a:pt x="2365105" y="-17584"/>
                  <a:pt x="2488298" y="33444"/>
                  <a:pt x="2604161" y="0"/>
                </a:cubicBezTo>
                <a:cubicBezTo>
                  <a:pt x="2720024" y="-33444"/>
                  <a:pt x="3005517" y="35707"/>
                  <a:pt x="3165403" y="0"/>
                </a:cubicBezTo>
                <a:cubicBezTo>
                  <a:pt x="3325289" y="-35707"/>
                  <a:pt x="3573610" y="13165"/>
                  <a:pt x="3726645" y="0"/>
                </a:cubicBezTo>
                <a:cubicBezTo>
                  <a:pt x="3879680" y="-13165"/>
                  <a:pt x="3975778" y="38540"/>
                  <a:pt x="4220537" y="0"/>
                </a:cubicBezTo>
                <a:cubicBezTo>
                  <a:pt x="4465296" y="-38540"/>
                  <a:pt x="4719190" y="72789"/>
                  <a:pt x="4849128" y="0"/>
                </a:cubicBezTo>
                <a:cubicBezTo>
                  <a:pt x="4979066" y="-72789"/>
                  <a:pt x="5223478" y="40964"/>
                  <a:pt x="5545068" y="0"/>
                </a:cubicBezTo>
                <a:cubicBezTo>
                  <a:pt x="5866658" y="-40964"/>
                  <a:pt x="6010243" y="65372"/>
                  <a:pt x="6173658" y="0"/>
                </a:cubicBezTo>
                <a:cubicBezTo>
                  <a:pt x="6337073" y="-65372"/>
                  <a:pt x="6483313" y="44547"/>
                  <a:pt x="6734900" y="0"/>
                </a:cubicBezTo>
                <a:cubicBezTo>
                  <a:pt x="6763669" y="137493"/>
                  <a:pt x="6696970" y="290938"/>
                  <a:pt x="6734900" y="479330"/>
                </a:cubicBezTo>
                <a:cubicBezTo>
                  <a:pt x="6772830" y="667722"/>
                  <a:pt x="6728392" y="818367"/>
                  <a:pt x="6734900" y="958660"/>
                </a:cubicBezTo>
                <a:cubicBezTo>
                  <a:pt x="6554198" y="969374"/>
                  <a:pt x="6482948" y="952612"/>
                  <a:pt x="6241007" y="958660"/>
                </a:cubicBezTo>
                <a:cubicBezTo>
                  <a:pt x="5999066" y="964708"/>
                  <a:pt x="6009198" y="956888"/>
                  <a:pt x="5814464" y="958660"/>
                </a:cubicBezTo>
                <a:cubicBezTo>
                  <a:pt x="5619730" y="960432"/>
                  <a:pt x="5550767" y="916458"/>
                  <a:pt x="5455269" y="958660"/>
                </a:cubicBezTo>
                <a:cubicBezTo>
                  <a:pt x="5359772" y="1000862"/>
                  <a:pt x="5090143" y="919321"/>
                  <a:pt x="4894027" y="958660"/>
                </a:cubicBezTo>
                <a:cubicBezTo>
                  <a:pt x="4697911" y="997999"/>
                  <a:pt x="4393143" y="928713"/>
                  <a:pt x="4265437" y="958660"/>
                </a:cubicBezTo>
                <a:cubicBezTo>
                  <a:pt x="4137731" y="988607"/>
                  <a:pt x="3909886" y="953866"/>
                  <a:pt x="3704195" y="958660"/>
                </a:cubicBezTo>
                <a:cubicBezTo>
                  <a:pt x="3498504" y="963454"/>
                  <a:pt x="3453658" y="953793"/>
                  <a:pt x="3345000" y="958660"/>
                </a:cubicBezTo>
                <a:cubicBezTo>
                  <a:pt x="3236343" y="963527"/>
                  <a:pt x="2868046" y="940411"/>
                  <a:pt x="2716410" y="958660"/>
                </a:cubicBezTo>
                <a:cubicBezTo>
                  <a:pt x="2564774" y="976909"/>
                  <a:pt x="2428486" y="958107"/>
                  <a:pt x="2289866" y="958660"/>
                </a:cubicBezTo>
                <a:cubicBezTo>
                  <a:pt x="2151246" y="959213"/>
                  <a:pt x="2059178" y="950019"/>
                  <a:pt x="1930671" y="958660"/>
                </a:cubicBezTo>
                <a:cubicBezTo>
                  <a:pt x="1802165" y="967301"/>
                  <a:pt x="1696961" y="945573"/>
                  <a:pt x="1571477" y="958660"/>
                </a:cubicBezTo>
                <a:cubicBezTo>
                  <a:pt x="1445993" y="971747"/>
                  <a:pt x="1293968" y="923707"/>
                  <a:pt x="1212282" y="958660"/>
                </a:cubicBezTo>
                <a:cubicBezTo>
                  <a:pt x="1130597" y="993613"/>
                  <a:pt x="713416" y="901095"/>
                  <a:pt x="516342" y="958660"/>
                </a:cubicBezTo>
                <a:cubicBezTo>
                  <a:pt x="319268" y="1016225"/>
                  <a:pt x="118922" y="896895"/>
                  <a:pt x="0" y="958660"/>
                </a:cubicBezTo>
                <a:cubicBezTo>
                  <a:pt x="-15528" y="852781"/>
                  <a:pt x="28931" y="723892"/>
                  <a:pt x="0" y="508090"/>
                </a:cubicBezTo>
                <a:cubicBezTo>
                  <a:pt x="-28931" y="292288"/>
                  <a:pt x="60592" y="148558"/>
                  <a:pt x="0" y="0"/>
                </a:cubicBezTo>
                <a:close/>
              </a:path>
              <a:path w="6734900" h="958660" stroke="0" extrusionOk="0">
                <a:moveTo>
                  <a:pt x="0" y="0"/>
                </a:moveTo>
                <a:cubicBezTo>
                  <a:pt x="137025" y="-34977"/>
                  <a:pt x="285785" y="33895"/>
                  <a:pt x="359195" y="0"/>
                </a:cubicBezTo>
                <a:cubicBezTo>
                  <a:pt x="432605" y="-33895"/>
                  <a:pt x="741773" y="50192"/>
                  <a:pt x="920436" y="0"/>
                </a:cubicBezTo>
                <a:cubicBezTo>
                  <a:pt x="1099099" y="-50192"/>
                  <a:pt x="1470994" y="36258"/>
                  <a:pt x="1616376" y="0"/>
                </a:cubicBezTo>
                <a:cubicBezTo>
                  <a:pt x="1761758" y="-36258"/>
                  <a:pt x="2009413" y="31443"/>
                  <a:pt x="2110269" y="0"/>
                </a:cubicBezTo>
                <a:cubicBezTo>
                  <a:pt x="2211125" y="-31443"/>
                  <a:pt x="2397420" y="32442"/>
                  <a:pt x="2604161" y="0"/>
                </a:cubicBezTo>
                <a:cubicBezTo>
                  <a:pt x="2810902" y="-32442"/>
                  <a:pt x="3025154" y="3800"/>
                  <a:pt x="3232752" y="0"/>
                </a:cubicBezTo>
                <a:cubicBezTo>
                  <a:pt x="3440350" y="-3800"/>
                  <a:pt x="3498221" y="11277"/>
                  <a:pt x="3591947" y="0"/>
                </a:cubicBezTo>
                <a:cubicBezTo>
                  <a:pt x="3685674" y="-11277"/>
                  <a:pt x="3946516" y="40239"/>
                  <a:pt x="4153188" y="0"/>
                </a:cubicBezTo>
                <a:cubicBezTo>
                  <a:pt x="4359860" y="-40239"/>
                  <a:pt x="4541396" y="5496"/>
                  <a:pt x="4849128" y="0"/>
                </a:cubicBezTo>
                <a:cubicBezTo>
                  <a:pt x="5156860" y="-5496"/>
                  <a:pt x="5121541" y="51139"/>
                  <a:pt x="5343021" y="0"/>
                </a:cubicBezTo>
                <a:cubicBezTo>
                  <a:pt x="5564501" y="-51139"/>
                  <a:pt x="5641817" y="18734"/>
                  <a:pt x="5836913" y="0"/>
                </a:cubicBezTo>
                <a:cubicBezTo>
                  <a:pt x="6032009" y="-18734"/>
                  <a:pt x="6434258" y="16551"/>
                  <a:pt x="6734900" y="0"/>
                </a:cubicBezTo>
                <a:cubicBezTo>
                  <a:pt x="6746242" y="190132"/>
                  <a:pt x="6718810" y="311269"/>
                  <a:pt x="6734900" y="460157"/>
                </a:cubicBezTo>
                <a:cubicBezTo>
                  <a:pt x="6750990" y="609045"/>
                  <a:pt x="6705528" y="730268"/>
                  <a:pt x="6734900" y="958660"/>
                </a:cubicBezTo>
                <a:cubicBezTo>
                  <a:pt x="6655881" y="989916"/>
                  <a:pt x="6503360" y="928507"/>
                  <a:pt x="6375705" y="958660"/>
                </a:cubicBezTo>
                <a:cubicBezTo>
                  <a:pt x="6248051" y="988813"/>
                  <a:pt x="6045099" y="944291"/>
                  <a:pt x="5881813" y="958660"/>
                </a:cubicBezTo>
                <a:cubicBezTo>
                  <a:pt x="5718527" y="973029"/>
                  <a:pt x="5680322" y="942575"/>
                  <a:pt x="5522618" y="958660"/>
                </a:cubicBezTo>
                <a:cubicBezTo>
                  <a:pt x="5364915" y="974745"/>
                  <a:pt x="5066691" y="892152"/>
                  <a:pt x="4826678" y="958660"/>
                </a:cubicBezTo>
                <a:cubicBezTo>
                  <a:pt x="4586665" y="1025168"/>
                  <a:pt x="4643537" y="938829"/>
                  <a:pt x="4467484" y="958660"/>
                </a:cubicBezTo>
                <a:cubicBezTo>
                  <a:pt x="4291431" y="978491"/>
                  <a:pt x="4140899" y="914498"/>
                  <a:pt x="3973591" y="958660"/>
                </a:cubicBezTo>
                <a:cubicBezTo>
                  <a:pt x="3806283" y="1002822"/>
                  <a:pt x="3490822" y="953083"/>
                  <a:pt x="3345000" y="958660"/>
                </a:cubicBezTo>
                <a:cubicBezTo>
                  <a:pt x="3199178" y="964237"/>
                  <a:pt x="2880319" y="902630"/>
                  <a:pt x="2716410" y="958660"/>
                </a:cubicBezTo>
                <a:cubicBezTo>
                  <a:pt x="2552501" y="1014690"/>
                  <a:pt x="2493407" y="927293"/>
                  <a:pt x="2357215" y="958660"/>
                </a:cubicBezTo>
                <a:cubicBezTo>
                  <a:pt x="2221024" y="990027"/>
                  <a:pt x="1925354" y="898550"/>
                  <a:pt x="1661275" y="958660"/>
                </a:cubicBezTo>
                <a:cubicBezTo>
                  <a:pt x="1397196" y="1018770"/>
                  <a:pt x="1300028" y="912979"/>
                  <a:pt x="965336" y="958660"/>
                </a:cubicBezTo>
                <a:cubicBezTo>
                  <a:pt x="630644" y="1004341"/>
                  <a:pt x="724504" y="933838"/>
                  <a:pt x="606141" y="958660"/>
                </a:cubicBezTo>
                <a:cubicBezTo>
                  <a:pt x="487778" y="983482"/>
                  <a:pt x="198664" y="923708"/>
                  <a:pt x="0" y="958660"/>
                </a:cubicBezTo>
                <a:cubicBezTo>
                  <a:pt x="-29231" y="738863"/>
                  <a:pt x="5051" y="660184"/>
                  <a:pt x="0" y="479330"/>
                </a:cubicBezTo>
                <a:cubicBezTo>
                  <a:pt x="-5051" y="298476"/>
                  <a:pt x="24289" y="208649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solidFill>
              <a:schemeClr val="accent6">
                <a:lumMod val="10000"/>
              </a:schemeClr>
            </a:solidFill>
            <a:extLst>
              <a:ext uri="{C807C97D-BFC1-408E-A445-0C87EB9F89A2}">
                <ask:lineSketchStyleProps xmlns:ask="http://schemas.microsoft.com/office/drawing/2018/sketchyshapes" sd="2606772867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en-US" sz="2000" b="1" u="sng" dirty="0" err="1"/>
              <a:t>Nhiệm</a:t>
            </a:r>
            <a:r>
              <a:rPr lang="en-US" sz="2000" b="1" u="sng" dirty="0"/>
              <a:t> </a:t>
            </a:r>
            <a:r>
              <a:rPr lang="en-US" sz="2000" b="1" u="sng" dirty="0" err="1"/>
              <a:t>vụ</a:t>
            </a:r>
            <a:r>
              <a:rPr lang="en-US" sz="2000" b="1" u="sng" dirty="0"/>
              <a:t>:</a:t>
            </a:r>
            <a:r>
              <a:rPr lang="en-US" sz="2000" b="1" dirty="0"/>
              <a:t> </a:t>
            </a:r>
            <a:r>
              <a:rPr lang="en-US" sz="2000" dirty="0" err="1"/>
              <a:t>Hoàn</a:t>
            </a:r>
            <a:r>
              <a:rPr lang="en-US" sz="2000" dirty="0"/>
              <a:t> </a:t>
            </a:r>
            <a:r>
              <a:rPr lang="en-US" sz="2000" dirty="0" err="1"/>
              <a:t>thành</a:t>
            </a:r>
            <a:r>
              <a:rPr lang="en-US" sz="2000" dirty="0"/>
              <a:t> </a:t>
            </a:r>
            <a:r>
              <a:rPr lang="en-US" sz="2000" dirty="0" err="1"/>
              <a:t>phiếu</a:t>
            </a:r>
            <a:r>
              <a:rPr lang="en-US" sz="2000" dirty="0"/>
              <a:t> BT </a:t>
            </a:r>
            <a:r>
              <a:rPr lang="en-US" sz="2000" dirty="0" err="1"/>
              <a:t>số</a:t>
            </a:r>
            <a:r>
              <a:rPr lang="en-US" sz="2000" dirty="0"/>
              <a:t> 1</a:t>
            </a:r>
          </a:p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en-US" sz="2000" u="sng" dirty="0" err="1"/>
              <a:t>Thời</a:t>
            </a:r>
            <a:r>
              <a:rPr lang="en-US" sz="2000" u="sng" dirty="0"/>
              <a:t> </a:t>
            </a:r>
            <a:r>
              <a:rPr lang="en-US" sz="2000" u="sng" dirty="0" err="1"/>
              <a:t>gian</a:t>
            </a:r>
            <a:r>
              <a:rPr lang="en-US" sz="2000" u="sng" dirty="0"/>
              <a:t>: </a:t>
            </a:r>
            <a:r>
              <a:rPr lang="en-US" sz="2000" dirty="0"/>
              <a:t>5 </a:t>
            </a:r>
            <a:r>
              <a:rPr lang="en-US" sz="2000" dirty="0" err="1"/>
              <a:t>phút</a:t>
            </a:r>
            <a:r>
              <a:rPr lang="en-US" sz="20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28838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3DCBA36E-9A9C-4DFE-94B9-05EC0332C4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872640"/>
              </p:ext>
            </p:extLst>
          </p:nvPr>
        </p:nvGraphicFramePr>
        <p:xfrm>
          <a:off x="184150" y="139700"/>
          <a:ext cx="8775700" cy="4758754"/>
        </p:xfrm>
        <a:graphic>
          <a:graphicData uri="http://schemas.openxmlformats.org/drawingml/2006/table">
            <a:tbl>
              <a:tblPr bandRow="1">
                <a:tableStyleId>{83FEF1AB-7549-4A5D-8A11-127D0E7AACB1}</a:tableStyleId>
              </a:tblPr>
              <a:tblGrid>
                <a:gridCol w="8775700">
                  <a:extLst>
                    <a:ext uri="{9D8B030D-6E8A-4147-A177-3AD203B41FA5}">
                      <a16:colId xmlns:a16="http://schemas.microsoft.com/office/drawing/2014/main" val="2169009347"/>
                    </a:ext>
                  </a:extLst>
                </a:gridCol>
              </a:tblGrid>
              <a:tr h="341630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PHIẾU BÀI TẬP SỐ 1</a:t>
                      </a:r>
                    </a:p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effectLst/>
                        </a:rPr>
                        <a:t>Câu</a:t>
                      </a:r>
                      <a:r>
                        <a:rPr lang="en-US" sz="1600" b="1" dirty="0">
                          <a:effectLst/>
                        </a:rPr>
                        <a:t> 1. </a:t>
                      </a:r>
                      <a:r>
                        <a:rPr lang="en-US" sz="1600" dirty="0" err="1">
                          <a:effectLst/>
                        </a:rPr>
                        <a:t>Kể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một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bệnh</a:t>
                      </a:r>
                      <a:r>
                        <a:rPr lang="en-US" sz="1600" dirty="0">
                          <a:effectLst/>
                        </a:rPr>
                        <a:t> do </a:t>
                      </a:r>
                      <a:r>
                        <a:rPr lang="en-US" sz="1600" dirty="0" err="1">
                          <a:effectLst/>
                        </a:rPr>
                        <a:t>thiếu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dinh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dưỡng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em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biết</a:t>
                      </a:r>
                      <a:r>
                        <a:rPr lang="en-US" sz="1600" dirty="0">
                          <a:effectLst/>
                        </a:rPr>
                        <a:t>. </a:t>
                      </a:r>
                      <a:r>
                        <a:rPr lang="en-US" sz="1600" dirty="0" err="1">
                          <a:effectLst/>
                        </a:rPr>
                        <a:t>Nêu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biện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pháp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phòng</a:t>
                      </a:r>
                      <a:r>
                        <a:rPr lang="en-US" sz="1600" dirty="0">
                          <a:effectLst/>
                        </a:rPr>
                        <a:t>, </a:t>
                      </a:r>
                      <a:r>
                        <a:rPr lang="en-US" sz="1600" dirty="0" err="1">
                          <a:effectLst/>
                        </a:rPr>
                        <a:t>tránh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các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bệnh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đó</a:t>
                      </a:r>
                      <a:r>
                        <a:rPr lang="en-US" sz="1600" dirty="0">
                          <a:effectLst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dirty="0">
                          <a:effectLst/>
                        </a:rPr>
                        <a:t>……………………………………………………………………………………………………………......</a:t>
                      </a:r>
                    </a:p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effectLst/>
                        </a:rPr>
                        <a:t>Câu</a:t>
                      </a:r>
                      <a:r>
                        <a:rPr lang="en-US" sz="1600" b="1" dirty="0">
                          <a:effectLst/>
                        </a:rPr>
                        <a:t> 2. </a:t>
                      </a:r>
                      <a:r>
                        <a:rPr lang="en-US" sz="1600" dirty="0" err="1">
                          <a:effectLst/>
                        </a:rPr>
                        <a:t>Vì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sao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rèn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luyện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thể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thao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lao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động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kết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hợp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với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dinh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dưỡng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phù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hợp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thì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có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thể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phòng</a:t>
                      </a:r>
                      <a:r>
                        <a:rPr lang="en-US" sz="1600" dirty="0">
                          <a:effectLst/>
                        </a:rPr>
                        <a:t>, </a:t>
                      </a:r>
                      <a:r>
                        <a:rPr lang="en-US" sz="1600" dirty="0" err="1">
                          <a:effectLst/>
                        </a:rPr>
                        <a:t>tránh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một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bệnh</a:t>
                      </a:r>
                      <a:r>
                        <a:rPr lang="en-US" sz="1600" dirty="0">
                          <a:effectLst/>
                        </a:rPr>
                        <a:t> do </a:t>
                      </a:r>
                      <a:r>
                        <a:rPr lang="en-US" sz="1600" dirty="0" err="1">
                          <a:effectLst/>
                        </a:rPr>
                        <a:t>dinh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dưỡng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không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hợp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lý</a:t>
                      </a:r>
                      <a:r>
                        <a:rPr lang="en-US" sz="1600" dirty="0">
                          <a:effectLst/>
                        </a:rPr>
                        <a:t>?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dirty="0">
                          <a:effectLst/>
                        </a:rPr>
                        <a:t>……………………………………………………………………………………………………………......</a:t>
                      </a:r>
                    </a:p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effectLst/>
                        </a:rPr>
                        <a:t>Câu</a:t>
                      </a:r>
                      <a:r>
                        <a:rPr lang="en-US" sz="1600" b="1" dirty="0">
                          <a:effectLst/>
                        </a:rPr>
                        <a:t> 3. </a:t>
                      </a:r>
                      <a:r>
                        <a:rPr lang="en-US" sz="1600" dirty="0" err="1">
                          <a:effectLst/>
                        </a:rPr>
                        <a:t>Thế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nào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thực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phẩm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sạch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an </a:t>
                      </a:r>
                      <a:r>
                        <a:rPr lang="en-US" sz="1600" dirty="0" err="1">
                          <a:effectLst/>
                        </a:rPr>
                        <a:t>toàn</a:t>
                      </a:r>
                      <a:r>
                        <a:rPr lang="en-US" sz="1600" dirty="0">
                          <a:effectLst/>
                        </a:rPr>
                        <a:t>? </a:t>
                      </a:r>
                      <a:r>
                        <a:rPr lang="en-US" sz="1600" dirty="0" err="1">
                          <a:effectLst/>
                        </a:rPr>
                        <a:t>Làm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thế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nào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để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thực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hiện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vệ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sinh</a:t>
                      </a:r>
                      <a:r>
                        <a:rPr lang="en-US" sz="1600" dirty="0">
                          <a:effectLst/>
                        </a:rPr>
                        <a:t> an </a:t>
                      </a:r>
                      <a:r>
                        <a:rPr lang="en-US" sz="1600" dirty="0" err="1">
                          <a:effectLst/>
                        </a:rPr>
                        <a:t>toàn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thực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phẩm</a:t>
                      </a:r>
                      <a:r>
                        <a:rPr lang="en-US" sz="1600" dirty="0">
                          <a:effectLst/>
                        </a:rPr>
                        <a:t>?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dirty="0">
                          <a:effectLst/>
                        </a:rPr>
                        <a:t>……………………………………………………………………………………………………………......</a:t>
                      </a:r>
                    </a:p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effectLst/>
                        </a:rPr>
                        <a:t>Câu</a:t>
                      </a:r>
                      <a:r>
                        <a:rPr lang="en-US" sz="1600" b="1" dirty="0">
                          <a:effectLst/>
                        </a:rPr>
                        <a:t> 4. </a:t>
                      </a:r>
                      <a:r>
                        <a:rPr lang="en-US" sz="1600" dirty="0" err="1">
                          <a:effectLst/>
                        </a:rPr>
                        <a:t>Nêu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một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bệnh</a:t>
                      </a:r>
                      <a:r>
                        <a:rPr lang="en-US" sz="1600" dirty="0">
                          <a:effectLst/>
                        </a:rPr>
                        <a:t> do </a:t>
                      </a:r>
                      <a:r>
                        <a:rPr lang="en-US" sz="1600" dirty="0" err="1">
                          <a:effectLst/>
                        </a:rPr>
                        <a:t>chế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độ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dinh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dưỡng</a:t>
                      </a:r>
                      <a:r>
                        <a:rPr lang="en-US" sz="1600" dirty="0">
                          <a:effectLst/>
                        </a:rPr>
                        <a:t>, </a:t>
                      </a:r>
                      <a:r>
                        <a:rPr lang="en-US" sz="1600" dirty="0" err="1">
                          <a:effectLst/>
                        </a:rPr>
                        <a:t>vệ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sinh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ăn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uống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chưa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hợp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lí</a:t>
                      </a:r>
                      <a:r>
                        <a:rPr lang="en-US" sz="1600" dirty="0">
                          <a:effectLst/>
                        </a:rPr>
                        <a:t> ở </a:t>
                      </a:r>
                      <a:r>
                        <a:rPr lang="en-US" sz="1600" dirty="0" err="1">
                          <a:effectLst/>
                        </a:rPr>
                        <a:t>địa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phương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em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biện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pháp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phòng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tránh</a:t>
                      </a:r>
                      <a:r>
                        <a:rPr lang="en-US" sz="1600" dirty="0">
                          <a:effectLst/>
                        </a:rPr>
                        <a:t>?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dirty="0">
                          <a:effectLst/>
                        </a:rPr>
                        <a:t>……………………………………………………………………………………………………………......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dirty="0">
                        <a:effectLst/>
                      </a:endParaRPr>
                    </a:p>
                  </a:txBody>
                  <a:tcPr marL="30762" marR="30762" marT="0" marB="0"/>
                </a:tc>
                <a:extLst>
                  <a:ext uri="{0D108BD9-81ED-4DB2-BD59-A6C34878D82A}">
                    <a16:rowId xmlns:a16="http://schemas.microsoft.com/office/drawing/2014/main" val="1942292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8125894"/>
      </p:ext>
    </p:extLst>
  </p:cSld>
  <p:clrMapOvr>
    <a:masterClrMapping/>
  </p:clrMapOvr>
  <p:transition spd="med">
    <p:split orient="vert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17978EBC-3CC1-4F68-B991-557C4F13251D}"/>
              </a:ext>
            </a:extLst>
          </p:cNvPr>
          <p:cNvSpPr txBox="1"/>
          <p:nvPr/>
        </p:nvSpPr>
        <p:spPr>
          <a:xfrm>
            <a:off x="78157" y="1092101"/>
            <a:ext cx="4457693" cy="2831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bệnh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do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thiếu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thừa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béo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phì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tim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mạch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cao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huyết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áp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Biện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pháp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phòng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tránh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: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đối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tham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gia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dục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thao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39A998-6300-4B51-890B-A1EFDEB03826}"/>
              </a:ext>
            </a:extLst>
          </p:cNvPr>
          <p:cNvSpPr txBox="1"/>
          <p:nvPr/>
        </p:nvSpPr>
        <p:spPr>
          <a:xfrm>
            <a:off x="4781550" y="1156234"/>
            <a:ext cx="4235450" cy="2831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Một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bệnh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do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thiếu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thừa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béo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phì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tim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mạch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cao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huyết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áp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Biện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pháp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phòng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+mn-lt"/>
                <a:ea typeface="Times New Roman" panose="02020603050405020304" pitchFamily="18" charset="0"/>
              </a:rPr>
              <a:t>tránh</a:t>
            </a:r>
            <a:r>
              <a:rPr lang="en-US" sz="1800" dirty="0">
                <a:effectLst/>
                <a:latin typeface="+mn-lt"/>
                <a:ea typeface="Times New Roman" panose="02020603050405020304" pitchFamily="18" charset="0"/>
              </a:rPr>
              <a:t>: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đủ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cân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đối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chất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marL="0" marR="0" algn="just">
              <a:lnSpc>
                <a:spcPct val="13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+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tham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gia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hoạt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dục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+mn-lt"/>
                <a:ea typeface="Times New Roman" panose="02020603050405020304" pitchFamily="18" charset="0"/>
              </a:rPr>
              <a:t>thao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1FF2715-C01E-4F62-9FAF-164C11B9E3EB}"/>
              </a:ext>
            </a:extLst>
          </p:cNvPr>
          <p:cNvCxnSpPr/>
          <p:nvPr/>
        </p:nvCxnSpPr>
        <p:spPr>
          <a:xfrm>
            <a:off x="4572000" y="1092101"/>
            <a:ext cx="0" cy="2834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8A6E2E0-04E1-48BA-9C87-8AB8E5C95BEC}"/>
                  </a:ext>
                </a:extLst>
              </p:cNvPr>
              <p:cNvSpPr txBox="1"/>
              <p:nvPr/>
            </p:nvSpPr>
            <p:spPr>
              <a:xfrm>
                <a:off x="305779" y="4051399"/>
                <a:ext cx="8532442" cy="872034"/>
              </a:xfrm>
              <a:custGeom>
                <a:avLst/>
                <a:gdLst>
                  <a:gd name="connsiteX0" fmla="*/ 0 w 8532442"/>
                  <a:gd name="connsiteY0" fmla="*/ 0 h 872034"/>
                  <a:gd name="connsiteX1" fmla="*/ 398181 w 8532442"/>
                  <a:gd name="connsiteY1" fmla="*/ 0 h 872034"/>
                  <a:gd name="connsiteX2" fmla="*/ 881686 w 8532442"/>
                  <a:gd name="connsiteY2" fmla="*/ 0 h 872034"/>
                  <a:gd name="connsiteX3" fmla="*/ 1621164 w 8532442"/>
                  <a:gd name="connsiteY3" fmla="*/ 0 h 872034"/>
                  <a:gd name="connsiteX4" fmla="*/ 2019345 w 8532442"/>
                  <a:gd name="connsiteY4" fmla="*/ 0 h 872034"/>
                  <a:gd name="connsiteX5" fmla="*/ 2417525 w 8532442"/>
                  <a:gd name="connsiteY5" fmla="*/ 0 h 872034"/>
                  <a:gd name="connsiteX6" fmla="*/ 2986355 w 8532442"/>
                  <a:gd name="connsiteY6" fmla="*/ 0 h 872034"/>
                  <a:gd name="connsiteX7" fmla="*/ 3469860 w 8532442"/>
                  <a:gd name="connsiteY7" fmla="*/ 0 h 872034"/>
                  <a:gd name="connsiteX8" fmla="*/ 4124014 w 8532442"/>
                  <a:gd name="connsiteY8" fmla="*/ 0 h 872034"/>
                  <a:gd name="connsiteX9" fmla="*/ 4863492 w 8532442"/>
                  <a:gd name="connsiteY9" fmla="*/ 0 h 872034"/>
                  <a:gd name="connsiteX10" fmla="*/ 5432321 w 8532442"/>
                  <a:gd name="connsiteY10" fmla="*/ 0 h 872034"/>
                  <a:gd name="connsiteX11" fmla="*/ 5830502 w 8532442"/>
                  <a:gd name="connsiteY11" fmla="*/ 0 h 872034"/>
                  <a:gd name="connsiteX12" fmla="*/ 6569980 w 8532442"/>
                  <a:gd name="connsiteY12" fmla="*/ 0 h 872034"/>
                  <a:gd name="connsiteX13" fmla="*/ 6882837 w 8532442"/>
                  <a:gd name="connsiteY13" fmla="*/ 0 h 872034"/>
                  <a:gd name="connsiteX14" fmla="*/ 7536990 w 8532442"/>
                  <a:gd name="connsiteY14" fmla="*/ 0 h 872034"/>
                  <a:gd name="connsiteX15" fmla="*/ 8532442 w 8532442"/>
                  <a:gd name="connsiteY15" fmla="*/ 0 h 872034"/>
                  <a:gd name="connsiteX16" fmla="*/ 8532442 w 8532442"/>
                  <a:gd name="connsiteY16" fmla="*/ 409856 h 872034"/>
                  <a:gd name="connsiteX17" fmla="*/ 8532442 w 8532442"/>
                  <a:gd name="connsiteY17" fmla="*/ 872034 h 872034"/>
                  <a:gd name="connsiteX18" fmla="*/ 7792964 w 8532442"/>
                  <a:gd name="connsiteY18" fmla="*/ 872034 h 872034"/>
                  <a:gd name="connsiteX19" fmla="*/ 7138810 w 8532442"/>
                  <a:gd name="connsiteY19" fmla="*/ 872034 h 872034"/>
                  <a:gd name="connsiteX20" fmla="*/ 6825954 w 8532442"/>
                  <a:gd name="connsiteY20" fmla="*/ 872034 h 872034"/>
                  <a:gd name="connsiteX21" fmla="*/ 6171800 w 8532442"/>
                  <a:gd name="connsiteY21" fmla="*/ 872034 h 872034"/>
                  <a:gd name="connsiteX22" fmla="*/ 5432321 w 8532442"/>
                  <a:gd name="connsiteY22" fmla="*/ 872034 h 872034"/>
                  <a:gd name="connsiteX23" fmla="*/ 5034141 w 8532442"/>
                  <a:gd name="connsiteY23" fmla="*/ 872034 h 872034"/>
                  <a:gd name="connsiteX24" fmla="*/ 4379987 w 8532442"/>
                  <a:gd name="connsiteY24" fmla="*/ 872034 h 872034"/>
                  <a:gd name="connsiteX25" fmla="*/ 3811157 w 8532442"/>
                  <a:gd name="connsiteY25" fmla="*/ 872034 h 872034"/>
                  <a:gd name="connsiteX26" fmla="*/ 3327652 w 8532442"/>
                  <a:gd name="connsiteY26" fmla="*/ 872034 h 872034"/>
                  <a:gd name="connsiteX27" fmla="*/ 2673498 w 8532442"/>
                  <a:gd name="connsiteY27" fmla="*/ 872034 h 872034"/>
                  <a:gd name="connsiteX28" fmla="*/ 2019345 w 8532442"/>
                  <a:gd name="connsiteY28" fmla="*/ 872034 h 872034"/>
                  <a:gd name="connsiteX29" fmla="*/ 1450515 w 8532442"/>
                  <a:gd name="connsiteY29" fmla="*/ 872034 h 872034"/>
                  <a:gd name="connsiteX30" fmla="*/ 1137659 w 8532442"/>
                  <a:gd name="connsiteY30" fmla="*/ 872034 h 872034"/>
                  <a:gd name="connsiteX31" fmla="*/ 568829 w 8532442"/>
                  <a:gd name="connsiteY31" fmla="*/ 872034 h 872034"/>
                  <a:gd name="connsiteX32" fmla="*/ 0 w 8532442"/>
                  <a:gd name="connsiteY32" fmla="*/ 872034 h 872034"/>
                  <a:gd name="connsiteX33" fmla="*/ 0 w 8532442"/>
                  <a:gd name="connsiteY33" fmla="*/ 462178 h 872034"/>
                  <a:gd name="connsiteX34" fmla="*/ 0 w 8532442"/>
                  <a:gd name="connsiteY34" fmla="*/ 0 h 87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532442" h="872034" fill="none" extrusionOk="0">
                    <a:moveTo>
                      <a:pt x="0" y="0"/>
                    </a:moveTo>
                    <a:cubicBezTo>
                      <a:pt x="151759" y="-22453"/>
                      <a:pt x="237526" y="27140"/>
                      <a:pt x="398181" y="0"/>
                    </a:cubicBezTo>
                    <a:cubicBezTo>
                      <a:pt x="558836" y="-27140"/>
                      <a:pt x="654891" y="36645"/>
                      <a:pt x="881686" y="0"/>
                    </a:cubicBezTo>
                    <a:cubicBezTo>
                      <a:pt x="1108482" y="-36645"/>
                      <a:pt x="1467300" y="58503"/>
                      <a:pt x="1621164" y="0"/>
                    </a:cubicBezTo>
                    <a:cubicBezTo>
                      <a:pt x="1775028" y="-58503"/>
                      <a:pt x="1873883" y="24673"/>
                      <a:pt x="2019345" y="0"/>
                    </a:cubicBezTo>
                    <a:cubicBezTo>
                      <a:pt x="2164807" y="-24673"/>
                      <a:pt x="2314518" y="23786"/>
                      <a:pt x="2417525" y="0"/>
                    </a:cubicBezTo>
                    <a:cubicBezTo>
                      <a:pt x="2520532" y="-23786"/>
                      <a:pt x="2825630" y="35631"/>
                      <a:pt x="2986355" y="0"/>
                    </a:cubicBezTo>
                    <a:cubicBezTo>
                      <a:pt x="3147080" y="-35631"/>
                      <a:pt x="3234595" y="6575"/>
                      <a:pt x="3469860" y="0"/>
                    </a:cubicBezTo>
                    <a:cubicBezTo>
                      <a:pt x="3705126" y="-6575"/>
                      <a:pt x="3798963" y="70740"/>
                      <a:pt x="4124014" y="0"/>
                    </a:cubicBezTo>
                    <a:cubicBezTo>
                      <a:pt x="4449065" y="-70740"/>
                      <a:pt x="4622049" y="10141"/>
                      <a:pt x="4863492" y="0"/>
                    </a:cubicBezTo>
                    <a:cubicBezTo>
                      <a:pt x="5104935" y="-10141"/>
                      <a:pt x="5310500" y="2660"/>
                      <a:pt x="5432321" y="0"/>
                    </a:cubicBezTo>
                    <a:cubicBezTo>
                      <a:pt x="5554142" y="-2660"/>
                      <a:pt x="5703701" y="7034"/>
                      <a:pt x="5830502" y="0"/>
                    </a:cubicBezTo>
                    <a:cubicBezTo>
                      <a:pt x="5957303" y="-7034"/>
                      <a:pt x="6372455" y="70611"/>
                      <a:pt x="6569980" y="0"/>
                    </a:cubicBezTo>
                    <a:cubicBezTo>
                      <a:pt x="6767505" y="-70611"/>
                      <a:pt x="6820020" y="35316"/>
                      <a:pt x="6882837" y="0"/>
                    </a:cubicBezTo>
                    <a:cubicBezTo>
                      <a:pt x="6945654" y="-35316"/>
                      <a:pt x="7360725" y="2142"/>
                      <a:pt x="7536990" y="0"/>
                    </a:cubicBezTo>
                    <a:cubicBezTo>
                      <a:pt x="7713255" y="-2142"/>
                      <a:pt x="8250189" y="79482"/>
                      <a:pt x="8532442" y="0"/>
                    </a:cubicBezTo>
                    <a:cubicBezTo>
                      <a:pt x="8537234" y="184509"/>
                      <a:pt x="8521838" y="315697"/>
                      <a:pt x="8532442" y="409856"/>
                    </a:cubicBezTo>
                    <a:cubicBezTo>
                      <a:pt x="8543046" y="504015"/>
                      <a:pt x="8489360" y="753162"/>
                      <a:pt x="8532442" y="872034"/>
                    </a:cubicBezTo>
                    <a:cubicBezTo>
                      <a:pt x="8271924" y="947942"/>
                      <a:pt x="8030217" y="819928"/>
                      <a:pt x="7792964" y="872034"/>
                    </a:cubicBezTo>
                    <a:cubicBezTo>
                      <a:pt x="7555711" y="924140"/>
                      <a:pt x="7291533" y="795246"/>
                      <a:pt x="7138810" y="872034"/>
                    </a:cubicBezTo>
                    <a:cubicBezTo>
                      <a:pt x="6986087" y="948822"/>
                      <a:pt x="6906105" y="869649"/>
                      <a:pt x="6825954" y="872034"/>
                    </a:cubicBezTo>
                    <a:cubicBezTo>
                      <a:pt x="6745803" y="874419"/>
                      <a:pt x="6424999" y="824002"/>
                      <a:pt x="6171800" y="872034"/>
                    </a:cubicBezTo>
                    <a:cubicBezTo>
                      <a:pt x="5918601" y="920066"/>
                      <a:pt x="5666553" y="833611"/>
                      <a:pt x="5432321" y="872034"/>
                    </a:cubicBezTo>
                    <a:cubicBezTo>
                      <a:pt x="5198089" y="910457"/>
                      <a:pt x="5126748" y="833421"/>
                      <a:pt x="5034141" y="872034"/>
                    </a:cubicBezTo>
                    <a:cubicBezTo>
                      <a:pt x="4941534" y="910647"/>
                      <a:pt x="4595295" y="814669"/>
                      <a:pt x="4379987" y="872034"/>
                    </a:cubicBezTo>
                    <a:cubicBezTo>
                      <a:pt x="4164679" y="929399"/>
                      <a:pt x="4025020" y="822435"/>
                      <a:pt x="3811157" y="872034"/>
                    </a:cubicBezTo>
                    <a:cubicBezTo>
                      <a:pt x="3597294" y="921633"/>
                      <a:pt x="3464384" y="834274"/>
                      <a:pt x="3327652" y="872034"/>
                    </a:cubicBezTo>
                    <a:cubicBezTo>
                      <a:pt x="3190921" y="909794"/>
                      <a:pt x="2994647" y="811711"/>
                      <a:pt x="2673498" y="872034"/>
                    </a:cubicBezTo>
                    <a:cubicBezTo>
                      <a:pt x="2352349" y="932357"/>
                      <a:pt x="2258270" y="856115"/>
                      <a:pt x="2019345" y="872034"/>
                    </a:cubicBezTo>
                    <a:cubicBezTo>
                      <a:pt x="1780420" y="887953"/>
                      <a:pt x="1576367" y="808106"/>
                      <a:pt x="1450515" y="872034"/>
                    </a:cubicBezTo>
                    <a:cubicBezTo>
                      <a:pt x="1324663" y="935962"/>
                      <a:pt x="1270102" y="844691"/>
                      <a:pt x="1137659" y="872034"/>
                    </a:cubicBezTo>
                    <a:cubicBezTo>
                      <a:pt x="1005216" y="899377"/>
                      <a:pt x="809147" y="809742"/>
                      <a:pt x="568829" y="872034"/>
                    </a:cubicBezTo>
                    <a:cubicBezTo>
                      <a:pt x="328511" y="934326"/>
                      <a:pt x="196363" y="848886"/>
                      <a:pt x="0" y="872034"/>
                    </a:cubicBezTo>
                    <a:cubicBezTo>
                      <a:pt x="-32531" y="701033"/>
                      <a:pt x="38688" y="546039"/>
                      <a:pt x="0" y="462178"/>
                    </a:cubicBezTo>
                    <a:cubicBezTo>
                      <a:pt x="-38688" y="378317"/>
                      <a:pt x="44596" y="124179"/>
                      <a:pt x="0" y="0"/>
                    </a:cubicBezTo>
                    <a:close/>
                  </a:path>
                  <a:path w="8532442" h="872034" stroke="0" extrusionOk="0">
                    <a:moveTo>
                      <a:pt x="0" y="0"/>
                    </a:moveTo>
                    <a:cubicBezTo>
                      <a:pt x="97632" y="-763"/>
                      <a:pt x="263411" y="24231"/>
                      <a:pt x="398181" y="0"/>
                    </a:cubicBezTo>
                    <a:cubicBezTo>
                      <a:pt x="532951" y="-24231"/>
                      <a:pt x="859799" y="6556"/>
                      <a:pt x="1052335" y="0"/>
                    </a:cubicBezTo>
                    <a:cubicBezTo>
                      <a:pt x="1244871" y="-6556"/>
                      <a:pt x="1430590" y="26463"/>
                      <a:pt x="1621164" y="0"/>
                    </a:cubicBezTo>
                    <a:cubicBezTo>
                      <a:pt x="1811738" y="-26463"/>
                      <a:pt x="1786583" y="21728"/>
                      <a:pt x="1934020" y="0"/>
                    </a:cubicBezTo>
                    <a:cubicBezTo>
                      <a:pt x="2081457" y="-21728"/>
                      <a:pt x="2239216" y="62643"/>
                      <a:pt x="2502850" y="0"/>
                    </a:cubicBezTo>
                    <a:cubicBezTo>
                      <a:pt x="2766484" y="-62643"/>
                      <a:pt x="2775402" y="14884"/>
                      <a:pt x="2901030" y="0"/>
                    </a:cubicBezTo>
                    <a:cubicBezTo>
                      <a:pt x="3026658" y="-14884"/>
                      <a:pt x="3132008" y="5062"/>
                      <a:pt x="3299211" y="0"/>
                    </a:cubicBezTo>
                    <a:cubicBezTo>
                      <a:pt x="3466414" y="-5062"/>
                      <a:pt x="3685569" y="30406"/>
                      <a:pt x="4038689" y="0"/>
                    </a:cubicBezTo>
                    <a:cubicBezTo>
                      <a:pt x="4391809" y="-30406"/>
                      <a:pt x="4206941" y="32875"/>
                      <a:pt x="4351545" y="0"/>
                    </a:cubicBezTo>
                    <a:cubicBezTo>
                      <a:pt x="4496149" y="-32875"/>
                      <a:pt x="4600145" y="32690"/>
                      <a:pt x="4664402" y="0"/>
                    </a:cubicBezTo>
                    <a:cubicBezTo>
                      <a:pt x="4728659" y="-32690"/>
                      <a:pt x="5028303" y="38126"/>
                      <a:pt x="5147907" y="0"/>
                    </a:cubicBezTo>
                    <a:cubicBezTo>
                      <a:pt x="5267511" y="-38126"/>
                      <a:pt x="5515586" y="37094"/>
                      <a:pt x="5802061" y="0"/>
                    </a:cubicBezTo>
                    <a:cubicBezTo>
                      <a:pt x="6088536" y="-37094"/>
                      <a:pt x="6019420" y="35655"/>
                      <a:pt x="6114917" y="0"/>
                    </a:cubicBezTo>
                    <a:cubicBezTo>
                      <a:pt x="6210414" y="-35655"/>
                      <a:pt x="6429948" y="12097"/>
                      <a:pt x="6598422" y="0"/>
                    </a:cubicBezTo>
                    <a:cubicBezTo>
                      <a:pt x="6766897" y="-12097"/>
                      <a:pt x="7163986" y="43795"/>
                      <a:pt x="7337900" y="0"/>
                    </a:cubicBezTo>
                    <a:cubicBezTo>
                      <a:pt x="7511814" y="-43795"/>
                      <a:pt x="7505531" y="4411"/>
                      <a:pt x="7650756" y="0"/>
                    </a:cubicBezTo>
                    <a:cubicBezTo>
                      <a:pt x="7795981" y="-4411"/>
                      <a:pt x="8124548" y="48206"/>
                      <a:pt x="8532442" y="0"/>
                    </a:cubicBezTo>
                    <a:cubicBezTo>
                      <a:pt x="8532606" y="168199"/>
                      <a:pt x="8514336" y="268999"/>
                      <a:pt x="8532442" y="418576"/>
                    </a:cubicBezTo>
                    <a:cubicBezTo>
                      <a:pt x="8550548" y="568153"/>
                      <a:pt x="8505278" y="775501"/>
                      <a:pt x="8532442" y="872034"/>
                    </a:cubicBezTo>
                    <a:cubicBezTo>
                      <a:pt x="8206756" y="956407"/>
                      <a:pt x="8006072" y="814948"/>
                      <a:pt x="7792964" y="872034"/>
                    </a:cubicBezTo>
                    <a:cubicBezTo>
                      <a:pt x="7579856" y="929120"/>
                      <a:pt x="7621419" y="852832"/>
                      <a:pt x="7480107" y="872034"/>
                    </a:cubicBezTo>
                    <a:cubicBezTo>
                      <a:pt x="7338795" y="891236"/>
                      <a:pt x="7030607" y="842480"/>
                      <a:pt x="6825954" y="872034"/>
                    </a:cubicBezTo>
                    <a:cubicBezTo>
                      <a:pt x="6621301" y="901588"/>
                      <a:pt x="6282864" y="812620"/>
                      <a:pt x="6086475" y="872034"/>
                    </a:cubicBezTo>
                    <a:cubicBezTo>
                      <a:pt x="5890086" y="931448"/>
                      <a:pt x="5798693" y="844850"/>
                      <a:pt x="5688295" y="872034"/>
                    </a:cubicBezTo>
                    <a:cubicBezTo>
                      <a:pt x="5577897" y="899218"/>
                      <a:pt x="5309303" y="827311"/>
                      <a:pt x="5204790" y="872034"/>
                    </a:cubicBezTo>
                    <a:cubicBezTo>
                      <a:pt x="5100277" y="916757"/>
                      <a:pt x="5042989" y="834552"/>
                      <a:pt x="4891933" y="872034"/>
                    </a:cubicBezTo>
                    <a:cubicBezTo>
                      <a:pt x="4740877" y="909516"/>
                      <a:pt x="4511312" y="792396"/>
                      <a:pt x="4152455" y="872034"/>
                    </a:cubicBezTo>
                    <a:cubicBezTo>
                      <a:pt x="3793598" y="951672"/>
                      <a:pt x="3690186" y="812411"/>
                      <a:pt x="3412977" y="872034"/>
                    </a:cubicBezTo>
                    <a:cubicBezTo>
                      <a:pt x="3135768" y="931657"/>
                      <a:pt x="2979242" y="815450"/>
                      <a:pt x="2844147" y="872034"/>
                    </a:cubicBezTo>
                    <a:cubicBezTo>
                      <a:pt x="2709052" y="928618"/>
                      <a:pt x="2272092" y="801305"/>
                      <a:pt x="2104669" y="872034"/>
                    </a:cubicBezTo>
                    <a:cubicBezTo>
                      <a:pt x="1937246" y="942763"/>
                      <a:pt x="1732978" y="855049"/>
                      <a:pt x="1365191" y="872034"/>
                    </a:cubicBezTo>
                    <a:cubicBezTo>
                      <a:pt x="997404" y="889019"/>
                      <a:pt x="882192" y="842594"/>
                      <a:pt x="711037" y="872034"/>
                    </a:cubicBezTo>
                    <a:cubicBezTo>
                      <a:pt x="539882" y="901474"/>
                      <a:pt x="189614" y="827014"/>
                      <a:pt x="0" y="872034"/>
                    </a:cubicBezTo>
                    <a:cubicBezTo>
                      <a:pt x="-37053" y="776039"/>
                      <a:pt x="46833" y="574236"/>
                      <a:pt x="0" y="427297"/>
                    </a:cubicBezTo>
                    <a:cubicBezTo>
                      <a:pt x="-46833" y="280358"/>
                      <a:pt x="46716" y="1286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6">
                    <a:lumMod val="10000"/>
                  </a:schemeClr>
                </a:solidFill>
                <a:extLst>
                  <a:ext uri="{C807C97D-BFC1-408E-A445-0C87EB9F89A2}">
                    <ask:lineSketchStyleProps xmlns:ask="http://schemas.microsoft.com/office/drawing/2018/sketchyshapes" sd="3859031427">
                      <a:prstGeom prst="rect">
                        <a:avLst/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14:m>
                  <m:oMath xmlns:m="http://schemas.openxmlformats.org/officeDocument/2006/math">
                    <m:r>
                      <a:rPr lang="en-US" sz="1800" b="1" i="1" smtClean="0">
                        <a:effectLst/>
                        <a:latin typeface="Cambria Math" panose="02040503050406030204" pitchFamily="18" charset="0"/>
                        <a:ea typeface="Times New Roman" panose="02020603050405020304" pitchFamily="18" charset="0"/>
                      </a:rPr>
                      <m:t>⇒ </m:t>
                    </m:r>
                  </m:oMath>
                </a14:m>
                <a:r>
                  <a:rPr lang="en-US" sz="1800" b="1" dirty="0" err="1">
                    <a:effectLst/>
                    <a:latin typeface="+mn-lt"/>
                    <a:ea typeface="Times New Roman" panose="02020603050405020304" pitchFamily="18" charset="0"/>
                  </a:rPr>
                  <a:t>Kết</a:t>
                </a:r>
                <a:r>
                  <a:rPr lang="en-US" sz="1800" b="1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b="1" dirty="0" err="1">
                    <a:effectLst/>
                    <a:latin typeface="+mn-lt"/>
                    <a:ea typeface="Times New Roman" panose="02020603050405020304" pitchFamily="18" charset="0"/>
                  </a:rPr>
                  <a:t>luận</a:t>
                </a:r>
                <a:r>
                  <a:rPr lang="en-US" sz="1800" b="1" dirty="0">
                    <a:effectLst/>
                    <a:latin typeface="+mn-lt"/>
                    <a:ea typeface="Times New Roman" panose="02020603050405020304" pitchFamily="18" charset="0"/>
                  </a:rPr>
                  <a:t>: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Thực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hiện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chế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độ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dinh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dưỡng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đủ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chất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đủ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lượng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và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vệ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sinh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an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toàn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thực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phẩm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giúp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cơ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thể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khỏe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mạnh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,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phòng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tránh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bệnh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 </a:t>
                </a:r>
                <a:r>
                  <a:rPr lang="en-US" sz="1800" dirty="0" err="1">
                    <a:effectLst/>
                    <a:latin typeface="+mn-lt"/>
                    <a:ea typeface="Times New Roman" panose="02020603050405020304" pitchFamily="18" charset="0"/>
                  </a:rPr>
                  <a:t>tật</a:t>
                </a:r>
                <a:r>
                  <a:rPr lang="en-US" sz="1800" dirty="0">
                    <a:effectLst/>
                    <a:latin typeface="+mn-lt"/>
                    <a:ea typeface="Times New Roman" panose="02020603050405020304" pitchFamily="18" charset="0"/>
                  </a:rPr>
                  <a:t>.</a:t>
                </a:r>
                <a:endParaRPr lang="en-US" dirty="0">
                  <a:latin typeface="+mn-lt"/>
                </a:endParaRPr>
              </a:p>
            </p:txBody>
          </p:sp>
        </mc:Choice>
        <mc:Fallback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8A6E2E0-04E1-48BA-9C87-8AB8E5C95B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5779" y="4051399"/>
                <a:ext cx="8532442" cy="872034"/>
              </a:xfrm>
              <a:prstGeom prst="rect">
                <a:avLst/>
              </a:prstGeom>
              <a:blipFill>
                <a:blip r:embed="rId2"/>
                <a:stretch>
                  <a:fillRect l="-356" r="-498" b="-5128"/>
                </a:stretch>
              </a:blipFill>
              <a:ln>
                <a:solidFill>
                  <a:schemeClr val="accent6">
                    <a:lumMod val="10000"/>
                  </a:schemeClr>
                </a:solidFill>
                <a:extLst>
                  <a:ext uri="{C807C97D-BFC1-408E-A445-0C87EB9F89A2}">
                    <ask:lineSketchStyleProps xmlns:ask="http://schemas.microsoft.com/office/drawing/2018/sketchyshapes" sd="3859031427">
                      <a:custGeom>
                        <a:avLst/>
                        <a:gdLst>
                          <a:gd name="connsiteX0" fmla="*/ 0 w 8532442"/>
                          <a:gd name="connsiteY0" fmla="*/ 0 h 872034"/>
                          <a:gd name="connsiteX1" fmla="*/ 398181 w 8532442"/>
                          <a:gd name="connsiteY1" fmla="*/ 0 h 872034"/>
                          <a:gd name="connsiteX2" fmla="*/ 881686 w 8532442"/>
                          <a:gd name="connsiteY2" fmla="*/ 0 h 872034"/>
                          <a:gd name="connsiteX3" fmla="*/ 1621164 w 8532442"/>
                          <a:gd name="connsiteY3" fmla="*/ 0 h 872034"/>
                          <a:gd name="connsiteX4" fmla="*/ 2019345 w 8532442"/>
                          <a:gd name="connsiteY4" fmla="*/ 0 h 872034"/>
                          <a:gd name="connsiteX5" fmla="*/ 2417525 w 8532442"/>
                          <a:gd name="connsiteY5" fmla="*/ 0 h 872034"/>
                          <a:gd name="connsiteX6" fmla="*/ 2986355 w 8532442"/>
                          <a:gd name="connsiteY6" fmla="*/ 0 h 872034"/>
                          <a:gd name="connsiteX7" fmla="*/ 3469860 w 8532442"/>
                          <a:gd name="connsiteY7" fmla="*/ 0 h 872034"/>
                          <a:gd name="connsiteX8" fmla="*/ 4124014 w 8532442"/>
                          <a:gd name="connsiteY8" fmla="*/ 0 h 872034"/>
                          <a:gd name="connsiteX9" fmla="*/ 4863492 w 8532442"/>
                          <a:gd name="connsiteY9" fmla="*/ 0 h 872034"/>
                          <a:gd name="connsiteX10" fmla="*/ 5432321 w 8532442"/>
                          <a:gd name="connsiteY10" fmla="*/ 0 h 872034"/>
                          <a:gd name="connsiteX11" fmla="*/ 5830502 w 8532442"/>
                          <a:gd name="connsiteY11" fmla="*/ 0 h 872034"/>
                          <a:gd name="connsiteX12" fmla="*/ 6569980 w 8532442"/>
                          <a:gd name="connsiteY12" fmla="*/ 0 h 872034"/>
                          <a:gd name="connsiteX13" fmla="*/ 6882837 w 8532442"/>
                          <a:gd name="connsiteY13" fmla="*/ 0 h 872034"/>
                          <a:gd name="connsiteX14" fmla="*/ 7536990 w 8532442"/>
                          <a:gd name="connsiteY14" fmla="*/ 0 h 872034"/>
                          <a:gd name="connsiteX15" fmla="*/ 8532442 w 8532442"/>
                          <a:gd name="connsiteY15" fmla="*/ 0 h 872034"/>
                          <a:gd name="connsiteX16" fmla="*/ 8532442 w 8532442"/>
                          <a:gd name="connsiteY16" fmla="*/ 409856 h 872034"/>
                          <a:gd name="connsiteX17" fmla="*/ 8532442 w 8532442"/>
                          <a:gd name="connsiteY17" fmla="*/ 872034 h 872034"/>
                          <a:gd name="connsiteX18" fmla="*/ 7792964 w 8532442"/>
                          <a:gd name="connsiteY18" fmla="*/ 872034 h 872034"/>
                          <a:gd name="connsiteX19" fmla="*/ 7138810 w 8532442"/>
                          <a:gd name="connsiteY19" fmla="*/ 872034 h 872034"/>
                          <a:gd name="connsiteX20" fmla="*/ 6825954 w 8532442"/>
                          <a:gd name="connsiteY20" fmla="*/ 872034 h 872034"/>
                          <a:gd name="connsiteX21" fmla="*/ 6171800 w 8532442"/>
                          <a:gd name="connsiteY21" fmla="*/ 872034 h 872034"/>
                          <a:gd name="connsiteX22" fmla="*/ 5432321 w 8532442"/>
                          <a:gd name="connsiteY22" fmla="*/ 872034 h 872034"/>
                          <a:gd name="connsiteX23" fmla="*/ 5034141 w 8532442"/>
                          <a:gd name="connsiteY23" fmla="*/ 872034 h 872034"/>
                          <a:gd name="connsiteX24" fmla="*/ 4379987 w 8532442"/>
                          <a:gd name="connsiteY24" fmla="*/ 872034 h 872034"/>
                          <a:gd name="connsiteX25" fmla="*/ 3811157 w 8532442"/>
                          <a:gd name="connsiteY25" fmla="*/ 872034 h 872034"/>
                          <a:gd name="connsiteX26" fmla="*/ 3327652 w 8532442"/>
                          <a:gd name="connsiteY26" fmla="*/ 872034 h 872034"/>
                          <a:gd name="connsiteX27" fmla="*/ 2673498 w 8532442"/>
                          <a:gd name="connsiteY27" fmla="*/ 872034 h 872034"/>
                          <a:gd name="connsiteX28" fmla="*/ 2019345 w 8532442"/>
                          <a:gd name="connsiteY28" fmla="*/ 872034 h 872034"/>
                          <a:gd name="connsiteX29" fmla="*/ 1450515 w 8532442"/>
                          <a:gd name="connsiteY29" fmla="*/ 872034 h 872034"/>
                          <a:gd name="connsiteX30" fmla="*/ 1137659 w 8532442"/>
                          <a:gd name="connsiteY30" fmla="*/ 872034 h 872034"/>
                          <a:gd name="connsiteX31" fmla="*/ 568829 w 8532442"/>
                          <a:gd name="connsiteY31" fmla="*/ 872034 h 872034"/>
                          <a:gd name="connsiteX32" fmla="*/ 0 w 8532442"/>
                          <a:gd name="connsiteY32" fmla="*/ 872034 h 872034"/>
                          <a:gd name="connsiteX33" fmla="*/ 0 w 8532442"/>
                          <a:gd name="connsiteY33" fmla="*/ 462178 h 872034"/>
                          <a:gd name="connsiteX34" fmla="*/ 0 w 8532442"/>
                          <a:gd name="connsiteY34" fmla="*/ 0 h 8720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8532442" h="872034" fill="none" extrusionOk="0">
                            <a:moveTo>
                              <a:pt x="0" y="0"/>
                            </a:moveTo>
                            <a:cubicBezTo>
                              <a:pt x="151759" y="-22453"/>
                              <a:pt x="237526" y="27140"/>
                              <a:pt x="398181" y="0"/>
                            </a:cubicBezTo>
                            <a:cubicBezTo>
                              <a:pt x="558836" y="-27140"/>
                              <a:pt x="654891" y="36645"/>
                              <a:pt x="881686" y="0"/>
                            </a:cubicBezTo>
                            <a:cubicBezTo>
                              <a:pt x="1108482" y="-36645"/>
                              <a:pt x="1467300" y="58503"/>
                              <a:pt x="1621164" y="0"/>
                            </a:cubicBezTo>
                            <a:cubicBezTo>
                              <a:pt x="1775028" y="-58503"/>
                              <a:pt x="1873883" y="24673"/>
                              <a:pt x="2019345" y="0"/>
                            </a:cubicBezTo>
                            <a:cubicBezTo>
                              <a:pt x="2164807" y="-24673"/>
                              <a:pt x="2314518" y="23786"/>
                              <a:pt x="2417525" y="0"/>
                            </a:cubicBezTo>
                            <a:cubicBezTo>
                              <a:pt x="2520532" y="-23786"/>
                              <a:pt x="2825630" y="35631"/>
                              <a:pt x="2986355" y="0"/>
                            </a:cubicBezTo>
                            <a:cubicBezTo>
                              <a:pt x="3147080" y="-35631"/>
                              <a:pt x="3234595" y="6575"/>
                              <a:pt x="3469860" y="0"/>
                            </a:cubicBezTo>
                            <a:cubicBezTo>
                              <a:pt x="3705126" y="-6575"/>
                              <a:pt x="3798963" y="70740"/>
                              <a:pt x="4124014" y="0"/>
                            </a:cubicBezTo>
                            <a:cubicBezTo>
                              <a:pt x="4449065" y="-70740"/>
                              <a:pt x="4622049" y="10141"/>
                              <a:pt x="4863492" y="0"/>
                            </a:cubicBezTo>
                            <a:cubicBezTo>
                              <a:pt x="5104935" y="-10141"/>
                              <a:pt x="5310500" y="2660"/>
                              <a:pt x="5432321" y="0"/>
                            </a:cubicBezTo>
                            <a:cubicBezTo>
                              <a:pt x="5554142" y="-2660"/>
                              <a:pt x="5703701" y="7034"/>
                              <a:pt x="5830502" y="0"/>
                            </a:cubicBezTo>
                            <a:cubicBezTo>
                              <a:pt x="5957303" y="-7034"/>
                              <a:pt x="6372455" y="70611"/>
                              <a:pt x="6569980" y="0"/>
                            </a:cubicBezTo>
                            <a:cubicBezTo>
                              <a:pt x="6767505" y="-70611"/>
                              <a:pt x="6820020" y="35316"/>
                              <a:pt x="6882837" y="0"/>
                            </a:cubicBezTo>
                            <a:cubicBezTo>
                              <a:pt x="6945654" y="-35316"/>
                              <a:pt x="7360725" y="2142"/>
                              <a:pt x="7536990" y="0"/>
                            </a:cubicBezTo>
                            <a:cubicBezTo>
                              <a:pt x="7713255" y="-2142"/>
                              <a:pt x="8250189" y="79482"/>
                              <a:pt x="8532442" y="0"/>
                            </a:cubicBezTo>
                            <a:cubicBezTo>
                              <a:pt x="8537234" y="184509"/>
                              <a:pt x="8521838" y="315697"/>
                              <a:pt x="8532442" y="409856"/>
                            </a:cubicBezTo>
                            <a:cubicBezTo>
                              <a:pt x="8543046" y="504015"/>
                              <a:pt x="8489360" y="753162"/>
                              <a:pt x="8532442" y="872034"/>
                            </a:cubicBezTo>
                            <a:cubicBezTo>
                              <a:pt x="8271924" y="947942"/>
                              <a:pt x="8030217" y="819928"/>
                              <a:pt x="7792964" y="872034"/>
                            </a:cubicBezTo>
                            <a:cubicBezTo>
                              <a:pt x="7555711" y="924140"/>
                              <a:pt x="7291533" y="795246"/>
                              <a:pt x="7138810" y="872034"/>
                            </a:cubicBezTo>
                            <a:cubicBezTo>
                              <a:pt x="6986087" y="948822"/>
                              <a:pt x="6906105" y="869649"/>
                              <a:pt x="6825954" y="872034"/>
                            </a:cubicBezTo>
                            <a:cubicBezTo>
                              <a:pt x="6745803" y="874419"/>
                              <a:pt x="6424999" y="824002"/>
                              <a:pt x="6171800" y="872034"/>
                            </a:cubicBezTo>
                            <a:cubicBezTo>
                              <a:pt x="5918601" y="920066"/>
                              <a:pt x="5666553" y="833611"/>
                              <a:pt x="5432321" y="872034"/>
                            </a:cubicBezTo>
                            <a:cubicBezTo>
                              <a:pt x="5198089" y="910457"/>
                              <a:pt x="5126748" y="833421"/>
                              <a:pt x="5034141" y="872034"/>
                            </a:cubicBezTo>
                            <a:cubicBezTo>
                              <a:pt x="4941534" y="910647"/>
                              <a:pt x="4595295" y="814669"/>
                              <a:pt x="4379987" y="872034"/>
                            </a:cubicBezTo>
                            <a:cubicBezTo>
                              <a:pt x="4164679" y="929399"/>
                              <a:pt x="4025020" y="822435"/>
                              <a:pt x="3811157" y="872034"/>
                            </a:cubicBezTo>
                            <a:cubicBezTo>
                              <a:pt x="3597294" y="921633"/>
                              <a:pt x="3464384" y="834274"/>
                              <a:pt x="3327652" y="872034"/>
                            </a:cubicBezTo>
                            <a:cubicBezTo>
                              <a:pt x="3190921" y="909794"/>
                              <a:pt x="2994647" y="811711"/>
                              <a:pt x="2673498" y="872034"/>
                            </a:cubicBezTo>
                            <a:cubicBezTo>
                              <a:pt x="2352349" y="932357"/>
                              <a:pt x="2258270" y="856115"/>
                              <a:pt x="2019345" y="872034"/>
                            </a:cubicBezTo>
                            <a:cubicBezTo>
                              <a:pt x="1780420" y="887953"/>
                              <a:pt x="1576367" y="808106"/>
                              <a:pt x="1450515" y="872034"/>
                            </a:cubicBezTo>
                            <a:cubicBezTo>
                              <a:pt x="1324663" y="935962"/>
                              <a:pt x="1270102" y="844691"/>
                              <a:pt x="1137659" y="872034"/>
                            </a:cubicBezTo>
                            <a:cubicBezTo>
                              <a:pt x="1005216" y="899377"/>
                              <a:pt x="809147" y="809742"/>
                              <a:pt x="568829" y="872034"/>
                            </a:cubicBezTo>
                            <a:cubicBezTo>
                              <a:pt x="328511" y="934326"/>
                              <a:pt x="196363" y="848886"/>
                              <a:pt x="0" y="872034"/>
                            </a:cubicBezTo>
                            <a:cubicBezTo>
                              <a:pt x="-32531" y="701033"/>
                              <a:pt x="38688" y="546039"/>
                              <a:pt x="0" y="462178"/>
                            </a:cubicBezTo>
                            <a:cubicBezTo>
                              <a:pt x="-38688" y="378317"/>
                              <a:pt x="44596" y="124179"/>
                              <a:pt x="0" y="0"/>
                            </a:cubicBezTo>
                            <a:close/>
                          </a:path>
                          <a:path w="8532442" h="872034" stroke="0" extrusionOk="0">
                            <a:moveTo>
                              <a:pt x="0" y="0"/>
                            </a:moveTo>
                            <a:cubicBezTo>
                              <a:pt x="97632" y="-763"/>
                              <a:pt x="263411" y="24231"/>
                              <a:pt x="398181" y="0"/>
                            </a:cubicBezTo>
                            <a:cubicBezTo>
                              <a:pt x="532951" y="-24231"/>
                              <a:pt x="859799" y="6556"/>
                              <a:pt x="1052335" y="0"/>
                            </a:cubicBezTo>
                            <a:cubicBezTo>
                              <a:pt x="1244871" y="-6556"/>
                              <a:pt x="1430590" y="26463"/>
                              <a:pt x="1621164" y="0"/>
                            </a:cubicBezTo>
                            <a:cubicBezTo>
                              <a:pt x="1811738" y="-26463"/>
                              <a:pt x="1786583" y="21728"/>
                              <a:pt x="1934020" y="0"/>
                            </a:cubicBezTo>
                            <a:cubicBezTo>
                              <a:pt x="2081457" y="-21728"/>
                              <a:pt x="2239216" y="62643"/>
                              <a:pt x="2502850" y="0"/>
                            </a:cubicBezTo>
                            <a:cubicBezTo>
                              <a:pt x="2766484" y="-62643"/>
                              <a:pt x="2775402" y="14884"/>
                              <a:pt x="2901030" y="0"/>
                            </a:cubicBezTo>
                            <a:cubicBezTo>
                              <a:pt x="3026658" y="-14884"/>
                              <a:pt x="3132008" y="5062"/>
                              <a:pt x="3299211" y="0"/>
                            </a:cubicBezTo>
                            <a:cubicBezTo>
                              <a:pt x="3466414" y="-5062"/>
                              <a:pt x="3685569" y="30406"/>
                              <a:pt x="4038689" y="0"/>
                            </a:cubicBezTo>
                            <a:cubicBezTo>
                              <a:pt x="4391809" y="-30406"/>
                              <a:pt x="4206941" y="32875"/>
                              <a:pt x="4351545" y="0"/>
                            </a:cubicBezTo>
                            <a:cubicBezTo>
                              <a:pt x="4496149" y="-32875"/>
                              <a:pt x="4600145" y="32690"/>
                              <a:pt x="4664402" y="0"/>
                            </a:cubicBezTo>
                            <a:cubicBezTo>
                              <a:pt x="4728659" y="-32690"/>
                              <a:pt x="5028303" y="38126"/>
                              <a:pt x="5147907" y="0"/>
                            </a:cubicBezTo>
                            <a:cubicBezTo>
                              <a:pt x="5267511" y="-38126"/>
                              <a:pt x="5515586" y="37094"/>
                              <a:pt x="5802061" y="0"/>
                            </a:cubicBezTo>
                            <a:cubicBezTo>
                              <a:pt x="6088536" y="-37094"/>
                              <a:pt x="6019420" y="35655"/>
                              <a:pt x="6114917" y="0"/>
                            </a:cubicBezTo>
                            <a:cubicBezTo>
                              <a:pt x="6210414" y="-35655"/>
                              <a:pt x="6429948" y="12097"/>
                              <a:pt x="6598422" y="0"/>
                            </a:cubicBezTo>
                            <a:cubicBezTo>
                              <a:pt x="6766897" y="-12097"/>
                              <a:pt x="7163986" y="43795"/>
                              <a:pt x="7337900" y="0"/>
                            </a:cubicBezTo>
                            <a:cubicBezTo>
                              <a:pt x="7511814" y="-43795"/>
                              <a:pt x="7505531" y="4411"/>
                              <a:pt x="7650756" y="0"/>
                            </a:cubicBezTo>
                            <a:cubicBezTo>
                              <a:pt x="7795981" y="-4411"/>
                              <a:pt x="8124548" y="48206"/>
                              <a:pt x="8532442" y="0"/>
                            </a:cubicBezTo>
                            <a:cubicBezTo>
                              <a:pt x="8532606" y="168199"/>
                              <a:pt x="8514336" y="268999"/>
                              <a:pt x="8532442" y="418576"/>
                            </a:cubicBezTo>
                            <a:cubicBezTo>
                              <a:pt x="8550548" y="568153"/>
                              <a:pt x="8505278" y="775501"/>
                              <a:pt x="8532442" y="872034"/>
                            </a:cubicBezTo>
                            <a:cubicBezTo>
                              <a:pt x="8206756" y="956407"/>
                              <a:pt x="8006072" y="814948"/>
                              <a:pt x="7792964" y="872034"/>
                            </a:cubicBezTo>
                            <a:cubicBezTo>
                              <a:pt x="7579856" y="929120"/>
                              <a:pt x="7621419" y="852832"/>
                              <a:pt x="7480107" y="872034"/>
                            </a:cubicBezTo>
                            <a:cubicBezTo>
                              <a:pt x="7338795" y="891236"/>
                              <a:pt x="7030607" y="842480"/>
                              <a:pt x="6825954" y="872034"/>
                            </a:cubicBezTo>
                            <a:cubicBezTo>
                              <a:pt x="6621301" y="901588"/>
                              <a:pt x="6282864" y="812620"/>
                              <a:pt x="6086475" y="872034"/>
                            </a:cubicBezTo>
                            <a:cubicBezTo>
                              <a:pt x="5890086" y="931448"/>
                              <a:pt x="5798693" y="844850"/>
                              <a:pt x="5688295" y="872034"/>
                            </a:cubicBezTo>
                            <a:cubicBezTo>
                              <a:pt x="5577897" y="899218"/>
                              <a:pt x="5309303" y="827311"/>
                              <a:pt x="5204790" y="872034"/>
                            </a:cubicBezTo>
                            <a:cubicBezTo>
                              <a:pt x="5100277" y="916757"/>
                              <a:pt x="5042989" y="834552"/>
                              <a:pt x="4891933" y="872034"/>
                            </a:cubicBezTo>
                            <a:cubicBezTo>
                              <a:pt x="4740877" y="909516"/>
                              <a:pt x="4511312" y="792396"/>
                              <a:pt x="4152455" y="872034"/>
                            </a:cubicBezTo>
                            <a:cubicBezTo>
                              <a:pt x="3793598" y="951672"/>
                              <a:pt x="3690186" y="812411"/>
                              <a:pt x="3412977" y="872034"/>
                            </a:cubicBezTo>
                            <a:cubicBezTo>
                              <a:pt x="3135768" y="931657"/>
                              <a:pt x="2979242" y="815450"/>
                              <a:pt x="2844147" y="872034"/>
                            </a:cubicBezTo>
                            <a:cubicBezTo>
                              <a:pt x="2709052" y="928618"/>
                              <a:pt x="2272092" y="801305"/>
                              <a:pt x="2104669" y="872034"/>
                            </a:cubicBezTo>
                            <a:cubicBezTo>
                              <a:pt x="1937246" y="942763"/>
                              <a:pt x="1732978" y="855049"/>
                              <a:pt x="1365191" y="872034"/>
                            </a:cubicBezTo>
                            <a:cubicBezTo>
                              <a:pt x="997404" y="889019"/>
                              <a:pt x="882192" y="842594"/>
                              <a:pt x="711037" y="872034"/>
                            </a:cubicBezTo>
                            <a:cubicBezTo>
                              <a:pt x="539882" y="901474"/>
                              <a:pt x="189614" y="827014"/>
                              <a:pt x="0" y="872034"/>
                            </a:cubicBezTo>
                            <a:cubicBezTo>
                              <a:pt x="-37053" y="776039"/>
                              <a:pt x="46833" y="574236"/>
                              <a:pt x="0" y="427297"/>
                            </a:cubicBezTo>
                            <a:cubicBezTo>
                              <a:pt x="-46833" y="280358"/>
                              <a:pt x="46716" y="128688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Scribble/>
                      </ask:type>
                    </ask:lineSketchStyleProps>
                  </a:ext>
                </a:extLst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itle 1">
            <a:extLst>
              <a:ext uri="{FF2B5EF4-FFF2-40B4-BE49-F238E27FC236}">
                <a16:creationId xmlns:a16="http://schemas.microsoft.com/office/drawing/2014/main" id="{EB8DAFD3-E366-4916-993F-94D65B0274D8}"/>
              </a:ext>
            </a:extLst>
          </p:cNvPr>
          <p:cNvSpPr txBox="1">
            <a:spLocks/>
          </p:cNvSpPr>
          <p:nvPr/>
        </p:nvSpPr>
        <p:spPr>
          <a:xfrm>
            <a:off x="336554" y="112749"/>
            <a:ext cx="8079314" cy="1047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Pompiere"/>
                <a:cs typeface="Arial" panose="020B0604020202020204" pitchFamily="34" charset="0"/>
                <a:sym typeface="Pompier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defRPr sz="3000" b="1" i="0" u="none" strike="noStrike" cap="none">
                <a:solidFill>
                  <a:srgbClr val="000000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Pompiere"/>
              <a:buNone/>
              <a:tabLst/>
              <a:defRPr/>
            </a:pPr>
            <a:r>
              <a:rPr lang="en-US" sz="2000" dirty="0"/>
              <a:t>2. </a:t>
            </a:r>
            <a:r>
              <a:rPr lang="en-US" sz="2000" dirty="0" err="1"/>
              <a:t>Phòng</a:t>
            </a:r>
            <a:r>
              <a:rPr lang="en-US" sz="2000" dirty="0"/>
              <a:t>, </a:t>
            </a:r>
            <a:r>
              <a:rPr lang="en-US" sz="2000" dirty="0" err="1"/>
              <a:t>tránh</a:t>
            </a:r>
            <a:r>
              <a:rPr lang="en-US" sz="2000" dirty="0"/>
              <a:t> </a:t>
            </a:r>
            <a:r>
              <a:rPr lang="en-US" sz="2000" dirty="0" err="1"/>
              <a:t>một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bệnh</a:t>
            </a:r>
            <a:r>
              <a:rPr lang="en-US" sz="2000" dirty="0"/>
              <a:t> do </a:t>
            </a:r>
            <a:r>
              <a:rPr lang="en-US" sz="2000" dirty="0" err="1"/>
              <a:t>dinh</a:t>
            </a:r>
            <a:r>
              <a:rPr lang="en-US" sz="2000" dirty="0"/>
              <a:t> </a:t>
            </a:r>
            <a:r>
              <a:rPr lang="en-US" sz="2000" dirty="0" err="1"/>
              <a:t>dưỡng</a:t>
            </a:r>
            <a:r>
              <a:rPr lang="en-US" sz="2000" dirty="0"/>
              <a:t> </a:t>
            </a:r>
            <a:r>
              <a:rPr lang="en-US" sz="2000" dirty="0" err="1"/>
              <a:t>và</a:t>
            </a:r>
            <a:r>
              <a:rPr lang="en-US" sz="2000" dirty="0"/>
              <a:t> </a:t>
            </a:r>
            <a:r>
              <a:rPr lang="en-US" sz="2000" dirty="0" err="1"/>
              <a:t>vệ</a:t>
            </a:r>
            <a:r>
              <a:rPr lang="en-US" sz="2000" dirty="0"/>
              <a:t> </a:t>
            </a:r>
            <a:r>
              <a:rPr lang="en-US" sz="2000" dirty="0" err="1"/>
              <a:t>sinh</a:t>
            </a:r>
            <a:r>
              <a:rPr lang="en-US" sz="2000" dirty="0"/>
              <a:t> </a:t>
            </a:r>
            <a:r>
              <a:rPr lang="en-US" sz="2000" dirty="0" err="1"/>
              <a:t>ăn</a:t>
            </a:r>
            <a:r>
              <a:rPr lang="en-US" sz="2000" dirty="0"/>
              <a:t> </a:t>
            </a:r>
            <a:r>
              <a:rPr lang="en-US" sz="2000" dirty="0" err="1"/>
              <a:t>uống</a:t>
            </a:r>
            <a:r>
              <a:rPr lang="en-US" sz="2000" dirty="0"/>
              <a:t> </a:t>
            </a:r>
            <a:r>
              <a:rPr lang="en-US" sz="2000" dirty="0" err="1"/>
              <a:t>không</a:t>
            </a:r>
            <a:r>
              <a:rPr lang="en-US" sz="2000" dirty="0"/>
              <a:t> </a:t>
            </a:r>
            <a:r>
              <a:rPr lang="en-US" sz="2000" dirty="0" err="1"/>
              <a:t>hợp</a:t>
            </a:r>
            <a:r>
              <a:rPr lang="en-US" sz="2000" dirty="0"/>
              <a:t> </a:t>
            </a:r>
            <a:r>
              <a:rPr lang="en-US" sz="2000" dirty="0" err="1"/>
              <a:t>lí</a:t>
            </a:r>
            <a:r>
              <a:rPr lang="en-US" sz="20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99890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 build="p"/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38"/>
          <p:cNvSpPr txBox="1">
            <a:spLocks noGrp="1"/>
          </p:cNvSpPr>
          <p:nvPr>
            <p:ph type="title" idx="2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</a:t>
            </a:r>
            <a:endParaRPr dirty="0"/>
          </a:p>
        </p:txBody>
      </p:sp>
      <p:sp>
        <p:nvSpPr>
          <p:cNvPr id="1278" name="Google Shape;1278;p38"/>
          <p:cNvSpPr txBox="1">
            <a:spLocks noGrp="1"/>
          </p:cNvSpPr>
          <p:nvPr>
            <p:ph type="title" idx="4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</a:t>
            </a:r>
            <a:endParaRPr dirty="0"/>
          </a:p>
        </p:txBody>
      </p:sp>
      <p:sp>
        <p:nvSpPr>
          <p:cNvPr id="1281" name="Google Shape;1281;p38"/>
          <p:cNvSpPr txBox="1">
            <a:spLocks noGrp="1"/>
          </p:cNvSpPr>
          <p:nvPr>
            <p:ph type="title" idx="7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III</a:t>
            </a:r>
            <a:endParaRPr dirty="0"/>
          </a:p>
        </p:txBody>
      </p:sp>
      <p:sp>
        <p:nvSpPr>
          <p:cNvPr id="1292" name="Google Shape;1292;p38"/>
          <p:cNvSpPr txBox="1">
            <a:spLocks noGrp="1"/>
          </p:cNvSpPr>
          <p:nvPr>
            <p:ph type="title" idx="21"/>
          </p:nvPr>
        </p:nvSpPr>
        <p:spPr>
          <a:xfrm>
            <a:off x="1064339" y="402566"/>
            <a:ext cx="7704000" cy="457200"/>
          </a:xfrm>
          <a:prstGeom prst="rect">
            <a:avLst/>
          </a:prstGeom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NỘI DUNG BÀI HỌC</a:t>
            </a:r>
            <a:endParaRPr sz="3200" dirty="0">
              <a:sym typeface="Pompiere"/>
            </a:endParaRPr>
          </a:p>
        </p:txBody>
      </p:sp>
      <p:grpSp>
        <p:nvGrpSpPr>
          <p:cNvPr id="1293" name="Google Shape;1293;p38"/>
          <p:cNvGrpSpPr/>
          <p:nvPr/>
        </p:nvGrpSpPr>
        <p:grpSpPr>
          <a:xfrm flipH="1">
            <a:off x="8602263" y="540004"/>
            <a:ext cx="340079" cy="151289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6631078" y="185618"/>
            <a:ext cx="662944" cy="228597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" name="Google Shape;1308;p38"/>
          <p:cNvGrpSpPr/>
          <p:nvPr/>
        </p:nvGrpSpPr>
        <p:grpSpPr>
          <a:xfrm flipH="1">
            <a:off x="2745078" y="1331783"/>
            <a:ext cx="662944" cy="228597"/>
            <a:chOff x="1579263" y="684775"/>
            <a:chExt cx="290650" cy="101925"/>
          </a:xfrm>
        </p:grpSpPr>
        <p:sp>
          <p:nvSpPr>
            <p:cNvPr id="1309" name="Google Shape;1309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" name="Google Shape;1317;p38"/>
          <p:cNvGrpSpPr/>
          <p:nvPr/>
        </p:nvGrpSpPr>
        <p:grpSpPr>
          <a:xfrm flipH="1">
            <a:off x="5726574" y="3378431"/>
            <a:ext cx="431339" cy="182882"/>
            <a:chOff x="3659575" y="587325"/>
            <a:chExt cx="181250" cy="79400"/>
          </a:xfrm>
        </p:grpSpPr>
        <p:sp>
          <p:nvSpPr>
            <p:cNvPr id="1318" name="Google Shape;1318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2103889" y="327282"/>
            <a:ext cx="641189" cy="632934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E3E4799F-00C8-4748-A5AA-E2D6E35C7DF5}"/>
              </a:ext>
            </a:extLst>
          </p:cNvPr>
          <p:cNvSpPr/>
          <p:nvPr/>
        </p:nvSpPr>
        <p:spPr>
          <a:xfrm>
            <a:off x="439006" y="1989437"/>
            <a:ext cx="2587232" cy="2760537"/>
          </a:xfrm>
          <a:prstGeom prst="roundRect">
            <a:avLst/>
          </a:pr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</a:rPr>
              <a:t>QUÁ TRÌNH TRAO ĐỔI NƯỚC Ở ĐỘNG VẬT</a:t>
            </a:r>
          </a:p>
        </p:txBody>
      </p:sp>
      <p:sp>
        <p:nvSpPr>
          <p:cNvPr id="161" name="Rectangle: Rounded Corners 160">
            <a:extLst>
              <a:ext uri="{FF2B5EF4-FFF2-40B4-BE49-F238E27FC236}">
                <a16:creationId xmlns:a16="http://schemas.microsoft.com/office/drawing/2014/main" id="{10C4766F-9A3B-476A-9DC2-372C91151A2C}"/>
              </a:ext>
            </a:extLst>
          </p:cNvPr>
          <p:cNvSpPr/>
          <p:nvPr/>
        </p:nvSpPr>
        <p:spPr>
          <a:xfrm>
            <a:off x="3268848" y="2012842"/>
            <a:ext cx="2587232" cy="2737133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>
                    <a:lumMod val="50000"/>
                  </a:schemeClr>
                </a:solidFill>
              </a:rPr>
              <a:t>DINH DƯỠNG Ở ĐỘNG VẬT</a:t>
            </a:r>
          </a:p>
        </p:txBody>
      </p:sp>
      <p:sp>
        <p:nvSpPr>
          <p:cNvPr id="162" name="Rectangle: Rounded Corners 161">
            <a:extLst>
              <a:ext uri="{FF2B5EF4-FFF2-40B4-BE49-F238E27FC236}">
                <a16:creationId xmlns:a16="http://schemas.microsoft.com/office/drawing/2014/main" id="{677E9465-B56D-4792-993A-988729B8FA6C}"/>
              </a:ext>
            </a:extLst>
          </p:cNvPr>
          <p:cNvSpPr/>
          <p:nvPr/>
        </p:nvSpPr>
        <p:spPr>
          <a:xfrm>
            <a:off x="6098690" y="2012843"/>
            <a:ext cx="2587232" cy="2753562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</a:rPr>
              <a:t>VẬN DỤNG TRAO ĐỔI CHẤT VÀ CHUYỂN HOÁ NĂNG LƯỢNG VÀO  THỰC TIỄN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9FA2C5-33D4-4ECC-A9C7-5ED191F976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550B66A-D3B2-4A16-8A3A-534762F69E30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A11DE52E-DF19-4F9B-A50E-6A8C648C479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574DE5B-1BD8-4D79-8FC7-429CEDA61E62}"/>
              </a:ext>
            </a:extLst>
          </p:cNvPr>
          <p:cNvGrpSpPr/>
          <p:nvPr/>
        </p:nvGrpSpPr>
        <p:grpSpPr>
          <a:xfrm>
            <a:off x="683392" y="419100"/>
            <a:ext cx="7777216" cy="4305300"/>
            <a:chOff x="2768600" y="1982417"/>
            <a:chExt cx="13946546" cy="752448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D09BC7E-CF8F-4546-B3AD-599F84C6F85D}"/>
                </a:ext>
              </a:extLst>
            </p:cNvPr>
            <p:cNvGrpSpPr/>
            <p:nvPr/>
          </p:nvGrpSpPr>
          <p:grpSpPr>
            <a:xfrm>
              <a:off x="2768600" y="2521639"/>
              <a:ext cx="13946546" cy="6985267"/>
              <a:chOff x="2768600" y="2470150"/>
              <a:chExt cx="13946546" cy="6985267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6342C178-B071-4979-9FEF-AD2B87EDDD1B}"/>
                  </a:ext>
                </a:extLst>
              </p:cNvPr>
              <p:cNvSpPr/>
              <p:nvPr/>
            </p:nvSpPr>
            <p:spPr>
              <a:xfrm>
                <a:off x="2768600" y="2470150"/>
                <a:ext cx="13946546" cy="2213587"/>
              </a:xfrm>
              <a:prstGeom prst="roundRect">
                <a:avLst/>
              </a:prstGeom>
              <a:solidFill>
                <a:srgbClr val="239E8A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>
                  <a:buClrTx/>
                </a:pPr>
                <a:endParaRPr lang="en-US" sz="900" kern="1200">
                  <a:solidFill>
                    <a:prstClr val="white"/>
                  </a:solidFill>
                  <a:latin typeface="Arial" panose="020B0604020202020204"/>
                </a:endParaRPr>
              </a:p>
            </p:txBody>
          </p:sp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A6D39B5F-42FC-4971-8E7A-2F40C294FC7C}"/>
                  </a:ext>
                </a:extLst>
              </p:cNvPr>
              <p:cNvSpPr/>
              <p:nvPr/>
            </p:nvSpPr>
            <p:spPr>
              <a:xfrm>
                <a:off x="2768600" y="2857501"/>
                <a:ext cx="13946546" cy="6597916"/>
              </a:xfrm>
              <a:prstGeom prst="roundRect">
                <a:avLst/>
              </a:prstGeom>
              <a:solidFill>
                <a:srgbClr val="E6EE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>
                  <a:buClrTx/>
                </a:pPr>
                <a:endParaRPr lang="en-US" sz="900" kern="1200">
                  <a:solidFill>
                    <a:prstClr val="white"/>
                  </a:solidFill>
                  <a:latin typeface="Arial" panose="020B0604020202020204"/>
                </a:endParaRPr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3D3965ED-713E-4CD2-85CC-63E864DDB1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8600" y="1982417"/>
              <a:ext cx="2400307" cy="1722401"/>
            </a:xfrm>
            <a:prstGeom prst="rect">
              <a:avLst/>
            </a:prstGeom>
          </p:spPr>
        </p:pic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410B5A2-1B29-43BF-86C6-4B0CA7D7AF6A}"/>
              </a:ext>
            </a:extLst>
          </p:cNvPr>
          <p:cNvSpPr txBox="1"/>
          <p:nvPr/>
        </p:nvSpPr>
        <p:spPr>
          <a:xfrm>
            <a:off x="825957" y="1444713"/>
            <a:ext cx="7401649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i="1" dirty="0" err="1"/>
              <a:t>Nêu</a:t>
            </a:r>
            <a:r>
              <a:rPr lang="en-US" sz="1800" i="1" dirty="0"/>
              <a:t> </a:t>
            </a:r>
            <a:r>
              <a:rPr lang="en-US" sz="1800" i="1" dirty="0" err="1"/>
              <a:t>một</a:t>
            </a:r>
            <a:r>
              <a:rPr lang="en-US" sz="1800" i="1" dirty="0"/>
              <a:t> </a:t>
            </a:r>
            <a:r>
              <a:rPr lang="en-US" sz="1800" i="1" dirty="0" err="1"/>
              <a:t>số</a:t>
            </a:r>
            <a:r>
              <a:rPr lang="en-US" sz="1800" i="1" dirty="0"/>
              <a:t> </a:t>
            </a:r>
            <a:r>
              <a:rPr lang="en-US" sz="1800" i="1" dirty="0" err="1"/>
              <a:t>bệnh</a:t>
            </a:r>
            <a:r>
              <a:rPr lang="en-US" sz="1800" i="1" dirty="0"/>
              <a:t> do </a:t>
            </a:r>
            <a:r>
              <a:rPr lang="en-US" sz="1800" i="1" dirty="0" err="1"/>
              <a:t>chế</a:t>
            </a:r>
            <a:r>
              <a:rPr lang="en-US" sz="1800" i="1" dirty="0"/>
              <a:t> </a:t>
            </a:r>
            <a:r>
              <a:rPr lang="en-US" sz="1800" i="1" dirty="0" err="1"/>
              <a:t>độ</a:t>
            </a:r>
            <a:r>
              <a:rPr lang="en-US" sz="1800" i="1" dirty="0"/>
              <a:t> </a:t>
            </a:r>
            <a:r>
              <a:rPr lang="en-US" sz="1800" i="1" dirty="0" err="1"/>
              <a:t>dinh</a:t>
            </a:r>
            <a:r>
              <a:rPr lang="en-US" sz="1800" i="1" dirty="0"/>
              <a:t> </a:t>
            </a:r>
            <a:r>
              <a:rPr lang="en-US" sz="1800" i="1" dirty="0" err="1"/>
              <a:t>dưỡng</a:t>
            </a:r>
            <a:r>
              <a:rPr lang="en-US" sz="1800" i="1" dirty="0"/>
              <a:t>, </a:t>
            </a:r>
            <a:r>
              <a:rPr lang="en-US" sz="1800" i="1" dirty="0" err="1"/>
              <a:t>vệ</a:t>
            </a:r>
            <a:r>
              <a:rPr lang="en-US" sz="1800" i="1" dirty="0"/>
              <a:t> </a:t>
            </a:r>
            <a:r>
              <a:rPr lang="en-US" sz="1800" i="1" dirty="0" err="1"/>
              <a:t>sinh</a:t>
            </a:r>
            <a:r>
              <a:rPr lang="en-US" sz="1800" i="1" dirty="0"/>
              <a:t> </a:t>
            </a:r>
            <a:r>
              <a:rPr lang="en-US" sz="1800" i="1" dirty="0" err="1"/>
              <a:t>ăn</a:t>
            </a:r>
            <a:r>
              <a:rPr lang="en-US" sz="1800" i="1" dirty="0"/>
              <a:t> </a:t>
            </a:r>
            <a:r>
              <a:rPr lang="en-US" sz="1800" i="1" dirty="0" err="1"/>
              <a:t>uống</a:t>
            </a:r>
            <a:r>
              <a:rPr lang="en-US" sz="1800" i="1" dirty="0"/>
              <a:t> </a:t>
            </a:r>
            <a:r>
              <a:rPr lang="en-US" sz="1800" i="1" dirty="0" err="1"/>
              <a:t>chưa</a:t>
            </a:r>
            <a:r>
              <a:rPr lang="en-US" sz="1800" i="1" dirty="0"/>
              <a:t> </a:t>
            </a:r>
            <a:r>
              <a:rPr lang="en-US" sz="1800" i="1" dirty="0" err="1"/>
              <a:t>hợp</a:t>
            </a:r>
            <a:r>
              <a:rPr lang="en-US" sz="1800" i="1" dirty="0"/>
              <a:t> </a:t>
            </a:r>
            <a:r>
              <a:rPr lang="en-US" sz="1800" i="1" dirty="0" err="1"/>
              <a:t>lí</a:t>
            </a:r>
            <a:r>
              <a:rPr lang="en-US" sz="1800" i="1" dirty="0"/>
              <a:t> ở </a:t>
            </a:r>
            <a:r>
              <a:rPr lang="en-US" sz="1800" i="1" dirty="0" err="1"/>
              <a:t>địa</a:t>
            </a:r>
            <a:r>
              <a:rPr lang="en-US" sz="1800" i="1" dirty="0"/>
              <a:t> </a:t>
            </a:r>
            <a:r>
              <a:rPr lang="en-US" sz="1800" i="1" dirty="0" err="1"/>
              <a:t>phương</a:t>
            </a:r>
            <a:r>
              <a:rPr lang="en-US" sz="1800" i="1" dirty="0"/>
              <a:t> </a:t>
            </a:r>
            <a:r>
              <a:rPr lang="en-US" sz="1800" i="1" dirty="0" err="1"/>
              <a:t>em</a:t>
            </a:r>
            <a:r>
              <a:rPr lang="en-US" sz="1800" i="1" dirty="0"/>
              <a:t> </a:t>
            </a:r>
            <a:r>
              <a:rPr lang="en-US" sz="1800" i="1" dirty="0" err="1"/>
              <a:t>và</a:t>
            </a:r>
            <a:r>
              <a:rPr lang="en-US" sz="1800" i="1" dirty="0"/>
              <a:t> </a:t>
            </a:r>
            <a:r>
              <a:rPr lang="en-US" sz="1800" i="1" dirty="0" err="1"/>
              <a:t>biện</a:t>
            </a:r>
            <a:r>
              <a:rPr lang="en-US" sz="1800" i="1" dirty="0"/>
              <a:t> </a:t>
            </a:r>
            <a:r>
              <a:rPr lang="en-US" sz="1800" i="1" dirty="0" err="1"/>
              <a:t>pháp</a:t>
            </a:r>
            <a:r>
              <a:rPr lang="en-US" sz="1800" i="1" dirty="0"/>
              <a:t> </a:t>
            </a:r>
            <a:r>
              <a:rPr lang="en-US" sz="1800" i="1" dirty="0" err="1"/>
              <a:t>phòng</a:t>
            </a:r>
            <a:r>
              <a:rPr lang="en-US" sz="1800" i="1" dirty="0"/>
              <a:t>, </a:t>
            </a:r>
            <a:r>
              <a:rPr lang="en-US" sz="1800" i="1" dirty="0" err="1"/>
              <a:t>tránh</a:t>
            </a:r>
            <a:r>
              <a:rPr lang="en-US" sz="1800" i="1" dirty="0"/>
              <a:t> </a:t>
            </a:r>
            <a:r>
              <a:rPr lang="en-US" sz="1800" i="1" dirty="0" err="1"/>
              <a:t>theo</a:t>
            </a:r>
            <a:r>
              <a:rPr lang="en-US" sz="1800" i="1" dirty="0"/>
              <a:t> </a:t>
            </a:r>
            <a:r>
              <a:rPr lang="en-US" sz="1800" i="1" dirty="0" err="1"/>
              <a:t>gợi</a:t>
            </a:r>
            <a:r>
              <a:rPr lang="en-US" sz="1800" i="1" dirty="0"/>
              <a:t> ý </a:t>
            </a:r>
            <a:r>
              <a:rPr lang="en-US" sz="1800" i="1" dirty="0" err="1"/>
              <a:t>bảng</a:t>
            </a:r>
            <a:r>
              <a:rPr lang="en-US" sz="1800" i="1" dirty="0"/>
              <a:t> </a:t>
            </a:r>
            <a:r>
              <a:rPr lang="en-US" sz="1800" i="1" dirty="0" err="1"/>
              <a:t>sau</a:t>
            </a:r>
            <a:r>
              <a:rPr lang="en-US" sz="1800" i="1" dirty="0"/>
              <a:t>: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605F56BA-72EE-457C-B84A-1BF8FB1BD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066325"/>
              </p:ext>
            </p:extLst>
          </p:nvPr>
        </p:nvGraphicFramePr>
        <p:xfrm>
          <a:off x="1214053" y="2447222"/>
          <a:ext cx="6746108" cy="2122170"/>
        </p:xfrm>
        <a:graphic>
          <a:graphicData uri="http://schemas.openxmlformats.org/drawingml/2006/table">
            <a:tbl>
              <a:tblPr>
                <a:tableStyleId>{F2DE63D5-997A-4646-A377-4702673A728D}</a:tableStyleId>
              </a:tblPr>
              <a:tblGrid>
                <a:gridCol w="3373054">
                  <a:extLst>
                    <a:ext uri="{9D8B030D-6E8A-4147-A177-3AD203B41FA5}">
                      <a16:colId xmlns:a16="http://schemas.microsoft.com/office/drawing/2014/main" val="3723365294"/>
                    </a:ext>
                  </a:extLst>
                </a:gridCol>
                <a:gridCol w="3373054">
                  <a:extLst>
                    <a:ext uri="{9D8B030D-6E8A-4147-A177-3AD203B41FA5}">
                      <a16:colId xmlns:a16="http://schemas.microsoft.com/office/drawing/2014/main" val="1492951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Tên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bệnh</a:t>
                      </a:r>
                      <a:endParaRPr lang="en-US" sz="18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Biện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pháp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phòng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tránh</a:t>
                      </a:r>
                      <a:endParaRPr lang="en-US" sz="18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114533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vi-VN" sz="180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Trẻ em bị suy dinh dưỡng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 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37685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sz="180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Trẻ em bị thừa cân béo phì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 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758690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sz="180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Trẻ em bị tiêu chảy do ăn uống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80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 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0845682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…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 </a:t>
                      </a:r>
                    </a:p>
                    <a:p>
                      <a:pPr fontAlgn="t"/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 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36185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55159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B891C4B9-32DD-4B0C-B595-A3AD845292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131442"/>
              </p:ext>
            </p:extLst>
          </p:nvPr>
        </p:nvGraphicFramePr>
        <p:xfrm>
          <a:off x="361950" y="24808"/>
          <a:ext cx="8420100" cy="5084826"/>
        </p:xfrm>
        <a:graphic>
          <a:graphicData uri="http://schemas.openxmlformats.org/drawingml/2006/table">
            <a:tbl>
              <a:tblPr>
                <a:tableStyleId>{F2DE63D5-997A-4646-A377-4702673A728D}</a:tableStyleId>
              </a:tblPr>
              <a:tblGrid>
                <a:gridCol w="4210050">
                  <a:extLst>
                    <a:ext uri="{9D8B030D-6E8A-4147-A177-3AD203B41FA5}">
                      <a16:colId xmlns:a16="http://schemas.microsoft.com/office/drawing/2014/main" val="3723365294"/>
                    </a:ext>
                  </a:extLst>
                </a:gridCol>
                <a:gridCol w="4210050">
                  <a:extLst>
                    <a:ext uri="{9D8B030D-6E8A-4147-A177-3AD203B41FA5}">
                      <a16:colId xmlns:a16="http://schemas.microsoft.com/office/drawing/2014/main" val="149295170"/>
                    </a:ext>
                  </a:extLst>
                </a:gridCol>
              </a:tblGrid>
              <a:tr h="320225"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Tên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bệnh</a:t>
                      </a:r>
                      <a:endParaRPr lang="en-US" sz="18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Biện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pháp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phòng</a:t>
                      </a:r>
                      <a:r>
                        <a:rPr lang="en-US" sz="18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tránh</a:t>
                      </a:r>
                      <a:endParaRPr lang="en-US" sz="18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1453345"/>
                  </a:ext>
                </a:extLst>
              </a:tr>
              <a:tr h="803394"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vi-VN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Trẻ em bị suy dinh dưỡng</a:t>
                      </a: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 </a:t>
                      </a:r>
                      <a:r>
                        <a:rPr lang="vi-VN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Quan tâm đến chế độ ăn, bổ sung đầy đủ chất dinh dưỡng thông qua các thực phẩm giàu đạm, chất béo và vitamin.</a:t>
                      </a: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7685572"/>
                  </a:ext>
                </a:extLst>
              </a:tr>
              <a:tr h="803394"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Trẻ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em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bị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thừa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cân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béo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phì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 </a:t>
                      </a:r>
                      <a:r>
                        <a:rPr lang="vi-VN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Giảm lượng tinh bột và chất béo trong khẩu phần ăn của trẻ, đồng thời bổ sung nhiều rau xanh. Không nên ăn nhiều đồ chiên rán.</a:t>
                      </a:r>
                      <a:endParaRPr lang="en-US" sz="1800" b="0" i="0" u="none" strike="noStrike" cap="none" dirty="0">
                        <a:solidFill>
                          <a:schemeClr val="accent6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5869074"/>
                  </a:ext>
                </a:extLst>
              </a:tr>
              <a:tr h="803394"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Trẻ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em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bị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tiêu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chảy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do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ăn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uống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 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Đảm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bảo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vệ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sinh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an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toàn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thực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phẩm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trong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quá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trình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chế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biến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thức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ăn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tránh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sử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dụng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những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thực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phẩm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không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rõ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nguồn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800" b="0" i="0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gốc</a:t>
                      </a:r>
                      <a:r>
                        <a:rPr lang="en-US" sz="1800" b="0" i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8456823"/>
                  </a:ext>
                </a:extLst>
              </a:tr>
              <a:tr h="723991"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vi-VN" sz="1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Trẻ chậm phát tiển tư duy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en-US" sz="18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  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Nên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cho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trẻ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uống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nhiều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sữa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và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các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thực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phẩm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hỗ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trợ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phát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triển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trí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800" b="0" i="0" u="none" strike="noStrike" cap="none" dirty="0" err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não</a:t>
                      </a:r>
                      <a:r>
                        <a:rPr lang="en-US" sz="1800" b="0" i="0" u="none" strike="noStrike" cap="non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.</a:t>
                      </a:r>
                      <a:endParaRPr lang="en-US" sz="18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6185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002045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23D45B40-343C-43D1-7419-7BF8366788F7}"/>
              </a:ext>
            </a:extLst>
          </p:cNvPr>
          <p:cNvSpPr/>
          <p:nvPr/>
        </p:nvSpPr>
        <p:spPr>
          <a:xfrm>
            <a:off x="522514" y="437266"/>
            <a:ext cx="8360229" cy="4299833"/>
          </a:xfrm>
          <a:prstGeom prst="roundRect">
            <a:avLst/>
          </a:prstGeom>
          <a:solidFill>
            <a:srgbClr val="FBEE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endParaRPr lang="en-US" sz="1600" dirty="0">
              <a:solidFill>
                <a:schemeClr val="bg1">
                  <a:lumMod val="1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32" name="Picture 19">
            <a:extLst>
              <a:ext uri="{FF2B5EF4-FFF2-40B4-BE49-F238E27FC236}">
                <a16:creationId xmlns:a16="http://schemas.microsoft.com/office/drawing/2014/main" id="{BF7392E9-02EC-97FE-4851-03B74B83680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75132" y="-755098"/>
            <a:ext cx="901713" cy="151019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EA87386-8614-991F-8456-479A058AA02D}"/>
              </a:ext>
            </a:extLst>
          </p:cNvPr>
          <p:cNvSpPr txBox="1"/>
          <p:nvPr/>
        </p:nvSpPr>
        <p:spPr>
          <a:xfrm>
            <a:off x="669159" y="629796"/>
            <a:ext cx="7337822" cy="11546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600" dirty="0" err="1">
                <a:latin typeface="+mn-lt"/>
              </a:rPr>
              <a:t>Nhu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cầu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nước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của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động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phụ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thuộc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vào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loài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kích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thước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thể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độ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tuổi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thức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ăn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nhiệt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độ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của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môi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trường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cường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độ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hoạt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động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của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thể</a:t>
            </a:r>
            <a:r>
              <a:rPr lang="en-US" sz="1600" dirty="0">
                <a:latin typeface="+mn-lt"/>
              </a:rPr>
              <a:t>. </a:t>
            </a:r>
            <a:r>
              <a:rPr lang="en-US" sz="1600" dirty="0" err="1">
                <a:latin typeface="+mn-lt"/>
              </a:rPr>
              <a:t>Cơ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thể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được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cung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cấp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nước</a:t>
            </a:r>
            <a:r>
              <a:rPr lang="en-US" sz="1600" dirty="0">
                <a:latin typeface="+mn-lt"/>
              </a:rPr>
              <a:t> qua </a:t>
            </a:r>
            <a:r>
              <a:rPr lang="en-US" sz="1600" dirty="0" err="1">
                <a:latin typeface="+mn-lt"/>
              </a:rPr>
              <a:t>thức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ăn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và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nước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uống</a:t>
            </a:r>
            <a:r>
              <a:rPr lang="en-US" sz="1600" dirty="0">
                <a:latin typeface="+mn-lt"/>
              </a:rPr>
              <a:t>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A5FCAFC-A989-87EB-2EE9-127434AE79F1}"/>
              </a:ext>
            </a:extLst>
          </p:cNvPr>
          <p:cNvSpPr txBox="1"/>
          <p:nvPr/>
        </p:nvSpPr>
        <p:spPr>
          <a:xfrm>
            <a:off x="684541" y="1695310"/>
            <a:ext cx="7671513" cy="7853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600" dirty="0" err="1">
                <a:latin typeface="+mn-lt"/>
              </a:rPr>
              <a:t>Trao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đổi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dinh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dưỡng</a:t>
            </a:r>
            <a:r>
              <a:rPr lang="en-US" sz="1600" dirty="0">
                <a:latin typeface="+mn-lt"/>
              </a:rPr>
              <a:t> ở </a:t>
            </a:r>
            <a:r>
              <a:rPr lang="en-US" sz="1600" dirty="0" err="1">
                <a:latin typeface="+mn-lt"/>
              </a:rPr>
              <a:t>động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đa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bào</a:t>
            </a:r>
            <a:r>
              <a:rPr lang="en-US" sz="1600" dirty="0">
                <a:latin typeface="+mn-lt"/>
              </a:rPr>
              <a:t> (</a:t>
            </a:r>
            <a:r>
              <a:rPr lang="en-US" sz="1600" dirty="0" err="1">
                <a:latin typeface="+mn-lt"/>
              </a:rPr>
              <a:t>ví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dụ</a:t>
            </a:r>
            <a:r>
              <a:rPr lang="en-US" sz="1600" dirty="0">
                <a:latin typeface="+mn-lt"/>
              </a:rPr>
              <a:t> ở </a:t>
            </a:r>
            <a:r>
              <a:rPr lang="en-US" sz="1600" dirty="0" err="1">
                <a:latin typeface="+mn-lt"/>
              </a:rPr>
              <a:t>người</a:t>
            </a:r>
            <a:r>
              <a:rPr lang="en-US" sz="1600" dirty="0">
                <a:latin typeface="+mn-lt"/>
              </a:rPr>
              <a:t>) </a:t>
            </a:r>
            <a:r>
              <a:rPr lang="en-US" sz="1600" dirty="0" err="1">
                <a:latin typeface="+mn-lt"/>
              </a:rPr>
              <a:t>thực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hiện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chủ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yếu</a:t>
            </a:r>
            <a:r>
              <a:rPr lang="en-US" sz="1600" dirty="0">
                <a:latin typeface="+mn-lt"/>
              </a:rPr>
              <a:t> qua con </a:t>
            </a:r>
            <a:r>
              <a:rPr lang="en-US" sz="1600" dirty="0" err="1">
                <a:latin typeface="+mn-lt"/>
              </a:rPr>
              <a:t>đường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từ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tiêu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hoá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đến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chuyển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và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bài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tiết</a:t>
            </a:r>
            <a:r>
              <a:rPr lang="en-US" sz="1600" dirty="0">
                <a:latin typeface="+mn-lt"/>
              </a:rPr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A588ACB-8989-F7C9-BEDD-7CDB7C9679CB}"/>
              </a:ext>
            </a:extLst>
          </p:cNvPr>
          <p:cNvSpPr txBox="1"/>
          <p:nvPr/>
        </p:nvSpPr>
        <p:spPr>
          <a:xfrm>
            <a:off x="669159" y="2436100"/>
            <a:ext cx="8036173" cy="7853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indent="-28575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  <a:buFont typeface="Wingdings" panose="05000000000000000000" pitchFamily="2" charset="2"/>
              <a:buChar char="v"/>
            </a:pPr>
            <a:r>
              <a:rPr lang="en-US" sz="1600" dirty="0" err="1">
                <a:latin typeface="+mn-lt"/>
              </a:rPr>
              <a:t>Quá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trình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dinh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dưỡng</a:t>
            </a:r>
            <a:r>
              <a:rPr lang="en-US" sz="1600" dirty="0">
                <a:latin typeface="+mn-lt"/>
              </a:rPr>
              <a:t> ở </a:t>
            </a:r>
            <a:r>
              <a:rPr lang="en-US" sz="1600" dirty="0" err="1">
                <a:latin typeface="+mn-lt"/>
              </a:rPr>
              <a:t>động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gồm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bốn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giai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đoạn</a:t>
            </a:r>
            <a:r>
              <a:rPr lang="en-US" sz="1600" dirty="0">
                <a:latin typeface="+mn-lt"/>
              </a:rPr>
              <a:t>: </a:t>
            </a:r>
            <a:r>
              <a:rPr lang="en-US" sz="1600" dirty="0" err="1">
                <a:latin typeface="+mn-lt"/>
              </a:rPr>
              <a:t>thu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nhận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tiêu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hoá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hấp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thu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thải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bã</a:t>
            </a:r>
            <a:r>
              <a:rPr lang="en-US" sz="1600" dirty="0">
                <a:latin typeface="+mn-lt"/>
              </a:rPr>
              <a:t>.</a:t>
            </a:r>
            <a:endParaRPr lang="en-US" sz="1600" dirty="0">
              <a:effectLst/>
              <a:latin typeface="+mn-lt"/>
              <a:ea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888CC2-AE1B-63BF-D63A-F1D95E1A0C31}"/>
              </a:ext>
            </a:extLst>
          </p:cNvPr>
          <p:cNvSpPr txBox="1"/>
          <p:nvPr/>
        </p:nvSpPr>
        <p:spPr>
          <a:xfrm>
            <a:off x="669159" y="3090145"/>
            <a:ext cx="7952327" cy="15240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600" dirty="0" err="1">
                <a:latin typeface="+mn-lt"/>
              </a:rPr>
              <a:t>Động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có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cấu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trúc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thể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phức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tạp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có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chuyển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các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chất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là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tuần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hoàn</a:t>
            </a:r>
            <a:r>
              <a:rPr lang="en-US" sz="1600" dirty="0">
                <a:latin typeface="+mn-lt"/>
              </a:rPr>
              <a:t>. </a:t>
            </a:r>
            <a:r>
              <a:rPr lang="en-US" sz="1600" dirty="0" err="1">
                <a:latin typeface="+mn-lt"/>
              </a:rPr>
              <a:t>người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các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chất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được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vận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chuyển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thông</a:t>
            </a:r>
            <a:r>
              <a:rPr lang="en-US" sz="1600" dirty="0">
                <a:latin typeface="+mn-lt"/>
              </a:rPr>
              <a:t> qua </a:t>
            </a:r>
            <a:r>
              <a:rPr lang="en-US" sz="1600" dirty="0" err="1">
                <a:latin typeface="+mn-lt"/>
              </a:rPr>
              <a:t>hai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vòng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tuần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hoàn</a:t>
            </a:r>
            <a:r>
              <a:rPr lang="en-US" sz="1600" dirty="0">
                <a:latin typeface="+mn-lt"/>
              </a:rPr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600" dirty="0" err="1">
                <a:latin typeface="+mn-lt"/>
              </a:rPr>
              <a:t>Thực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hiện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chế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độ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dinh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dưỡng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đủ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chất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đủ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lượng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và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vệ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sinh</a:t>
            </a:r>
            <a:r>
              <a:rPr lang="en-US" sz="1600" dirty="0">
                <a:latin typeface="+mn-lt"/>
              </a:rPr>
              <a:t> an </a:t>
            </a:r>
            <a:r>
              <a:rPr lang="en-US" sz="1600" dirty="0" err="1">
                <a:latin typeface="+mn-lt"/>
              </a:rPr>
              <a:t>toàn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thực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phẩm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giúp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cơ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thể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khoẻ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mạnh</a:t>
            </a:r>
            <a:r>
              <a:rPr lang="en-US" sz="1600" dirty="0">
                <a:latin typeface="+mn-lt"/>
              </a:rPr>
              <a:t>, </a:t>
            </a:r>
            <a:r>
              <a:rPr lang="en-US" sz="1600" dirty="0" err="1">
                <a:latin typeface="+mn-lt"/>
              </a:rPr>
              <a:t>phòng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tránh</a:t>
            </a:r>
            <a:r>
              <a:rPr lang="en-US" sz="1600" dirty="0">
                <a:latin typeface="+mn-lt"/>
              </a:rPr>
              <a:t> </a:t>
            </a:r>
            <a:r>
              <a:rPr lang="en-US" sz="1600" dirty="0" err="1">
                <a:latin typeface="+mn-lt"/>
              </a:rPr>
              <a:t>bệnh</a:t>
            </a:r>
            <a:r>
              <a:rPr lang="en-US" sz="1600" dirty="0">
                <a:latin typeface="+mn-lt"/>
              </a:rPr>
              <a:t>.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82062D58-8FB9-0496-E1D2-60B03F1EFC21}"/>
              </a:ext>
            </a:extLst>
          </p:cNvPr>
          <p:cNvSpPr/>
          <p:nvPr/>
        </p:nvSpPr>
        <p:spPr>
          <a:xfrm rot="3187226">
            <a:off x="164817" y="75405"/>
            <a:ext cx="798833" cy="793303"/>
          </a:xfrm>
          <a:prstGeom prst="ellipse">
            <a:avLst/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Graphic 17" descr="Key">
            <a:extLst>
              <a:ext uri="{FF2B5EF4-FFF2-40B4-BE49-F238E27FC236}">
                <a16:creationId xmlns:a16="http://schemas.microsoft.com/office/drawing/2014/main" id="{3E7E62DC-3EDB-6450-6E63-657A5AF89D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0079223">
            <a:off x="292507" y="29678"/>
            <a:ext cx="628040" cy="883034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FA10E0D5-6FAC-40D9-9093-33090FB02A67}"/>
              </a:ext>
            </a:extLst>
          </p:cNvPr>
          <p:cNvSpPr txBox="1"/>
          <p:nvPr/>
        </p:nvSpPr>
        <p:spPr>
          <a:xfrm>
            <a:off x="2654300" y="4522424"/>
            <a:ext cx="4673600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latin typeface="+mn-lt"/>
              </a:rPr>
              <a:t>• •.•</a:t>
            </a:r>
          </a:p>
        </p:txBody>
      </p:sp>
    </p:spTree>
    <p:extLst>
      <p:ext uri="{BB962C8B-B14F-4D97-AF65-F5344CB8AC3E}">
        <p14:creationId xmlns:p14="http://schemas.microsoft.com/office/powerpoint/2010/main" val="26659939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build="p"/>
      <p:bldP spid="9" grpId="0" build="p"/>
      <p:bldP spid="11" grpId="0" build="p"/>
      <p:bldP spid="12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0000">
            <a:alpha val="27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tar: 5 Points 9">
            <a:extLst>
              <a:ext uri="{FF2B5EF4-FFF2-40B4-BE49-F238E27FC236}">
                <a16:creationId xmlns:a16="http://schemas.microsoft.com/office/drawing/2014/main" id="{75FE17B7-0B29-42F7-9F5D-E9FC82F61E90}"/>
              </a:ext>
            </a:extLst>
          </p:cNvPr>
          <p:cNvSpPr/>
          <p:nvPr/>
        </p:nvSpPr>
        <p:spPr>
          <a:xfrm>
            <a:off x="2988129" y="987879"/>
            <a:ext cx="3167743" cy="3167743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en-US" sz="1350" kern="12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E8F67B-0360-4E64-A353-BF62688823B3}"/>
              </a:ext>
            </a:extLst>
          </p:cNvPr>
          <p:cNvSpPr/>
          <p:nvPr/>
        </p:nvSpPr>
        <p:spPr>
          <a:xfrm>
            <a:off x="2107864" y="645501"/>
            <a:ext cx="4928272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sz="4050" b="1" kern="120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 NAM VÔ ĐỊCH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EA600BF-C2ED-4957-AC00-A80D89F47D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0134" y="2487436"/>
            <a:ext cx="371475" cy="32861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5D9B580-C5E8-45B2-A1EF-E7199F53C9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9219" y="1728785"/>
            <a:ext cx="371475" cy="32861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7EDFB4C-4700-4A7B-9607-731565FBCF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276" y="1435891"/>
            <a:ext cx="371475" cy="32861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E7D0E068-19C2-43F5-B460-BC1DB84965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3765" y="2057398"/>
            <a:ext cx="371475" cy="32861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AF924DE-F71B-40AE-A7C8-052F663021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5796" y="2547595"/>
            <a:ext cx="371475" cy="32861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37D38D4-0C76-471D-AA2B-3A58640124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2774" y="2383289"/>
            <a:ext cx="371475" cy="328613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2AC131E-4AC7-4656-8620-E8BD9A61AFB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02" b="96075" l="5859" r="66895">
                        <a14:foregroundMark x1="39355" y1="58073" x2="41797" y2="94737"/>
                        <a14:foregroundMark x1="37207" y1="93845" x2="46680" y2="93845"/>
                        <a14:foregroundMark x1="39063" y1="94737" x2="47266" y2="95004"/>
                        <a14:foregroundMark x1="38184" y1="93310" x2="50586" y2="8858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9781" r="29256"/>
          <a:stretch/>
        </p:blipFill>
        <p:spPr>
          <a:xfrm>
            <a:off x="-253652" y="2504906"/>
            <a:ext cx="2211558" cy="274532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95CAE58-9B77-499B-8225-17C5C1AD251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6589" b="100000" l="30273" r="100000">
                        <a14:foregroundMark x1="60449" y1="75521" x2="64160" y2="75521"/>
                        <a14:foregroundMark x1="37109" y1="71094" x2="38574" y2="70052"/>
                        <a14:foregroundMark x1="37109" y1="71354" x2="37109" y2="72135"/>
                        <a14:foregroundMark x1="36230" y1="95182" x2="34766" y2="99870"/>
                        <a14:foregroundMark x1="64941" y1="95833" x2="66211" y2="99870"/>
                        <a14:foregroundMark x1="73828" y1="95833" x2="76465" y2="97396"/>
                        <a14:foregroundMark x1="80176" y1="92969" x2="84473" y2="95703"/>
                        <a14:foregroundMark x1="93945" y1="93099" x2="99219" y2="98047"/>
                        <a14:foregroundMark x1="40820" y1="67057" x2="43848" y2="68620"/>
                        <a14:foregroundMark x1="46094" y1="65495" x2="46484" y2="67057"/>
                        <a14:backgroundMark x1="34766" y1="78776" x2="34961" y2="77865"/>
                        <a14:backgroundMark x1="45508" y1="80859" x2="46484" y2="80599"/>
                        <a14:backgroundMark x1="44434" y1="65234" x2="45117" y2="66406"/>
                        <a14:backgroundMark x1="36035" y1="73828" x2="35742" y2="74609"/>
                        <a14:backgroundMark x1="46094" y1="67969" x2="45508" y2="66667"/>
                        <a14:backgroundMark x1="42773" y1="65234" x2="44043" y2="65495"/>
                        <a14:backgroundMark x1="56152" y1="60026" x2="54297" y2="59505"/>
                        <a14:backgroundMark x1="56348" y1="74349" x2="56836" y2="748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905" t="36722" b="5175"/>
          <a:stretch/>
        </p:blipFill>
        <p:spPr>
          <a:xfrm>
            <a:off x="5163221" y="2726038"/>
            <a:ext cx="4054947" cy="2417462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1E429FBD-C62A-4B78-B188-3CE5FC4520CC}"/>
              </a:ext>
            </a:extLst>
          </p:cNvPr>
          <p:cNvSpPr/>
          <p:nvPr/>
        </p:nvSpPr>
        <p:spPr>
          <a:xfrm>
            <a:off x="1607598" y="1570956"/>
            <a:ext cx="5928803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sz="4050" b="1" kern="1200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black"/>
                </a:solidFill>
                <a:effectLst>
                  <a:outerShdw blurRad="12700" dist="38100" dir="2700000" algn="tl" rotWithShape="0">
                    <a:srgbClr val="5B9BD5">
                      <a:lumMod val="60000"/>
                      <a:lumOff val="40000"/>
                    </a:srgbClr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EM TẬP LÀM THỦ MÔN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E429FBD-C62A-4B78-B188-3CE5FC4520CC}"/>
              </a:ext>
            </a:extLst>
          </p:cNvPr>
          <p:cNvSpPr/>
          <p:nvPr/>
        </p:nvSpPr>
        <p:spPr>
          <a:xfrm>
            <a:off x="2040701" y="2577491"/>
            <a:ext cx="5062604" cy="346249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sz="1800" b="1" kern="1200" spc="38" dirty="0">
                <a:ln w="9525" cmpd="sng">
                  <a:solidFill>
                    <a:srgbClr val="4472C4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4472C4">
                      <a:alpha val="40000"/>
                    </a:srgbClr>
                  </a:glo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PHIÊN BẢN DÀNH CHO CÂU HỎI 4 ĐÁP ÁN</a:t>
            </a:r>
          </a:p>
        </p:txBody>
      </p:sp>
    </p:spTree>
    <p:extLst>
      <p:ext uri="{BB962C8B-B14F-4D97-AF65-F5344CB8AC3E}">
        <p14:creationId xmlns:p14="http://schemas.microsoft.com/office/powerpoint/2010/main" val="107718494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1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iua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758" y="786983"/>
            <a:ext cx="946486" cy="1257409"/>
          </a:xfrm>
          <a:prstGeom prst="rect">
            <a:avLst/>
          </a:prstGeom>
        </p:spPr>
      </p:pic>
      <p:pic>
        <p:nvPicPr>
          <p:cNvPr id="5" name="tha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7157" y="572080"/>
            <a:ext cx="946486" cy="1472312"/>
          </a:xfrm>
          <a:prstGeom prst="rect">
            <a:avLst/>
          </a:prstGeom>
        </p:spPr>
      </p:pic>
      <p:pic>
        <p:nvPicPr>
          <p:cNvPr id="6" name="thua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7315" y="983596"/>
            <a:ext cx="585267" cy="1060796"/>
          </a:xfrm>
          <a:prstGeom prst="rect">
            <a:avLst/>
          </a:prstGeom>
        </p:spPr>
      </p:pic>
      <p:pic>
        <p:nvPicPr>
          <p:cNvPr id="7" name="bo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239" y="2585120"/>
            <a:ext cx="443522" cy="443522"/>
          </a:xfrm>
          <a:prstGeom prst="rect">
            <a:avLst/>
          </a:prstGeom>
        </p:spPr>
      </p:pic>
      <p:sp>
        <p:nvSpPr>
          <p:cNvPr id="8" name="cauhoi"/>
          <p:cNvSpPr/>
          <p:nvPr/>
        </p:nvSpPr>
        <p:spPr>
          <a:xfrm>
            <a:off x="80009" y="2790496"/>
            <a:ext cx="8983980" cy="77887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hỏi số </a:t>
            </a:r>
            <a:r>
              <a:rPr lang="en-US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Nước chiếm bao nhiêu % trong cơ thể người?</a:t>
            </a:r>
            <a:endParaRPr lang="vi-VN" sz="2100" kern="1200" noProof="1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1"/>
          <p:cNvSpPr/>
          <p:nvPr/>
        </p:nvSpPr>
        <p:spPr>
          <a:xfrm>
            <a:off x="80010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 – 70%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3"/>
          <p:cNvSpPr/>
          <p:nvPr/>
        </p:nvSpPr>
        <p:spPr>
          <a:xfrm>
            <a:off x="80009" y="4413448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85 -  90%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2"/>
          <p:cNvSpPr/>
          <p:nvPr/>
        </p:nvSpPr>
        <p:spPr>
          <a:xfrm>
            <a:off x="4793761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75 - 80%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4"/>
          <p:cNvSpPr/>
          <p:nvPr/>
        </p:nvSpPr>
        <p:spPr>
          <a:xfrm>
            <a:off x="4793760" y="4396330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55 – 60%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084" y="41682"/>
            <a:ext cx="2167316" cy="106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4286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2383 -0.31643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98" y="-1583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1625 -0.0210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25" y="-1065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e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3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2734 -0.24768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67" y="-1238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39 -0.02454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63" y="-1227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5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250"/>
                            </p:stCondLst>
                            <p:childTnLst>
                              <p:par>
                                <p:cTn id="57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6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"/>
                            </p:stCondLst>
                            <p:childTnLst>
                              <p:par>
                                <p:cTn id="72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1589 -0.22523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" y="-1127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78 -0.02592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89" y="-129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250"/>
                            </p:stCondLst>
                            <p:childTnLst>
                              <p:par>
                                <p:cTn id="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250"/>
                            </p:stCondLst>
                            <p:childTnLst>
                              <p:par>
                                <p:cTn id="88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2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3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4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"/>
                            </p:stCondLst>
                            <p:childTnLst>
                              <p:par>
                                <p:cTn id="103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7643 -0.44676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80" y="-2173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5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7643 -0.44676 L -0.17422 -0.22824 " pathEditMode="relative" rAng="0" ptsTypes="AA">
                                      <p:cBhvr>
                                        <p:cTn id="10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10926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734 -0.02592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1296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500"/>
                            </p:stCondLst>
                            <p:childTnLst>
                              <p:par>
                                <p:cTn id="120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5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iua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758" y="786983"/>
            <a:ext cx="946486" cy="1257409"/>
          </a:xfrm>
          <a:prstGeom prst="rect">
            <a:avLst/>
          </a:prstGeom>
        </p:spPr>
      </p:pic>
      <p:pic>
        <p:nvPicPr>
          <p:cNvPr id="5" name="tha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7157" y="572080"/>
            <a:ext cx="946486" cy="1472312"/>
          </a:xfrm>
          <a:prstGeom prst="rect">
            <a:avLst/>
          </a:prstGeom>
        </p:spPr>
      </p:pic>
      <p:pic>
        <p:nvPicPr>
          <p:cNvPr id="6" name="thua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7315" y="983596"/>
            <a:ext cx="585267" cy="1060796"/>
          </a:xfrm>
          <a:prstGeom prst="rect">
            <a:avLst/>
          </a:prstGeom>
        </p:spPr>
      </p:pic>
      <p:pic>
        <p:nvPicPr>
          <p:cNvPr id="7" name="bo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239" y="2585120"/>
            <a:ext cx="443522" cy="443522"/>
          </a:xfrm>
          <a:prstGeom prst="rect">
            <a:avLst/>
          </a:prstGeom>
        </p:spPr>
      </p:pic>
      <p:sp>
        <p:nvSpPr>
          <p:cNvPr id="8" name="cauhoi"/>
          <p:cNvSpPr/>
          <p:nvPr/>
        </p:nvSpPr>
        <p:spPr>
          <a:xfrm>
            <a:off x="80009" y="2790496"/>
            <a:ext cx="8983980" cy="77887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vi-VN" sz="2100" b="0" i="0" u="none" strike="noStrike" kern="1200" cap="none" spc="0" normalizeH="0" baseline="0" noProof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Câu hỏi số </a:t>
            </a:r>
            <a:r>
              <a:rPr kumimoji="0" lang="en-US" sz="2100" b="0" i="0" u="none" strike="noStrike" kern="1200" cap="none" spc="0" normalizeH="0" baseline="0" noProof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2. Người trưởng thành cần cung cấp trung bình bao nhiêu lít nước mỗi ngày?</a:t>
            </a:r>
            <a:endParaRPr kumimoji="0" lang="vi-VN" sz="2100" b="0" i="0" u="none" strike="noStrike" kern="1200" cap="none" spc="0" normalizeH="0" baseline="0" noProof="1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9" name="1"/>
          <p:cNvSpPr/>
          <p:nvPr/>
        </p:nvSpPr>
        <p:spPr>
          <a:xfrm>
            <a:off x="80010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vi-VN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A. </a:t>
            </a:r>
            <a:r>
              <a:rPr kumimoji="0" lang="en-US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1,5 – 2 lít</a:t>
            </a:r>
            <a:endParaRPr kumimoji="0" lang="vi-VN" sz="2100" b="0" i="0" u="none" strike="noStrike" kern="1200" cap="none" spc="0" normalizeH="0" baseline="0" noProof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0" name="3"/>
          <p:cNvSpPr/>
          <p:nvPr/>
        </p:nvSpPr>
        <p:spPr>
          <a:xfrm>
            <a:off x="80009" y="4413448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vi-VN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C. </a:t>
            </a:r>
            <a:r>
              <a:rPr kumimoji="0" lang="en-US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2 – 2,5 lít</a:t>
            </a:r>
            <a:endParaRPr kumimoji="0" lang="vi-VN" sz="2100" b="0" i="0" u="none" strike="noStrike" kern="1200" cap="none" spc="0" normalizeH="0" baseline="0" noProof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2"/>
          <p:cNvSpPr/>
          <p:nvPr/>
        </p:nvSpPr>
        <p:spPr>
          <a:xfrm>
            <a:off x="4793761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vi-VN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B.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0,5</a:t>
            </a:r>
            <a:r>
              <a:rPr kumimoji="0" lang="en-US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– 1 lít</a:t>
            </a:r>
            <a:endParaRPr kumimoji="0" lang="vi-VN" sz="2100" b="0" i="0" u="none" strike="noStrike" kern="1200" cap="none" spc="0" normalizeH="0" baseline="0" noProof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4"/>
          <p:cNvSpPr/>
          <p:nvPr/>
        </p:nvSpPr>
        <p:spPr>
          <a:xfrm>
            <a:off x="4793760" y="4396330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vi-VN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D. </a:t>
            </a:r>
            <a:r>
              <a:rPr kumimoji="0" lang="en-US" sz="2100" b="0" i="0" u="none" strike="noStrike" kern="120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2,5 – 3 lít</a:t>
            </a:r>
            <a:endParaRPr kumimoji="0" lang="vi-VN" sz="2100" b="0" i="0" u="none" strike="noStrike" kern="1200" cap="none" spc="0" normalizeH="0" baseline="0" noProof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084" y="41682"/>
            <a:ext cx="2167316" cy="106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266706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2383 -0.31643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98" y="-1583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1625 -0.0210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25" y="-1065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e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3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2734 -0.24768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67" y="-1238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39 -0.02454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63" y="-1227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5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250"/>
                            </p:stCondLst>
                            <p:childTnLst>
                              <p:par>
                                <p:cTn id="57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6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"/>
                            </p:stCondLst>
                            <p:childTnLst>
                              <p:par>
                                <p:cTn id="72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1589 -0.22523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" y="-1127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78 -0.02592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89" y="-129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250"/>
                            </p:stCondLst>
                            <p:childTnLst>
                              <p:par>
                                <p:cTn id="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250"/>
                            </p:stCondLst>
                            <p:childTnLst>
                              <p:par>
                                <p:cTn id="88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2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3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4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"/>
                            </p:stCondLst>
                            <p:childTnLst>
                              <p:par>
                                <p:cTn id="103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7643 -0.44676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80" y="-2173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5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7643 -0.44676 L -0.17422 -0.22824 " pathEditMode="relative" rAng="0" ptsTypes="AA">
                                      <p:cBhvr>
                                        <p:cTn id="10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10926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734 -0.02592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1296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500"/>
                            </p:stCondLst>
                            <p:childTnLst>
                              <p:par>
                                <p:cTn id="120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5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iua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758" y="786983"/>
            <a:ext cx="946486" cy="1257409"/>
          </a:xfrm>
          <a:prstGeom prst="rect">
            <a:avLst/>
          </a:prstGeom>
        </p:spPr>
      </p:pic>
      <p:pic>
        <p:nvPicPr>
          <p:cNvPr id="5" name="tha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9228" y="572080"/>
            <a:ext cx="946486" cy="1472312"/>
          </a:xfrm>
          <a:prstGeom prst="rect">
            <a:avLst/>
          </a:prstGeom>
        </p:spPr>
      </p:pic>
      <p:pic>
        <p:nvPicPr>
          <p:cNvPr id="6" name="thua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7315" y="983596"/>
            <a:ext cx="585267" cy="1060796"/>
          </a:xfrm>
          <a:prstGeom prst="rect">
            <a:avLst/>
          </a:prstGeom>
        </p:spPr>
      </p:pic>
      <p:pic>
        <p:nvPicPr>
          <p:cNvPr id="7" name="bo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239" y="2585120"/>
            <a:ext cx="443522" cy="443522"/>
          </a:xfrm>
          <a:prstGeom prst="rect">
            <a:avLst/>
          </a:prstGeom>
        </p:spPr>
      </p:pic>
      <p:sp>
        <p:nvSpPr>
          <p:cNvPr id="8" name="cauhoi"/>
          <p:cNvSpPr/>
          <p:nvPr/>
        </p:nvSpPr>
        <p:spPr>
          <a:xfrm>
            <a:off x="80009" y="2790496"/>
            <a:ext cx="8983980" cy="77887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hỏi số 3</a:t>
            </a:r>
            <a:r>
              <a:rPr lang="en-US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Thức ăn từ ngoài đi vào trong cơ thể thông qua</a:t>
            </a: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sp>
        <p:nvSpPr>
          <p:cNvPr id="9" name="1"/>
          <p:cNvSpPr/>
          <p:nvPr/>
        </p:nvSpPr>
        <p:spPr>
          <a:xfrm>
            <a:off x="80010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Dạ dày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3"/>
          <p:cNvSpPr/>
          <p:nvPr/>
        </p:nvSpPr>
        <p:spPr>
          <a:xfrm>
            <a:off x="80009" y="4413448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Miệng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2"/>
          <p:cNvSpPr/>
          <p:nvPr/>
        </p:nvSpPr>
        <p:spPr>
          <a:xfrm>
            <a:off x="4793761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Thực quản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4"/>
          <p:cNvSpPr/>
          <p:nvPr/>
        </p:nvSpPr>
        <p:spPr>
          <a:xfrm>
            <a:off x="4793760" y="4396330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Ruột non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1026" y="247440"/>
            <a:ext cx="2167316" cy="106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108147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02422 -0.41019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20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2422 -0.41018 L 0.02422 -0.24143 " pathEditMode="relative" rAng="0" ptsTypes="AA">
                                      <p:cBhvr>
                                        <p:cTn id="1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26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39 -0.02454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63" y="-122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6" presetClass="emph" presetSubtype="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50"/>
                            </p:stCondLst>
                            <p:childTnLst>
                              <p:par>
                                <p:cTn id="42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5169 -0.23866 " pathEditMode="relative" rAng="0" ptsTypes="AA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119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578 -0.02592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89" y="-129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250"/>
                            </p:stCondLst>
                            <p:childTnLst>
                              <p:par>
                                <p:cTn id="58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"/>
                            </p:stCondLst>
                            <p:childTnLst>
                              <p:par>
                                <p:cTn id="73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4167 -0.31481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1574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075 -0.00231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-116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8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250"/>
                            </p:stCondLst>
                            <p:childTnLst>
                              <p:par>
                                <p:cTn id="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ee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50"/>
                            </p:stCondLst>
                            <p:childTnLst>
                              <p:par>
                                <p:cTn id="104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17148 -0.24305 " pathEditMode="relative" rAng="0" ptsTypes="AA">
                                      <p:cBhvr>
                                        <p:cTn id="1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81" y="-1215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7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7734 -0.02592 " pathEditMode="relative" rAng="0" ptsTypes="AA">
                                      <p:cBhvr>
                                        <p:cTn id="1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1296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250"/>
                            </p:stCondLst>
                            <p:childTnLst>
                              <p:par>
                                <p:cTn id="120" presetID="26" presetClass="emph" presetSubtype="0" repeatCount="3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0" grpId="1" animBg="1"/>
      <p:bldP spid="10" grpId="2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iua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758" y="786983"/>
            <a:ext cx="946486" cy="1257409"/>
          </a:xfrm>
          <a:prstGeom prst="rect">
            <a:avLst/>
          </a:prstGeom>
        </p:spPr>
      </p:pic>
      <p:pic>
        <p:nvPicPr>
          <p:cNvPr id="5" name="tha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0359" y="572080"/>
            <a:ext cx="946486" cy="1472312"/>
          </a:xfrm>
          <a:prstGeom prst="rect">
            <a:avLst/>
          </a:prstGeom>
        </p:spPr>
      </p:pic>
      <p:pic>
        <p:nvPicPr>
          <p:cNvPr id="6" name="thua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7119" y="902740"/>
            <a:ext cx="585267" cy="1060796"/>
          </a:xfrm>
          <a:prstGeom prst="rect">
            <a:avLst/>
          </a:prstGeom>
        </p:spPr>
      </p:pic>
      <p:pic>
        <p:nvPicPr>
          <p:cNvPr id="7" name="bo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239" y="2585120"/>
            <a:ext cx="443522" cy="443522"/>
          </a:xfrm>
          <a:prstGeom prst="rect">
            <a:avLst/>
          </a:prstGeom>
        </p:spPr>
      </p:pic>
      <p:sp>
        <p:nvSpPr>
          <p:cNvPr id="8" name="cauhoi"/>
          <p:cNvSpPr/>
          <p:nvPr/>
        </p:nvSpPr>
        <p:spPr>
          <a:xfrm>
            <a:off x="80009" y="2790496"/>
            <a:ext cx="8983980" cy="77887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Câu hỏi số </a:t>
            </a:r>
            <a:r>
              <a:rPr lang="en-US" sz="2100" kern="1200" noProof="1">
                <a:solidFill>
                  <a:prstClr val="black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4. Các chất nào sau đây được hệ tuần hoàn vận chuyển đến các cơ quan bài tiết</a:t>
            </a: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?</a:t>
            </a:r>
          </a:p>
        </p:txBody>
      </p:sp>
      <p:sp>
        <p:nvSpPr>
          <p:cNvPr id="9" name="1"/>
          <p:cNvSpPr/>
          <p:nvPr/>
        </p:nvSpPr>
        <p:spPr>
          <a:xfrm>
            <a:off x="80010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A. </a:t>
            </a:r>
            <a:r>
              <a:rPr lang="en-US" sz="2100" kern="1200" noProof="1">
                <a:solidFill>
                  <a:srgbClr val="FFFFFF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Nước, hormone, kháng thể</a:t>
            </a:r>
            <a:r>
              <a:rPr lang="vi-VN" sz="2100" kern="1200" noProof="1">
                <a:solidFill>
                  <a:srgbClr val="FFFFFF"/>
                </a:solidFill>
                <a:cs typeface="Tahoma" panose="020B0604030504040204" pitchFamily="34" charset="0"/>
              </a:rPr>
              <a:t> </a:t>
            </a:r>
            <a:endParaRPr lang="vi-VN" sz="2100" kern="1200" noProof="1">
              <a:solidFill>
                <a:srgbClr val="FFFFFF"/>
              </a:solidFill>
              <a:latin typeface="Arial" panose="020B060402020202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3"/>
          <p:cNvSpPr/>
          <p:nvPr/>
        </p:nvSpPr>
        <p:spPr>
          <a:xfrm>
            <a:off x="80009" y="4413448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120000"/>
              </a:lnSpc>
              <a:buClrTx/>
              <a:defRPr/>
            </a:pPr>
            <a:r>
              <a:rPr lang="vi-VN" sz="20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C. 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CO</a:t>
            </a:r>
            <a:r>
              <a:rPr lang="en-US" sz="2000" kern="1200" baseline="-250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2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, </a:t>
            </a:r>
            <a:r>
              <a:rPr lang="en-US" sz="2000" kern="1200" noProof="1">
                <a:solidFill>
                  <a:srgbClr val="FFFFFF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hormone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, chất dinh dưỡng.</a:t>
            </a:r>
            <a:endParaRPr lang="vi-VN" sz="2000" kern="1200" noProof="1">
              <a:solidFill>
                <a:prstClr val="white"/>
              </a:solidFill>
              <a:latin typeface="Arial" panose="020B060402020202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2"/>
          <p:cNvSpPr/>
          <p:nvPr/>
        </p:nvSpPr>
        <p:spPr>
          <a:xfrm>
            <a:off x="4793761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B.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CO</a:t>
            </a:r>
            <a:r>
              <a:rPr lang="en-US" sz="2100" kern="1200" baseline="-250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2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, các thất thải, nước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4"/>
          <p:cNvSpPr/>
          <p:nvPr/>
        </p:nvSpPr>
        <p:spPr>
          <a:xfrm>
            <a:off x="4793760" y="4396330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D. 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Nước, CO</a:t>
            </a:r>
            <a:r>
              <a:rPr lang="en-US" sz="2100" kern="1200" baseline="-250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2</a:t>
            </a:r>
            <a:r>
              <a:rPr lang="en-US" sz="2100" kern="1200" noProof="1">
                <a:solidFill>
                  <a:prstClr val="white"/>
                </a:solidFill>
                <a:latin typeface="Arial" panose="020B0604020202020204" pitchFamily="34" charset="0"/>
                <a:cs typeface="Tahoma" panose="020B0604030504040204" pitchFamily="34" charset="0"/>
              </a:rPr>
              <a:t>, kháng thể</a:t>
            </a:r>
            <a:endParaRPr lang="vi-VN" sz="2100" kern="1200" noProof="1">
              <a:solidFill>
                <a:prstClr val="white"/>
              </a:solidFill>
              <a:latin typeface="Arial" panose="020B0604020202020204" pitchFamily="34" charset="0"/>
              <a:cs typeface="Tahoma" panose="020B060403050404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4209" y="9896"/>
            <a:ext cx="2167316" cy="106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135606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10833 -0.23241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17" y="-1162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16432 -1.48148E-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16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26" presetClass="emph" presetSubtype="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3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16549 -0.30856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-1544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13932 -0.02338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66" y="-1181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5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5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ee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6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"/>
                            </p:stCondLst>
                            <p:childTnLst>
                              <p:par>
                                <p:cTn id="72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4102 -0.24514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-122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16315 0.00208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64" y="9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250"/>
                            </p:stCondLst>
                            <p:childTnLst>
                              <p:par>
                                <p:cTn id="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250"/>
                            </p:stCondLst>
                            <p:childTnLst>
                              <p:par>
                                <p:cTn id="88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3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4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"/>
                            </p:stCondLst>
                            <p:childTnLst>
                              <p:par>
                                <p:cTn id="103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18073 -0.43449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-2173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5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18073 -0.43449 L 0.18073 -0.22824 " pathEditMode="relative" rAng="0" ptsTypes="AA">
                                      <p:cBhvr>
                                        <p:cTn id="10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301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16432 -0.00231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16" y="-116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500"/>
                            </p:stCondLst>
                            <p:childTnLst>
                              <p:par>
                                <p:cTn id="120" presetID="26" presetClass="emph" presetSubtype="0" repeatCount="3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5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1" grpId="1" animBg="1"/>
      <p:bldP spid="11" grpId="2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iua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758" y="786983"/>
            <a:ext cx="946486" cy="1257409"/>
          </a:xfrm>
          <a:prstGeom prst="rect">
            <a:avLst/>
          </a:prstGeom>
        </p:spPr>
      </p:pic>
      <p:pic>
        <p:nvPicPr>
          <p:cNvPr id="5" name="tha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244" y="622086"/>
            <a:ext cx="946486" cy="1472312"/>
          </a:xfrm>
          <a:prstGeom prst="rect">
            <a:avLst/>
          </a:prstGeom>
        </p:spPr>
      </p:pic>
      <p:pic>
        <p:nvPicPr>
          <p:cNvPr id="6" name="thua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2610" y="946235"/>
            <a:ext cx="585267" cy="1060796"/>
          </a:xfrm>
          <a:prstGeom prst="rect">
            <a:avLst/>
          </a:prstGeom>
        </p:spPr>
      </p:pic>
      <p:pic>
        <p:nvPicPr>
          <p:cNvPr id="7" name="bo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239" y="2585120"/>
            <a:ext cx="443522" cy="443522"/>
          </a:xfrm>
          <a:prstGeom prst="rect">
            <a:avLst/>
          </a:prstGeom>
        </p:spPr>
      </p:pic>
      <p:sp>
        <p:nvSpPr>
          <p:cNvPr id="8" name="cauhoi"/>
          <p:cNvSpPr/>
          <p:nvPr/>
        </p:nvSpPr>
        <p:spPr>
          <a:xfrm>
            <a:off x="80009" y="2790496"/>
            <a:ext cx="8983980" cy="77887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hỏi số </a:t>
            </a:r>
            <a:r>
              <a:rPr lang="en-US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Nguyên nhân nào sau đây không gây râ thực trạng ô nhiễm thực phẩm hiện nay</a:t>
            </a:r>
            <a:r>
              <a:rPr lang="vi-VN" sz="2100" kern="1200" noProof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sp>
        <p:nvSpPr>
          <p:cNvPr id="9" name="1"/>
          <p:cNvSpPr/>
          <p:nvPr/>
        </p:nvSpPr>
        <p:spPr>
          <a:xfrm>
            <a:off x="80010" y="3632943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Thực phẩm bị nhiễm các vi sinh vật độc hại.</a:t>
            </a:r>
            <a:endParaRPr lang="vi-VN" sz="20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3"/>
          <p:cNvSpPr/>
          <p:nvPr/>
        </p:nvSpPr>
        <p:spPr>
          <a:xfrm>
            <a:off x="80009" y="4413448"/>
            <a:ext cx="4270229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 thức ăn thừa qua đêm</a:t>
            </a:r>
            <a:endParaRPr lang="vi-VN" sz="20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2"/>
          <p:cNvSpPr/>
          <p:nvPr/>
        </p:nvSpPr>
        <p:spPr>
          <a:xfrm>
            <a:off x="4660901" y="3632943"/>
            <a:ext cx="4403090" cy="66800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vi-VN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Sử dụng các chất bảo quản quá hàm lượng cho phép.</a:t>
            </a:r>
            <a:endParaRPr lang="vi-VN" sz="20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4"/>
          <p:cNvSpPr/>
          <p:nvPr/>
        </p:nvSpPr>
        <p:spPr>
          <a:xfrm>
            <a:off x="4660900" y="4413448"/>
            <a:ext cx="4403089" cy="650888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120000"/>
              </a:lnSpc>
              <a:buClrTx/>
              <a:defRPr/>
            </a:pPr>
            <a:r>
              <a:rPr lang="vi-VN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D. </a:t>
            </a:r>
            <a:r>
              <a:rPr lang="en-US" sz="2000" kern="1200" noProof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Sử dụng các loại phân bón vi sinh</a:t>
            </a:r>
            <a:endParaRPr lang="vi-VN" sz="2000" kern="1200" noProof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9095" y="91688"/>
            <a:ext cx="2167316" cy="106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640402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332 -0.45 " pathEditMode="relative" rAng="0" ptsTypes="AA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67" y="-2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332 -0.45 L -0.04271 -0.2419 " pathEditMode="relative" rAng="0" ptsTypes="AA">
                                      <p:cBhvr>
                                        <p:cTn id="1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2" y="10394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05169 -0.0057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8" y="-30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6" presetClass="emph" presetSubtype="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50"/>
                            </p:stCondLst>
                            <p:childTnLst>
                              <p:par>
                                <p:cTn id="42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16797 -0.24143 " pathEditMode="relative" rAng="0" ptsTypes="AA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98" y="-1208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05169 -0.00717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8" y="-37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250"/>
                            </p:stCondLst>
                            <p:childTnLst>
                              <p:par>
                                <p:cTn id="58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3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"/>
                            </p:stCondLst>
                            <p:childTnLst>
                              <p:par>
                                <p:cTn id="73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07305 -0.23287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9" y="-11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05169 -0.00995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8" y="-50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8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"/>
                            </p:stCondLst>
                            <p:childTnLst>
                              <p:par>
                                <p:cTn id="89" presetID="26" presetClass="emph" presetSubtype="0" repeatCount="3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4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50"/>
                            </p:stCondLst>
                            <p:childTnLst>
                              <p:par>
                                <p:cTn id="104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12773 -0.3081 " pathEditMode="relative" rAng="0" ptsTypes="AA">
                                      <p:cBhvr>
                                        <p:cTn id="1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80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7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0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09128 0.0081 " pathEditMode="relative" rAng="0" ptsTypes="AA">
                                      <p:cBhvr>
                                        <p:cTn id="1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57" y="394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ee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2" grpId="1" animBg="1"/>
      <p:bldP spid="12" grpId="2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1" name="Google Shape;4211;p57"/>
          <p:cNvSpPr/>
          <p:nvPr/>
        </p:nvSpPr>
        <p:spPr>
          <a:xfrm>
            <a:off x="1029150" y="1177439"/>
            <a:ext cx="7085700" cy="2583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2" name="Google Shape;4212;p57"/>
          <p:cNvSpPr txBox="1">
            <a:spLocks noGrp="1"/>
          </p:cNvSpPr>
          <p:nvPr>
            <p:ph type="title"/>
          </p:nvPr>
        </p:nvSpPr>
        <p:spPr>
          <a:xfrm>
            <a:off x="2456532" y="1933917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VẬN DỤNG</a:t>
            </a:r>
            <a:endParaRPr sz="4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215" name="Google Shape;4215;p57"/>
          <p:cNvGrpSpPr/>
          <p:nvPr/>
        </p:nvGrpSpPr>
        <p:grpSpPr>
          <a:xfrm>
            <a:off x="1768037" y="1519211"/>
            <a:ext cx="421743" cy="181119"/>
            <a:chOff x="1768913" y="866050"/>
            <a:chExt cx="181200" cy="79400"/>
          </a:xfrm>
        </p:grpSpPr>
        <p:sp>
          <p:nvSpPr>
            <p:cNvPr id="4216" name="Google Shape;4216;p5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1" name="Google Shape;4221;p57"/>
          <p:cNvGrpSpPr/>
          <p:nvPr/>
        </p:nvGrpSpPr>
        <p:grpSpPr>
          <a:xfrm flipH="1">
            <a:off x="6816925" y="2133260"/>
            <a:ext cx="740145" cy="260673"/>
            <a:chOff x="8047125" y="1102275"/>
            <a:chExt cx="318000" cy="114275"/>
          </a:xfrm>
        </p:grpSpPr>
        <p:sp>
          <p:nvSpPr>
            <p:cNvPr id="4222" name="Google Shape;4222;p57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9" name="Google Shape;4229;p57"/>
          <p:cNvGrpSpPr/>
          <p:nvPr/>
        </p:nvGrpSpPr>
        <p:grpSpPr>
          <a:xfrm>
            <a:off x="2111822" y="1110090"/>
            <a:ext cx="676371" cy="232501"/>
            <a:chOff x="7331200" y="1084150"/>
            <a:chExt cx="290600" cy="101925"/>
          </a:xfrm>
        </p:grpSpPr>
        <p:sp>
          <p:nvSpPr>
            <p:cNvPr id="4230" name="Google Shape;4230;p57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8" name="Google Shape;4238;p57"/>
          <p:cNvGrpSpPr/>
          <p:nvPr/>
        </p:nvGrpSpPr>
        <p:grpSpPr>
          <a:xfrm>
            <a:off x="6190987" y="322632"/>
            <a:ext cx="1585259" cy="1645825"/>
            <a:chOff x="1646611" y="3615301"/>
            <a:chExt cx="1971716" cy="2035401"/>
          </a:xfrm>
        </p:grpSpPr>
        <p:sp>
          <p:nvSpPr>
            <p:cNvPr id="4239" name="Google Shape;4239;p57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3037055" y="5271217"/>
              <a:ext cx="268898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1" name="Google Shape;4401;p57"/>
          <p:cNvSpPr/>
          <p:nvPr/>
        </p:nvSpPr>
        <p:spPr>
          <a:xfrm>
            <a:off x="2562143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2" name="Google Shape;4402;p57"/>
          <p:cNvSpPr/>
          <p:nvPr/>
        </p:nvSpPr>
        <p:spPr>
          <a:xfrm>
            <a:off x="2620750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3" name="Google Shape;4403;p57"/>
          <p:cNvSpPr/>
          <p:nvPr/>
        </p:nvSpPr>
        <p:spPr>
          <a:xfrm>
            <a:off x="3168247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4" name="Google Shape;4404;p57"/>
          <p:cNvGrpSpPr/>
          <p:nvPr/>
        </p:nvGrpSpPr>
        <p:grpSpPr>
          <a:xfrm>
            <a:off x="504673" y="2797126"/>
            <a:ext cx="3396632" cy="2468380"/>
            <a:chOff x="657073" y="2797126"/>
            <a:chExt cx="3396632" cy="2468380"/>
          </a:xfrm>
        </p:grpSpPr>
        <p:grpSp>
          <p:nvGrpSpPr>
            <p:cNvPr id="4405" name="Google Shape;4405;p57"/>
            <p:cNvGrpSpPr/>
            <p:nvPr/>
          </p:nvGrpSpPr>
          <p:grpSpPr>
            <a:xfrm flipH="1">
              <a:off x="1024348" y="2797126"/>
              <a:ext cx="1337741" cy="1395515"/>
              <a:chOff x="7761775" y="1444175"/>
              <a:chExt cx="528000" cy="557025"/>
            </a:xfrm>
          </p:grpSpPr>
          <p:sp>
            <p:nvSpPr>
              <p:cNvPr id="4406" name="Google Shape;4406;p57"/>
              <p:cNvSpPr/>
              <p:nvPr/>
            </p:nvSpPr>
            <p:spPr>
              <a:xfrm>
                <a:off x="8230875" y="1458600"/>
                <a:ext cx="57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23" h="9" extrusionOk="0">
                    <a:moveTo>
                      <a:pt x="23" y="0"/>
                    </a:moveTo>
                    <a:cubicBezTo>
                      <a:pt x="16" y="2"/>
                      <a:pt x="10" y="5"/>
                      <a:pt x="3" y="7"/>
                    </a:cubicBezTo>
                    <a:lnTo>
                      <a:pt x="3" y="7"/>
                    </a:lnTo>
                    <a:cubicBezTo>
                      <a:pt x="6" y="7"/>
                      <a:pt x="9" y="6"/>
                      <a:pt x="12" y="5"/>
                    </a:cubicBezTo>
                    <a:cubicBezTo>
                      <a:pt x="15" y="3"/>
                      <a:pt x="20" y="1"/>
                      <a:pt x="23" y="0"/>
                    </a:cubicBezTo>
                    <a:close/>
                    <a:moveTo>
                      <a:pt x="3" y="7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1" y="8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7"/>
              <p:cNvSpPr/>
              <p:nvPr/>
            </p:nvSpPr>
            <p:spPr>
              <a:xfrm>
                <a:off x="7767925" y="1449900"/>
                <a:ext cx="516450" cy="546075"/>
              </a:xfrm>
              <a:custGeom>
                <a:avLst/>
                <a:gdLst/>
                <a:ahLst/>
                <a:cxnLst/>
                <a:rect l="l" t="t" r="r" b="b"/>
                <a:pathLst>
                  <a:path w="20658" h="21843" extrusionOk="0">
                    <a:moveTo>
                      <a:pt x="8682" y="5438"/>
                    </a:moveTo>
                    <a:cubicBezTo>
                      <a:pt x="8683" y="5440"/>
                      <a:pt x="8683" y="5441"/>
                      <a:pt x="8684" y="5443"/>
                    </a:cubicBezTo>
                    <a:lnTo>
                      <a:pt x="8684" y="5443"/>
                    </a:lnTo>
                    <a:cubicBezTo>
                      <a:pt x="8684" y="5441"/>
                      <a:pt x="8683" y="5440"/>
                      <a:pt x="8682" y="5438"/>
                    </a:cubicBezTo>
                    <a:close/>
                    <a:moveTo>
                      <a:pt x="8712" y="5517"/>
                    </a:moveTo>
                    <a:cubicBezTo>
                      <a:pt x="8713" y="5519"/>
                      <a:pt x="8713" y="5521"/>
                      <a:pt x="8714" y="5523"/>
                    </a:cubicBezTo>
                    <a:cubicBezTo>
                      <a:pt x="8714" y="5521"/>
                      <a:pt x="8713" y="5518"/>
                      <a:pt x="8712" y="5517"/>
                    </a:cubicBezTo>
                    <a:close/>
                    <a:moveTo>
                      <a:pt x="13323" y="11435"/>
                    </a:moveTo>
                    <a:cubicBezTo>
                      <a:pt x="13350" y="11441"/>
                      <a:pt x="13377" y="11446"/>
                      <a:pt x="13403" y="11449"/>
                    </a:cubicBezTo>
                    <a:cubicBezTo>
                      <a:pt x="13392" y="11457"/>
                      <a:pt x="13379" y="11464"/>
                      <a:pt x="13367" y="11470"/>
                    </a:cubicBezTo>
                    <a:cubicBezTo>
                      <a:pt x="13338" y="11482"/>
                      <a:pt x="13310" y="11489"/>
                      <a:pt x="13280" y="11497"/>
                    </a:cubicBezTo>
                    <a:cubicBezTo>
                      <a:pt x="13274" y="11498"/>
                      <a:pt x="13267" y="11500"/>
                      <a:pt x="13260" y="11500"/>
                    </a:cubicBezTo>
                    <a:cubicBezTo>
                      <a:pt x="13259" y="11500"/>
                      <a:pt x="13258" y="11500"/>
                      <a:pt x="13256" y="11500"/>
                    </a:cubicBezTo>
                    <a:cubicBezTo>
                      <a:pt x="13234" y="11500"/>
                      <a:pt x="13214" y="11491"/>
                      <a:pt x="13197" y="11476"/>
                    </a:cubicBezTo>
                    <a:lnTo>
                      <a:pt x="13213" y="11476"/>
                    </a:lnTo>
                    <a:cubicBezTo>
                      <a:pt x="13234" y="11474"/>
                      <a:pt x="13256" y="11471"/>
                      <a:pt x="13276" y="11461"/>
                    </a:cubicBezTo>
                    <a:cubicBezTo>
                      <a:pt x="13290" y="11455"/>
                      <a:pt x="13303" y="11448"/>
                      <a:pt x="13315" y="11440"/>
                    </a:cubicBezTo>
                    <a:cubicBezTo>
                      <a:pt x="13318" y="11439"/>
                      <a:pt x="13321" y="11438"/>
                      <a:pt x="13323" y="11435"/>
                    </a:cubicBezTo>
                    <a:close/>
                    <a:moveTo>
                      <a:pt x="19966" y="0"/>
                    </a:moveTo>
                    <a:cubicBezTo>
                      <a:pt x="19870" y="0"/>
                      <a:pt x="19774" y="9"/>
                      <a:pt x="19679" y="26"/>
                    </a:cubicBezTo>
                    <a:cubicBezTo>
                      <a:pt x="19481" y="60"/>
                      <a:pt x="19290" y="122"/>
                      <a:pt x="19097" y="178"/>
                    </a:cubicBezTo>
                    <a:cubicBezTo>
                      <a:pt x="18907" y="233"/>
                      <a:pt x="18716" y="287"/>
                      <a:pt x="18530" y="353"/>
                    </a:cubicBezTo>
                    <a:cubicBezTo>
                      <a:pt x="18432" y="387"/>
                      <a:pt x="18336" y="423"/>
                      <a:pt x="18240" y="458"/>
                    </a:cubicBezTo>
                    <a:cubicBezTo>
                      <a:pt x="18202" y="471"/>
                      <a:pt x="18166" y="484"/>
                      <a:pt x="18128" y="498"/>
                    </a:cubicBezTo>
                    <a:cubicBezTo>
                      <a:pt x="18049" y="526"/>
                      <a:pt x="17970" y="554"/>
                      <a:pt x="17893" y="585"/>
                    </a:cubicBezTo>
                    <a:cubicBezTo>
                      <a:pt x="17713" y="655"/>
                      <a:pt x="17532" y="725"/>
                      <a:pt x="17357" y="807"/>
                    </a:cubicBezTo>
                    <a:cubicBezTo>
                      <a:pt x="17179" y="889"/>
                      <a:pt x="17001" y="970"/>
                      <a:pt x="16822" y="1049"/>
                    </a:cubicBezTo>
                    <a:cubicBezTo>
                      <a:pt x="16627" y="1135"/>
                      <a:pt x="16437" y="1228"/>
                      <a:pt x="16248" y="1327"/>
                    </a:cubicBezTo>
                    <a:cubicBezTo>
                      <a:pt x="16076" y="1417"/>
                      <a:pt x="15902" y="1509"/>
                      <a:pt x="15734" y="1610"/>
                    </a:cubicBezTo>
                    <a:cubicBezTo>
                      <a:pt x="15560" y="1711"/>
                      <a:pt x="15390" y="1818"/>
                      <a:pt x="15228" y="1937"/>
                    </a:cubicBezTo>
                    <a:cubicBezTo>
                      <a:pt x="15074" y="2051"/>
                      <a:pt x="14931" y="2184"/>
                      <a:pt x="14795" y="2319"/>
                    </a:cubicBezTo>
                    <a:cubicBezTo>
                      <a:pt x="14510" y="2604"/>
                      <a:pt x="14231" y="2898"/>
                      <a:pt x="13988" y="3222"/>
                    </a:cubicBezTo>
                    <a:cubicBezTo>
                      <a:pt x="13935" y="3293"/>
                      <a:pt x="13887" y="3368"/>
                      <a:pt x="13836" y="3441"/>
                    </a:cubicBezTo>
                    <a:cubicBezTo>
                      <a:pt x="13780" y="3524"/>
                      <a:pt x="13721" y="3605"/>
                      <a:pt x="13665" y="3688"/>
                    </a:cubicBezTo>
                    <a:cubicBezTo>
                      <a:pt x="13607" y="3775"/>
                      <a:pt x="13549" y="3865"/>
                      <a:pt x="13491" y="3954"/>
                    </a:cubicBezTo>
                    <a:cubicBezTo>
                      <a:pt x="13440" y="4033"/>
                      <a:pt x="13391" y="4113"/>
                      <a:pt x="13351" y="4197"/>
                    </a:cubicBezTo>
                    <a:cubicBezTo>
                      <a:pt x="13276" y="4353"/>
                      <a:pt x="13222" y="4516"/>
                      <a:pt x="13152" y="4674"/>
                    </a:cubicBezTo>
                    <a:cubicBezTo>
                      <a:pt x="13117" y="4750"/>
                      <a:pt x="13077" y="4825"/>
                      <a:pt x="13051" y="4904"/>
                    </a:cubicBezTo>
                    <a:cubicBezTo>
                      <a:pt x="13015" y="5008"/>
                      <a:pt x="12981" y="5112"/>
                      <a:pt x="12948" y="5216"/>
                    </a:cubicBezTo>
                    <a:cubicBezTo>
                      <a:pt x="12939" y="5249"/>
                      <a:pt x="12939" y="5282"/>
                      <a:pt x="12949" y="5313"/>
                    </a:cubicBezTo>
                    <a:cubicBezTo>
                      <a:pt x="12917" y="5391"/>
                      <a:pt x="12886" y="5469"/>
                      <a:pt x="12858" y="5547"/>
                    </a:cubicBezTo>
                    <a:cubicBezTo>
                      <a:pt x="12822" y="5641"/>
                      <a:pt x="12795" y="5740"/>
                      <a:pt x="12765" y="5837"/>
                    </a:cubicBezTo>
                    <a:cubicBezTo>
                      <a:pt x="12739" y="5923"/>
                      <a:pt x="12714" y="6010"/>
                      <a:pt x="12690" y="6098"/>
                    </a:cubicBezTo>
                    <a:cubicBezTo>
                      <a:pt x="12639" y="6285"/>
                      <a:pt x="12596" y="6475"/>
                      <a:pt x="12559" y="6666"/>
                    </a:cubicBezTo>
                    <a:cubicBezTo>
                      <a:pt x="12540" y="6766"/>
                      <a:pt x="12519" y="6866"/>
                      <a:pt x="12507" y="6967"/>
                    </a:cubicBezTo>
                    <a:cubicBezTo>
                      <a:pt x="12494" y="7066"/>
                      <a:pt x="12484" y="7167"/>
                      <a:pt x="12476" y="7266"/>
                    </a:cubicBezTo>
                    <a:cubicBezTo>
                      <a:pt x="12461" y="7465"/>
                      <a:pt x="12438" y="7664"/>
                      <a:pt x="12438" y="7863"/>
                    </a:cubicBezTo>
                    <a:cubicBezTo>
                      <a:pt x="12439" y="8061"/>
                      <a:pt x="12442" y="8258"/>
                      <a:pt x="12442" y="8454"/>
                    </a:cubicBezTo>
                    <a:cubicBezTo>
                      <a:pt x="12442" y="8656"/>
                      <a:pt x="12450" y="8856"/>
                      <a:pt x="12461" y="9056"/>
                    </a:cubicBezTo>
                    <a:cubicBezTo>
                      <a:pt x="12486" y="9449"/>
                      <a:pt x="12562" y="9839"/>
                      <a:pt x="12657" y="10221"/>
                    </a:cubicBezTo>
                    <a:cubicBezTo>
                      <a:pt x="12706" y="10427"/>
                      <a:pt x="12762" y="10629"/>
                      <a:pt x="12814" y="10834"/>
                    </a:cubicBezTo>
                    <a:cubicBezTo>
                      <a:pt x="12821" y="10861"/>
                      <a:pt x="12828" y="10891"/>
                      <a:pt x="12835" y="10919"/>
                    </a:cubicBezTo>
                    <a:cubicBezTo>
                      <a:pt x="12834" y="10917"/>
                      <a:pt x="12832" y="10916"/>
                      <a:pt x="12830" y="10914"/>
                    </a:cubicBezTo>
                    <a:cubicBezTo>
                      <a:pt x="12795" y="10881"/>
                      <a:pt x="12749" y="10865"/>
                      <a:pt x="12704" y="10865"/>
                    </a:cubicBezTo>
                    <a:cubicBezTo>
                      <a:pt x="12690" y="10865"/>
                      <a:pt x="12677" y="10867"/>
                      <a:pt x="12663" y="10869"/>
                    </a:cubicBezTo>
                    <a:cubicBezTo>
                      <a:pt x="12533" y="11031"/>
                      <a:pt x="12404" y="11192"/>
                      <a:pt x="12272" y="11352"/>
                    </a:cubicBezTo>
                    <a:cubicBezTo>
                      <a:pt x="12255" y="11375"/>
                      <a:pt x="12229" y="11389"/>
                      <a:pt x="12200" y="11389"/>
                    </a:cubicBezTo>
                    <a:cubicBezTo>
                      <a:pt x="12195" y="11389"/>
                      <a:pt x="12188" y="11389"/>
                      <a:pt x="12182" y="11387"/>
                    </a:cubicBezTo>
                    <a:cubicBezTo>
                      <a:pt x="12178" y="11397"/>
                      <a:pt x="12174" y="11407"/>
                      <a:pt x="12172" y="11417"/>
                    </a:cubicBezTo>
                    <a:cubicBezTo>
                      <a:pt x="12155" y="11463"/>
                      <a:pt x="12137" y="11509"/>
                      <a:pt x="12121" y="11554"/>
                    </a:cubicBezTo>
                    <a:cubicBezTo>
                      <a:pt x="12088" y="11645"/>
                      <a:pt x="12055" y="11735"/>
                      <a:pt x="12027" y="11827"/>
                    </a:cubicBezTo>
                    <a:cubicBezTo>
                      <a:pt x="11971" y="12000"/>
                      <a:pt x="11916" y="12173"/>
                      <a:pt x="11863" y="12348"/>
                    </a:cubicBezTo>
                    <a:cubicBezTo>
                      <a:pt x="11848" y="12355"/>
                      <a:pt x="11833" y="12363"/>
                      <a:pt x="11820" y="12374"/>
                    </a:cubicBezTo>
                    <a:cubicBezTo>
                      <a:pt x="11780" y="12407"/>
                      <a:pt x="11751" y="12442"/>
                      <a:pt x="11729" y="12490"/>
                    </a:cubicBezTo>
                    <a:cubicBezTo>
                      <a:pt x="11706" y="12539"/>
                      <a:pt x="11686" y="12590"/>
                      <a:pt x="11668" y="12642"/>
                    </a:cubicBezTo>
                    <a:cubicBezTo>
                      <a:pt x="11645" y="12706"/>
                      <a:pt x="11625" y="12770"/>
                      <a:pt x="11606" y="12834"/>
                    </a:cubicBezTo>
                    <a:cubicBezTo>
                      <a:pt x="11567" y="12957"/>
                      <a:pt x="11533" y="13083"/>
                      <a:pt x="11515" y="13211"/>
                    </a:cubicBezTo>
                    <a:cubicBezTo>
                      <a:pt x="11511" y="13250"/>
                      <a:pt x="11520" y="13288"/>
                      <a:pt x="11538" y="13321"/>
                    </a:cubicBezTo>
                    <a:cubicBezTo>
                      <a:pt x="11537" y="13321"/>
                      <a:pt x="11537" y="13322"/>
                      <a:pt x="11536" y="13322"/>
                    </a:cubicBezTo>
                    <a:cubicBezTo>
                      <a:pt x="11453" y="13192"/>
                      <a:pt x="11366" y="13063"/>
                      <a:pt x="11278" y="12935"/>
                    </a:cubicBezTo>
                    <a:cubicBezTo>
                      <a:pt x="11135" y="12714"/>
                      <a:pt x="10994" y="12491"/>
                      <a:pt x="10848" y="12273"/>
                    </a:cubicBezTo>
                    <a:cubicBezTo>
                      <a:pt x="10822" y="12220"/>
                      <a:pt x="10795" y="12170"/>
                      <a:pt x="10766" y="12119"/>
                    </a:cubicBezTo>
                    <a:cubicBezTo>
                      <a:pt x="10721" y="12037"/>
                      <a:pt x="10672" y="11953"/>
                      <a:pt x="10620" y="11876"/>
                    </a:cubicBezTo>
                    <a:cubicBezTo>
                      <a:pt x="10553" y="11776"/>
                      <a:pt x="10486" y="11677"/>
                      <a:pt x="10421" y="11577"/>
                    </a:cubicBezTo>
                    <a:cubicBezTo>
                      <a:pt x="10293" y="11385"/>
                      <a:pt x="10159" y="11195"/>
                      <a:pt x="10024" y="11007"/>
                    </a:cubicBezTo>
                    <a:cubicBezTo>
                      <a:pt x="9985" y="10953"/>
                      <a:pt x="9927" y="10919"/>
                      <a:pt x="9866" y="10919"/>
                    </a:cubicBezTo>
                    <a:cubicBezTo>
                      <a:pt x="9861" y="10919"/>
                      <a:pt x="9856" y="10919"/>
                      <a:pt x="9852" y="10920"/>
                    </a:cubicBezTo>
                    <a:cubicBezTo>
                      <a:pt x="9824" y="10888"/>
                      <a:pt x="9796" y="10856"/>
                      <a:pt x="9767" y="10825"/>
                    </a:cubicBezTo>
                    <a:cubicBezTo>
                      <a:pt x="9736" y="10792"/>
                      <a:pt x="9704" y="10761"/>
                      <a:pt x="9672" y="10729"/>
                    </a:cubicBezTo>
                    <a:cubicBezTo>
                      <a:pt x="9644" y="10701"/>
                      <a:pt x="9615" y="10675"/>
                      <a:pt x="9580" y="10657"/>
                    </a:cubicBezTo>
                    <a:cubicBezTo>
                      <a:pt x="9544" y="10637"/>
                      <a:pt x="9506" y="10628"/>
                      <a:pt x="9468" y="10628"/>
                    </a:cubicBezTo>
                    <a:cubicBezTo>
                      <a:pt x="9459" y="10628"/>
                      <a:pt x="9450" y="10628"/>
                      <a:pt x="9441" y="10629"/>
                    </a:cubicBezTo>
                    <a:cubicBezTo>
                      <a:pt x="9440" y="10628"/>
                      <a:pt x="9438" y="10626"/>
                      <a:pt x="9435" y="10625"/>
                    </a:cubicBezTo>
                    <a:cubicBezTo>
                      <a:pt x="9441" y="10612"/>
                      <a:pt x="9446" y="10600"/>
                      <a:pt x="9448" y="10586"/>
                    </a:cubicBezTo>
                    <a:cubicBezTo>
                      <a:pt x="9450" y="10570"/>
                      <a:pt x="9453" y="10556"/>
                      <a:pt x="9455" y="10541"/>
                    </a:cubicBezTo>
                    <a:cubicBezTo>
                      <a:pt x="9498" y="10457"/>
                      <a:pt x="9525" y="10364"/>
                      <a:pt x="9550" y="10271"/>
                    </a:cubicBezTo>
                    <a:cubicBezTo>
                      <a:pt x="9585" y="10134"/>
                      <a:pt x="9596" y="9996"/>
                      <a:pt x="9600" y="9854"/>
                    </a:cubicBezTo>
                    <a:cubicBezTo>
                      <a:pt x="9602" y="9765"/>
                      <a:pt x="9598" y="9675"/>
                      <a:pt x="9589" y="9586"/>
                    </a:cubicBezTo>
                    <a:cubicBezTo>
                      <a:pt x="9578" y="9501"/>
                      <a:pt x="9572" y="9413"/>
                      <a:pt x="9553" y="9327"/>
                    </a:cubicBezTo>
                    <a:cubicBezTo>
                      <a:pt x="9540" y="9270"/>
                      <a:pt x="9506" y="9221"/>
                      <a:pt x="9456" y="9195"/>
                    </a:cubicBezTo>
                    <a:cubicBezTo>
                      <a:pt x="9433" y="8938"/>
                      <a:pt x="9411" y="8681"/>
                      <a:pt x="9411" y="8424"/>
                    </a:cubicBezTo>
                    <a:cubicBezTo>
                      <a:pt x="9415" y="8330"/>
                      <a:pt x="9434" y="8237"/>
                      <a:pt x="9433" y="8143"/>
                    </a:cubicBezTo>
                    <a:cubicBezTo>
                      <a:pt x="9432" y="8043"/>
                      <a:pt x="9416" y="7944"/>
                      <a:pt x="9398" y="7846"/>
                    </a:cubicBezTo>
                    <a:cubicBezTo>
                      <a:pt x="9379" y="7747"/>
                      <a:pt x="9361" y="7647"/>
                      <a:pt x="9349" y="7547"/>
                    </a:cubicBezTo>
                    <a:cubicBezTo>
                      <a:pt x="9345" y="7500"/>
                      <a:pt x="9333" y="7452"/>
                      <a:pt x="9325" y="7405"/>
                    </a:cubicBezTo>
                    <a:cubicBezTo>
                      <a:pt x="9315" y="7349"/>
                      <a:pt x="9305" y="7293"/>
                      <a:pt x="9296" y="7235"/>
                    </a:cubicBezTo>
                    <a:cubicBezTo>
                      <a:pt x="9278" y="7134"/>
                      <a:pt x="9251" y="7033"/>
                      <a:pt x="9223" y="6934"/>
                    </a:cubicBezTo>
                    <a:cubicBezTo>
                      <a:pt x="9194" y="6838"/>
                      <a:pt x="9167" y="6742"/>
                      <a:pt x="9131" y="6648"/>
                    </a:cubicBezTo>
                    <a:cubicBezTo>
                      <a:pt x="9095" y="6552"/>
                      <a:pt x="9057" y="6455"/>
                      <a:pt x="9019" y="6358"/>
                    </a:cubicBezTo>
                    <a:lnTo>
                      <a:pt x="9019" y="6360"/>
                    </a:lnTo>
                    <a:cubicBezTo>
                      <a:pt x="9018" y="6357"/>
                      <a:pt x="9018" y="6356"/>
                      <a:pt x="9018" y="6355"/>
                    </a:cubicBezTo>
                    <a:cubicBezTo>
                      <a:pt x="9017" y="6352"/>
                      <a:pt x="9016" y="6349"/>
                      <a:pt x="9015" y="6347"/>
                    </a:cubicBezTo>
                    <a:lnTo>
                      <a:pt x="9015" y="6348"/>
                    </a:lnTo>
                    <a:cubicBezTo>
                      <a:pt x="8912" y="6071"/>
                      <a:pt x="8818" y="5791"/>
                      <a:pt x="8712" y="5517"/>
                    </a:cubicBezTo>
                    <a:lnTo>
                      <a:pt x="8712" y="5517"/>
                    </a:lnTo>
                    <a:cubicBezTo>
                      <a:pt x="8712" y="5517"/>
                      <a:pt x="8712" y="5517"/>
                      <a:pt x="8712" y="5517"/>
                    </a:cubicBezTo>
                    <a:lnTo>
                      <a:pt x="8712" y="5517"/>
                    </a:lnTo>
                    <a:cubicBezTo>
                      <a:pt x="8705" y="5497"/>
                      <a:pt x="8698" y="5479"/>
                      <a:pt x="8690" y="5460"/>
                    </a:cubicBezTo>
                    <a:lnTo>
                      <a:pt x="8691" y="5460"/>
                    </a:lnTo>
                    <a:cubicBezTo>
                      <a:pt x="8690" y="5457"/>
                      <a:pt x="8689" y="5457"/>
                      <a:pt x="8689" y="5455"/>
                    </a:cubicBezTo>
                    <a:cubicBezTo>
                      <a:pt x="8687" y="5451"/>
                      <a:pt x="8686" y="5447"/>
                      <a:pt x="8684" y="5443"/>
                    </a:cubicBezTo>
                    <a:lnTo>
                      <a:pt x="8684" y="5443"/>
                    </a:lnTo>
                    <a:cubicBezTo>
                      <a:pt x="8684" y="5444"/>
                      <a:pt x="8684" y="5444"/>
                      <a:pt x="8684" y="5445"/>
                    </a:cubicBezTo>
                    <a:cubicBezTo>
                      <a:pt x="8645" y="5341"/>
                      <a:pt x="8606" y="5239"/>
                      <a:pt x="8556" y="5141"/>
                    </a:cubicBezTo>
                    <a:cubicBezTo>
                      <a:pt x="8509" y="5049"/>
                      <a:pt x="8448" y="4966"/>
                      <a:pt x="8397" y="4875"/>
                    </a:cubicBezTo>
                    <a:cubicBezTo>
                      <a:pt x="8367" y="4823"/>
                      <a:pt x="8338" y="4768"/>
                      <a:pt x="8307" y="4715"/>
                    </a:cubicBezTo>
                    <a:cubicBezTo>
                      <a:pt x="8315" y="4708"/>
                      <a:pt x="8323" y="4703"/>
                      <a:pt x="8331" y="4695"/>
                    </a:cubicBezTo>
                    <a:cubicBezTo>
                      <a:pt x="8403" y="4617"/>
                      <a:pt x="8391" y="4506"/>
                      <a:pt x="8323" y="4433"/>
                    </a:cubicBezTo>
                    <a:cubicBezTo>
                      <a:pt x="8319" y="4428"/>
                      <a:pt x="8315" y="4424"/>
                      <a:pt x="8311" y="4420"/>
                    </a:cubicBezTo>
                    <a:cubicBezTo>
                      <a:pt x="8286" y="4392"/>
                      <a:pt x="8262" y="4363"/>
                      <a:pt x="8239" y="4333"/>
                    </a:cubicBezTo>
                    <a:cubicBezTo>
                      <a:pt x="8106" y="4144"/>
                      <a:pt x="7964" y="3959"/>
                      <a:pt x="7828" y="3772"/>
                    </a:cubicBezTo>
                    <a:cubicBezTo>
                      <a:pt x="7726" y="3622"/>
                      <a:pt x="7638" y="3465"/>
                      <a:pt x="7527" y="3323"/>
                    </a:cubicBezTo>
                    <a:cubicBezTo>
                      <a:pt x="7466" y="3242"/>
                      <a:pt x="7397" y="3169"/>
                      <a:pt x="7327" y="3098"/>
                    </a:cubicBezTo>
                    <a:cubicBezTo>
                      <a:pt x="7265" y="3034"/>
                      <a:pt x="7194" y="2978"/>
                      <a:pt x="7131" y="2914"/>
                    </a:cubicBezTo>
                    <a:cubicBezTo>
                      <a:pt x="6995" y="2777"/>
                      <a:pt x="6866" y="2632"/>
                      <a:pt x="6721" y="2505"/>
                    </a:cubicBezTo>
                    <a:cubicBezTo>
                      <a:pt x="6647" y="2440"/>
                      <a:pt x="6572" y="2376"/>
                      <a:pt x="6501" y="2308"/>
                    </a:cubicBezTo>
                    <a:cubicBezTo>
                      <a:pt x="6430" y="2240"/>
                      <a:pt x="6360" y="2171"/>
                      <a:pt x="6287" y="2104"/>
                    </a:cubicBezTo>
                    <a:cubicBezTo>
                      <a:pt x="6141" y="1969"/>
                      <a:pt x="5988" y="1844"/>
                      <a:pt x="5824" y="1731"/>
                    </a:cubicBezTo>
                    <a:cubicBezTo>
                      <a:pt x="5660" y="1616"/>
                      <a:pt x="5495" y="1500"/>
                      <a:pt x="5317" y="1406"/>
                    </a:cubicBezTo>
                    <a:cubicBezTo>
                      <a:pt x="5131" y="1311"/>
                      <a:pt x="4944" y="1223"/>
                      <a:pt x="4756" y="1134"/>
                    </a:cubicBezTo>
                    <a:cubicBezTo>
                      <a:pt x="4580" y="1049"/>
                      <a:pt x="4400" y="980"/>
                      <a:pt x="4218" y="910"/>
                    </a:cubicBezTo>
                    <a:cubicBezTo>
                      <a:pt x="4119" y="872"/>
                      <a:pt x="4022" y="834"/>
                      <a:pt x="3925" y="797"/>
                    </a:cubicBezTo>
                    <a:cubicBezTo>
                      <a:pt x="3844" y="766"/>
                      <a:pt x="3760" y="745"/>
                      <a:pt x="3677" y="719"/>
                    </a:cubicBezTo>
                    <a:cubicBezTo>
                      <a:pt x="3581" y="689"/>
                      <a:pt x="3486" y="665"/>
                      <a:pt x="3386" y="651"/>
                    </a:cubicBezTo>
                    <a:cubicBezTo>
                      <a:pt x="3316" y="643"/>
                      <a:pt x="3245" y="639"/>
                      <a:pt x="3175" y="631"/>
                    </a:cubicBezTo>
                    <a:cubicBezTo>
                      <a:pt x="3051" y="610"/>
                      <a:pt x="2929" y="578"/>
                      <a:pt x="2804" y="562"/>
                    </a:cubicBezTo>
                    <a:cubicBezTo>
                      <a:pt x="2683" y="546"/>
                      <a:pt x="2561" y="532"/>
                      <a:pt x="2440" y="516"/>
                    </a:cubicBezTo>
                    <a:cubicBezTo>
                      <a:pt x="2365" y="503"/>
                      <a:pt x="2291" y="487"/>
                      <a:pt x="2217" y="468"/>
                    </a:cubicBezTo>
                    <a:cubicBezTo>
                      <a:pt x="2114" y="433"/>
                      <a:pt x="2011" y="394"/>
                      <a:pt x="1906" y="362"/>
                    </a:cubicBezTo>
                    <a:cubicBezTo>
                      <a:pt x="1779" y="325"/>
                      <a:pt x="1646" y="316"/>
                      <a:pt x="1515" y="305"/>
                    </a:cubicBezTo>
                    <a:cubicBezTo>
                      <a:pt x="1428" y="298"/>
                      <a:pt x="1339" y="287"/>
                      <a:pt x="1252" y="287"/>
                    </a:cubicBezTo>
                    <a:cubicBezTo>
                      <a:pt x="1240" y="287"/>
                      <a:pt x="1229" y="287"/>
                      <a:pt x="1217" y="288"/>
                    </a:cubicBezTo>
                    <a:cubicBezTo>
                      <a:pt x="1118" y="290"/>
                      <a:pt x="1021" y="306"/>
                      <a:pt x="923" y="320"/>
                    </a:cubicBezTo>
                    <a:cubicBezTo>
                      <a:pt x="878" y="325"/>
                      <a:pt x="834" y="329"/>
                      <a:pt x="789" y="329"/>
                    </a:cubicBezTo>
                    <a:cubicBezTo>
                      <a:pt x="694" y="323"/>
                      <a:pt x="600" y="306"/>
                      <a:pt x="506" y="306"/>
                    </a:cubicBezTo>
                    <a:cubicBezTo>
                      <a:pt x="463" y="306"/>
                      <a:pt x="420" y="309"/>
                      <a:pt x="377" y="320"/>
                    </a:cubicBezTo>
                    <a:cubicBezTo>
                      <a:pt x="373" y="308"/>
                      <a:pt x="369" y="297"/>
                      <a:pt x="364" y="285"/>
                    </a:cubicBezTo>
                    <a:cubicBezTo>
                      <a:pt x="335" y="220"/>
                      <a:pt x="268" y="178"/>
                      <a:pt x="195" y="178"/>
                    </a:cubicBezTo>
                    <a:cubicBezTo>
                      <a:pt x="193" y="178"/>
                      <a:pt x="190" y="178"/>
                      <a:pt x="187" y="178"/>
                    </a:cubicBezTo>
                    <a:cubicBezTo>
                      <a:pt x="116" y="181"/>
                      <a:pt x="43" y="229"/>
                      <a:pt x="21" y="299"/>
                    </a:cubicBezTo>
                    <a:cubicBezTo>
                      <a:pt x="1" y="369"/>
                      <a:pt x="8" y="439"/>
                      <a:pt x="10" y="510"/>
                    </a:cubicBezTo>
                    <a:cubicBezTo>
                      <a:pt x="12" y="555"/>
                      <a:pt x="13" y="600"/>
                      <a:pt x="14" y="646"/>
                    </a:cubicBezTo>
                    <a:cubicBezTo>
                      <a:pt x="16" y="730"/>
                      <a:pt x="19" y="816"/>
                      <a:pt x="21" y="902"/>
                    </a:cubicBezTo>
                    <a:cubicBezTo>
                      <a:pt x="33" y="1311"/>
                      <a:pt x="35" y="1723"/>
                      <a:pt x="64" y="2131"/>
                    </a:cubicBezTo>
                    <a:cubicBezTo>
                      <a:pt x="92" y="2538"/>
                      <a:pt x="123" y="2944"/>
                      <a:pt x="169" y="3349"/>
                    </a:cubicBezTo>
                    <a:cubicBezTo>
                      <a:pt x="192" y="3541"/>
                      <a:pt x="214" y="3734"/>
                      <a:pt x="256" y="3924"/>
                    </a:cubicBezTo>
                    <a:cubicBezTo>
                      <a:pt x="297" y="4113"/>
                      <a:pt x="357" y="4296"/>
                      <a:pt x="413" y="4481"/>
                    </a:cubicBezTo>
                    <a:cubicBezTo>
                      <a:pt x="437" y="4567"/>
                      <a:pt x="463" y="4652"/>
                      <a:pt x="491" y="4736"/>
                    </a:cubicBezTo>
                    <a:cubicBezTo>
                      <a:pt x="522" y="4828"/>
                      <a:pt x="561" y="4919"/>
                      <a:pt x="599" y="5009"/>
                    </a:cubicBezTo>
                    <a:cubicBezTo>
                      <a:pt x="674" y="5186"/>
                      <a:pt x="754" y="5361"/>
                      <a:pt x="825" y="5540"/>
                    </a:cubicBezTo>
                    <a:cubicBezTo>
                      <a:pt x="857" y="5627"/>
                      <a:pt x="887" y="5712"/>
                      <a:pt x="913" y="5802"/>
                    </a:cubicBezTo>
                    <a:cubicBezTo>
                      <a:pt x="944" y="5911"/>
                      <a:pt x="984" y="6017"/>
                      <a:pt x="1045" y="6114"/>
                    </a:cubicBezTo>
                    <a:cubicBezTo>
                      <a:pt x="1074" y="6162"/>
                      <a:pt x="1125" y="6192"/>
                      <a:pt x="1177" y="6198"/>
                    </a:cubicBezTo>
                    <a:cubicBezTo>
                      <a:pt x="1183" y="6212"/>
                      <a:pt x="1189" y="6226"/>
                      <a:pt x="1194" y="6238"/>
                    </a:cubicBezTo>
                    <a:cubicBezTo>
                      <a:pt x="1268" y="6406"/>
                      <a:pt x="1347" y="6573"/>
                      <a:pt x="1431" y="6737"/>
                    </a:cubicBezTo>
                    <a:cubicBezTo>
                      <a:pt x="1529" y="6927"/>
                      <a:pt x="1628" y="7118"/>
                      <a:pt x="1739" y="7301"/>
                    </a:cubicBezTo>
                    <a:cubicBezTo>
                      <a:pt x="1789" y="7385"/>
                      <a:pt x="1845" y="7466"/>
                      <a:pt x="1899" y="7550"/>
                    </a:cubicBezTo>
                    <a:cubicBezTo>
                      <a:pt x="1950" y="7631"/>
                      <a:pt x="2004" y="7711"/>
                      <a:pt x="2063" y="7788"/>
                    </a:cubicBezTo>
                    <a:cubicBezTo>
                      <a:pt x="2180" y="7942"/>
                      <a:pt x="2294" y="8097"/>
                      <a:pt x="2409" y="8252"/>
                    </a:cubicBezTo>
                    <a:cubicBezTo>
                      <a:pt x="2527" y="8424"/>
                      <a:pt x="2632" y="8603"/>
                      <a:pt x="2771" y="8756"/>
                    </a:cubicBezTo>
                    <a:cubicBezTo>
                      <a:pt x="2889" y="8884"/>
                      <a:pt x="3024" y="8995"/>
                      <a:pt x="3156" y="9110"/>
                    </a:cubicBezTo>
                    <a:cubicBezTo>
                      <a:pt x="3225" y="9170"/>
                      <a:pt x="3294" y="9233"/>
                      <a:pt x="3364" y="9295"/>
                    </a:cubicBezTo>
                    <a:cubicBezTo>
                      <a:pt x="3448" y="9368"/>
                      <a:pt x="3539" y="9434"/>
                      <a:pt x="3628" y="9500"/>
                    </a:cubicBezTo>
                    <a:cubicBezTo>
                      <a:pt x="3784" y="9615"/>
                      <a:pt x="3951" y="9716"/>
                      <a:pt x="4115" y="9819"/>
                    </a:cubicBezTo>
                    <a:cubicBezTo>
                      <a:pt x="4280" y="9923"/>
                      <a:pt x="4451" y="10014"/>
                      <a:pt x="4623" y="10104"/>
                    </a:cubicBezTo>
                    <a:cubicBezTo>
                      <a:pt x="4798" y="10196"/>
                      <a:pt x="4972" y="10294"/>
                      <a:pt x="5153" y="10374"/>
                    </a:cubicBezTo>
                    <a:cubicBezTo>
                      <a:pt x="5519" y="10538"/>
                      <a:pt x="5894" y="10687"/>
                      <a:pt x="6282" y="10794"/>
                    </a:cubicBezTo>
                    <a:cubicBezTo>
                      <a:pt x="6465" y="10844"/>
                      <a:pt x="6651" y="10888"/>
                      <a:pt x="6840" y="10921"/>
                    </a:cubicBezTo>
                    <a:cubicBezTo>
                      <a:pt x="6944" y="10938"/>
                      <a:pt x="7048" y="10955"/>
                      <a:pt x="7152" y="10962"/>
                    </a:cubicBezTo>
                    <a:cubicBezTo>
                      <a:pt x="7247" y="10967"/>
                      <a:pt x="7341" y="10967"/>
                      <a:pt x="7434" y="10968"/>
                    </a:cubicBezTo>
                    <a:cubicBezTo>
                      <a:pt x="7434" y="10967"/>
                      <a:pt x="7434" y="10967"/>
                      <a:pt x="7434" y="10967"/>
                    </a:cubicBezTo>
                    <a:lnTo>
                      <a:pt x="7434" y="10967"/>
                    </a:lnTo>
                    <a:cubicBezTo>
                      <a:pt x="7436" y="10967"/>
                      <a:pt x="7437" y="10967"/>
                      <a:pt x="7439" y="10967"/>
                    </a:cubicBezTo>
                    <a:cubicBezTo>
                      <a:pt x="7440" y="10967"/>
                      <a:pt x="7440" y="10967"/>
                      <a:pt x="7441" y="10967"/>
                    </a:cubicBezTo>
                    <a:lnTo>
                      <a:pt x="7444" y="10967"/>
                    </a:lnTo>
                    <a:cubicBezTo>
                      <a:pt x="7777" y="10976"/>
                      <a:pt x="8111" y="10999"/>
                      <a:pt x="8445" y="10999"/>
                    </a:cubicBezTo>
                    <a:cubicBezTo>
                      <a:pt x="8461" y="10999"/>
                      <a:pt x="8476" y="10999"/>
                      <a:pt x="8492" y="10999"/>
                    </a:cubicBezTo>
                    <a:cubicBezTo>
                      <a:pt x="8657" y="10998"/>
                      <a:pt x="8821" y="10991"/>
                      <a:pt x="8986" y="10988"/>
                    </a:cubicBezTo>
                    <a:cubicBezTo>
                      <a:pt x="9040" y="10988"/>
                      <a:pt x="9092" y="10988"/>
                      <a:pt x="9146" y="10987"/>
                    </a:cubicBezTo>
                    <a:cubicBezTo>
                      <a:pt x="9158" y="10986"/>
                      <a:pt x="9167" y="10986"/>
                      <a:pt x="9178" y="10986"/>
                    </a:cubicBezTo>
                    <a:cubicBezTo>
                      <a:pt x="9142" y="11039"/>
                      <a:pt x="9135" y="11107"/>
                      <a:pt x="9161" y="11168"/>
                    </a:cubicBezTo>
                    <a:cubicBezTo>
                      <a:pt x="9210" y="11281"/>
                      <a:pt x="9285" y="11383"/>
                      <a:pt x="9352" y="11488"/>
                    </a:cubicBezTo>
                    <a:cubicBezTo>
                      <a:pt x="9385" y="11538"/>
                      <a:pt x="9417" y="11589"/>
                      <a:pt x="9450" y="11639"/>
                    </a:cubicBezTo>
                    <a:cubicBezTo>
                      <a:pt x="9537" y="11769"/>
                      <a:pt x="9625" y="11901"/>
                      <a:pt x="9714" y="12029"/>
                    </a:cubicBezTo>
                    <a:cubicBezTo>
                      <a:pt x="9799" y="12152"/>
                      <a:pt x="9887" y="12274"/>
                      <a:pt x="9975" y="12395"/>
                    </a:cubicBezTo>
                    <a:cubicBezTo>
                      <a:pt x="10014" y="12447"/>
                      <a:pt x="10055" y="12499"/>
                      <a:pt x="10096" y="12552"/>
                    </a:cubicBezTo>
                    <a:cubicBezTo>
                      <a:pt x="10122" y="12582"/>
                      <a:pt x="10147" y="12616"/>
                      <a:pt x="10173" y="12646"/>
                    </a:cubicBezTo>
                    <a:cubicBezTo>
                      <a:pt x="10219" y="12701"/>
                      <a:pt x="10268" y="12747"/>
                      <a:pt x="10323" y="12791"/>
                    </a:cubicBezTo>
                    <a:cubicBezTo>
                      <a:pt x="10345" y="12808"/>
                      <a:pt x="10370" y="12818"/>
                      <a:pt x="10397" y="12824"/>
                    </a:cubicBezTo>
                    <a:cubicBezTo>
                      <a:pt x="10401" y="12828"/>
                      <a:pt x="10403" y="12832"/>
                      <a:pt x="10406" y="12836"/>
                    </a:cubicBezTo>
                    <a:cubicBezTo>
                      <a:pt x="10423" y="12861"/>
                      <a:pt x="10442" y="12888"/>
                      <a:pt x="10457" y="12914"/>
                    </a:cubicBezTo>
                    <a:cubicBezTo>
                      <a:pt x="10466" y="12929"/>
                      <a:pt x="10475" y="12944"/>
                      <a:pt x="10484" y="12960"/>
                    </a:cubicBezTo>
                    <a:cubicBezTo>
                      <a:pt x="10467" y="13005"/>
                      <a:pt x="10469" y="13056"/>
                      <a:pt x="10489" y="13103"/>
                    </a:cubicBezTo>
                    <a:cubicBezTo>
                      <a:pt x="10495" y="13122"/>
                      <a:pt x="10503" y="13142"/>
                      <a:pt x="10510" y="13160"/>
                    </a:cubicBezTo>
                    <a:cubicBezTo>
                      <a:pt x="10507" y="13163"/>
                      <a:pt x="10505" y="13166"/>
                      <a:pt x="10501" y="13168"/>
                    </a:cubicBezTo>
                    <a:cubicBezTo>
                      <a:pt x="10438" y="13220"/>
                      <a:pt x="10413" y="13313"/>
                      <a:pt x="10450" y="13389"/>
                    </a:cubicBezTo>
                    <a:cubicBezTo>
                      <a:pt x="10534" y="13562"/>
                      <a:pt x="10626" y="13737"/>
                      <a:pt x="10732" y="13901"/>
                    </a:cubicBezTo>
                    <a:cubicBezTo>
                      <a:pt x="10728" y="13916"/>
                      <a:pt x="10726" y="13931"/>
                      <a:pt x="10726" y="13945"/>
                    </a:cubicBezTo>
                    <a:cubicBezTo>
                      <a:pt x="10723" y="14056"/>
                      <a:pt x="10713" y="14168"/>
                      <a:pt x="10717" y="14279"/>
                    </a:cubicBezTo>
                    <a:cubicBezTo>
                      <a:pt x="10736" y="14681"/>
                      <a:pt x="10755" y="15082"/>
                      <a:pt x="10777" y="15485"/>
                    </a:cubicBezTo>
                    <a:cubicBezTo>
                      <a:pt x="10788" y="15687"/>
                      <a:pt x="10798" y="15890"/>
                      <a:pt x="10811" y="16094"/>
                    </a:cubicBezTo>
                    <a:cubicBezTo>
                      <a:pt x="10811" y="16099"/>
                      <a:pt x="10811" y="16104"/>
                      <a:pt x="10811" y="16110"/>
                    </a:cubicBezTo>
                    <a:cubicBezTo>
                      <a:pt x="10792" y="16396"/>
                      <a:pt x="10776" y="16683"/>
                      <a:pt x="10764" y="16970"/>
                    </a:cubicBezTo>
                    <a:cubicBezTo>
                      <a:pt x="10763" y="17012"/>
                      <a:pt x="10761" y="17055"/>
                      <a:pt x="10760" y="17096"/>
                    </a:cubicBezTo>
                    <a:cubicBezTo>
                      <a:pt x="10753" y="17098"/>
                      <a:pt x="10747" y="17100"/>
                      <a:pt x="10740" y="17104"/>
                    </a:cubicBezTo>
                    <a:cubicBezTo>
                      <a:pt x="10681" y="17130"/>
                      <a:pt x="10642" y="17186"/>
                      <a:pt x="10633" y="17251"/>
                    </a:cubicBezTo>
                    <a:cubicBezTo>
                      <a:pt x="10608" y="17428"/>
                      <a:pt x="10600" y="17610"/>
                      <a:pt x="10587" y="17790"/>
                    </a:cubicBezTo>
                    <a:cubicBezTo>
                      <a:pt x="10578" y="17939"/>
                      <a:pt x="10573" y="18087"/>
                      <a:pt x="10568" y="18237"/>
                    </a:cubicBezTo>
                    <a:lnTo>
                      <a:pt x="10568" y="18237"/>
                    </a:lnTo>
                    <a:cubicBezTo>
                      <a:pt x="10568" y="18236"/>
                      <a:pt x="10568" y="18235"/>
                      <a:pt x="10568" y="18234"/>
                    </a:cubicBezTo>
                    <a:lnTo>
                      <a:pt x="10568" y="18234"/>
                    </a:lnTo>
                    <a:cubicBezTo>
                      <a:pt x="10568" y="18238"/>
                      <a:pt x="10568" y="18242"/>
                      <a:pt x="10568" y="18247"/>
                    </a:cubicBezTo>
                    <a:lnTo>
                      <a:pt x="10568" y="18247"/>
                    </a:lnTo>
                    <a:cubicBezTo>
                      <a:pt x="10568" y="18244"/>
                      <a:pt x="10568" y="18240"/>
                      <a:pt x="10568" y="18237"/>
                    </a:cubicBezTo>
                    <a:lnTo>
                      <a:pt x="10568" y="18237"/>
                    </a:lnTo>
                    <a:cubicBezTo>
                      <a:pt x="10568" y="18240"/>
                      <a:pt x="10568" y="18244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1" y="18406"/>
                      <a:pt x="10560" y="18567"/>
                      <a:pt x="10557" y="18726"/>
                    </a:cubicBezTo>
                    <a:cubicBezTo>
                      <a:pt x="10554" y="18859"/>
                      <a:pt x="10554" y="18992"/>
                      <a:pt x="10551" y="19125"/>
                    </a:cubicBezTo>
                    <a:cubicBezTo>
                      <a:pt x="10549" y="19395"/>
                      <a:pt x="10551" y="19664"/>
                      <a:pt x="10546" y="19934"/>
                    </a:cubicBezTo>
                    <a:cubicBezTo>
                      <a:pt x="10532" y="20080"/>
                      <a:pt x="10508" y="20230"/>
                      <a:pt x="10515" y="20376"/>
                    </a:cubicBezTo>
                    <a:cubicBezTo>
                      <a:pt x="10517" y="20424"/>
                      <a:pt x="10538" y="20469"/>
                      <a:pt x="10569" y="20501"/>
                    </a:cubicBezTo>
                    <a:cubicBezTo>
                      <a:pt x="10569" y="20504"/>
                      <a:pt x="10569" y="20507"/>
                      <a:pt x="10569" y="20509"/>
                    </a:cubicBezTo>
                    <a:cubicBezTo>
                      <a:pt x="10561" y="20536"/>
                      <a:pt x="10553" y="20565"/>
                      <a:pt x="10546" y="20592"/>
                    </a:cubicBezTo>
                    <a:cubicBezTo>
                      <a:pt x="10529" y="20669"/>
                      <a:pt x="10508" y="20743"/>
                      <a:pt x="10493" y="20819"/>
                    </a:cubicBezTo>
                    <a:cubicBezTo>
                      <a:pt x="10468" y="20949"/>
                      <a:pt x="10443" y="21078"/>
                      <a:pt x="10420" y="21208"/>
                    </a:cubicBezTo>
                    <a:lnTo>
                      <a:pt x="10420" y="21209"/>
                    </a:lnTo>
                    <a:cubicBezTo>
                      <a:pt x="10419" y="21212"/>
                      <a:pt x="10419" y="21216"/>
                      <a:pt x="10418" y="21218"/>
                    </a:cubicBezTo>
                    <a:cubicBezTo>
                      <a:pt x="10410" y="21256"/>
                      <a:pt x="10403" y="21293"/>
                      <a:pt x="10398" y="21332"/>
                    </a:cubicBezTo>
                    <a:cubicBezTo>
                      <a:pt x="10391" y="21365"/>
                      <a:pt x="10385" y="21400"/>
                      <a:pt x="10387" y="21433"/>
                    </a:cubicBezTo>
                    <a:cubicBezTo>
                      <a:pt x="10373" y="21503"/>
                      <a:pt x="10361" y="21574"/>
                      <a:pt x="10359" y="21644"/>
                    </a:cubicBezTo>
                    <a:cubicBezTo>
                      <a:pt x="10358" y="21749"/>
                      <a:pt x="10451" y="21825"/>
                      <a:pt x="10547" y="21825"/>
                    </a:cubicBezTo>
                    <a:cubicBezTo>
                      <a:pt x="10572" y="21825"/>
                      <a:pt x="10598" y="21820"/>
                      <a:pt x="10621" y="21809"/>
                    </a:cubicBezTo>
                    <a:cubicBezTo>
                      <a:pt x="10653" y="21794"/>
                      <a:pt x="10688" y="21777"/>
                      <a:pt x="10713" y="21750"/>
                    </a:cubicBezTo>
                    <a:cubicBezTo>
                      <a:pt x="10737" y="21724"/>
                      <a:pt x="10756" y="21699"/>
                      <a:pt x="10774" y="21671"/>
                    </a:cubicBezTo>
                    <a:cubicBezTo>
                      <a:pt x="10795" y="21682"/>
                      <a:pt x="10818" y="21691"/>
                      <a:pt x="10841" y="21695"/>
                    </a:cubicBezTo>
                    <a:cubicBezTo>
                      <a:pt x="10945" y="21793"/>
                      <a:pt x="11086" y="21842"/>
                      <a:pt x="11227" y="21842"/>
                    </a:cubicBezTo>
                    <a:cubicBezTo>
                      <a:pt x="11232" y="21842"/>
                      <a:pt x="11236" y="21842"/>
                      <a:pt x="11241" y="21842"/>
                    </a:cubicBezTo>
                    <a:cubicBezTo>
                      <a:pt x="11318" y="21840"/>
                      <a:pt x="11394" y="21823"/>
                      <a:pt x="11464" y="21791"/>
                    </a:cubicBezTo>
                    <a:cubicBezTo>
                      <a:pt x="11676" y="21692"/>
                      <a:pt x="11737" y="21445"/>
                      <a:pt x="11710" y="21232"/>
                    </a:cubicBezTo>
                    <a:cubicBezTo>
                      <a:pt x="11717" y="21201"/>
                      <a:pt x="11722" y="21170"/>
                      <a:pt x="11728" y="21138"/>
                    </a:cubicBezTo>
                    <a:cubicBezTo>
                      <a:pt x="11762" y="20966"/>
                      <a:pt x="11791" y="20793"/>
                      <a:pt x="11809" y="20619"/>
                    </a:cubicBezTo>
                    <a:cubicBezTo>
                      <a:pt x="11825" y="20464"/>
                      <a:pt x="11841" y="20309"/>
                      <a:pt x="11856" y="20154"/>
                    </a:cubicBezTo>
                    <a:cubicBezTo>
                      <a:pt x="11871" y="20018"/>
                      <a:pt x="11874" y="19881"/>
                      <a:pt x="11881" y="19744"/>
                    </a:cubicBezTo>
                    <a:cubicBezTo>
                      <a:pt x="11888" y="19620"/>
                      <a:pt x="11889" y="19497"/>
                      <a:pt x="11893" y="19373"/>
                    </a:cubicBezTo>
                    <a:cubicBezTo>
                      <a:pt x="11895" y="19322"/>
                      <a:pt x="11899" y="19272"/>
                      <a:pt x="11893" y="19221"/>
                    </a:cubicBezTo>
                    <a:cubicBezTo>
                      <a:pt x="11888" y="19173"/>
                      <a:pt x="11877" y="19130"/>
                      <a:pt x="11862" y="19084"/>
                    </a:cubicBezTo>
                    <a:cubicBezTo>
                      <a:pt x="11849" y="19049"/>
                      <a:pt x="11829" y="19020"/>
                      <a:pt x="11804" y="18998"/>
                    </a:cubicBezTo>
                    <a:cubicBezTo>
                      <a:pt x="11807" y="18960"/>
                      <a:pt x="11810" y="18920"/>
                      <a:pt x="11813" y="18881"/>
                    </a:cubicBezTo>
                    <a:cubicBezTo>
                      <a:pt x="11820" y="18777"/>
                      <a:pt x="11826" y="18673"/>
                      <a:pt x="11833" y="18567"/>
                    </a:cubicBezTo>
                    <a:cubicBezTo>
                      <a:pt x="11844" y="18408"/>
                      <a:pt x="11854" y="18249"/>
                      <a:pt x="11863" y="18089"/>
                    </a:cubicBezTo>
                    <a:cubicBezTo>
                      <a:pt x="11888" y="17642"/>
                      <a:pt x="11915" y="17195"/>
                      <a:pt x="11941" y="16748"/>
                    </a:cubicBezTo>
                    <a:cubicBezTo>
                      <a:pt x="11952" y="16556"/>
                      <a:pt x="11964" y="16365"/>
                      <a:pt x="11975" y="16173"/>
                    </a:cubicBezTo>
                    <a:cubicBezTo>
                      <a:pt x="11979" y="16125"/>
                      <a:pt x="11982" y="16076"/>
                      <a:pt x="11983" y="16027"/>
                    </a:cubicBezTo>
                    <a:cubicBezTo>
                      <a:pt x="11992" y="16013"/>
                      <a:pt x="11998" y="15998"/>
                      <a:pt x="12003" y="15982"/>
                    </a:cubicBezTo>
                    <a:cubicBezTo>
                      <a:pt x="12022" y="15909"/>
                      <a:pt x="12046" y="15837"/>
                      <a:pt x="12062" y="15765"/>
                    </a:cubicBezTo>
                    <a:cubicBezTo>
                      <a:pt x="12076" y="15701"/>
                      <a:pt x="12087" y="15637"/>
                      <a:pt x="12096" y="15573"/>
                    </a:cubicBezTo>
                    <a:cubicBezTo>
                      <a:pt x="12111" y="15466"/>
                      <a:pt x="12125" y="15361"/>
                      <a:pt x="12135" y="15255"/>
                    </a:cubicBezTo>
                    <a:cubicBezTo>
                      <a:pt x="12143" y="15155"/>
                      <a:pt x="12151" y="15057"/>
                      <a:pt x="12160" y="14957"/>
                    </a:cubicBezTo>
                    <a:cubicBezTo>
                      <a:pt x="12171" y="14884"/>
                      <a:pt x="12181" y="14811"/>
                      <a:pt x="12190" y="14738"/>
                    </a:cubicBezTo>
                    <a:cubicBezTo>
                      <a:pt x="12210" y="14563"/>
                      <a:pt x="12232" y="14389"/>
                      <a:pt x="12248" y="14214"/>
                    </a:cubicBezTo>
                    <a:cubicBezTo>
                      <a:pt x="12268" y="14022"/>
                      <a:pt x="12286" y="13830"/>
                      <a:pt x="12302" y="13638"/>
                    </a:cubicBezTo>
                    <a:cubicBezTo>
                      <a:pt x="12309" y="13558"/>
                      <a:pt x="12316" y="13477"/>
                      <a:pt x="12322" y="13397"/>
                    </a:cubicBezTo>
                    <a:cubicBezTo>
                      <a:pt x="12327" y="13314"/>
                      <a:pt x="12336" y="13233"/>
                      <a:pt x="12341" y="13150"/>
                    </a:cubicBezTo>
                    <a:cubicBezTo>
                      <a:pt x="12391" y="13108"/>
                      <a:pt x="12434" y="13062"/>
                      <a:pt x="12471" y="13008"/>
                    </a:cubicBezTo>
                    <a:cubicBezTo>
                      <a:pt x="12492" y="12978"/>
                      <a:pt x="12513" y="12947"/>
                      <a:pt x="12534" y="12917"/>
                    </a:cubicBezTo>
                    <a:cubicBezTo>
                      <a:pt x="12570" y="12868"/>
                      <a:pt x="12605" y="12818"/>
                      <a:pt x="12642" y="12768"/>
                    </a:cubicBezTo>
                    <a:cubicBezTo>
                      <a:pt x="12698" y="12688"/>
                      <a:pt x="12755" y="12608"/>
                      <a:pt x="12812" y="12528"/>
                    </a:cubicBezTo>
                    <a:cubicBezTo>
                      <a:pt x="12867" y="12450"/>
                      <a:pt x="12923" y="12372"/>
                      <a:pt x="12979" y="12295"/>
                    </a:cubicBezTo>
                    <a:cubicBezTo>
                      <a:pt x="13050" y="12195"/>
                      <a:pt x="13132" y="12096"/>
                      <a:pt x="13188" y="11985"/>
                    </a:cubicBezTo>
                    <a:cubicBezTo>
                      <a:pt x="13215" y="11935"/>
                      <a:pt x="13216" y="11873"/>
                      <a:pt x="13195" y="11821"/>
                    </a:cubicBezTo>
                    <a:cubicBezTo>
                      <a:pt x="13222" y="11782"/>
                      <a:pt x="13248" y="11742"/>
                      <a:pt x="13275" y="11702"/>
                    </a:cubicBezTo>
                    <a:cubicBezTo>
                      <a:pt x="13306" y="11657"/>
                      <a:pt x="13336" y="11610"/>
                      <a:pt x="13367" y="11567"/>
                    </a:cubicBezTo>
                    <a:cubicBezTo>
                      <a:pt x="13393" y="11530"/>
                      <a:pt x="13425" y="11493"/>
                      <a:pt x="13454" y="11454"/>
                    </a:cubicBezTo>
                    <a:cubicBezTo>
                      <a:pt x="13480" y="11455"/>
                      <a:pt x="13508" y="11457"/>
                      <a:pt x="13535" y="11457"/>
                    </a:cubicBezTo>
                    <a:cubicBezTo>
                      <a:pt x="13545" y="11457"/>
                      <a:pt x="13556" y="11456"/>
                      <a:pt x="13566" y="11456"/>
                    </a:cubicBezTo>
                    <a:cubicBezTo>
                      <a:pt x="13649" y="11454"/>
                      <a:pt x="13734" y="11441"/>
                      <a:pt x="13816" y="11422"/>
                    </a:cubicBezTo>
                    <a:cubicBezTo>
                      <a:pt x="13946" y="11391"/>
                      <a:pt x="14073" y="11344"/>
                      <a:pt x="14201" y="11302"/>
                    </a:cubicBezTo>
                    <a:cubicBezTo>
                      <a:pt x="14221" y="11295"/>
                      <a:pt x="14243" y="11289"/>
                      <a:pt x="14262" y="11282"/>
                    </a:cubicBezTo>
                    <a:cubicBezTo>
                      <a:pt x="14336" y="11278"/>
                      <a:pt x="14410" y="11250"/>
                      <a:pt x="14479" y="11227"/>
                    </a:cubicBezTo>
                    <a:cubicBezTo>
                      <a:pt x="14862" y="11102"/>
                      <a:pt x="15215" y="10900"/>
                      <a:pt x="15593" y="10762"/>
                    </a:cubicBezTo>
                    <a:cubicBezTo>
                      <a:pt x="15770" y="10697"/>
                      <a:pt x="15945" y="10630"/>
                      <a:pt x="16116" y="10549"/>
                    </a:cubicBezTo>
                    <a:cubicBezTo>
                      <a:pt x="16296" y="10462"/>
                      <a:pt x="16470" y="10365"/>
                      <a:pt x="16647" y="10271"/>
                    </a:cubicBezTo>
                    <a:cubicBezTo>
                      <a:pt x="16723" y="10234"/>
                      <a:pt x="16799" y="10199"/>
                      <a:pt x="16875" y="10162"/>
                    </a:cubicBezTo>
                    <a:cubicBezTo>
                      <a:pt x="16956" y="10120"/>
                      <a:pt x="17036" y="10077"/>
                      <a:pt x="17116" y="10034"/>
                    </a:cubicBezTo>
                    <a:cubicBezTo>
                      <a:pt x="17276" y="9946"/>
                      <a:pt x="17439" y="9853"/>
                      <a:pt x="17587" y="9744"/>
                    </a:cubicBezTo>
                    <a:cubicBezTo>
                      <a:pt x="17657" y="9693"/>
                      <a:pt x="17726" y="9638"/>
                      <a:pt x="17792" y="9581"/>
                    </a:cubicBezTo>
                    <a:cubicBezTo>
                      <a:pt x="17858" y="9524"/>
                      <a:pt x="17929" y="9469"/>
                      <a:pt x="17992" y="9407"/>
                    </a:cubicBezTo>
                    <a:cubicBezTo>
                      <a:pt x="18117" y="9283"/>
                      <a:pt x="18225" y="9147"/>
                      <a:pt x="18336" y="9012"/>
                    </a:cubicBezTo>
                    <a:cubicBezTo>
                      <a:pt x="18399" y="8942"/>
                      <a:pt x="18462" y="8873"/>
                      <a:pt x="18524" y="8801"/>
                    </a:cubicBezTo>
                    <a:cubicBezTo>
                      <a:pt x="18595" y="8721"/>
                      <a:pt x="18654" y="8632"/>
                      <a:pt x="18723" y="8549"/>
                    </a:cubicBezTo>
                    <a:cubicBezTo>
                      <a:pt x="18851" y="8394"/>
                      <a:pt x="18979" y="8238"/>
                      <a:pt x="19109" y="8084"/>
                    </a:cubicBezTo>
                    <a:cubicBezTo>
                      <a:pt x="19174" y="8005"/>
                      <a:pt x="19238" y="7926"/>
                      <a:pt x="19294" y="7839"/>
                    </a:cubicBezTo>
                    <a:cubicBezTo>
                      <a:pt x="19346" y="7757"/>
                      <a:pt x="19393" y="7672"/>
                      <a:pt x="19439" y="7587"/>
                    </a:cubicBezTo>
                    <a:cubicBezTo>
                      <a:pt x="19530" y="7412"/>
                      <a:pt x="19624" y="7239"/>
                      <a:pt x="19726" y="7070"/>
                    </a:cubicBezTo>
                    <a:cubicBezTo>
                      <a:pt x="19775" y="6987"/>
                      <a:pt x="19823" y="6904"/>
                      <a:pt x="19866" y="6817"/>
                    </a:cubicBezTo>
                    <a:cubicBezTo>
                      <a:pt x="19913" y="6727"/>
                      <a:pt x="19951" y="6632"/>
                      <a:pt x="19984" y="6535"/>
                    </a:cubicBezTo>
                    <a:cubicBezTo>
                      <a:pt x="20017" y="6442"/>
                      <a:pt x="20043" y="6344"/>
                      <a:pt x="20064" y="6248"/>
                    </a:cubicBezTo>
                    <a:cubicBezTo>
                      <a:pt x="20071" y="6216"/>
                      <a:pt x="20078" y="6184"/>
                      <a:pt x="20085" y="6153"/>
                    </a:cubicBezTo>
                    <a:cubicBezTo>
                      <a:pt x="20122" y="6141"/>
                      <a:pt x="20157" y="6118"/>
                      <a:pt x="20178" y="6087"/>
                    </a:cubicBezTo>
                    <a:cubicBezTo>
                      <a:pt x="20225" y="6020"/>
                      <a:pt x="20250" y="5940"/>
                      <a:pt x="20277" y="5864"/>
                    </a:cubicBezTo>
                    <a:cubicBezTo>
                      <a:pt x="20343" y="5671"/>
                      <a:pt x="20401" y="5475"/>
                      <a:pt x="20447" y="5276"/>
                    </a:cubicBezTo>
                    <a:cubicBezTo>
                      <a:pt x="20492" y="5079"/>
                      <a:pt x="20526" y="4881"/>
                      <a:pt x="20555" y="4683"/>
                    </a:cubicBezTo>
                    <a:cubicBezTo>
                      <a:pt x="20583" y="4484"/>
                      <a:pt x="20611" y="4284"/>
                      <a:pt x="20617" y="4083"/>
                    </a:cubicBezTo>
                    <a:cubicBezTo>
                      <a:pt x="20625" y="3893"/>
                      <a:pt x="20624" y="3703"/>
                      <a:pt x="20630" y="3513"/>
                    </a:cubicBezTo>
                    <a:cubicBezTo>
                      <a:pt x="20637" y="3430"/>
                      <a:pt x="20643" y="3348"/>
                      <a:pt x="20649" y="3264"/>
                    </a:cubicBezTo>
                    <a:cubicBezTo>
                      <a:pt x="20654" y="3215"/>
                      <a:pt x="20658" y="3165"/>
                      <a:pt x="20658" y="3116"/>
                    </a:cubicBezTo>
                    <a:cubicBezTo>
                      <a:pt x="20656" y="3045"/>
                      <a:pt x="20648" y="2976"/>
                      <a:pt x="20640" y="2905"/>
                    </a:cubicBezTo>
                    <a:cubicBezTo>
                      <a:pt x="20624" y="2763"/>
                      <a:pt x="20603" y="2624"/>
                      <a:pt x="20589" y="2481"/>
                    </a:cubicBezTo>
                    <a:cubicBezTo>
                      <a:pt x="20587" y="2421"/>
                      <a:pt x="20587" y="2362"/>
                      <a:pt x="20589" y="2303"/>
                    </a:cubicBezTo>
                    <a:cubicBezTo>
                      <a:pt x="20590" y="2292"/>
                      <a:pt x="20590" y="2282"/>
                      <a:pt x="20591" y="2271"/>
                    </a:cubicBezTo>
                    <a:cubicBezTo>
                      <a:pt x="20595" y="2213"/>
                      <a:pt x="20575" y="2158"/>
                      <a:pt x="20539" y="2120"/>
                    </a:cubicBezTo>
                    <a:cubicBezTo>
                      <a:pt x="20532" y="1964"/>
                      <a:pt x="20521" y="1809"/>
                      <a:pt x="20508" y="1654"/>
                    </a:cubicBezTo>
                    <a:cubicBezTo>
                      <a:pt x="20489" y="1458"/>
                      <a:pt x="20467" y="1262"/>
                      <a:pt x="20436" y="1068"/>
                    </a:cubicBezTo>
                    <a:cubicBezTo>
                      <a:pt x="20422" y="977"/>
                      <a:pt x="20407" y="886"/>
                      <a:pt x="20392" y="797"/>
                    </a:cubicBezTo>
                    <a:cubicBezTo>
                      <a:pt x="20378" y="717"/>
                      <a:pt x="20368" y="635"/>
                      <a:pt x="20342" y="559"/>
                    </a:cubicBezTo>
                    <a:cubicBezTo>
                      <a:pt x="20332" y="524"/>
                      <a:pt x="20320" y="491"/>
                      <a:pt x="20306" y="459"/>
                    </a:cubicBezTo>
                    <a:cubicBezTo>
                      <a:pt x="20329" y="450"/>
                      <a:pt x="20353" y="442"/>
                      <a:pt x="20375" y="428"/>
                    </a:cubicBezTo>
                    <a:cubicBezTo>
                      <a:pt x="20422" y="400"/>
                      <a:pt x="20451" y="361"/>
                      <a:pt x="20467" y="309"/>
                    </a:cubicBezTo>
                    <a:cubicBezTo>
                      <a:pt x="20481" y="260"/>
                      <a:pt x="20471" y="197"/>
                      <a:pt x="20445" y="155"/>
                    </a:cubicBezTo>
                    <a:cubicBezTo>
                      <a:pt x="20399" y="76"/>
                      <a:pt x="20301" y="38"/>
                      <a:pt x="20215" y="22"/>
                    </a:cubicBezTo>
                    <a:cubicBezTo>
                      <a:pt x="20132" y="7"/>
                      <a:pt x="20049" y="0"/>
                      <a:pt x="199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57"/>
              <p:cNvSpPr/>
              <p:nvPr/>
            </p:nvSpPr>
            <p:spPr>
              <a:xfrm>
                <a:off x="8067975" y="1730900"/>
                <a:ext cx="304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213" extrusionOk="0">
                    <a:moveTo>
                      <a:pt x="693" y="0"/>
                    </a:moveTo>
                    <a:cubicBezTo>
                      <a:pt x="677" y="0"/>
                      <a:pt x="661" y="2"/>
                      <a:pt x="645" y="5"/>
                    </a:cubicBezTo>
                    <a:cubicBezTo>
                      <a:pt x="608" y="13"/>
                      <a:pt x="563" y="35"/>
                      <a:pt x="536" y="62"/>
                    </a:cubicBezTo>
                    <a:cubicBezTo>
                      <a:pt x="467" y="127"/>
                      <a:pt x="418" y="205"/>
                      <a:pt x="379" y="292"/>
                    </a:cubicBezTo>
                    <a:cubicBezTo>
                      <a:pt x="376" y="300"/>
                      <a:pt x="371" y="308"/>
                      <a:pt x="368" y="314"/>
                    </a:cubicBezTo>
                    <a:cubicBezTo>
                      <a:pt x="354" y="310"/>
                      <a:pt x="339" y="308"/>
                      <a:pt x="324" y="308"/>
                    </a:cubicBezTo>
                    <a:cubicBezTo>
                      <a:pt x="293" y="308"/>
                      <a:pt x="262" y="317"/>
                      <a:pt x="236" y="335"/>
                    </a:cubicBezTo>
                    <a:cubicBezTo>
                      <a:pt x="217" y="348"/>
                      <a:pt x="203" y="366"/>
                      <a:pt x="192" y="385"/>
                    </a:cubicBezTo>
                    <a:cubicBezTo>
                      <a:pt x="162" y="389"/>
                      <a:pt x="133" y="397"/>
                      <a:pt x="109" y="414"/>
                    </a:cubicBezTo>
                    <a:cubicBezTo>
                      <a:pt x="2" y="487"/>
                      <a:pt x="1" y="646"/>
                      <a:pt x="108" y="720"/>
                    </a:cubicBezTo>
                    <a:cubicBezTo>
                      <a:pt x="110" y="721"/>
                      <a:pt x="113" y="723"/>
                      <a:pt x="115" y="725"/>
                    </a:cubicBezTo>
                    <a:cubicBezTo>
                      <a:pt x="168" y="767"/>
                      <a:pt x="216" y="815"/>
                      <a:pt x="265" y="861"/>
                    </a:cubicBezTo>
                    <a:cubicBezTo>
                      <a:pt x="328" y="918"/>
                      <a:pt x="402" y="958"/>
                      <a:pt x="471" y="1008"/>
                    </a:cubicBezTo>
                    <a:cubicBezTo>
                      <a:pt x="469" y="1007"/>
                      <a:pt x="468" y="1006"/>
                      <a:pt x="467" y="1005"/>
                    </a:cubicBezTo>
                    <a:lnTo>
                      <a:pt x="467" y="1005"/>
                    </a:lnTo>
                    <a:cubicBezTo>
                      <a:pt x="469" y="1007"/>
                      <a:pt x="472" y="1009"/>
                      <a:pt x="475" y="1011"/>
                    </a:cubicBezTo>
                    <a:cubicBezTo>
                      <a:pt x="478" y="1013"/>
                      <a:pt x="480" y="1015"/>
                      <a:pt x="482" y="1017"/>
                    </a:cubicBezTo>
                    <a:lnTo>
                      <a:pt x="482" y="1017"/>
                    </a:lnTo>
                    <a:cubicBezTo>
                      <a:pt x="482" y="1016"/>
                      <a:pt x="481" y="1016"/>
                      <a:pt x="480" y="1015"/>
                    </a:cubicBezTo>
                    <a:lnTo>
                      <a:pt x="480" y="1015"/>
                    </a:lnTo>
                    <a:cubicBezTo>
                      <a:pt x="503" y="1033"/>
                      <a:pt x="524" y="1050"/>
                      <a:pt x="545" y="1069"/>
                    </a:cubicBezTo>
                    <a:cubicBezTo>
                      <a:pt x="563" y="1087"/>
                      <a:pt x="583" y="1106"/>
                      <a:pt x="601" y="1125"/>
                    </a:cubicBezTo>
                    <a:cubicBezTo>
                      <a:pt x="615" y="1139"/>
                      <a:pt x="627" y="1153"/>
                      <a:pt x="641" y="1166"/>
                    </a:cubicBezTo>
                    <a:cubicBezTo>
                      <a:pt x="674" y="1197"/>
                      <a:pt x="718" y="1212"/>
                      <a:pt x="761" y="1212"/>
                    </a:cubicBezTo>
                    <a:cubicBezTo>
                      <a:pt x="762" y="1212"/>
                      <a:pt x="764" y="1212"/>
                      <a:pt x="766" y="1212"/>
                    </a:cubicBezTo>
                    <a:cubicBezTo>
                      <a:pt x="817" y="1211"/>
                      <a:pt x="867" y="1188"/>
                      <a:pt x="902" y="1149"/>
                    </a:cubicBezTo>
                    <a:cubicBezTo>
                      <a:pt x="945" y="1101"/>
                      <a:pt x="953" y="1039"/>
                      <a:pt x="938" y="983"/>
                    </a:cubicBezTo>
                    <a:cubicBezTo>
                      <a:pt x="945" y="962"/>
                      <a:pt x="950" y="939"/>
                      <a:pt x="947" y="915"/>
                    </a:cubicBezTo>
                    <a:cubicBezTo>
                      <a:pt x="946" y="899"/>
                      <a:pt x="942" y="885"/>
                      <a:pt x="937" y="870"/>
                    </a:cubicBezTo>
                    <a:cubicBezTo>
                      <a:pt x="992" y="843"/>
                      <a:pt x="1031" y="788"/>
                      <a:pt x="1039" y="724"/>
                    </a:cubicBezTo>
                    <a:cubicBezTo>
                      <a:pt x="1072" y="693"/>
                      <a:pt x="1104" y="660"/>
                      <a:pt x="1130" y="623"/>
                    </a:cubicBezTo>
                    <a:cubicBezTo>
                      <a:pt x="1151" y="596"/>
                      <a:pt x="1169" y="569"/>
                      <a:pt x="1184" y="539"/>
                    </a:cubicBezTo>
                    <a:cubicBezTo>
                      <a:pt x="1200" y="507"/>
                      <a:pt x="1202" y="474"/>
                      <a:pt x="1206" y="440"/>
                    </a:cubicBezTo>
                    <a:cubicBezTo>
                      <a:pt x="1216" y="330"/>
                      <a:pt x="1122" y="245"/>
                      <a:pt x="1019" y="244"/>
                    </a:cubicBezTo>
                    <a:cubicBezTo>
                      <a:pt x="993" y="190"/>
                      <a:pt x="943" y="150"/>
                      <a:pt x="883" y="139"/>
                    </a:cubicBezTo>
                    <a:cubicBezTo>
                      <a:pt x="867" y="81"/>
                      <a:pt x="818" y="31"/>
                      <a:pt x="761" y="10"/>
                    </a:cubicBezTo>
                    <a:cubicBezTo>
                      <a:pt x="740" y="3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57"/>
              <p:cNvSpPr/>
              <p:nvPr/>
            </p:nvSpPr>
            <p:spPr>
              <a:xfrm>
                <a:off x="7997275" y="1720850"/>
                <a:ext cx="283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130" extrusionOk="0">
                    <a:moveTo>
                      <a:pt x="546" y="1"/>
                    </a:moveTo>
                    <a:cubicBezTo>
                      <a:pt x="525" y="1"/>
                      <a:pt x="505" y="4"/>
                      <a:pt x="486" y="13"/>
                    </a:cubicBezTo>
                    <a:cubicBezTo>
                      <a:pt x="447" y="30"/>
                      <a:pt x="411" y="49"/>
                      <a:pt x="378" y="76"/>
                    </a:cubicBezTo>
                    <a:cubicBezTo>
                      <a:pt x="324" y="123"/>
                      <a:pt x="275" y="174"/>
                      <a:pt x="226" y="225"/>
                    </a:cubicBezTo>
                    <a:cubicBezTo>
                      <a:pt x="195" y="257"/>
                      <a:pt x="167" y="288"/>
                      <a:pt x="137" y="318"/>
                    </a:cubicBezTo>
                    <a:cubicBezTo>
                      <a:pt x="107" y="352"/>
                      <a:pt x="74" y="383"/>
                      <a:pt x="51" y="420"/>
                    </a:cubicBezTo>
                    <a:cubicBezTo>
                      <a:pt x="1" y="505"/>
                      <a:pt x="20" y="623"/>
                      <a:pt x="108" y="675"/>
                    </a:cubicBezTo>
                    <a:cubicBezTo>
                      <a:pt x="145" y="698"/>
                      <a:pt x="183" y="707"/>
                      <a:pt x="222" y="707"/>
                    </a:cubicBezTo>
                    <a:cubicBezTo>
                      <a:pt x="224" y="707"/>
                      <a:pt x="226" y="707"/>
                      <a:pt x="228" y="707"/>
                    </a:cubicBezTo>
                    <a:lnTo>
                      <a:pt x="228" y="707"/>
                    </a:lnTo>
                    <a:cubicBezTo>
                      <a:pt x="216" y="736"/>
                      <a:pt x="210" y="766"/>
                      <a:pt x="216" y="799"/>
                    </a:cubicBezTo>
                    <a:cubicBezTo>
                      <a:pt x="225" y="862"/>
                      <a:pt x="259" y="917"/>
                      <a:pt x="317" y="946"/>
                    </a:cubicBezTo>
                    <a:cubicBezTo>
                      <a:pt x="317" y="951"/>
                      <a:pt x="317" y="957"/>
                      <a:pt x="317" y="962"/>
                    </a:cubicBezTo>
                    <a:cubicBezTo>
                      <a:pt x="321" y="1023"/>
                      <a:pt x="368" y="1088"/>
                      <a:pt x="425" y="1111"/>
                    </a:cubicBezTo>
                    <a:cubicBezTo>
                      <a:pt x="454" y="1123"/>
                      <a:pt x="484" y="1129"/>
                      <a:pt x="514" y="1129"/>
                    </a:cubicBezTo>
                    <a:cubicBezTo>
                      <a:pt x="516" y="1129"/>
                      <a:pt x="519" y="1129"/>
                      <a:pt x="521" y="1129"/>
                    </a:cubicBezTo>
                    <a:cubicBezTo>
                      <a:pt x="556" y="1128"/>
                      <a:pt x="592" y="1119"/>
                      <a:pt x="625" y="1099"/>
                    </a:cubicBezTo>
                    <a:cubicBezTo>
                      <a:pt x="667" y="1077"/>
                      <a:pt x="705" y="1048"/>
                      <a:pt x="742" y="1017"/>
                    </a:cubicBezTo>
                    <a:cubicBezTo>
                      <a:pt x="775" y="1011"/>
                      <a:pt x="807" y="995"/>
                      <a:pt x="832" y="971"/>
                    </a:cubicBezTo>
                    <a:cubicBezTo>
                      <a:pt x="881" y="925"/>
                      <a:pt x="932" y="876"/>
                      <a:pt x="982" y="830"/>
                    </a:cubicBezTo>
                    <a:cubicBezTo>
                      <a:pt x="1025" y="788"/>
                      <a:pt x="1073" y="747"/>
                      <a:pt x="1101" y="692"/>
                    </a:cubicBezTo>
                    <a:cubicBezTo>
                      <a:pt x="1134" y="630"/>
                      <a:pt x="1119" y="551"/>
                      <a:pt x="1076" y="497"/>
                    </a:cubicBezTo>
                    <a:cubicBezTo>
                      <a:pt x="1073" y="455"/>
                      <a:pt x="1057" y="415"/>
                      <a:pt x="1026" y="381"/>
                    </a:cubicBezTo>
                    <a:cubicBezTo>
                      <a:pt x="1009" y="363"/>
                      <a:pt x="989" y="348"/>
                      <a:pt x="965" y="338"/>
                    </a:cubicBezTo>
                    <a:cubicBezTo>
                      <a:pt x="957" y="329"/>
                      <a:pt x="948" y="321"/>
                      <a:pt x="938" y="313"/>
                    </a:cubicBezTo>
                    <a:cubicBezTo>
                      <a:pt x="921" y="270"/>
                      <a:pt x="888" y="235"/>
                      <a:pt x="848" y="214"/>
                    </a:cubicBezTo>
                    <a:cubicBezTo>
                      <a:pt x="842" y="190"/>
                      <a:pt x="833" y="168"/>
                      <a:pt x="818" y="147"/>
                    </a:cubicBezTo>
                    <a:cubicBezTo>
                      <a:pt x="790" y="107"/>
                      <a:pt x="751" y="84"/>
                      <a:pt x="709" y="75"/>
                    </a:cubicBezTo>
                    <a:cubicBezTo>
                      <a:pt x="686" y="45"/>
                      <a:pt x="654" y="21"/>
                      <a:pt x="616" y="11"/>
                    </a:cubicBezTo>
                    <a:cubicBezTo>
                      <a:pt x="593" y="5"/>
                      <a:pt x="569" y="1"/>
                      <a:pt x="54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7"/>
              <p:cNvSpPr/>
              <p:nvPr/>
            </p:nvSpPr>
            <p:spPr>
              <a:xfrm>
                <a:off x="8022250" y="1954325"/>
                <a:ext cx="446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555" extrusionOk="0">
                    <a:moveTo>
                      <a:pt x="214" y="0"/>
                    </a:moveTo>
                    <a:cubicBezTo>
                      <a:pt x="144" y="0"/>
                      <a:pt x="75" y="42"/>
                      <a:pt x="43" y="108"/>
                    </a:cubicBezTo>
                    <a:cubicBezTo>
                      <a:pt x="0" y="202"/>
                      <a:pt x="43" y="308"/>
                      <a:pt x="134" y="354"/>
                    </a:cubicBezTo>
                    <a:cubicBezTo>
                      <a:pt x="140" y="357"/>
                      <a:pt x="146" y="358"/>
                      <a:pt x="153" y="362"/>
                    </a:cubicBezTo>
                    <a:cubicBezTo>
                      <a:pt x="129" y="379"/>
                      <a:pt x="109" y="402"/>
                      <a:pt x="95" y="430"/>
                    </a:cubicBezTo>
                    <a:cubicBezTo>
                      <a:pt x="87" y="447"/>
                      <a:pt x="85" y="466"/>
                      <a:pt x="82" y="485"/>
                    </a:cubicBezTo>
                    <a:cubicBezTo>
                      <a:pt x="55" y="521"/>
                      <a:pt x="38" y="566"/>
                      <a:pt x="42" y="612"/>
                    </a:cubicBezTo>
                    <a:cubicBezTo>
                      <a:pt x="49" y="684"/>
                      <a:pt x="103" y="749"/>
                      <a:pt x="175" y="768"/>
                    </a:cubicBezTo>
                    <a:cubicBezTo>
                      <a:pt x="178" y="770"/>
                      <a:pt x="182" y="771"/>
                      <a:pt x="186" y="773"/>
                    </a:cubicBezTo>
                    <a:cubicBezTo>
                      <a:pt x="186" y="797"/>
                      <a:pt x="193" y="820"/>
                      <a:pt x="201" y="842"/>
                    </a:cubicBezTo>
                    <a:cubicBezTo>
                      <a:pt x="97" y="876"/>
                      <a:pt x="38" y="996"/>
                      <a:pt x="91" y="1100"/>
                    </a:cubicBezTo>
                    <a:cubicBezTo>
                      <a:pt x="46" y="1142"/>
                      <a:pt x="19" y="1196"/>
                      <a:pt x="25" y="1259"/>
                    </a:cubicBezTo>
                    <a:cubicBezTo>
                      <a:pt x="29" y="1296"/>
                      <a:pt x="42" y="1329"/>
                      <a:pt x="64" y="1355"/>
                    </a:cubicBezTo>
                    <a:cubicBezTo>
                      <a:pt x="70" y="1371"/>
                      <a:pt x="77" y="1386"/>
                      <a:pt x="87" y="1401"/>
                    </a:cubicBezTo>
                    <a:cubicBezTo>
                      <a:pt x="119" y="1446"/>
                      <a:pt x="159" y="1473"/>
                      <a:pt x="212" y="1489"/>
                    </a:cubicBezTo>
                    <a:cubicBezTo>
                      <a:pt x="264" y="1505"/>
                      <a:pt x="322" y="1511"/>
                      <a:pt x="376" y="1515"/>
                    </a:cubicBezTo>
                    <a:cubicBezTo>
                      <a:pt x="423" y="1519"/>
                      <a:pt x="470" y="1523"/>
                      <a:pt x="516" y="1526"/>
                    </a:cubicBezTo>
                    <a:cubicBezTo>
                      <a:pt x="623" y="1531"/>
                      <a:pt x="731" y="1537"/>
                      <a:pt x="838" y="1541"/>
                    </a:cubicBezTo>
                    <a:cubicBezTo>
                      <a:pt x="917" y="1544"/>
                      <a:pt x="995" y="1545"/>
                      <a:pt x="1074" y="1545"/>
                    </a:cubicBezTo>
                    <a:cubicBezTo>
                      <a:pt x="1160" y="1545"/>
                      <a:pt x="1246" y="1544"/>
                      <a:pt x="1331" y="1544"/>
                    </a:cubicBezTo>
                    <a:cubicBezTo>
                      <a:pt x="1349" y="1544"/>
                      <a:pt x="1367" y="1544"/>
                      <a:pt x="1385" y="1544"/>
                    </a:cubicBezTo>
                    <a:lnTo>
                      <a:pt x="1394" y="1544"/>
                    </a:lnTo>
                    <a:cubicBezTo>
                      <a:pt x="1416" y="1544"/>
                      <a:pt x="1436" y="1539"/>
                      <a:pt x="1457" y="1531"/>
                    </a:cubicBezTo>
                    <a:cubicBezTo>
                      <a:pt x="1459" y="1534"/>
                      <a:pt x="1461" y="1536"/>
                      <a:pt x="1465" y="1537"/>
                    </a:cubicBezTo>
                    <a:cubicBezTo>
                      <a:pt x="1491" y="1550"/>
                      <a:pt x="1519" y="1554"/>
                      <a:pt x="1546" y="1554"/>
                    </a:cubicBezTo>
                    <a:cubicBezTo>
                      <a:pt x="1605" y="1552"/>
                      <a:pt x="1664" y="1521"/>
                      <a:pt x="1698" y="1470"/>
                    </a:cubicBezTo>
                    <a:cubicBezTo>
                      <a:pt x="1701" y="1465"/>
                      <a:pt x="1704" y="1459"/>
                      <a:pt x="1706" y="1455"/>
                    </a:cubicBezTo>
                    <a:cubicBezTo>
                      <a:pt x="1712" y="1446"/>
                      <a:pt x="1717" y="1437"/>
                      <a:pt x="1722" y="1427"/>
                    </a:cubicBezTo>
                    <a:cubicBezTo>
                      <a:pt x="1742" y="1384"/>
                      <a:pt x="1745" y="1341"/>
                      <a:pt x="1744" y="1294"/>
                    </a:cubicBezTo>
                    <a:cubicBezTo>
                      <a:pt x="1742" y="1203"/>
                      <a:pt x="1726" y="1097"/>
                      <a:pt x="1676" y="1019"/>
                    </a:cubicBezTo>
                    <a:cubicBezTo>
                      <a:pt x="1677" y="980"/>
                      <a:pt x="1677" y="943"/>
                      <a:pt x="1677" y="904"/>
                    </a:cubicBezTo>
                    <a:cubicBezTo>
                      <a:pt x="1681" y="770"/>
                      <a:pt x="1688" y="635"/>
                      <a:pt x="1699" y="501"/>
                    </a:cubicBezTo>
                    <a:cubicBezTo>
                      <a:pt x="1700" y="491"/>
                      <a:pt x="1701" y="482"/>
                      <a:pt x="1704" y="471"/>
                    </a:cubicBezTo>
                    <a:cubicBezTo>
                      <a:pt x="1756" y="428"/>
                      <a:pt x="1784" y="353"/>
                      <a:pt x="1767" y="287"/>
                    </a:cubicBezTo>
                    <a:cubicBezTo>
                      <a:pt x="1747" y="218"/>
                      <a:pt x="1691" y="154"/>
                      <a:pt x="1616" y="144"/>
                    </a:cubicBezTo>
                    <a:cubicBezTo>
                      <a:pt x="1535" y="136"/>
                      <a:pt x="1451" y="134"/>
                      <a:pt x="1370" y="131"/>
                    </a:cubicBezTo>
                    <a:cubicBezTo>
                      <a:pt x="1268" y="126"/>
                      <a:pt x="1167" y="120"/>
                      <a:pt x="1067" y="112"/>
                    </a:cubicBezTo>
                    <a:cubicBezTo>
                      <a:pt x="967" y="103"/>
                      <a:pt x="867" y="94"/>
                      <a:pt x="767" y="84"/>
                    </a:cubicBezTo>
                    <a:cubicBezTo>
                      <a:pt x="655" y="72"/>
                      <a:pt x="544" y="68"/>
                      <a:pt x="432" y="60"/>
                    </a:cubicBezTo>
                    <a:cubicBezTo>
                      <a:pt x="413" y="58"/>
                      <a:pt x="392" y="54"/>
                      <a:pt x="373" y="51"/>
                    </a:cubicBezTo>
                    <a:cubicBezTo>
                      <a:pt x="361" y="48"/>
                      <a:pt x="350" y="45"/>
                      <a:pt x="340" y="40"/>
                    </a:cubicBezTo>
                    <a:cubicBezTo>
                      <a:pt x="322" y="34"/>
                      <a:pt x="306" y="27"/>
                      <a:pt x="289" y="18"/>
                    </a:cubicBezTo>
                    <a:cubicBezTo>
                      <a:pt x="265" y="6"/>
                      <a:pt x="240" y="0"/>
                      <a:pt x="2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7"/>
              <p:cNvSpPr/>
              <p:nvPr/>
            </p:nvSpPr>
            <p:spPr>
              <a:xfrm>
                <a:off x="8041450" y="1939200"/>
                <a:ext cx="92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4" extrusionOk="0">
                    <a:moveTo>
                      <a:pt x="176" y="0"/>
                    </a:moveTo>
                    <a:cubicBezTo>
                      <a:pt x="174" y="0"/>
                      <a:pt x="171" y="0"/>
                      <a:pt x="169" y="0"/>
                    </a:cubicBezTo>
                    <a:cubicBezTo>
                      <a:pt x="72" y="3"/>
                      <a:pt x="0" y="100"/>
                      <a:pt x="8" y="193"/>
                    </a:cubicBezTo>
                    <a:cubicBezTo>
                      <a:pt x="17" y="291"/>
                      <a:pt x="101" y="354"/>
                      <a:pt x="195" y="354"/>
                    </a:cubicBezTo>
                    <a:cubicBezTo>
                      <a:pt x="197" y="354"/>
                      <a:pt x="199" y="354"/>
                      <a:pt x="201" y="354"/>
                    </a:cubicBezTo>
                    <a:cubicBezTo>
                      <a:pt x="298" y="350"/>
                      <a:pt x="370" y="253"/>
                      <a:pt x="362" y="161"/>
                    </a:cubicBezTo>
                    <a:cubicBezTo>
                      <a:pt x="353" y="63"/>
                      <a:pt x="270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7"/>
              <p:cNvSpPr/>
              <p:nvPr/>
            </p:nvSpPr>
            <p:spPr>
              <a:xfrm>
                <a:off x="8041100" y="1925475"/>
                <a:ext cx="99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7" extrusionOk="0">
                    <a:moveTo>
                      <a:pt x="208" y="1"/>
                    </a:moveTo>
                    <a:cubicBezTo>
                      <a:pt x="202" y="1"/>
                      <a:pt x="196" y="1"/>
                      <a:pt x="191" y="2"/>
                    </a:cubicBezTo>
                    <a:cubicBezTo>
                      <a:pt x="155" y="4"/>
                      <a:pt x="124" y="17"/>
                      <a:pt x="99" y="36"/>
                    </a:cubicBezTo>
                    <a:cubicBezTo>
                      <a:pt x="89" y="42"/>
                      <a:pt x="80" y="49"/>
                      <a:pt x="70" y="57"/>
                    </a:cubicBezTo>
                    <a:cubicBezTo>
                      <a:pt x="22" y="97"/>
                      <a:pt x="1" y="173"/>
                      <a:pt x="17" y="232"/>
                    </a:cubicBezTo>
                    <a:cubicBezTo>
                      <a:pt x="40" y="318"/>
                      <a:pt x="116" y="377"/>
                      <a:pt x="199" y="377"/>
                    </a:cubicBezTo>
                    <a:cubicBezTo>
                      <a:pt x="201" y="377"/>
                      <a:pt x="203" y="377"/>
                      <a:pt x="204" y="377"/>
                    </a:cubicBezTo>
                    <a:cubicBezTo>
                      <a:pt x="218" y="377"/>
                      <a:pt x="231" y="375"/>
                      <a:pt x="244" y="371"/>
                    </a:cubicBezTo>
                    <a:cubicBezTo>
                      <a:pt x="339" y="348"/>
                      <a:pt x="395" y="265"/>
                      <a:pt x="392" y="169"/>
                    </a:cubicBezTo>
                    <a:cubicBezTo>
                      <a:pt x="387" y="74"/>
                      <a:pt x="299" y="1"/>
                      <a:pt x="2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7"/>
              <p:cNvSpPr/>
              <p:nvPr/>
            </p:nvSpPr>
            <p:spPr>
              <a:xfrm>
                <a:off x="8051150" y="1810100"/>
                <a:ext cx="92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0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1"/>
                    </a:cubicBezTo>
                    <a:cubicBezTo>
                      <a:pt x="85" y="3"/>
                      <a:pt x="0" y="82"/>
                      <a:pt x="0" y="185"/>
                    </a:cubicBezTo>
                    <a:cubicBezTo>
                      <a:pt x="0" y="281"/>
                      <a:pt x="80" y="370"/>
                      <a:pt x="179" y="370"/>
                    </a:cubicBezTo>
                    <a:cubicBezTo>
                      <a:pt x="180" y="370"/>
                      <a:pt x="182" y="370"/>
                      <a:pt x="184" y="370"/>
                    </a:cubicBezTo>
                    <a:cubicBezTo>
                      <a:pt x="285" y="368"/>
                      <a:pt x="369" y="289"/>
                      <a:pt x="369" y="186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7"/>
              <p:cNvSpPr/>
              <p:nvPr/>
            </p:nvSpPr>
            <p:spPr>
              <a:xfrm>
                <a:off x="7765425" y="1451300"/>
                <a:ext cx="112225" cy="121250"/>
              </a:xfrm>
              <a:custGeom>
                <a:avLst/>
                <a:gdLst/>
                <a:ahLst/>
                <a:cxnLst/>
                <a:rect l="l" t="t" r="r" b="b"/>
                <a:pathLst>
                  <a:path w="4489" h="4850" extrusionOk="0">
                    <a:moveTo>
                      <a:pt x="2039" y="1834"/>
                    </a:moveTo>
                    <a:lnTo>
                      <a:pt x="2039" y="1834"/>
                    </a:lnTo>
                    <a:cubicBezTo>
                      <a:pt x="2040" y="1835"/>
                      <a:pt x="2041" y="1836"/>
                      <a:pt x="2041" y="1837"/>
                    </a:cubicBezTo>
                    <a:lnTo>
                      <a:pt x="2041" y="1837"/>
                    </a:lnTo>
                    <a:cubicBezTo>
                      <a:pt x="2041" y="1835"/>
                      <a:pt x="2040" y="1835"/>
                      <a:pt x="2039" y="1834"/>
                    </a:cubicBezTo>
                    <a:close/>
                    <a:moveTo>
                      <a:pt x="2052" y="1848"/>
                    </a:moveTo>
                    <a:cubicBezTo>
                      <a:pt x="2052" y="1849"/>
                      <a:pt x="2053" y="1850"/>
                      <a:pt x="2054" y="1851"/>
                    </a:cubicBezTo>
                    <a:lnTo>
                      <a:pt x="2054" y="1851"/>
                    </a:lnTo>
                    <a:cubicBezTo>
                      <a:pt x="2053" y="1850"/>
                      <a:pt x="2053" y="1849"/>
                      <a:pt x="2052" y="1848"/>
                    </a:cubicBezTo>
                    <a:close/>
                    <a:moveTo>
                      <a:pt x="2888" y="2804"/>
                    </a:moveTo>
                    <a:lnTo>
                      <a:pt x="2888" y="2804"/>
                    </a:lnTo>
                    <a:cubicBezTo>
                      <a:pt x="2889" y="2805"/>
                      <a:pt x="2891" y="2807"/>
                      <a:pt x="2892" y="2808"/>
                    </a:cubicBezTo>
                    <a:cubicBezTo>
                      <a:pt x="2891" y="2806"/>
                      <a:pt x="2890" y="2805"/>
                      <a:pt x="2888" y="2804"/>
                    </a:cubicBezTo>
                    <a:close/>
                    <a:moveTo>
                      <a:pt x="1786" y="2972"/>
                    </a:moveTo>
                    <a:lnTo>
                      <a:pt x="1786" y="2972"/>
                    </a:lnTo>
                    <a:cubicBezTo>
                      <a:pt x="1787" y="2972"/>
                      <a:pt x="1788" y="2973"/>
                      <a:pt x="1789" y="2973"/>
                    </a:cubicBezTo>
                    <a:lnTo>
                      <a:pt x="1789" y="2973"/>
                    </a:lnTo>
                    <a:cubicBezTo>
                      <a:pt x="1788" y="2972"/>
                      <a:pt x="1787" y="2972"/>
                      <a:pt x="1786" y="2972"/>
                    </a:cubicBezTo>
                    <a:close/>
                    <a:moveTo>
                      <a:pt x="203" y="0"/>
                    </a:moveTo>
                    <a:cubicBezTo>
                      <a:pt x="194" y="0"/>
                      <a:pt x="186" y="1"/>
                      <a:pt x="177" y="2"/>
                    </a:cubicBezTo>
                    <a:cubicBezTo>
                      <a:pt x="81" y="14"/>
                      <a:pt x="0" y="111"/>
                      <a:pt x="18" y="210"/>
                    </a:cubicBezTo>
                    <a:cubicBezTo>
                      <a:pt x="25" y="244"/>
                      <a:pt x="37" y="275"/>
                      <a:pt x="57" y="304"/>
                    </a:cubicBezTo>
                    <a:cubicBezTo>
                      <a:pt x="79" y="334"/>
                      <a:pt x="111" y="355"/>
                      <a:pt x="138" y="379"/>
                    </a:cubicBezTo>
                    <a:cubicBezTo>
                      <a:pt x="244" y="479"/>
                      <a:pt x="350" y="577"/>
                      <a:pt x="454" y="678"/>
                    </a:cubicBezTo>
                    <a:cubicBezTo>
                      <a:pt x="563" y="782"/>
                      <a:pt x="666" y="892"/>
                      <a:pt x="771" y="999"/>
                    </a:cubicBezTo>
                    <a:cubicBezTo>
                      <a:pt x="875" y="1108"/>
                      <a:pt x="985" y="1213"/>
                      <a:pt x="1095" y="1317"/>
                    </a:cubicBezTo>
                    <a:cubicBezTo>
                      <a:pt x="1203" y="1418"/>
                      <a:pt x="1306" y="1525"/>
                      <a:pt x="1403" y="1636"/>
                    </a:cubicBezTo>
                    <a:cubicBezTo>
                      <a:pt x="1535" y="1793"/>
                      <a:pt x="1655" y="1956"/>
                      <a:pt x="1788" y="2109"/>
                    </a:cubicBezTo>
                    <a:cubicBezTo>
                      <a:pt x="1854" y="2184"/>
                      <a:pt x="1920" y="2257"/>
                      <a:pt x="1994" y="2323"/>
                    </a:cubicBezTo>
                    <a:cubicBezTo>
                      <a:pt x="2066" y="2388"/>
                      <a:pt x="2134" y="2457"/>
                      <a:pt x="2199" y="2530"/>
                    </a:cubicBezTo>
                    <a:cubicBezTo>
                      <a:pt x="2241" y="2580"/>
                      <a:pt x="2280" y="2632"/>
                      <a:pt x="2320" y="2683"/>
                    </a:cubicBezTo>
                    <a:cubicBezTo>
                      <a:pt x="2192" y="2656"/>
                      <a:pt x="2059" y="2643"/>
                      <a:pt x="1931" y="2623"/>
                    </a:cubicBezTo>
                    <a:lnTo>
                      <a:pt x="1931" y="2623"/>
                    </a:lnTo>
                    <a:cubicBezTo>
                      <a:pt x="1932" y="2623"/>
                      <a:pt x="1932" y="2623"/>
                      <a:pt x="1932" y="2623"/>
                    </a:cubicBezTo>
                    <a:lnTo>
                      <a:pt x="1932" y="2623"/>
                    </a:lnTo>
                    <a:cubicBezTo>
                      <a:pt x="1842" y="2607"/>
                      <a:pt x="1754" y="2592"/>
                      <a:pt x="1663" y="2578"/>
                    </a:cubicBezTo>
                    <a:cubicBezTo>
                      <a:pt x="1565" y="2563"/>
                      <a:pt x="1468" y="2552"/>
                      <a:pt x="1371" y="2536"/>
                    </a:cubicBezTo>
                    <a:cubicBezTo>
                      <a:pt x="1278" y="2519"/>
                      <a:pt x="1186" y="2503"/>
                      <a:pt x="1092" y="2495"/>
                    </a:cubicBezTo>
                    <a:cubicBezTo>
                      <a:pt x="995" y="2486"/>
                      <a:pt x="898" y="2474"/>
                      <a:pt x="800" y="2460"/>
                    </a:cubicBezTo>
                    <a:cubicBezTo>
                      <a:pt x="715" y="2449"/>
                      <a:pt x="630" y="2432"/>
                      <a:pt x="545" y="2418"/>
                    </a:cubicBezTo>
                    <a:cubicBezTo>
                      <a:pt x="499" y="2410"/>
                      <a:pt x="452" y="2403"/>
                      <a:pt x="406" y="2397"/>
                    </a:cubicBezTo>
                    <a:cubicBezTo>
                      <a:pt x="383" y="2395"/>
                      <a:pt x="358" y="2393"/>
                      <a:pt x="333" y="2393"/>
                    </a:cubicBezTo>
                    <a:cubicBezTo>
                      <a:pt x="284" y="2393"/>
                      <a:pt x="233" y="2401"/>
                      <a:pt x="192" y="2425"/>
                    </a:cubicBezTo>
                    <a:cubicBezTo>
                      <a:pt x="121" y="2467"/>
                      <a:pt x="87" y="2554"/>
                      <a:pt x="110" y="2634"/>
                    </a:cubicBezTo>
                    <a:cubicBezTo>
                      <a:pt x="130" y="2709"/>
                      <a:pt x="193" y="2757"/>
                      <a:pt x="268" y="2768"/>
                    </a:cubicBezTo>
                    <a:cubicBezTo>
                      <a:pt x="275" y="2769"/>
                      <a:pt x="282" y="2770"/>
                      <a:pt x="289" y="2770"/>
                    </a:cubicBezTo>
                    <a:cubicBezTo>
                      <a:pt x="303" y="2770"/>
                      <a:pt x="318" y="2767"/>
                      <a:pt x="333" y="2763"/>
                    </a:cubicBezTo>
                    <a:lnTo>
                      <a:pt x="341" y="2763"/>
                    </a:lnTo>
                    <a:cubicBezTo>
                      <a:pt x="480" y="2774"/>
                      <a:pt x="618" y="2809"/>
                      <a:pt x="756" y="2827"/>
                    </a:cubicBezTo>
                    <a:cubicBezTo>
                      <a:pt x="893" y="2846"/>
                      <a:pt x="1031" y="2858"/>
                      <a:pt x="1168" y="2875"/>
                    </a:cubicBezTo>
                    <a:lnTo>
                      <a:pt x="1168" y="2875"/>
                    </a:lnTo>
                    <a:cubicBezTo>
                      <a:pt x="1166" y="2875"/>
                      <a:pt x="1165" y="2875"/>
                      <a:pt x="1164" y="2874"/>
                    </a:cubicBezTo>
                    <a:lnTo>
                      <a:pt x="1164" y="2874"/>
                    </a:lnTo>
                    <a:cubicBezTo>
                      <a:pt x="1167" y="2875"/>
                      <a:pt x="1169" y="2875"/>
                      <a:pt x="1171" y="2876"/>
                    </a:cubicBezTo>
                    <a:lnTo>
                      <a:pt x="1171" y="2876"/>
                    </a:lnTo>
                    <a:cubicBezTo>
                      <a:pt x="1170" y="2875"/>
                      <a:pt x="1169" y="2875"/>
                      <a:pt x="1168" y="2875"/>
                    </a:cubicBezTo>
                    <a:lnTo>
                      <a:pt x="1168" y="2875"/>
                    </a:lnTo>
                    <a:cubicBezTo>
                      <a:pt x="1170" y="2876"/>
                      <a:pt x="1173" y="2876"/>
                      <a:pt x="1176" y="2876"/>
                    </a:cubicBezTo>
                    <a:lnTo>
                      <a:pt x="1176" y="2876"/>
                    </a:lnTo>
                    <a:cubicBezTo>
                      <a:pt x="1175" y="2876"/>
                      <a:pt x="1173" y="2876"/>
                      <a:pt x="1171" y="2876"/>
                    </a:cubicBezTo>
                    <a:lnTo>
                      <a:pt x="1171" y="2876"/>
                    </a:lnTo>
                    <a:cubicBezTo>
                      <a:pt x="1174" y="2876"/>
                      <a:pt x="1176" y="2876"/>
                      <a:pt x="1179" y="2877"/>
                    </a:cubicBezTo>
                    <a:cubicBezTo>
                      <a:pt x="1178" y="2877"/>
                      <a:pt x="1177" y="2877"/>
                      <a:pt x="1176" y="2876"/>
                    </a:cubicBezTo>
                    <a:lnTo>
                      <a:pt x="1176" y="2876"/>
                    </a:lnTo>
                    <a:cubicBezTo>
                      <a:pt x="1281" y="2895"/>
                      <a:pt x="1385" y="2914"/>
                      <a:pt x="1491" y="2927"/>
                    </a:cubicBezTo>
                    <a:cubicBezTo>
                      <a:pt x="1588" y="2940"/>
                      <a:pt x="1686" y="2955"/>
                      <a:pt x="1783" y="2972"/>
                    </a:cubicBezTo>
                    <a:lnTo>
                      <a:pt x="1783" y="2972"/>
                    </a:lnTo>
                    <a:cubicBezTo>
                      <a:pt x="1783" y="2972"/>
                      <a:pt x="1783" y="2972"/>
                      <a:pt x="1783" y="2972"/>
                    </a:cubicBezTo>
                    <a:lnTo>
                      <a:pt x="1783" y="2972"/>
                    </a:lnTo>
                    <a:cubicBezTo>
                      <a:pt x="1784" y="2972"/>
                      <a:pt x="1785" y="2972"/>
                      <a:pt x="1786" y="2972"/>
                    </a:cubicBezTo>
                    <a:lnTo>
                      <a:pt x="1786" y="2972"/>
                    </a:lnTo>
                    <a:cubicBezTo>
                      <a:pt x="1786" y="2972"/>
                      <a:pt x="1786" y="2972"/>
                      <a:pt x="1786" y="2972"/>
                    </a:cubicBezTo>
                    <a:lnTo>
                      <a:pt x="1786" y="2972"/>
                    </a:lnTo>
                    <a:cubicBezTo>
                      <a:pt x="1787" y="2972"/>
                      <a:pt x="1788" y="2972"/>
                      <a:pt x="1790" y="2973"/>
                    </a:cubicBezTo>
                    <a:cubicBezTo>
                      <a:pt x="1789" y="2973"/>
                      <a:pt x="1789" y="2973"/>
                      <a:pt x="1789" y="2973"/>
                    </a:cubicBezTo>
                    <a:lnTo>
                      <a:pt x="1789" y="2973"/>
                    </a:lnTo>
                    <a:cubicBezTo>
                      <a:pt x="1906" y="2993"/>
                      <a:pt x="2024" y="3008"/>
                      <a:pt x="2142" y="3026"/>
                    </a:cubicBezTo>
                    <a:cubicBezTo>
                      <a:pt x="2201" y="3037"/>
                      <a:pt x="2261" y="3047"/>
                      <a:pt x="2319" y="3062"/>
                    </a:cubicBezTo>
                    <a:cubicBezTo>
                      <a:pt x="2343" y="3070"/>
                      <a:pt x="2366" y="3079"/>
                      <a:pt x="2389" y="3089"/>
                    </a:cubicBezTo>
                    <a:cubicBezTo>
                      <a:pt x="2436" y="3112"/>
                      <a:pt x="2481" y="3140"/>
                      <a:pt x="2526" y="3167"/>
                    </a:cubicBezTo>
                    <a:cubicBezTo>
                      <a:pt x="2539" y="3176"/>
                      <a:pt x="2550" y="3184"/>
                      <a:pt x="2561" y="3194"/>
                    </a:cubicBezTo>
                    <a:cubicBezTo>
                      <a:pt x="2587" y="3218"/>
                      <a:pt x="2611" y="3243"/>
                      <a:pt x="2635" y="3268"/>
                    </a:cubicBezTo>
                    <a:cubicBezTo>
                      <a:pt x="2634" y="3267"/>
                      <a:pt x="2634" y="3267"/>
                      <a:pt x="2634" y="3267"/>
                    </a:cubicBezTo>
                    <a:lnTo>
                      <a:pt x="2634" y="3267"/>
                    </a:lnTo>
                    <a:cubicBezTo>
                      <a:pt x="2635" y="3268"/>
                      <a:pt x="2636" y="3269"/>
                      <a:pt x="2637" y="3270"/>
                    </a:cubicBezTo>
                    <a:cubicBezTo>
                      <a:pt x="2640" y="3273"/>
                      <a:pt x="2644" y="3277"/>
                      <a:pt x="2647" y="3280"/>
                    </a:cubicBezTo>
                    <a:cubicBezTo>
                      <a:pt x="2645" y="3278"/>
                      <a:pt x="2643" y="3276"/>
                      <a:pt x="2639" y="3273"/>
                    </a:cubicBezTo>
                    <a:lnTo>
                      <a:pt x="2639" y="3273"/>
                    </a:lnTo>
                    <a:cubicBezTo>
                      <a:pt x="2676" y="3313"/>
                      <a:pt x="2712" y="3355"/>
                      <a:pt x="2749" y="3396"/>
                    </a:cubicBezTo>
                    <a:cubicBezTo>
                      <a:pt x="2787" y="3438"/>
                      <a:pt x="2841" y="3463"/>
                      <a:pt x="2895" y="3463"/>
                    </a:cubicBezTo>
                    <a:cubicBezTo>
                      <a:pt x="2897" y="3463"/>
                      <a:pt x="2900" y="3463"/>
                      <a:pt x="2902" y="3463"/>
                    </a:cubicBezTo>
                    <a:cubicBezTo>
                      <a:pt x="2918" y="3463"/>
                      <a:pt x="2933" y="3460"/>
                      <a:pt x="2949" y="3455"/>
                    </a:cubicBezTo>
                    <a:cubicBezTo>
                      <a:pt x="2966" y="3478"/>
                      <a:pt x="2986" y="3500"/>
                      <a:pt x="3003" y="3524"/>
                    </a:cubicBezTo>
                    <a:cubicBezTo>
                      <a:pt x="3067" y="3616"/>
                      <a:pt x="3142" y="3701"/>
                      <a:pt x="3207" y="3794"/>
                    </a:cubicBezTo>
                    <a:cubicBezTo>
                      <a:pt x="3242" y="3845"/>
                      <a:pt x="3276" y="3897"/>
                      <a:pt x="3315" y="3946"/>
                    </a:cubicBezTo>
                    <a:cubicBezTo>
                      <a:pt x="3352" y="3992"/>
                      <a:pt x="3408" y="4018"/>
                      <a:pt x="3462" y="4018"/>
                    </a:cubicBezTo>
                    <a:cubicBezTo>
                      <a:pt x="3465" y="4018"/>
                      <a:pt x="3467" y="4018"/>
                      <a:pt x="3469" y="4018"/>
                    </a:cubicBezTo>
                    <a:cubicBezTo>
                      <a:pt x="3506" y="4017"/>
                      <a:pt x="3543" y="4005"/>
                      <a:pt x="3575" y="3981"/>
                    </a:cubicBezTo>
                    <a:cubicBezTo>
                      <a:pt x="3612" y="3951"/>
                      <a:pt x="3636" y="3908"/>
                      <a:pt x="3644" y="3862"/>
                    </a:cubicBezTo>
                    <a:cubicBezTo>
                      <a:pt x="3655" y="3950"/>
                      <a:pt x="3669" y="4038"/>
                      <a:pt x="3690" y="4125"/>
                    </a:cubicBezTo>
                    <a:cubicBezTo>
                      <a:pt x="3709" y="4211"/>
                      <a:pt x="3730" y="4297"/>
                      <a:pt x="3760" y="4378"/>
                    </a:cubicBezTo>
                    <a:cubicBezTo>
                      <a:pt x="3770" y="4408"/>
                      <a:pt x="3782" y="4437"/>
                      <a:pt x="3798" y="4464"/>
                    </a:cubicBezTo>
                    <a:cubicBezTo>
                      <a:pt x="3811" y="4484"/>
                      <a:pt x="3826" y="4505"/>
                      <a:pt x="3839" y="4525"/>
                    </a:cubicBezTo>
                    <a:cubicBezTo>
                      <a:pt x="3839" y="4525"/>
                      <a:pt x="3839" y="4525"/>
                      <a:pt x="3839" y="4525"/>
                    </a:cubicBezTo>
                    <a:lnTo>
                      <a:pt x="3839" y="4525"/>
                    </a:lnTo>
                    <a:cubicBezTo>
                      <a:pt x="3876" y="4584"/>
                      <a:pt x="3915" y="4641"/>
                      <a:pt x="3959" y="4696"/>
                    </a:cubicBezTo>
                    <a:cubicBezTo>
                      <a:pt x="3979" y="4721"/>
                      <a:pt x="3996" y="4748"/>
                      <a:pt x="4015" y="4776"/>
                    </a:cubicBezTo>
                    <a:cubicBezTo>
                      <a:pt x="4049" y="4825"/>
                      <a:pt x="4107" y="4849"/>
                      <a:pt x="4165" y="4849"/>
                    </a:cubicBezTo>
                    <a:cubicBezTo>
                      <a:pt x="4166" y="4849"/>
                      <a:pt x="4168" y="4849"/>
                      <a:pt x="4169" y="4849"/>
                    </a:cubicBezTo>
                    <a:cubicBezTo>
                      <a:pt x="4207" y="4848"/>
                      <a:pt x="4243" y="4835"/>
                      <a:pt x="4274" y="4813"/>
                    </a:cubicBezTo>
                    <a:cubicBezTo>
                      <a:pt x="4357" y="4751"/>
                      <a:pt x="4369" y="4636"/>
                      <a:pt x="4312" y="4554"/>
                    </a:cubicBezTo>
                    <a:cubicBezTo>
                      <a:pt x="4285" y="4515"/>
                      <a:pt x="4258" y="4479"/>
                      <a:pt x="4229" y="4443"/>
                    </a:cubicBezTo>
                    <a:cubicBezTo>
                      <a:pt x="4200" y="4407"/>
                      <a:pt x="4175" y="4367"/>
                      <a:pt x="4150" y="4328"/>
                    </a:cubicBezTo>
                    <a:lnTo>
                      <a:pt x="4150" y="4328"/>
                    </a:lnTo>
                    <a:cubicBezTo>
                      <a:pt x="4154" y="4333"/>
                      <a:pt x="4159" y="4340"/>
                      <a:pt x="4163" y="4347"/>
                    </a:cubicBezTo>
                    <a:cubicBezTo>
                      <a:pt x="4149" y="4324"/>
                      <a:pt x="4134" y="4301"/>
                      <a:pt x="4118" y="4279"/>
                    </a:cubicBezTo>
                    <a:cubicBezTo>
                      <a:pt x="4118" y="4277"/>
                      <a:pt x="4117" y="4276"/>
                      <a:pt x="4117" y="4275"/>
                    </a:cubicBezTo>
                    <a:cubicBezTo>
                      <a:pt x="4107" y="4256"/>
                      <a:pt x="4101" y="4235"/>
                      <a:pt x="4094" y="4214"/>
                    </a:cubicBezTo>
                    <a:cubicBezTo>
                      <a:pt x="4064" y="4115"/>
                      <a:pt x="4042" y="4013"/>
                      <a:pt x="4023" y="3910"/>
                    </a:cubicBezTo>
                    <a:cubicBezTo>
                      <a:pt x="4015" y="3859"/>
                      <a:pt x="4009" y="3807"/>
                      <a:pt x="4007" y="3756"/>
                    </a:cubicBezTo>
                    <a:cubicBezTo>
                      <a:pt x="4002" y="3584"/>
                      <a:pt x="4016" y="3412"/>
                      <a:pt x="4031" y="3240"/>
                    </a:cubicBezTo>
                    <a:cubicBezTo>
                      <a:pt x="4031" y="3240"/>
                      <a:pt x="4031" y="3240"/>
                      <a:pt x="4031" y="3239"/>
                    </a:cubicBezTo>
                    <a:cubicBezTo>
                      <a:pt x="4031" y="3232"/>
                      <a:pt x="4032" y="3224"/>
                      <a:pt x="4032" y="3216"/>
                    </a:cubicBezTo>
                    <a:cubicBezTo>
                      <a:pt x="4032" y="3221"/>
                      <a:pt x="4032" y="3224"/>
                      <a:pt x="4032" y="3228"/>
                    </a:cubicBezTo>
                    <a:cubicBezTo>
                      <a:pt x="4042" y="3122"/>
                      <a:pt x="4056" y="3017"/>
                      <a:pt x="4073" y="2912"/>
                    </a:cubicBezTo>
                    <a:cubicBezTo>
                      <a:pt x="4089" y="2815"/>
                      <a:pt x="4103" y="2715"/>
                      <a:pt x="4123" y="2619"/>
                    </a:cubicBezTo>
                    <a:cubicBezTo>
                      <a:pt x="4168" y="2413"/>
                      <a:pt x="4205" y="2207"/>
                      <a:pt x="4249" y="2001"/>
                    </a:cubicBezTo>
                    <a:lnTo>
                      <a:pt x="4249" y="2001"/>
                    </a:lnTo>
                    <a:cubicBezTo>
                      <a:pt x="4247" y="2009"/>
                      <a:pt x="4245" y="2017"/>
                      <a:pt x="4242" y="2025"/>
                    </a:cubicBezTo>
                    <a:cubicBezTo>
                      <a:pt x="4278" y="1874"/>
                      <a:pt x="4313" y="1724"/>
                      <a:pt x="4345" y="1574"/>
                    </a:cubicBezTo>
                    <a:cubicBezTo>
                      <a:pt x="4378" y="1424"/>
                      <a:pt x="4405" y="1275"/>
                      <a:pt x="4432" y="1123"/>
                    </a:cubicBezTo>
                    <a:cubicBezTo>
                      <a:pt x="4447" y="1037"/>
                      <a:pt x="4460" y="952"/>
                      <a:pt x="4468" y="866"/>
                    </a:cubicBezTo>
                    <a:cubicBezTo>
                      <a:pt x="4469" y="848"/>
                      <a:pt x="4470" y="830"/>
                      <a:pt x="4470" y="811"/>
                    </a:cubicBezTo>
                    <a:cubicBezTo>
                      <a:pt x="4472" y="801"/>
                      <a:pt x="4473" y="791"/>
                      <a:pt x="4474" y="781"/>
                    </a:cubicBezTo>
                    <a:cubicBezTo>
                      <a:pt x="4488" y="680"/>
                      <a:pt x="4423" y="585"/>
                      <a:pt x="4321" y="569"/>
                    </a:cubicBezTo>
                    <a:cubicBezTo>
                      <a:pt x="4312" y="568"/>
                      <a:pt x="4302" y="567"/>
                      <a:pt x="4293" y="567"/>
                    </a:cubicBezTo>
                    <a:cubicBezTo>
                      <a:pt x="4205" y="567"/>
                      <a:pt x="4121" y="632"/>
                      <a:pt x="4110" y="722"/>
                    </a:cubicBezTo>
                    <a:cubicBezTo>
                      <a:pt x="4107" y="737"/>
                      <a:pt x="4106" y="751"/>
                      <a:pt x="4105" y="766"/>
                    </a:cubicBezTo>
                    <a:lnTo>
                      <a:pt x="4104" y="768"/>
                    </a:lnTo>
                    <a:cubicBezTo>
                      <a:pt x="4103" y="777"/>
                      <a:pt x="4102" y="785"/>
                      <a:pt x="4102" y="794"/>
                    </a:cubicBezTo>
                    <a:cubicBezTo>
                      <a:pt x="4101" y="816"/>
                      <a:pt x="4098" y="839"/>
                      <a:pt x="4096" y="862"/>
                    </a:cubicBezTo>
                    <a:cubicBezTo>
                      <a:pt x="4080" y="1005"/>
                      <a:pt x="4054" y="1148"/>
                      <a:pt x="4026" y="1288"/>
                    </a:cubicBezTo>
                    <a:cubicBezTo>
                      <a:pt x="3999" y="1431"/>
                      <a:pt x="3967" y="1572"/>
                      <a:pt x="3936" y="1714"/>
                    </a:cubicBezTo>
                    <a:lnTo>
                      <a:pt x="3936" y="1710"/>
                    </a:lnTo>
                    <a:cubicBezTo>
                      <a:pt x="3908" y="1833"/>
                      <a:pt x="3880" y="1953"/>
                      <a:pt x="3855" y="2075"/>
                    </a:cubicBezTo>
                    <a:cubicBezTo>
                      <a:pt x="3831" y="2189"/>
                      <a:pt x="3811" y="2304"/>
                      <a:pt x="3788" y="2419"/>
                    </a:cubicBezTo>
                    <a:cubicBezTo>
                      <a:pt x="3709" y="2792"/>
                      <a:pt x="3655" y="3168"/>
                      <a:pt x="3640" y="3550"/>
                    </a:cubicBezTo>
                    <a:cubicBezTo>
                      <a:pt x="3636" y="3626"/>
                      <a:pt x="3635" y="3703"/>
                      <a:pt x="3639" y="3780"/>
                    </a:cubicBezTo>
                    <a:cubicBezTo>
                      <a:pt x="3633" y="3759"/>
                      <a:pt x="3624" y="3739"/>
                      <a:pt x="3610" y="3722"/>
                    </a:cubicBezTo>
                    <a:cubicBezTo>
                      <a:pt x="3586" y="3692"/>
                      <a:pt x="3563" y="3661"/>
                      <a:pt x="3541" y="3629"/>
                    </a:cubicBezTo>
                    <a:lnTo>
                      <a:pt x="3541" y="3629"/>
                    </a:lnTo>
                    <a:cubicBezTo>
                      <a:pt x="3542" y="3630"/>
                      <a:pt x="3543" y="3631"/>
                      <a:pt x="3544" y="3632"/>
                    </a:cubicBezTo>
                    <a:lnTo>
                      <a:pt x="3544" y="3632"/>
                    </a:lnTo>
                    <a:cubicBezTo>
                      <a:pt x="3509" y="3581"/>
                      <a:pt x="3473" y="3532"/>
                      <a:pt x="3435" y="3483"/>
                    </a:cubicBezTo>
                    <a:cubicBezTo>
                      <a:pt x="3372" y="3400"/>
                      <a:pt x="3310" y="3317"/>
                      <a:pt x="3250" y="3232"/>
                    </a:cubicBezTo>
                    <a:cubicBezTo>
                      <a:pt x="3147" y="3084"/>
                      <a:pt x="3021" y="2954"/>
                      <a:pt x="2902" y="2820"/>
                    </a:cubicBezTo>
                    <a:lnTo>
                      <a:pt x="2902" y="2820"/>
                    </a:lnTo>
                    <a:cubicBezTo>
                      <a:pt x="2902" y="2820"/>
                      <a:pt x="2902" y="2820"/>
                      <a:pt x="2902" y="2821"/>
                    </a:cubicBezTo>
                    <a:cubicBezTo>
                      <a:pt x="2901" y="2819"/>
                      <a:pt x="2899" y="2817"/>
                      <a:pt x="2898" y="2815"/>
                    </a:cubicBezTo>
                    <a:lnTo>
                      <a:pt x="2898" y="2815"/>
                    </a:lnTo>
                    <a:cubicBezTo>
                      <a:pt x="2899" y="2817"/>
                      <a:pt x="2901" y="2819"/>
                      <a:pt x="2902" y="2820"/>
                    </a:cubicBezTo>
                    <a:lnTo>
                      <a:pt x="2902" y="2820"/>
                    </a:lnTo>
                    <a:cubicBezTo>
                      <a:pt x="2900" y="2817"/>
                      <a:pt x="2898" y="2814"/>
                      <a:pt x="2895" y="2812"/>
                    </a:cubicBezTo>
                    <a:lnTo>
                      <a:pt x="2895" y="2812"/>
                    </a:lnTo>
                    <a:cubicBezTo>
                      <a:pt x="2896" y="2813"/>
                      <a:pt x="2897" y="2814"/>
                      <a:pt x="2898" y="2815"/>
                    </a:cubicBezTo>
                    <a:lnTo>
                      <a:pt x="2898" y="2815"/>
                    </a:lnTo>
                    <a:cubicBezTo>
                      <a:pt x="2897" y="2814"/>
                      <a:pt x="2895" y="2813"/>
                      <a:pt x="2894" y="2811"/>
                    </a:cubicBezTo>
                    <a:lnTo>
                      <a:pt x="2894" y="2811"/>
                    </a:lnTo>
                    <a:cubicBezTo>
                      <a:pt x="2895" y="2812"/>
                      <a:pt x="2895" y="2812"/>
                      <a:pt x="2895" y="2812"/>
                    </a:cubicBezTo>
                    <a:lnTo>
                      <a:pt x="2895" y="2812"/>
                    </a:lnTo>
                    <a:cubicBezTo>
                      <a:pt x="2895" y="2811"/>
                      <a:pt x="2894" y="2810"/>
                      <a:pt x="2893" y="2809"/>
                    </a:cubicBezTo>
                    <a:cubicBezTo>
                      <a:pt x="2891" y="2807"/>
                      <a:pt x="2888" y="2805"/>
                      <a:pt x="2886" y="2802"/>
                    </a:cubicBezTo>
                    <a:lnTo>
                      <a:pt x="2886" y="2802"/>
                    </a:lnTo>
                    <a:cubicBezTo>
                      <a:pt x="2887" y="2803"/>
                      <a:pt x="2888" y="2803"/>
                      <a:pt x="2888" y="2804"/>
                    </a:cubicBezTo>
                    <a:lnTo>
                      <a:pt x="2888" y="2804"/>
                    </a:lnTo>
                    <a:cubicBezTo>
                      <a:pt x="2750" y="2639"/>
                      <a:pt x="2626" y="2463"/>
                      <a:pt x="2487" y="2299"/>
                    </a:cubicBezTo>
                    <a:cubicBezTo>
                      <a:pt x="2451" y="2255"/>
                      <a:pt x="2412" y="2212"/>
                      <a:pt x="2372" y="2170"/>
                    </a:cubicBezTo>
                    <a:cubicBezTo>
                      <a:pt x="2333" y="2130"/>
                      <a:pt x="2290" y="2094"/>
                      <a:pt x="2250" y="2056"/>
                    </a:cubicBezTo>
                    <a:cubicBezTo>
                      <a:pt x="2181" y="1992"/>
                      <a:pt x="2117" y="1922"/>
                      <a:pt x="2054" y="1851"/>
                    </a:cubicBezTo>
                    <a:lnTo>
                      <a:pt x="2054" y="1851"/>
                    </a:lnTo>
                    <a:cubicBezTo>
                      <a:pt x="2054" y="1851"/>
                      <a:pt x="2055" y="1852"/>
                      <a:pt x="2055" y="1852"/>
                    </a:cubicBezTo>
                    <a:cubicBezTo>
                      <a:pt x="2053" y="1850"/>
                      <a:pt x="2051" y="1848"/>
                      <a:pt x="2050" y="1846"/>
                    </a:cubicBezTo>
                    <a:lnTo>
                      <a:pt x="2050" y="1846"/>
                    </a:lnTo>
                    <a:cubicBezTo>
                      <a:pt x="2050" y="1847"/>
                      <a:pt x="2051" y="1848"/>
                      <a:pt x="2052" y="1848"/>
                    </a:cubicBezTo>
                    <a:lnTo>
                      <a:pt x="2052" y="1848"/>
                    </a:lnTo>
                    <a:cubicBezTo>
                      <a:pt x="2050" y="1846"/>
                      <a:pt x="2048" y="1845"/>
                      <a:pt x="2047" y="1843"/>
                    </a:cubicBezTo>
                    <a:lnTo>
                      <a:pt x="2047" y="1843"/>
                    </a:lnTo>
                    <a:cubicBezTo>
                      <a:pt x="2047" y="1843"/>
                      <a:pt x="2047" y="1843"/>
                      <a:pt x="2047" y="1844"/>
                    </a:cubicBezTo>
                    <a:lnTo>
                      <a:pt x="2047" y="1844"/>
                    </a:lnTo>
                    <a:cubicBezTo>
                      <a:pt x="2046" y="1843"/>
                      <a:pt x="2045" y="1842"/>
                      <a:pt x="2045" y="1841"/>
                    </a:cubicBezTo>
                    <a:cubicBezTo>
                      <a:pt x="2043" y="1839"/>
                      <a:pt x="2042" y="1838"/>
                      <a:pt x="2041" y="1837"/>
                    </a:cubicBezTo>
                    <a:lnTo>
                      <a:pt x="2041" y="1837"/>
                    </a:lnTo>
                    <a:cubicBezTo>
                      <a:pt x="2042" y="1837"/>
                      <a:pt x="2042" y="1838"/>
                      <a:pt x="2042" y="1838"/>
                    </a:cubicBezTo>
                    <a:cubicBezTo>
                      <a:pt x="1979" y="1763"/>
                      <a:pt x="1920" y="1686"/>
                      <a:pt x="1858" y="1610"/>
                    </a:cubicBezTo>
                    <a:cubicBezTo>
                      <a:pt x="1806" y="1543"/>
                      <a:pt x="1753" y="1477"/>
                      <a:pt x="1698" y="1412"/>
                    </a:cubicBezTo>
                    <a:cubicBezTo>
                      <a:pt x="1635" y="1337"/>
                      <a:pt x="1568" y="1267"/>
                      <a:pt x="1500" y="1195"/>
                    </a:cubicBezTo>
                    <a:cubicBezTo>
                      <a:pt x="1441" y="1131"/>
                      <a:pt x="1374" y="1071"/>
                      <a:pt x="1310" y="1010"/>
                    </a:cubicBezTo>
                    <a:cubicBezTo>
                      <a:pt x="1242" y="946"/>
                      <a:pt x="1174" y="880"/>
                      <a:pt x="1108" y="814"/>
                    </a:cubicBezTo>
                    <a:cubicBezTo>
                      <a:pt x="980" y="687"/>
                      <a:pt x="859" y="553"/>
                      <a:pt x="728" y="427"/>
                    </a:cubicBezTo>
                    <a:cubicBezTo>
                      <a:pt x="662" y="364"/>
                      <a:pt x="594" y="303"/>
                      <a:pt x="527" y="240"/>
                    </a:cubicBezTo>
                    <a:cubicBezTo>
                      <a:pt x="467" y="183"/>
                      <a:pt x="408" y="123"/>
                      <a:pt x="344" y="69"/>
                    </a:cubicBezTo>
                    <a:cubicBezTo>
                      <a:pt x="310" y="27"/>
                      <a:pt x="260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7"/>
              <p:cNvSpPr/>
              <p:nvPr/>
            </p:nvSpPr>
            <p:spPr>
              <a:xfrm>
                <a:off x="7794625" y="1602925"/>
                <a:ext cx="12225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841" extrusionOk="0">
                    <a:moveTo>
                      <a:pt x="2128" y="74"/>
                    </a:moveTo>
                    <a:cubicBezTo>
                      <a:pt x="2125" y="74"/>
                      <a:pt x="2122" y="74"/>
                      <a:pt x="2119" y="75"/>
                    </a:cubicBezTo>
                    <a:lnTo>
                      <a:pt x="2119" y="75"/>
                    </a:lnTo>
                    <a:cubicBezTo>
                      <a:pt x="2122" y="75"/>
                      <a:pt x="2125" y="74"/>
                      <a:pt x="2128" y="74"/>
                    </a:cubicBezTo>
                    <a:close/>
                    <a:moveTo>
                      <a:pt x="11" y="402"/>
                    </a:moveTo>
                    <a:cubicBezTo>
                      <a:pt x="11" y="402"/>
                      <a:pt x="11" y="402"/>
                      <a:pt x="11" y="402"/>
                    </a:cubicBezTo>
                    <a:lnTo>
                      <a:pt x="11" y="402"/>
                    </a:lnTo>
                    <a:cubicBezTo>
                      <a:pt x="11" y="402"/>
                      <a:pt x="11" y="402"/>
                      <a:pt x="11" y="402"/>
                    </a:cubicBezTo>
                    <a:close/>
                    <a:moveTo>
                      <a:pt x="3675" y="1"/>
                    </a:moveTo>
                    <a:cubicBezTo>
                      <a:pt x="3585" y="1"/>
                      <a:pt x="3494" y="5"/>
                      <a:pt x="3404" y="9"/>
                    </a:cubicBezTo>
                    <a:cubicBezTo>
                      <a:pt x="3351" y="11"/>
                      <a:pt x="3300" y="13"/>
                      <a:pt x="3247" y="14"/>
                    </a:cubicBezTo>
                    <a:cubicBezTo>
                      <a:pt x="3241" y="15"/>
                      <a:pt x="3234" y="15"/>
                      <a:pt x="3228" y="15"/>
                    </a:cubicBezTo>
                    <a:cubicBezTo>
                      <a:pt x="3095" y="15"/>
                      <a:pt x="2962" y="6"/>
                      <a:pt x="2829" y="6"/>
                    </a:cubicBezTo>
                    <a:cubicBezTo>
                      <a:pt x="2783" y="6"/>
                      <a:pt x="2738" y="7"/>
                      <a:pt x="2692" y="10"/>
                    </a:cubicBezTo>
                    <a:cubicBezTo>
                      <a:pt x="2498" y="21"/>
                      <a:pt x="2306" y="46"/>
                      <a:pt x="2114" y="76"/>
                    </a:cubicBezTo>
                    <a:cubicBezTo>
                      <a:pt x="2115" y="76"/>
                      <a:pt x="2117" y="75"/>
                      <a:pt x="2119" y="75"/>
                    </a:cubicBezTo>
                    <a:lnTo>
                      <a:pt x="2119" y="75"/>
                    </a:lnTo>
                    <a:cubicBezTo>
                      <a:pt x="2040" y="85"/>
                      <a:pt x="1961" y="94"/>
                      <a:pt x="1883" y="104"/>
                    </a:cubicBezTo>
                    <a:cubicBezTo>
                      <a:pt x="1796" y="115"/>
                      <a:pt x="1709" y="131"/>
                      <a:pt x="1623" y="147"/>
                    </a:cubicBezTo>
                    <a:cubicBezTo>
                      <a:pt x="1548" y="157"/>
                      <a:pt x="1471" y="163"/>
                      <a:pt x="1395" y="165"/>
                    </a:cubicBezTo>
                    <a:lnTo>
                      <a:pt x="1411" y="165"/>
                    </a:lnTo>
                    <a:cubicBezTo>
                      <a:pt x="1328" y="167"/>
                      <a:pt x="1244" y="168"/>
                      <a:pt x="1161" y="176"/>
                    </a:cubicBezTo>
                    <a:cubicBezTo>
                      <a:pt x="1086" y="183"/>
                      <a:pt x="1012" y="189"/>
                      <a:pt x="937" y="194"/>
                    </a:cubicBezTo>
                    <a:cubicBezTo>
                      <a:pt x="898" y="195"/>
                      <a:pt x="858" y="196"/>
                      <a:pt x="819" y="197"/>
                    </a:cubicBezTo>
                    <a:cubicBezTo>
                      <a:pt x="786" y="199"/>
                      <a:pt x="753" y="200"/>
                      <a:pt x="721" y="201"/>
                    </a:cubicBezTo>
                    <a:cubicBezTo>
                      <a:pt x="652" y="205"/>
                      <a:pt x="584" y="211"/>
                      <a:pt x="516" y="215"/>
                    </a:cubicBezTo>
                    <a:cubicBezTo>
                      <a:pt x="459" y="215"/>
                      <a:pt x="402" y="212"/>
                      <a:pt x="344" y="208"/>
                    </a:cubicBezTo>
                    <a:cubicBezTo>
                      <a:pt x="321" y="204"/>
                      <a:pt x="297" y="201"/>
                      <a:pt x="273" y="196"/>
                    </a:cubicBezTo>
                    <a:cubicBezTo>
                      <a:pt x="247" y="184"/>
                      <a:pt x="219" y="177"/>
                      <a:pt x="190" y="177"/>
                    </a:cubicBezTo>
                    <a:cubicBezTo>
                      <a:pt x="170" y="177"/>
                      <a:pt x="150" y="180"/>
                      <a:pt x="130" y="187"/>
                    </a:cubicBezTo>
                    <a:cubicBezTo>
                      <a:pt x="50" y="216"/>
                      <a:pt x="1" y="298"/>
                      <a:pt x="8" y="380"/>
                    </a:cubicBezTo>
                    <a:cubicBezTo>
                      <a:pt x="8" y="379"/>
                      <a:pt x="8" y="379"/>
                      <a:pt x="8" y="378"/>
                    </a:cubicBezTo>
                    <a:cubicBezTo>
                      <a:pt x="8" y="380"/>
                      <a:pt x="8" y="384"/>
                      <a:pt x="9" y="386"/>
                    </a:cubicBezTo>
                    <a:cubicBezTo>
                      <a:pt x="9" y="391"/>
                      <a:pt x="10" y="396"/>
                      <a:pt x="11" y="401"/>
                    </a:cubicBezTo>
                    <a:cubicBezTo>
                      <a:pt x="11" y="401"/>
                      <a:pt x="11" y="400"/>
                      <a:pt x="11" y="399"/>
                    </a:cubicBezTo>
                    <a:cubicBezTo>
                      <a:pt x="11" y="401"/>
                      <a:pt x="11" y="402"/>
                      <a:pt x="12" y="403"/>
                    </a:cubicBezTo>
                    <a:cubicBezTo>
                      <a:pt x="11" y="403"/>
                      <a:pt x="11" y="403"/>
                      <a:pt x="11" y="402"/>
                    </a:cubicBezTo>
                    <a:lnTo>
                      <a:pt x="11" y="402"/>
                    </a:lnTo>
                    <a:cubicBezTo>
                      <a:pt x="12" y="409"/>
                      <a:pt x="14" y="415"/>
                      <a:pt x="17" y="422"/>
                    </a:cubicBezTo>
                    <a:cubicBezTo>
                      <a:pt x="27" y="456"/>
                      <a:pt x="46" y="487"/>
                      <a:pt x="75" y="512"/>
                    </a:cubicBezTo>
                    <a:cubicBezTo>
                      <a:pt x="125" y="554"/>
                      <a:pt x="195" y="560"/>
                      <a:pt x="258" y="569"/>
                    </a:cubicBezTo>
                    <a:cubicBezTo>
                      <a:pt x="327" y="580"/>
                      <a:pt x="397" y="585"/>
                      <a:pt x="468" y="585"/>
                    </a:cubicBezTo>
                    <a:cubicBezTo>
                      <a:pt x="520" y="585"/>
                      <a:pt x="573" y="582"/>
                      <a:pt x="625" y="578"/>
                    </a:cubicBezTo>
                    <a:cubicBezTo>
                      <a:pt x="743" y="570"/>
                      <a:pt x="861" y="569"/>
                      <a:pt x="978" y="562"/>
                    </a:cubicBezTo>
                    <a:cubicBezTo>
                      <a:pt x="1092" y="555"/>
                      <a:pt x="1204" y="540"/>
                      <a:pt x="1316" y="536"/>
                    </a:cubicBezTo>
                    <a:cubicBezTo>
                      <a:pt x="1423" y="535"/>
                      <a:pt x="1529" y="532"/>
                      <a:pt x="1636" y="518"/>
                    </a:cubicBezTo>
                    <a:cubicBezTo>
                      <a:pt x="1730" y="505"/>
                      <a:pt x="1822" y="487"/>
                      <a:pt x="1915" y="473"/>
                    </a:cubicBezTo>
                    <a:lnTo>
                      <a:pt x="1914" y="473"/>
                    </a:lnTo>
                    <a:cubicBezTo>
                      <a:pt x="2062" y="455"/>
                      <a:pt x="2210" y="435"/>
                      <a:pt x="2359" y="412"/>
                    </a:cubicBezTo>
                    <a:cubicBezTo>
                      <a:pt x="2511" y="395"/>
                      <a:pt x="2662" y="380"/>
                      <a:pt x="2814" y="376"/>
                    </a:cubicBezTo>
                    <a:cubicBezTo>
                      <a:pt x="2937" y="377"/>
                      <a:pt x="3061" y="385"/>
                      <a:pt x="3184" y="385"/>
                    </a:cubicBezTo>
                    <a:cubicBezTo>
                      <a:pt x="3312" y="385"/>
                      <a:pt x="3440" y="375"/>
                      <a:pt x="3568" y="371"/>
                    </a:cubicBezTo>
                    <a:cubicBezTo>
                      <a:pt x="3589" y="371"/>
                      <a:pt x="3610" y="371"/>
                      <a:pt x="3631" y="371"/>
                    </a:cubicBezTo>
                    <a:cubicBezTo>
                      <a:pt x="3718" y="371"/>
                      <a:pt x="3804" y="375"/>
                      <a:pt x="3891" y="384"/>
                    </a:cubicBezTo>
                    <a:cubicBezTo>
                      <a:pt x="3926" y="388"/>
                      <a:pt x="3961" y="394"/>
                      <a:pt x="3996" y="401"/>
                    </a:cubicBezTo>
                    <a:cubicBezTo>
                      <a:pt x="4030" y="410"/>
                      <a:pt x="4065" y="420"/>
                      <a:pt x="4099" y="433"/>
                    </a:cubicBezTo>
                    <a:cubicBezTo>
                      <a:pt x="4113" y="439"/>
                      <a:pt x="4127" y="446"/>
                      <a:pt x="4141" y="454"/>
                    </a:cubicBezTo>
                    <a:cubicBezTo>
                      <a:pt x="4205" y="490"/>
                      <a:pt x="4267" y="534"/>
                      <a:pt x="4328" y="576"/>
                    </a:cubicBezTo>
                    <a:cubicBezTo>
                      <a:pt x="4363" y="602"/>
                      <a:pt x="4397" y="629"/>
                      <a:pt x="4430" y="658"/>
                    </a:cubicBezTo>
                    <a:cubicBezTo>
                      <a:pt x="4471" y="698"/>
                      <a:pt x="4507" y="741"/>
                      <a:pt x="4546" y="782"/>
                    </a:cubicBezTo>
                    <a:cubicBezTo>
                      <a:pt x="4583" y="820"/>
                      <a:pt x="4632" y="840"/>
                      <a:pt x="4682" y="840"/>
                    </a:cubicBezTo>
                    <a:cubicBezTo>
                      <a:pt x="4685" y="840"/>
                      <a:pt x="4687" y="840"/>
                      <a:pt x="4690" y="840"/>
                    </a:cubicBezTo>
                    <a:cubicBezTo>
                      <a:pt x="4732" y="839"/>
                      <a:pt x="4774" y="824"/>
                      <a:pt x="4808" y="793"/>
                    </a:cubicBezTo>
                    <a:cubicBezTo>
                      <a:pt x="4880" y="727"/>
                      <a:pt x="4889" y="603"/>
                      <a:pt x="4819" y="531"/>
                    </a:cubicBezTo>
                    <a:cubicBezTo>
                      <a:pt x="4806" y="518"/>
                      <a:pt x="4793" y="504"/>
                      <a:pt x="4779" y="490"/>
                    </a:cubicBezTo>
                    <a:cubicBezTo>
                      <a:pt x="4727" y="432"/>
                      <a:pt x="4674" y="375"/>
                      <a:pt x="4612" y="328"/>
                    </a:cubicBezTo>
                    <a:cubicBezTo>
                      <a:pt x="4575" y="299"/>
                      <a:pt x="4537" y="271"/>
                      <a:pt x="4498" y="244"/>
                    </a:cubicBezTo>
                    <a:cubicBezTo>
                      <a:pt x="4443" y="209"/>
                      <a:pt x="4390" y="168"/>
                      <a:pt x="4333" y="137"/>
                    </a:cubicBezTo>
                    <a:cubicBezTo>
                      <a:pt x="4128" y="26"/>
                      <a:pt x="3903" y="1"/>
                      <a:pt x="36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7"/>
              <p:cNvSpPr/>
              <p:nvPr/>
            </p:nvSpPr>
            <p:spPr>
              <a:xfrm>
                <a:off x="7925250" y="1521850"/>
                <a:ext cx="32200" cy="1329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317" extrusionOk="0">
                    <a:moveTo>
                      <a:pt x="615" y="1345"/>
                    </a:moveTo>
                    <a:lnTo>
                      <a:pt x="615" y="1345"/>
                    </a:lnTo>
                    <a:cubicBezTo>
                      <a:pt x="614" y="1351"/>
                      <a:pt x="612" y="1357"/>
                      <a:pt x="611" y="1364"/>
                    </a:cubicBezTo>
                    <a:cubicBezTo>
                      <a:pt x="612" y="1358"/>
                      <a:pt x="614" y="1351"/>
                      <a:pt x="615" y="1345"/>
                    </a:cubicBezTo>
                    <a:close/>
                    <a:moveTo>
                      <a:pt x="912" y="1676"/>
                    </a:moveTo>
                    <a:cubicBezTo>
                      <a:pt x="910" y="1682"/>
                      <a:pt x="909" y="1688"/>
                      <a:pt x="907" y="1694"/>
                    </a:cubicBezTo>
                    <a:lnTo>
                      <a:pt x="907" y="1694"/>
                    </a:lnTo>
                    <a:cubicBezTo>
                      <a:pt x="909" y="1689"/>
                      <a:pt x="911" y="1682"/>
                      <a:pt x="912" y="1676"/>
                    </a:cubicBezTo>
                    <a:close/>
                    <a:moveTo>
                      <a:pt x="241" y="2892"/>
                    </a:moveTo>
                    <a:cubicBezTo>
                      <a:pt x="240" y="2896"/>
                      <a:pt x="239" y="2900"/>
                      <a:pt x="238" y="2904"/>
                    </a:cubicBezTo>
                    <a:lnTo>
                      <a:pt x="238" y="2904"/>
                    </a:lnTo>
                    <a:cubicBezTo>
                      <a:pt x="239" y="2900"/>
                      <a:pt x="240" y="2896"/>
                      <a:pt x="241" y="2892"/>
                    </a:cubicBezTo>
                    <a:close/>
                    <a:moveTo>
                      <a:pt x="168" y="3190"/>
                    </a:moveTo>
                    <a:cubicBezTo>
                      <a:pt x="168" y="3191"/>
                      <a:pt x="168" y="3192"/>
                      <a:pt x="168" y="3193"/>
                    </a:cubicBezTo>
                    <a:lnTo>
                      <a:pt x="168" y="3193"/>
                    </a:lnTo>
                    <a:cubicBezTo>
                      <a:pt x="168" y="3192"/>
                      <a:pt x="168" y="3191"/>
                      <a:pt x="168" y="3190"/>
                    </a:cubicBezTo>
                    <a:close/>
                    <a:moveTo>
                      <a:pt x="168" y="3193"/>
                    </a:moveTo>
                    <a:cubicBezTo>
                      <a:pt x="168" y="3193"/>
                      <a:pt x="167" y="3194"/>
                      <a:pt x="167" y="3194"/>
                    </a:cubicBezTo>
                    <a:lnTo>
                      <a:pt x="167" y="3194"/>
                    </a:lnTo>
                    <a:cubicBezTo>
                      <a:pt x="167" y="3194"/>
                      <a:pt x="168" y="3193"/>
                      <a:pt x="168" y="3193"/>
                    </a:cubicBezTo>
                    <a:close/>
                    <a:moveTo>
                      <a:pt x="1095" y="1"/>
                    </a:moveTo>
                    <a:cubicBezTo>
                      <a:pt x="998" y="1"/>
                      <a:pt x="919" y="78"/>
                      <a:pt x="912" y="174"/>
                    </a:cubicBezTo>
                    <a:cubicBezTo>
                      <a:pt x="912" y="176"/>
                      <a:pt x="912" y="178"/>
                      <a:pt x="910" y="179"/>
                    </a:cubicBezTo>
                    <a:cubicBezTo>
                      <a:pt x="900" y="220"/>
                      <a:pt x="884" y="259"/>
                      <a:pt x="872" y="299"/>
                    </a:cubicBezTo>
                    <a:cubicBezTo>
                      <a:pt x="860" y="336"/>
                      <a:pt x="857" y="374"/>
                      <a:pt x="852" y="413"/>
                    </a:cubicBezTo>
                    <a:cubicBezTo>
                      <a:pt x="845" y="466"/>
                      <a:pt x="840" y="520"/>
                      <a:pt x="829" y="574"/>
                    </a:cubicBezTo>
                    <a:cubicBezTo>
                      <a:pt x="795" y="702"/>
                      <a:pt x="753" y="826"/>
                      <a:pt x="716" y="953"/>
                    </a:cubicBezTo>
                    <a:cubicBezTo>
                      <a:pt x="679" y="1083"/>
                      <a:pt x="647" y="1214"/>
                      <a:pt x="615" y="1345"/>
                    </a:cubicBezTo>
                    <a:lnTo>
                      <a:pt x="615" y="1345"/>
                    </a:lnTo>
                    <a:cubicBezTo>
                      <a:pt x="616" y="1344"/>
                      <a:pt x="616" y="1342"/>
                      <a:pt x="617" y="1341"/>
                    </a:cubicBezTo>
                    <a:lnTo>
                      <a:pt x="617" y="1341"/>
                    </a:lnTo>
                    <a:cubicBezTo>
                      <a:pt x="585" y="1475"/>
                      <a:pt x="548" y="1605"/>
                      <a:pt x="519" y="1739"/>
                    </a:cubicBezTo>
                    <a:cubicBezTo>
                      <a:pt x="492" y="1865"/>
                      <a:pt x="463" y="1992"/>
                      <a:pt x="434" y="2116"/>
                    </a:cubicBezTo>
                    <a:cubicBezTo>
                      <a:pt x="400" y="2254"/>
                      <a:pt x="367" y="2392"/>
                      <a:pt x="330" y="2527"/>
                    </a:cubicBezTo>
                    <a:cubicBezTo>
                      <a:pt x="310" y="2595"/>
                      <a:pt x="291" y="2664"/>
                      <a:pt x="275" y="2734"/>
                    </a:cubicBezTo>
                    <a:cubicBezTo>
                      <a:pt x="261" y="2794"/>
                      <a:pt x="249" y="2855"/>
                      <a:pt x="236" y="2916"/>
                    </a:cubicBezTo>
                    <a:cubicBezTo>
                      <a:pt x="236" y="2916"/>
                      <a:pt x="236" y="2915"/>
                      <a:pt x="236" y="2915"/>
                    </a:cubicBezTo>
                    <a:lnTo>
                      <a:pt x="236" y="2915"/>
                    </a:lnTo>
                    <a:cubicBezTo>
                      <a:pt x="213" y="3009"/>
                      <a:pt x="189" y="3102"/>
                      <a:pt x="167" y="3196"/>
                    </a:cubicBezTo>
                    <a:cubicBezTo>
                      <a:pt x="167" y="3195"/>
                      <a:pt x="167" y="3195"/>
                      <a:pt x="167" y="3194"/>
                    </a:cubicBezTo>
                    <a:lnTo>
                      <a:pt x="167" y="3194"/>
                    </a:lnTo>
                    <a:cubicBezTo>
                      <a:pt x="131" y="3346"/>
                      <a:pt x="93" y="3497"/>
                      <a:pt x="69" y="3651"/>
                    </a:cubicBezTo>
                    <a:cubicBezTo>
                      <a:pt x="41" y="3820"/>
                      <a:pt x="0" y="3992"/>
                      <a:pt x="0" y="4164"/>
                    </a:cubicBezTo>
                    <a:cubicBezTo>
                      <a:pt x="0" y="4343"/>
                      <a:pt x="15" y="4520"/>
                      <a:pt x="65" y="4693"/>
                    </a:cubicBezTo>
                    <a:cubicBezTo>
                      <a:pt x="92" y="4781"/>
                      <a:pt x="131" y="4863"/>
                      <a:pt x="180" y="4941"/>
                    </a:cubicBezTo>
                    <a:cubicBezTo>
                      <a:pt x="223" y="5009"/>
                      <a:pt x="276" y="5071"/>
                      <a:pt x="322" y="5138"/>
                    </a:cubicBezTo>
                    <a:cubicBezTo>
                      <a:pt x="344" y="5180"/>
                      <a:pt x="366" y="5221"/>
                      <a:pt x="397" y="5257"/>
                    </a:cubicBezTo>
                    <a:cubicBezTo>
                      <a:pt x="431" y="5297"/>
                      <a:pt x="482" y="5317"/>
                      <a:pt x="533" y="5317"/>
                    </a:cubicBezTo>
                    <a:cubicBezTo>
                      <a:pt x="535" y="5317"/>
                      <a:pt x="536" y="5317"/>
                      <a:pt x="538" y="5317"/>
                    </a:cubicBezTo>
                    <a:cubicBezTo>
                      <a:pt x="581" y="5315"/>
                      <a:pt x="626" y="5299"/>
                      <a:pt x="659" y="5269"/>
                    </a:cubicBezTo>
                    <a:cubicBezTo>
                      <a:pt x="731" y="5202"/>
                      <a:pt x="735" y="5095"/>
                      <a:pt x="680" y="5020"/>
                    </a:cubicBezTo>
                    <a:lnTo>
                      <a:pt x="680" y="5020"/>
                    </a:lnTo>
                    <a:cubicBezTo>
                      <a:pt x="680" y="5020"/>
                      <a:pt x="680" y="5020"/>
                      <a:pt x="681" y="5020"/>
                    </a:cubicBezTo>
                    <a:cubicBezTo>
                      <a:pt x="678" y="5017"/>
                      <a:pt x="677" y="5015"/>
                      <a:pt x="675" y="5013"/>
                    </a:cubicBezTo>
                    <a:cubicBezTo>
                      <a:pt x="646" y="4962"/>
                      <a:pt x="618" y="4913"/>
                      <a:pt x="583" y="4867"/>
                    </a:cubicBezTo>
                    <a:cubicBezTo>
                      <a:pt x="548" y="4822"/>
                      <a:pt x="514" y="4775"/>
                      <a:pt x="482" y="4726"/>
                    </a:cubicBezTo>
                    <a:cubicBezTo>
                      <a:pt x="469" y="4703"/>
                      <a:pt x="456" y="4680"/>
                      <a:pt x="445" y="4655"/>
                    </a:cubicBezTo>
                    <a:cubicBezTo>
                      <a:pt x="434" y="4625"/>
                      <a:pt x="423" y="4594"/>
                      <a:pt x="414" y="4562"/>
                    </a:cubicBezTo>
                    <a:cubicBezTo>
                      <a:pt x="404" y="4523"/>
                      <a:pt x="395" y="4483"/>
                      <a:pt x="388" y="4444"/>
                    </a:cubicBezTo>
                    <a:cubicBezTo>
                      <a:pt x="380" y="4370"/>
                      <a:pt x="374" y="4296"/>
                      <a:pt x="371" y="4223"/>
                    </a:cubicBezTo>
                    <a:cubicBezTo>
                      <a:pt x="371" y="4173"/>
                      <a:pt x="372" y="4125"/>
                      <a:pt x="376" y="4077"/>
                    </a:cubicBezTo>
                    <a:cubicBezTo>
                      <a:pt x="390" y="3962"/>
                      <a:pt x="412" y="3850"/>
                      <a:pt x="430" y="3734"/>
                    </a:cubicBezTo>
                    <a:cubicBezTo>
                      <a:pt x="447" y="3626"/>
                      <a:pt x="470" y="3519"/>
                      <a:pt x="495" y="3412"/>
                    </a:cubicBezTo>
                    <a:lnTo>
                      <a:pt x="495" y="3412"/>
                    </a:lnTo>
                    <a:cubicBezTo>
                      <a:pt x="495" y="3414"/>
                      <a:pt x="494" y="3416"/>
                      <a:pt x="494" y="3418"/>
                    </a:cubicBezTo>
                    <a:lnTo>
                      <a:pt x="494" y="3418"/>
                    </a:lnTo>
                    <a:cubicBezTo>
                      <a:pt x="516" y="3323"/>
                      <a:pt x="539" y="3229"/>
                      <a:pt x="562" y="3134"/>
                    </a:cubicBezTo>
                    <a:cubicBezTo>
                      <a:pt x="577" y="3076"/>
                      <a:pt x="593" y="3018"/>
                      <a:pt x="605" y="2960"/>
                    </a:cubicBezTo>
                    <a:cubicBezTo>
                      <a:pt x="619" y="2897"/>
                      <a:pt x="630" y="2833"/>
                      <a:pt x="645" y="2771"/>
                    </a:cubicBezTo>
                    <a:cubicBezTo>
                      <a:pt x="669" y="2681"/>
                      <a:pt x="695" y="2591"/>
                      <a:pt x="717" y="2500"/>
                    </a:cubicBezTo>
                    <a:cubicBezTo>
                      <a:pt x="743" y="2402"/>
                      <a:pt x="769" y="2305"/>
                      <a:pt x="793" y="2205"/>
                    </a:cubicBezTo>
                    <a:cubicBezTo>
                      <a:pt x="833" y="2035"/>
                      <a:pt x="868" y="1864"/>
                      <a:pt x="907" y="1694"/>
                    </a:cubicBezTo>
                    <a:lnTo>
                      <a:pt x="907" y="1694"/>
                    </a:lnTo>
                    <a:cubicBezTo>
                      <a:pt x="907" y="1696"/>
                      <a:pt x="906" y="1697"/>
                      <a:pt x="906" y="1699"/>
                    </a:cubicBezTo>
                    <a:cubicBezTo>
                      <a:pt x="938" y="1569"/>
                      <a:pt x="971" y="1440"/>
                      <a:pt x="1003" y="1308"/>
                    </a:cubicBezTo>
                    <a:lnTo>
                      <a:pt x="1003" y="1308"/>
                    </a:lnTo>
                    <a:cubicBezTo>
                      <a:pt x="1003" y="1310"/>
                      <a:pt x="1003" y="1311"/>
                      <a:pt x="1003" y="1312"/>
                    </a:cubicBezTo>
                    <a:cubicBezTo>
                      <a:pt x="1038" y="1160"/>
                      <a:pt x="1085" y="1012"/>
                      <a:pt x="1129" y="862"/>
                    </a:cubicBezTo>
                    <a:cubicBezTo>
                      <a:pt x="1153" y="780"/>
                      <a:pt x="1186" y="695"/>
                      <a:pt x="1200" y="609"/>
                    </a:cubicBezTo>
                    <a:cubicBezTo>
                      <a:pt x="1209" y="546"/>
                      <a:pt x="1211" y="480"/>
                      <a:pt x="1223" y="417"/>
                    </a:cubicBezTo>
                    <a:cubicBezTo>
                      <a:pt x="1245" y="343"/>
                      <a:pt x="1276" y="272"/>
                      <a:pt x="1281" y="193"/>
                    </a:cubicBezTo>
                    <a:cubicBezTo>
                      <a:pt x="1288" y="93"/>
                      <a:pt x="1203" y="4"/>
                      <a:pt x="1104" y="1"/>
                    </a:cubicBezTo>
                    <a:cubicBezTo>
                      <a:pt x="1101" y="1"/>
                      <a:pt x="1098" y="1"/>
                      <a:pt x="109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7"/>
              <p:cNvSpPr/>
              <p:nvPr/>
            </p:nvSpPr>
            <p:spPr>
              <a:xfrm>
                <a:off x="7849550" y="1662425"/>
                <a:ext cx="112525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1099" extrusionOk="0">
                    <a:moveTo>
                      <a:pt x="3801" y="1"/>
                    </a:moveTo>
                    <a:cubicBezTo>
                      <a:pt x="3792" y="1"/>
                      <a:pt x="3782" y="1"/>
                      <a:pt x="3773" y="1"/>
                    </a:cubicBezTo>
                    <a:cubicBezTo>
                      <a:pt x="3683" y="3"/>
                      <a:pt x="3598" y="16"/>
                      <a:pt x="3511" y="31"/>
                    </a:cubicBezTo>
                    <a:cubicBezTo>
                      <a:pt x="3422" y="46"/>
                      <a:pt x="3332" y="60"/>
                      <a:pt x="3243" y="77"/>
                    </a:cubicBezTo>
                    <a:cubicBezTo>
                      <a:pt x="3153" y="93"/>
                      <a:pt x="3061" y="118"/>
                      <a:pt x="2971" y="141"/>
                    </a:cubicBezTo>
                    <a:cubicBezTo>
                      <a:pt x="2875" y="165"/>
                      <a:pt x="2779" y="187"/>
                      <a:pt x="2682" y="211"/>
                    </a:cubicBezTo>
                    <a:cubicBezTo>
                      <a:pt x="2586" y="235"/>
                      <a:pt x="2490" y="262"/>
                      <a:pt x="2396" y="291"/>
                    </a:cubicBezTo>
                    <a:cubicBezTo>
                      <a:pt x="2311" y="317"/>
                      <a:pt x="2228" y="349"/>
                      <a:pt x="2142" y="374"/>
                    </a:cubicBezTo>
                    <a:cubicBezTo>
                      <a:pt x="2147" y="373"/>
                      <a:pt x="2151" y="372"/>
                      <a:pt x="2156" y="371"/>
                    </a:cubicBezTo>
                    <a:lnTo>
                      <a:pt x="2156" y="371"/>
                    </a:lnTo>
                    <a:cubicBezTo>
                      <a:pt x="2129" y="378"/>
                      <a:pt x="2104" y="386"/>
                      <a:pt x="2079" y="393"/>
                    </a:cubicBezTo>
                    <a:lnTo>
                      <a:pt x="2087" y="390"/>
                    </a:lnTo>
                    <a:lnTo>
                      <a:pt x="2087" y="390"/>
                    </a:lnTo>
                    <a:cubicBezTo>
                      <a:pt x="1904" y="439"/>
                      <a:pt x="1718" y="486"/>
                      <a:pt x="1530" y="518"/>
                    </a:cubicBezTo>
                    <a:cubicBezTo>
                      <a:pt x="1448" y="530"/>
                      <a:pt x="1366" y="540"/>
                      <a:pt x="1284" y="554"/>
                    </a:cubicBezTo>
                    <a:cubicBezTo>
                      <a:pt x="1204" y="566"/>
                      <a:pt x="1125" y="581"/>
                      <a:pt x="1045" y="595"/>
                    </a:cubicBezTo>
                    <a:cubicBezTo>
                      <a:pt x="964" y="608"/>
                      <a:pt x="884" y="629"/>
                      <a:pt x="804" y="650"/>
                    </a:cubicBezTo>
                    <a:cubicBezTo>
                      <a:pt x="724" y="669"/>
                      <a:pt x="644" y="689"/>
                      <a:pt x="563" y="705"/>
                    </a:cubicBezTo>
                    <a:cubicBezTo>
                      <a:pt x="505" y="712"/>
                      <a:pt x="446" y="716"/>
                      <a:pt x="388" y="717"/>
                    </a:cubicBezTo>
                    <a:cubicBezTo>
                      <a:pt x="353" y="717"/>
                      <a:pt x="316" y="714"/>
                      <a:pt x="279" y="714"/>
                    </a:cubicBezTo>
                    <a:cubicBezTo>
                      <a:pt x="245" y="714"/>
                      <a:pt x="211" y="716"/>
                      <a:pt x="179" y="724"/>
                    </a:cubicBezTo>
                    <a:cubicBezTo>
                      <a:pt x="121" y="737"/>
                      <a:pt x="62" y="780"/>
                      <a:pt x="39" y="837"/>
                    </a:cubicBezTo>
                    <a:cubicBezTo>
                      <a:pt x="0" y="930"/>
                      <a:pt x="35" y="1039"/>
                      <a:pt x="129" y="1082"/>
                    </a:cubicBezTo>
                    <a:cubicBezTo>
                      <a:pt x="153" y="1093"/>
                      <a:pt x="178" y="1098"/>
                      <a:pt x="204" y="1098"/>
                    </a:cubicBezTo>
                    <a:cubicBezTo>
                      <a:pt x="206" y="1098"/>
                      <a:pt x="208" y="1098"/>
                      <a:pt x="211" y="1098"/>
                    </a:cubicBezTo>
                    <a:cubicBezTo>
                      <a:pt x="231" y="1097"/>
                      <a:pt x="253" y="1093"/>
                      <a:pt x="272" y="1085"/>
                    </a:cubicBezTo>
                    <a:cubicBezTo>
                      <a:pt x="316" y="1087"/>
                      <a:pt x="361" y="1088"/>
                      <a:pt x="405" y="1088"/>
                    </a:cubicBezTo>
                    <a:cubicBezTo>
                      <a:pt x="453" y="1088"/>
                      <a:pt x="501" y="1086"/>
                      <a:pt x="548" y="1080"/>
                    </a:cubicBezTo>
                    <a:cubicBezTo>
                      <a:pt x="646" y="1066"/>
                      <a:pt x="742" y="1047"/>
                      <a:pt x="838" y="1023"/>
                    </a:cubicBezTo>
                    <a:cubicBezTo>
                      <a:pt x="929" y="1000"/>
                      <a:pt x="1017" y="973"/>
                      <a:pt x="1108" y="959"/>
                    </a:cubicBezTo>
                    <a:cubicBezTo>
                      <a:pt x="1192" y="945"/>
                      <a:pt x="1276" y="930"/>
                      <a:pt x="1360" y="915"/>
                    </a:cubicBezTo>
                    <a:lnTo>
                      <a:pt x="1360" y="915"/>
                    </a:lnTo>
                    <a:cubicBezTo>
                      <a:pt x="1361" y="914"/>
                      <a:pt x="1363" y="914"/>
                      <a:pt x="1365" y="914"/>
                    </a:cubicBezTo>
                    <a:lnTo>
                      <a:pt x="1365" y="914"/>
                    </a:lnTo>
                    <a:cubicBezTo>
                      <a:pt x="1365" y="914"/>
                      <a:pt x="1364" y="914"/>
                      <a:pt x="1364" y="914"/>
                    </a:cubicBezTo>
                    <a:lnTo>
                      <a:pt x="1364" y="914"/>
                    </a:lnTo>
                    <a:cubicBezTo>
                      <a:pt x="1366" y="914"/>
                      <a:pt x="1368" y="913"/>
                      <a:pt x="1369" y="913"/>
                    </a:cubicBezTo>
                    <a:lnTo>
                      <a:pt x="1369" y="913"/>
                    </a:lnTo>
                    <a:cubicBezTo>
                      <a:pt x="1368" y="913"/>
                      <a:pt x="1366" y="914"/>
                      <a:pt x="1365" y="914"/>
                    </a:cubicBezTo>
                    <a:lnTo>
                      <a:pt x="1365" y="914"/>
                    </a:lnTo>
                    <a:cubicBezTo>
                      <a:pt x="1367" y="914"/>
                      <a:pt x="1368" y="913"/>
                      <a:pt x="1370" y="913"/>
                    </a:cubicBezTo>
                    <a:lnTo>
                      <a:pt x="1370" y="913"/>
                    </a:lnTo>
                    <a:cubicBezTo>
                      <a:pt x="1370" y="913"/>
                      <a:pt x="1370" y="913"/>
                      <a:pt x="1369" y="913"/>
                    </a:cubicBezTo>
                    <a:lnTo>
                      <a:pt x="1369" y="913"/>
                    </a:lnTo>
                    <a:cubicBezTo>
                      <a:pt x="1372" y="913"/>
                      <a:pt x="1374" y="912"/>
                      <a:pt x="1376" y="912"/>
                    </a:cubicBezTo>
                    <a:lnTo>
                      <a:pt x="1378" y="912"/>
                    </a:lnTo>
                    <a:cubicBezTo>
                      <a:pt x="1514" y="892"/>
                      <a:pt x="1649" y="874"/>
                      <a:pt x="1783" y="844"/>
                    </a:cubicBezTo>
                    <a:cubicBezTo>
                      <a:pt x="1920" y="813"/>
                      <a:pt x="2055" y="781"/>
                      <a:pt x="2190" y="744"/>
                    </a:cubicBezTo>
                    <a:cubicBezTo>
                      <a:pt x="2327" y="705"/>
                      <a:pt x="2461" y="658"/>
                      <a:pt x="2597" y="616"/>
                    </a:cubicBezTo>
                    <a:cubicBezTo>
                      <a:pt x="2777" y="566"/>
                      <a:pt x="2956" y="525"/>
                      <a:pt x="3136" y="481"/>
                    </a:cubicBezTo>
                    <a:cubicBezTo>
                      <a:pt x="3309" y="438"/>
                      <a:pt x="3486" y="410"/>
                      <a:pt x="3662" y="381"/>
                    </a:cubicBezTo>
                    <a:cubicBezTo>
                      <a:pt x="3703" y="375"/>
                      <a:pt x="3745" y="371"/>
                      <a:pt x="3787" y="370"/>
                    </a:cubicBezTo>
                    <a:lnTo>
                      <a:pt x="3800" y="370"/>
                    </a:lnTo>
                    <a:cubicBezTo>
                      <a:pt x="3856" y="386"/>
                      <a:pt x="3911" y="406"/>
                      <a:pt x="3965" y="427"/>
                    </a:cubicBezTo>
                    <a:cubicBezTo>
                      <a:pt x="3985" y="435"/>
                      <a:pt x="4005" y="444"/>
                      <a:pt x="4024" y="454"/>
                    </a:cubicBezTo>
                    <a:cubicBezTo>
                      <a:pt x="4081" y="489"/>
                      <a:pt x="4135" y="530"/>
                      <a:pt x="4191" y="566"/>
                    </a:cubicBezTo>
                    <a:cubicBezTo>
                      <a:pt x="4221" y="586"/>
                      <a:pt x="4254" y="595"/>
                      <a:pt x="4288" y="595"/>
                    </a:cubicBezTo>
                    <a:cubicBezTo>
                      <a:pt x="4350" y="595"/>
                      <a:pt x="4412" y="563"/>
                      <a:pt x="4446" y="508"/>
                    </a:cubicBezTo>
                    <a:cubicBezTo>
                      <a:pt x="4501" y="422"/>
                      <a:pt x="4472" y="309"/>
                      <a:pt x="4388" y="254"/>
                    </a:cubicBezTo>
                    <a:cubicBezTo>
                      <a:pt x="4301" y="197"/>
                      <a:pt x="4221" y="135"/>
                      <a:pt x="4125" y="94"/>
                    </a:cubicBezTo>
                    <a:cubicBezTo>
                      <a:pt x="4077" y="72"/>
                      <a:pt x="4024" y="55"/>
                      <a:pt x="3973" y="38"/>
                    </a:cubicBezTo>
                    <a:cubicBezTo>
                      <a:pt x="3937" y="25"/>
                      <a:pt x="3903" y="12"/>
                      <a:pt x="3866" y="6"/>
                    </a:cubicBezTo>
                    <a:cubicBezTo>
                      <a:pt x="3844" y="2"/>
                      <a:pt x="3823" y="1"/>
                      <a:pt x="380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7"/>
              <p:cNvSpPr/>
              <p:nvPr/>
            </p:nvSpPr>
            <p:spPr>
              <a:xfrm>
                <a:off x="7912350" y="1649050"/>
                <a:ext cx="1000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85" extrusionOk="0">
                    <a:moveTo>
                      <a:pt x="198" y="0"/>
                    </a:moveTo>
                    <a:cubicBezTo>
                      <a:pt x="169" y="0"/>
                      <a:pt x="140" y="7"/>
                      <a:pt x="115" y="20"/>
                    </a:cubicBezTo>
                    <a:cubicBezTo>
                      <a:pt x="65" y="46"/>
                      <a:pt x="34" y="89"/>
                      <a:pt x="21" y="139"/>
                    </a:cubicBezTo>
                    <a:cubicBezTo>
                      <a:pt x="0" y="201"/>
                      <a:pt x="12" y="273"/>
                      <a:pt x="59" y="325"/>
                    </a:cubicBezTo>
                    <a:cubicBezTo>
                      <a:pt x="95" y="365"/>
                      <a:pt x="146" y="384"/>
                      <a:pt x="197" y="384"/>
                    </a:cubicBezTo>
                    <a:cubicBezTo>
                      <a:pt x="199" y="384"/>
                      <a:pt x="200" y="384"/>
                      <a:pt x="202" y="384"/>
                    </a:cubicBezTo>
                    <a:cubicBezTo>
                      <a:pt x="244" y="383"/>
                      <a:pt x="288" y="367"/>
                      <a:pt x="321" y="336"/>
                    </a:cubicBezTo>
                    <a:cubicBezTo>
                      <a:pt x="388" y="275"/>
                      <a:pt x="400" y="182"/>
                      <a:pt x="364" y="100"/>
                    </a:cubicBezTo>
                    <a:cubicBezTo>
                      <a:pt x="336" y="35"/>
                      <a:pt x="26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7"/>
              <p:cNvSpPr/>
              <p:nvPr/>
            </p:nvSpPr>
            <p:spPr>
              <a:xfrm>
                <a:off x="7903450" y="1639625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4" y="1"/>
                    </a:moveTo>
                    <a:cubicBezTo>
                      <a:pt x="182" y="1"/>
                      <a:pt x="179" y="1"/>
                      <a:pt x="177" y="1"/>
                    </a:cubicBezTo>
                    <a:cubicBezTo>
                      <a:pt x="76" y="4"/>
                      <a:pt x="1" y="105"/>
                      <a:pt x="9" y="201"/>
                    </a:cubicBezTo>
                    <a:cubicBezTo>
                      <a:pt x="17" y="304"/>
                      <a:pt x="104" y="370"/>
                      <a:pt x="202" y="370"/>
                    </a:cubicBezTo>
                    <a:cubicBezTo>
                      <a:pt x="204" y="370"/>
                      <a:pt x="207" y="370"/>
                      <a:pt x="209" y="370"/>
                    </a:cubicBezTo>
                    <a:cubicBezTo>
                      <a:pt x="310" y="367"/>
                      <a:pt x="385" y="266"/>
                      <a:pt x="377" y="170"/>
                    </a:cubicBezTo>
                    <a:cubicBezTo>
                      <a:pt x="369" y="69"/>
                      <a:pt x="282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7"/>
              <p:cNvSpPr/>
              <p:nvPr/>
            </p:nvSpPr>
            <p:spPr>
              <a:xfrm>
                <a:off x="7842275" y="1508275"/>
                <a:ext cx="103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3" extrusionOk="0">
                    <a:moveTo>
                      <a:pt x="205" y="1"/>
                    </a:moveTo>
                    <a:cubicBezTo>
                      <a:pt x="153" y="1"/>
                      <a:pt x="104" y="25"/>
                      <a:pt x="68" y="62"/>
                    </a:cubicBezTo>
                    <a:cubicBezTo>
                      <a:pt x="2" y="131"/>
                      <a:pt x="1" y="244"/>
                      <a:pt x="65" y="313"/>
                    </a:cubicBezTo>
                    <a:cubicBezTo>
                      <a:pt x="102" y="353"/>
                      <a:pt x="151" y="372"/>
                      <a:pt x="200" y="372"/>
                    </a:cubicBezTo>
                    <a:cubicBezTo>
                      <a:pt x="202" y="372"/>
                      <a:pt x="203" y="372"/>
                      <a:pt x="204" y="372"/>
                    </a:cubicBezTo>
                    <a:cubicBezTo>
                      <a:pt x="248" y="371"/>
                      <a:pt x="291" y="355"/>
                      <a:pt x="326" y="324"/>
                    </a:cubicBezTo>
                    <a:cubicBezTo>
                      <a:pt x="352" y="303"/>
                      <a:pt x="368" y="272"/>
                      <a:pt x="379" y="240"/>
                    </a:cubicBezTo>
                    <a:cubicBezTo>
                      <a:pt x="411" y="145"/>
                      <a:pt x="351" y="37"/>
                      <a:pt x="257" y="9"/>
                    </a:cubicBezTo>
                    <a:cubicBezTo>
                      <a:pt x="240" y="3"/>
                      <a:pt x="222" y="1"/>
                      <a:pt x="205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57"/>
              <p:cNvSpPr/>
              <p:nvPr/>
            </p:nvSpPr>
            <p:spPr>
              <a:xfrm>
                <a:off x="7843650" y="1509550"/>
                <a:ext cx="55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1"/>
                      <a:pt x="20" y="1"/>
                      <a:pt x="20" y="2"/>
                    </a:cubicBezTo>
                    <a:lnTo>
                      <a:pt x="20" y="2"/>
                    </a:lnTo>
                    <a:cubicBezTo>
                      <a:pt x="20" y="1"/>
                      <a:pt x="21" y="1"/>
                      <a:pt x="21" y="0"/>
                    </a:cubicBezTo>
                    <a:close/>
                    <a:moveTo>
                      <a:pt x="20" y="2"/>
                    </a:moveTo>
                    <a:lnTo>
                      <a:pt x="20" y="2"/>
                    </a:lnTo>
                    <a:cubicBezTo>
                      <a:pt x="14" y="8"/>
                      <a:pt x="9" y="13"/>
                      <a:pt x="4" y="18"/>
                    </a:cubicBezTo>
                    <a:cubicBezTo>
                      <a:pt x="3" y="20"/>
                      <a:pt x="3" y="22"/>
                      <a:pt x="2" y="23"/>
                    </a:cubicBezTo>
                    <a:lnTo>
                      <a:pt x="2" y="23"/>
                    </a:lnTo>
                    <a:cubicBezTo>
                      <a:pt x="5" y="19"/>
                      <a:pt x="9" y="16"/>
                      <a:pt x="13" y="11"/>
                    </a:cubicBezTo>
                    <a:cubicBezTo>
                      <a:pt x="16" y="9"/>
                      <a:pt x="17" y="5"/>
                      <a:pt x="20" y="2"/>
                    </a:cubicBezTo>
                    <a:close/>
                    <a:moveTo>
                      <a:pt x="2" y="23"/>
                    </a:move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3"/>
                      <a:pt x="2" y="23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57"/>
              <p:cNvSpPr/>
              <p:nvPr/>
            </p:nvSpPr>
            <p:spPr>
              <a:xfrm>
                <a:off x="7916525" y="1568500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5" y="1"/>
                    </a:moveTo>
                    <a:cubicBezTo>
                      <a:pt x="183" y="1"/>
                      <a:pt x="180" y="1"/>
                      <a:pt x="178" y="1"/>
                    </a:cubicBezTo>
                    <a:cubicBezTo>
                      <a:pt x="76" y="3"/>
                      <a:pt x="0" y="105"/>
                      <a:pt x="8" y="201"/>
                    </a:cubicBezTo>
                    <a:cubicBezTo>
                      <a:pt x="17" y="303"/>
                      <a:pt x="105" y="370"/>
                      <a:pt x="204" y="370"/>
                    </a:cubicBezTo>
                    <a:cubicBezTo>
                      <a:pt x="205" y="370"/>
                      <a:pt x="207" y="370"/>
                      <a:pt x="209" y="370"/>
                    </a:cubicBezTo>
                    <a:cubicBezTo>
                      <a:pt x="309" y="367"/>
                      <a:pt x="386" y="265"/>
                      <a:pt x="378" y="170"/>
                    </a:cubicBezTo>
                    <a:cubicBezTo>
                      <a:pt x="369" y="68"/>
                      <a:pt x="282" y="1"/>
                      <a:pt x="18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7"/>
              <p:cNvSpPr/>
              <p:nvPr/>
            </p:nvSpPr>
            <p:spPr>
              <a:xfrm>
                <a:off x="7918550" y="1555800"/>
                <a:ext cx="9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70" extrusionOk="0">
                    <a:moveTo>
                      <a:pt x="182" y="0"/>
                    </a:moveTo>
                    <a:cubicBezTo>
                      <a:pt x="180" y="0"/>
                      <a:pt x="178" y="0"/>
                      <a:pt x="177" y="0"/>
                    </a:cubicBezTo>
                    <a:cubicBezTo>
                      <a:pt x="76" y="4"/>
                      <a:pt x="1" y="105"/>
                      <a:pt x="7" y="200"/>
                    </a:cubicBezTo>
                    <a:cubicBezTo>
                      <a:pt x="16" y="303"/>
                      <a:pt x="104" y="370"/>
                      <a:pt x="200" y="370"/>
                    </a:cubicBezTo>
                    <a:cubicBezTo>
                      <a:pt x="203" y="370"/>
                      <a:pt x="205" y="370"/>
                      <a:pt x="208" y="370"/>
                    </a:cubicBezTo>
                    <a:cubicBezTo>
                      <a:pt x="309" y="367"/>
                      <a:pt x="385" y="265"/>
                      <a:pt x="377" y="169"/>
                    </a:cubicBezTo>
                    <a:cubicBezTo>
                      <a:pt x="369" y="67"/>
                      <a:pt x="280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7"/>
              <p:cNvSpPr/>
              <p:nvPr/>
            </p:nvSpPr>
            <p:spPr>
              <a:xfrm>
                <a:off x="7906900" y="1560575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0"/>
                    </a:cubicBezTo>
                    <a:cubicBezTo>
                      <a:pt x="84" y="4"/>
                      <a:pt x="0" y="82"/>
                      <a:pt x="0" y="184"/>
                    </a:cubicBezTo>
                    <a:cubicBezTo>
                      <a:pt x="0" y="282"/>
                      <a:pt x="81" y="371"/>
                      <a:pt x="180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6" y="367"/>
                      <a:pt x="369" y="288"/>
                      <a:pt x="369" y="185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7"/>
              <p:cNvSpPr/>
              <p:nvPr/>
            </p:nvSpPr>
            <p:spPr>
              <a:xfrm>
                <a:off x="8280050" y="154445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1" y="0"/>
                    </a:moveTo>
                    <a:lnTo>
                      <a:pt x="2" y="0"/>
                    </a:lnTo>
                    <a:lnTo>
                      <a:pt x="6" y="0"/>
                    </a:lnTo>
                    <a:cubicBezTo>
                      <a:pt x="4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7"/>
              <p:cNvSpPr/>
              <p:nvPr/>
            </p:nvSpPr>
            <p:spPr>
              <a:xfrm>
                <a:off x="8194375" y="1451500"/>
                <a:ext cx="92000" cy="1155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4622" extrusionOk="0">
                    <a:moveTo>
                      <a:pt x="795" y="796"/>
                    </a:moveTo>
                    <a:cubicBezTo>
                      <a:pt x="795" y="797"/>
                      <a:pt x="796" y="798"/>
                      <a:pt x="796" y="799"/>
                    </a:cubicBezTo>
                    <a:cubicBezTo>
                      <a:pt x="795" y="798"/>
                      <a:pt x="795" y="797"/>
                      <a:pt x="795" y="796"/>
                    </a:cubicBezTo>
                    <a:close/>
                    <a:moveTo>
                      <a:pt x="913" y="2748"/>
                    </a:moveTo>
                    <a:cubicBezTo>
                      <a:pt x="912" y="2749"/>
                      <a:pt x="912" y="2751"/>
                      <a:pt x="911" y="2752"/>
                    </a:cubicBezTo>
                    <a:cubicBezTo>
                      <a:pt x="912" y="2751"/>
                      <a:pt x="912" y="2749"/>
                      <a:pt x="913" y="2748"/>
                    </a:cubicBezTo>
                    <a:close/>
                    <a:moveTo>
                      <a:pt x="975" y="3572"/>
                    </a:moveTo>
                    <a:lnTo>
                      <a:pt x="975" y="3572"/>
                    </a:lnTo>
                    <a:cubicBezTo>
                      <a:pt x="974" y="3574"/>
                      <a:pt x="972" y="3577"/>
                      <a:pt x="971" y="3579"/>
                    </a:cubicBezTo>
                    <a:lnTo>
                      <a:pt x="971" y="3579"/>
                    </a:lnTo>
                    <a:cubicBezTo>
                      <a:pt x="973" y="3577"/>
                      <a:pt x="974" y="3574"/>
                      <a:pt x="975" y="3572"/>
                    </a:cubicBezTo>
                    <a:close/>
                    <a:moveTo>
                      <a:pt x="3425" y="3719"/>
                    </a:moveTo>
                    <a:cubicBezTo>
                      <a:pt x="3421" y="3720"/>
                      <a:pt x="3416" y="3721"/>
                      <a:pt x="3412" y="3721"/>
                    </a:cubicBezTo>
                    <a:lnTo>
                      <a:pt x="3412" y="3721"/>
                    </a:lnTo>
                    <a:cubicBezTo>
                      <a:pt x="3416" y="3720"/>
                      <a:pt x="3421" y="3720"/>
                      <a:pt x="3425" y="3719"/>
                    </a:cubicBezTo>
                    <a:close/>
                    <a:moveTo>
                      <a:pt x="3156" y="1"/>
                    </a:moveTo>
                    <a:cubicBezTo>
                      <a:pt x="3148" y="1"/>
                      <a:pt x="3141" y="1"/>
                      <a:pt x="3133" y="2"/>
                    </a:cubicBezTo>
                    <a:cubicBezTo>
                      <a:pt x="3083" y="9"/>
                      <a:pt x="3043" y="35"/>
                      <a:pt x="3011" y="74"/>
                    </a:cubicBezTo>
                    <a:cubicBezTo>
                      <a:pt x="2990" y="98"/>
                      <a:pt x="2977" y="128"/>
                      <a:pt x="2965" y="156"/>
                    </a:cubicBezTo>
                    <a:cubicBezTo>
                      <a:pt x="2931" y="223"/>
                      <a:pt x="2888" y="284"/>
                      <a:pt x="2849" y="347"/>
                    </a:cubicBezTo>
                    <a:cubicBezTo>
                      <a:pt x="2803" y="423"/>
                      <a:pt x="2753" y="496"/>
                      <a:pt x="2706" y="571"/>
                    </a:cubicBezTo>
                    <a:cubicBezTo>
                      <a:pt x="2661" y="646"/>
                      <a:pt x="2609" y="717"/>
                      <a:pt x="2567" y="794"/>
                    </a:cubicBezTo>
                    <a:cubicBezTo>
                      <a:pt x="2528" y="865"/>
                      <a:pt x="2488" y="935"/>
                      <a:pt x="2443" y="1004"/>
                    </a:cubicBezTo>
                    <a:cubicBezTo>
                      <a:pt x="2446" y="1001"/>
                      <a:pt x="2447" y="998"/>
                      <a:pt x="2449" y="996"/>
                    </a:cubicBezTo>
                    <a:lnTo>
                      <a:pt x="2449" y="996"/>
                    </a:lnTo>
                    <a:cubicBezTo>
                      <a:pt x="2447" y="1000"/>
                      <a:pt x="2445" y="1002"/>
                      <a:pt x="2442" y="1006"/>
                    </a:cubicBezTo>
                    <a:cubicBezTo>
                      <a:pt x="2442" y="1007"/>
                      <a:pt x="2441" y="1008"/>
                      <a:pt x="2441" y="1008"/>
                    </a:cubicBezTo>
                    <a:cubicBezTo>
                      <a:pt x="2441" y="1008"/>
                      <a:pt x="2441" y="1009"/>
                      <a:pt x="2440" y="1009"/>
                    </a:cubicBezTo>
                    <a:cubicBezTo>
                      <a:pt x="2439" y="1010"/>
                      <a:pt x="2438" y="1013"/>
                      <a:pt x="2437" y="1014"/>
                    </a:cubicBezTo>
                    <a:cubicBezTo>
                      <a:pt x="2397" y="1073"/>
                      <a:pt x="2355" y="1129"/>
                      <a:pt x="2315" y="1188"/>
                    </a:cubicBezTo>
                    <a:cubicBezTo>
                      <a:pt x="2272" y="1249"/>
                      <a:pt x="2231" y="1316"/>
                      <a:pt x="2190" y="1380"/>
                    </a:cubicBezTo>
                    <a:cubicBezTo>
                      <a:pt x="2142" y="1451"/>
                      <a:pt x="2094" y="1522"/>
                      <a:pt x="2043" y="1589"/>
                    </a:cubicBezTo>
                    <a:cubicBezTo>
                      <a:pt x="1997" y="1651"/>
                      <a:pt x="1946" y="1709"/>
                      <a:pt x="1901" y="1771"/>
                    </a:cubicBezTo>
                    <a:cubicBezTo>
                      <a:pt x="1805" y="1902"/>
                      <a:pt x="1715" y="2037"/>
                      <a:pt x="1620" y="2170"/>
                    </a:cubicBezTo>
                    <a:cubicBezTo>
                      <a:pt x="1573" y="2236"/>
                      <a:pt x="1520" y="2299"/>
                      <a:pt x="1473" y="2367"/>
                    </a:cubicBezTo>
                    <a:cubicBezTo>
                      <a:pt x="1427" y="2432"/>
                      <a:pt x="1382" y="2498"/>
                      <a:pt x="1337" y="2563"/>
                    </a:cubicBezTo>
                    <a:cubicBezTo>
                      <a:pt x="1324" y="2582"/>
                      <a:pt x="1310" y="2599"/>
                      <a:pt x="1298" y="2617"/>
                    </a:cubicBezTo>
                    <a:cubicBezTo>
                      <a:pt x="1299" y="2570"/>
                      <a:pt x="1297" y="2522"/>
                      <a:pt x="1290" y="2474"/>
                    </a:cubicBezTo>
                    <a:cubicBezTo>
                      <a:pt x="1267" y="2305"/>
                      <a:pt x="1231" y="2138"/>
                      <a:pt x="1179" y="1976"/>
                    </a:cubicBezTo>
                    <a:cubicBezTo>
                      <a:pt x="1151" y="1894"/>
                      <a:pt x="1123" y="1814"/>
                      <a:pt x="1098" y="1734"/>
                    </a:cubicBezTo>
                    <a:cubicBezTo>
                      <a:pt x="1072" y="1655"/>
                      <a:pt x="1050" y="1575"/>
                      <a:pt x="1023" y="1498"/>
                    </a:cubicBezTo>
                    <a:cubicBezTo>
                      <a:pt x="972" y="1343"/>
                      <a:pt x="909" y="1193"/>
                      <a:pt x="861" y="1038"/>
                    </a:cubicBezTo>
                    <a:lnTo>
                      <a:pt x="861" y="1038"/>
                    </a:lnTo>
                    <a:cubicBezTo>
                      <a:pt x="863" y="1046"/>
                      <a:pt x="865" y="1053"/>
                      <a:pt x="867" y="1061"/>
                    </a:cubicBezTo>
                    <a:cubicBezTo>
                      <a:pt x="844" y="972"/>
                      <a:pt x="821" y="882"/>
                      <a:pt x="795" y="794"/>
                    </a:cubicBezTo>
                    <a:lnTo>
                      <a:pt x="795" y="794"/>
                    </a:lnTo>
                    <a:cubicBezTo>
                      <a:pt x="795" y="795"/>
                      <a:pt x="795" y="795"/>
                      <a:pt x="795" y="795"/>
                    </a:cubicBezTo>
                    <a:lnTo>
                      <a:pt x="795" y="795"/>
                    </a:lnTo>
                    <a:cubicBezTo>
                      <a:pt x="794" y="794"/>
                      <a:pt x="794" y="792"/>
                      <a:pt x="793" y="791"/>
                    </a:cubicBezTo>
                    <a:cubicBezTo>
                      <a:pt x="793" y="788"/>
                      <a:pt x="792" y="785"/>
                      <a:pt x="791" y="782"/>
                    </a:cubicBezTo>
                    <a:lnTo>
                      <a:pt x="791" y="782"/>
                    </a:lnTo>
                    <a:cubicBezTo>
                      <a:pt x="792" y="783"/>
                      <a:pt x="792" y="784"/>
                      <a:pt x="792" y="785"/>
                    </a:cubicBezTo>
                    <a:cubicBezTo>
                      <a:pt x="781" y="744"/>
                      <a:pt x="772" y="703"/>
                      <a:pt x="766" y="662"/>
                    </a:cubicBezTo>
                    <a:cubicBezTo>
                      <a:pt x="757" y="606"/>
                      <a:pt x="747" y="539"/>
                      <a:pt x="704" y="498"/>
                    </a:cubicBezTo>
                    <a:cubicBezTo>
                      <a:pt x="672" y="465"/>
                      <a:pt x="639" y="446"/>
                      <a:pt x="593" y="435"/>
                    </a:cubicBezTo>
                    <a:cubicBezTo>
                      <a:pt x="583" y="433"/>
                      <a:pt x="572" y="432"/>
                      <a:pt x="561" y="432"/>
                    </a:cubicBezTo>
                    <a:cubicBezTo>
                      <a:pt x="508" y="432"/>
                      <a:pt x="456" y="460"/>
                      <a:pt x="420" y="498"/>
                    </a:cubicBezTo>
                    <a:cubicBezTo>
                      <a:pt x="367" y="554"/>
                      <a:pt x="363" y="641"/>
                      <a:pt x="399" y="706"/>
                    </a:cubicBezTo>
                    <a:cubicBezTo>
                      <a:pt x="407" y="747"/>
                      <a:pt x="412" y="789"/>
                      <a:pt x="422" y="830"/>
                    </a:cubicBezTo>
                    <a:cubicBezTo>
                      <a:pt x="437" y="884"/>
                      <a:pt x="452" y="936"/>
                      <a:pt x="466" y="990"/>
                    </a:cubicBezTo>
                    <a:cubicBezTo>
                      <a:pt x="493" y="1087"/>
                      <a:pt x="517" y="1184"/>
                      <a:pt x="550" y="1278"/>
                    </a:cubicBezTo>
                    <a:cubicBezTo>
                      <a:pt x="588" y="1380"/>
                      <a:pt x="624" y="1480"/>
                      <a:pt x="661" y="1582"/>
                    </a:cubicBezTo>
                    <a:cubicBezTo>
                      <a:pt x="696" y="1677"/>
                      <a:pt x="720" y="1774"/>
                      <a:pt x="752" y="1870"/>
                    </a:cubicBezTo>
                    <a:cubicBezTo>
                      <a:pt x="787" y="1970"/>
                      <a:pt x="821" y="2068"/>
                      <a:pt x="851" y="2168"/>
                    </a:cubicBezTo>
                    <a:cubicBezTo>
                      <a:pt x="877" y="2269"/>
                      <a:pt x="901" y="2371"/>
                      <a:pt x="917" y="2474"/>
                    </a:cubicBezTo>
                    <a:cubicBezTo>
                      <a:pt x="924" y="2520"/>
                      <a:pt x="929" y="2564"/>
                      <a:pt x="931" y="2610"/>
                    </a:cubicBezTo>
                    <a:cubicBezTo>
                      <a:pt x="929" y="2624"/>
                      <a:pt x="929" y="2639"/>
                      <a:pt x="928" y="2652"/>
                    </a:cubicBezTo>
                    <a:cubicBezTo>
                      <a:pt x="925" y="2680"/>
                      <a:pt x="923" y="2707"/>
                      <a:pt x="917" y="2736"/>
                    </a:cubicBezTo>
                    <a:cubicBezTo>
                      <a:pt x="915" y="2739"/>
                      <a:pt x="914" y="2743"/>
                      <a:pt x="913" y="2748"/>
                    </a:cubicBezTo>
                    <a:lnTo>
                      <a:pt x="913" y="2748"/>
                    </a:lnTo>
                    <a:cubicBezTo>
                      <a:pt x="914" y="2746"/>
                      <a:pt x="914" y="2744"/>
                      <a:pt x="916" y="2743"/>
                    </a:cubicBezTo>
                    <a:lnTo>
                      <a:pt x="916" y="2743"/>
                    </a:lnTo>
                    <a:cubicBezTo>
                      <a:pt x="899" y="2786"/>
                      <a:pt x="888" y="2830"/>
                      <a:pt x="877" y="2877"/>
                    </a:cubicBezTo>
                    <a:cubicBezTo>
                      <a:pt x="878" y="2871"/>
                      <a:pt x="879" y="2865"/>
                      <a:pt x="880" y="2859"/>
                    </a:cubicBezTo>
                    <a:lnTo>
                      <a:pt x="880" y="2859"/>
                    </a:lnTo>
                    <a:cubicBezTo>
                      <a:pt x="868" y="2907"/>
                      <a:pt x="853" y="2958"/>
                      <a:pt x="836" y="3006"/>
                    </a:cubicBezTo>
                    <a:cubicBezTo>
                      <a:pt x="812" y="3065"/>
                      <a:pt x="782" y="3121"/>
                      <a:pt x="757" y="3180"/>
                    </a:cubicBezTo>
                    <a:cubicBezTo>
                      <a:pt x="729" y="3239"/>
                      <a:pt x="704" y="3297"/>
                      <a:pt x="675" y="3356"/>
                    </a:cubicBezTo>
                    <a:cubicBezTo>
                      <a:pt x="679" y="3349"/>
                      <a:pt x="683" y="3341"/>
                      <a:pt x="687" y="3334"/>
                    </a:cubicBezTo>
                    <a:lnTo>
                      <a:pt x="687" y="3334"/>
                    </a:lnTo>
                    <a:cubicBezTo>
                      <a:pt x="670" y="3365"/>
                      <a:pt x="652" y="3396"/>
                      <a:pt x="634" y="3428"/>
                    </a:cubicBezTo>
                    <a:cubicBezTo>
                      <a:pt x="636" y="3427"/>
                      <a:pt x="636" y="3425"/>
                      <a:pt x="637" y="3424"/>
                    </a:cubicBezTo>
                    <a:lnTo>
                      <a:pt x="637" y="3424"/>
                    </a:lnTo>
                    <a:cubicBezTo>
                      <a:pt x="613" y="3467"/>
                      <a:pt x="584" y="3508"/>
                      <a:pt x="560" y="3551"/>
                    </a:cubicBezTo>
                    <a:cubicBezTo>
                      <a:pt x="536" y="3594"/>
                      <a:pt x="512" y="3637"/>
                      <a:pt x="488" y="3682"/>
                    </a:cubicBezTo>
                    <a:cubicBezTo>
                      <a:pt x="473" y="3708"/>
                      <a:pt x="455" y="3733"/>
                      <a:pt x="437" y="3758"/>
                    </a:cubicBezTo>
                    <a:cubicBezTo>
                      <a:pt x="400" y="3811"/>
                      <a:pt x="402" y="3877"/>
                      <a:pt x="429" y="3933"/>
                    </a:cubicBezTo>
                    <a:cubicBezTo>
                      <a:pt x="386" y="3963"/>
                      <a:pt x="346" y="3996"/>
                      <a:pt x="310" y="4036"/>
                    </a:cubicBezTo>
                    <a:cubicBezTo>
                      <a:pt x="279" y="4069"/>
                      <a:pt x="249" y="4104"/>
                      <a:pt x="221" y="4138"/>
                    </a:cubicBezTo>
                    <a:lnTo>
                      <a:pt x="67" y="4319"/>
                    </a:lnTo>
                    <a:cubicBezTo>
                      <a:pt x="1" y="4394"/>
                      <a:pt x="11" y="4514"/>
                      <a:pt x="88" y="4578"/>
                    </a:cubicBezTo>
                    <a:cubicBezTo>
                      <a:pt x="121" y="4607"/>
                      <a:pt x="162" y="4622"/>
                      <a:pt x="204" y="4622"/>
                    </a:cubicBezTo>
                    <a:cubicBezTo>
                      <a:pt x="207" y="4622"/>
                      <a:pt x="210" y="4622"/>
                      <a:pt x="213" y="4622"/>
                    </a:cubicBezTo>
                    <a:cubicBezTo>
                      <a:pt x="264" y="4620"/>
                      <a:pt x="313" y="4599"/>
                      <a:pt x="349" y="4558"/>
                    </a:cubicBezTo>
                    <a:cubicBezTo>
                      <a:pt x="433" y="4458"/>
                      <a:pt x="516" y="4355"/>
                      <a:pt x="607" y="4260"/>
                    </a:cubicBezTo>
                    <a:cubicBezTo>
                      <a:pt x="615" y="4252"/>
                      <a:pt x="624" y="4244"/>
                      <a:pt x="633" y="4236"/>
                    </a:cubicBezTo>
                    <a:cubicBezTo>
                      <a:pt x="640" y="4232"/>
                      <a:pt x="647" y="4227"/>
                      <a:pt x="654" y="4222"/>
                    </a:cubicBezTo>
                    <a:cubicBezTo>
                      <a:pt x="678" y="4210"/>
                      <a:pt x="702" y="4197"/>
                      <a:pt x="727" y="4186"/>
                    </a:cubicBezTo>
                    <a:cubicBezTo>
                      <a:pt x="753" y="4177"/>
                      <a:pt x="780" y="4166"/>
                      <a:pt x="807" y="4158"/>
                    </a:cubicBezTo>
                    <a:cubicBezTo>
                      <a:pt x="871" y="4142"/>
                      <a:pt x="935" y="4131"/>
                      <a:pt x="1000" y="4120"/>
                    </a:cubicBezTo>
                    <a:cubicBezTo>
                      <a:pt x="1156" y="4101"/>
                      <a:pt x="1311" y="4091"/>
                      <a:pt x="1467" y="4077"/>
                    </a:cubicBezTo>
                    <a:cubicBezTo>
                      <a:pt x="1625" y="4064"/>
                      <a:pt x="1783" y="4057"/>
                      <a:pt x="1941" y="4054"/>
                    </a:cubicBezTo>
                    <a:cubicBezTo>
                      <a:pt x="1970" y="4054"/>
                      <a:pt x="1998" y="4054"/>
                      <a:pt x="2026" y="4054"/>
                    </a:cubicBezTo>
                    <a:cubicBezTo>
                      <a:pt x="2194" y="4054"/>
                      <a:pt x="2362" y="4057"/>
                      <a:pt x="2529" y="4057"/>
                    </a:cubicBezTo>
                    <a:cubicBezTo>
                      <a:pt x="2621" y="4058"/>
                      <a:pt x="2712" y="4062"/>
                      <a:pt x="2804" y="4066"/>
                    </a:cubicBezTo>
                    <a:cubicBezTo>
                      <a:pt x="2843" y="4067"/>
                      <a:pt x="2882" y="4067"/>
                      <a:pt x="2921" y="4067"/>
                    </a:cubicBezTo>
                    <a:cubicBezTo>
                      <a:pt x="2973" y="4067"/>
                      <a:pt x="3024" y="4067"/>
                      <a:pt x="3076" y="4066"/>
                    </a:cubicBezTo>
                    <a:lnTo>
                      <a:pt x="3076" y="4066"/>
                    </a:lnTo>
                    <a:cubicBezTo>
                      <a:pt x="3123" y="4066"/>
                      <a:pt x="3170" y="4068"/>
                      <a:pt x="3216" y="4072"/>
                    </a:cubicBezTo>
                    <a:cubicBezTo>
                      <a:pt x="3266" y="4077"/>
                      <a:pt x="3315" y="4083"/>
                      <a:pt x="3363" y="4091"/>
                    </a:cubicBezTo>
                    <a:cubicBezTo>
                      <a:pt x="3376" y="4093"/>
                      <a:pt x="3388" y="4094"/>
                      <a:pt x="3401" y="4094"/>
                    </a:cubicBezTo>
                    <a:cubicBezTo>
                      <a:pt x="3431" y="4094"/>
                      <a:pt x="3461" y="4089"/>
                      <a:pt x="3491" y="4084"/>
                    </a:cubicBezTo>
                    <a:lnTo>
                      <a:pt x="3493" y="4084"/>
                    </a:lnTo>
                    <a:cubicBezTo>
                      <a:pt x="3588" y="4081"/>
                      <a:pt x="3670" y="4005"/>
                      <a:pt x="3675" y="3908"/>
                    </a:cubicBezTo>
                    <a:cubicBezTo>
                      <a:pt x="3680" y="3806"/>
                      <a:pt x="3600" y="3716"/>
                      <a:pt x="3499" y="3712"/>
                    </a:cubicBezTo>
                    <a:cubicBezTo>
                      <a:pt x="3496" y="3712"/>
                      <a:pt x="3492" y="3712"/>
                      <a:pt x="3489" y="3712"/>
                    </a:cubicBezTo>
                    <a:cubicBezTo>
                      <a:pt x="3469" y="3712"/>
                      <a:pt x="3449" y="3715"/>
                      <a:pt x="3429" y="3718"/>
                    </a:cubicBezTo>
                    <a:cubicBezTo>
                      <a:pt x="3429" y="3718"/>
                      <a:pt x="3428" y="3719"/>
                      <a:pt x="3428" y="3719"/>
                    </a:cubicBezTo>
                    <a:cubicBezTo>
                      <a:pt x="3427" y="3719"/>
                      <a:pt x="3426" y="3719"/>
                      <a:pt x="3425" y="3719"/>
                    </a:cubicBezTo>
                    <a:lnTo>
                      <a:pt x="3425" y="3719"/>
                    </a:lnTo>
                    <a:cubicBezTo>
                      <a:pt x="3425" y="3719"/>
                      <a:pt x="3425" y="3719"/>
                      <a:pt x="3426" y="3719"/>
                    </a:cubicBezTo>
                    <a:cubicBezTo>
                      <a:pt x="3421" y="3719"/>
                      <a:pt x="3416" y="3720"/>
                      <a:pt x="3411" y="3721"/>
                    </a:cubicBezTo>
                    <a:lnTo>
                      <a:pt x="3411" y="3721"/>
                    </a:lnTo>
                    <a:cubicBezTo>
                      <a:pt x="3412" y="3721"/>
                      <a:pt x="3412" y="3721"/>
                      <a:pt x="3412" y="3721"/>
                    </a:cubicBezTo>
                    <a:lnTo>
                      <a:pt x="3412" y="3721"/>
                    </a:lnTo>
                    <a:cubicBezTo>
                      <a:pt x="3411" y="3721"/>
                      <a:pt x="3411" y="3721"/>
                      <a:pt x="3410" y="3722"/>
                    </a:cubicBezTo>
                    <a:cubicBezTo>
                      <a:pt x="3410" y="3721"/>
                      <a:pt x="3411" y="3721"/>
                      <a:pt x="3411" y="3721"/>
                    </a:cubicBezTo>
                    <a:lnTo>
                      <a:pt x="3411" y="3721"/>
                    </a:lnTo>
                    <a:cubicBezTo>
                      <a:pt x="3409" y="3721"/>
                      <a:pt x="3406" y="3722"/>
                      <a:pt x="3403" y="3722"/>
                    </a:cubicBezTo>
                    <a:cubicBezTo>
                      <a:pt x="3347" y="3714"/>
                      <a:pt x="3291" y="3704"/>
                      <a:pt x="3235" y="3701"/>
                    </a:cubicBezTo>
                    <a:cubicBezTo>
                      <a:pt x="3183" y="3697"/>
                      <a:pt x="3132" y="3696"/>
                      <a:pt x="3080" y="3696"/>
                    </a:cubicBezTo>
                    <a:cubicBezTo>
                      <a:pt x="3057" y="3696"/>
                      <a:pt x="3034" y="3696"/>
                      <a:pt x="3011" y="3696"/>
                    </a:cubicBezTo>
                    <a:lnTo>
                      <a:pt x="3017" y="3696"/>
                    </a:lnTo>
                    <a:cubicBezTo>
                      <a:pt x="3001" y="3697"/>
                      <a:pt x="2985" y="3697"/>
                      <a:pt x="2969" y="3697"/>
                    </a:cubicBezTo>
                    <a:cubicBezTo>
                      <a:pt x="2868" y="3697"/>
                      <a:pt x="2768" y="3692"/>
                      <a:pt x="2668" y="3690"/>
                    </a:cubicBezTo>
                    <a:cubicBezTo>
                      <a:pt x="2617" y="3688"/>
                      <a:pt x="2566" y="3688"/>
                      <a:pt x="2514" y="3688"/>
                    </a:cubicBezTo>
                    <a:cubicBezTo>
                      <a:pt x="2473" y="3688"/>
                      <a:pt x="2431" y="3688"/>
                      <a:pt x="2390" y="3688"/>
                    </a:cubicBezTo>
                    <a:cubicBezTo>
                      <a:pt x="2351" y="3688"/>
                      <a:pt x="2311" y="3688"/>
                      <a:pt x="2272" y="3687"/>
                    </a:cubicBezTo>
                    <a:cubicBezTo>
                      <a:pt x="2186" y="3686"/>
                      <a:pt x="2099" y="3685"/>
                      <a:pt x="2013" y="3685"/>
                    </a:cubicBezTo>
                    <a:cubicBezTo>
                      <a:pt x="1898" y="3685"/>
                      <a:pt x="1783" y="3687"/>
                      <a:pt x="1667" y="3692"/>
                    </a:cubicBezTo>
                    <a:cubicBezTo>
                      <a:pt x="1474" y="3700"/>
                      <a:pt x="1281" y="3722"/>
                      <a:pt x="1087" y="3739"/>
                    </a:cubicBezTo>
                    <a:cubicBezTo>
                      <a:pt x="1013" y="3745"/>
                      <a:pt x="936" y="3755"/>
                      <a:pt x="861" y="3767"/>
                    </a:cubicBezTo>
                    <a:cubicBezTo>
                      <a:pt x="898" y="3705"/>
                      <a:pt x="936" y="3643"/>
                      <a:pt x="971" y="3579"/>
                    </a:cubicBezTo>
                    <a:lnTo>
                      <a:pt x="971" y="3579"/>
                    </a:lnTo>
                    <a:cubicBezTo>
                      <a:pt x="971" y="3580"/>
                      <a:pt x="971" y="3580"/>
                      <a:pt x="971" y="3580"/>
                    </a:cubicBezTo>
                    <a:cubicBezTo>
                      <a:pt x="984" y="3556"/>
                      <a:pt x="996" y="3531"/>
                      <a:pt x="1010" y="3506"/>
                    </a:cubicBezTo>
                    <a:cubicBezTo>
                      <a:pt x="1037" y="3494"/>
                      <a:pt x="1062" y="3477"/>
                      <a:pt x="1082" y="3452"/>
                    </a:cubicBezTo>
                    <a:cubicBezTo>
                      <a:pt x="1083" y="3451"/>
                      <a:pt x="1084" y="3448"/>
                      <a:pt x="1086" y="3446"/>
                    </a:cubicBezTo>
                    <a:cubicBezTo>
                      <a:pt x="1087" y="3445"/>
                      <a:pt x="1088" y="3443"/>
                      <a:pt x="1090" y="3441"/>
                    </a:cubicBezTo>
                    <a:cubicBezTo>
                      <a:pt x="1090" y="3440"/>
                      <a:pt x="1091" y="3440"/>
                      <a:pt x="1091" y="3440"/>
                    </a:cubicBezTo>
                    <a:cubicBezTo>
                      <a:pt x="1091" y="3439"/>
                      <a:pt x="1091" y="3438"/>
                      <a:pt x="1092" y="3438"/>
                    </a:cubicBezTo>
                    <a:cubicBezTo>
                      <a:pt x="1163" y="3372"/>
                      <a:pt x="1226" y="3300"/>
                      <a:pt x="1286" y="3224"/>
                    </a:cubicBezTo>
                    <a:cubicBezTo>
                      <a:pt x="1347" y="3150"/>
                      <a:pt x="1402" y="3070"/>
                      <a:pt x="1461" y="2994"/>
                    </a:cubicBezTo>
                    <a:cubicBezTo>
                      <a:pt x="1518" y="2922"/>
                      <a:pt x="1574" y="2851"/>
                      <a:pt x="1628" y="2776"/>
                    </a:cubicBezTo>
                    <a:cubicBezTo>
                      <a:pt x="1681" y="2703"/>
                      <a:pt x="1731" y="2628"/>
                      <a:pt x="1785" y="2555"/>
                    </a:cubicBezTo>
                    <a:cubicBezTo>
                      <a:pt x="1841" y="2481"/>
                      <a:pt x="1901" y="2411"/>
                      <a:pt x="1954" y="2333"/>
                    </a:cubicBezTo>
                    <a:cubicBezTo>
                      <a:pt x="2056" y="2186"/>
                      <a:pt x="2159" y="2038"/>
                      <a:pt x="2271" y="1898"/>
                    </a:cubicBezTo>
                    <a:cubicBezTo>
                      <a:pt x="2386" y="1753"/>
                      <a:pt x="2487" y="1597"/>
                      <a:pt x="2588" y="1443"/>
                    </a:cubicBezTo>
                    <a:lnTo>
                      <a:pt x="2588" y="1443"/>
                    </a:lnTo>
                    <a:cubicBezTo>
                      <a:pt x="2587" y="1443"/>
                      <a:pt x="2587" y="1443"/>
                      <a:pt x="2587" y="1443"/>
                    </a:cubicBezTo>
                    <a:lnTo>
                      <a:pt x="2587" y="1443"/>
                    </a:lnTo>
                    <a:cubicBezTo>
                      <a:pt x="2587" y="1443"/>
                      <a:pt x="2588" y="1442"/>
                      <a:pt x="2588" y="1442"/>
                    </a:cubicBezTo>
                    <a:cubicBezTo>
                      <a:pt x="2590" y="1437"/>
                      <a:pt x="2593" y="1434"/>
                      <a:pt x="2596" y="1430"/>
                    </a:cubicBezTo>
                    <a:lnTo>
                      <a:pt x="2596" y="1430"/>
                    </a:lnTo>
                    <a:cubicBezTo>
                      <a:pt x="2594" y="1433"/>
                      <a:pt x="2592" y="1436"/>
                      <a:pt x="2591" y="1438"/>
                    </a:cubicBezTo>
                    <a:cubicBezTo>
                      <a:pt x="2664" y="1332"/>
                      <a:pt x="2741" y="1227"/>
                      <a:pt x="2809" y="1117"/>
                    </a:cubicBezTo>
                    <a:cubicBezTo>
                      <a:pt x="2839" y="1069"/>
                      <a:pt x="2863" y="1020"/>
                      <a:pt x="2891" y="973"/>
                    </a:cubicBezTo>
                    <a:cubicBezTo>
                      <a:pt x="2921" y="919"/>
                      <a:pt x="2956" y="869"/>
                      <a:pt x="2989" y="817"/>
                    </a:cubicBezTo>
                    <a:cubicBezTo>
                      <a:pt x="3055" y="713"/>
                      <a:pt x="3122" y="608"/>
                      <a:pt x="3188" y="503"/>
                    </a:cubicBezTo>
                    <a:cubicBezTo>
                      <a:pt x="3218" y="454"/>
                      <a:pt x="3250" y="406"/>
                      <a:pt x="3278" y="356"/>
                    </a:cubicBezTo>
                    <a:cubicBezTo>
                      <a:pt x="3290" y="335"/>
                      <a:pt x="3300" y="313"/>
                      <a:pt x="3310" y="291"/>
                    </a:cubicBezTo>
                    <a:cubicBezTo>
                      <a:pt x="3370" y="215"/>
                      <a:pt x="3345" y="95"/>
                      <a:pt x="3269" y="37"/>
                    </a:cubicBezTo>
                    <a:cubicBezTo>
                      <a:pt x="3236" y="13"/>
                      <a:pt x="3197" y="1"/>
                      <a:pt x="315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7"/>
              <p:cNvSpPr/>
              <p:nvPr/>
            </p:nvSpPr>
            <p:spPr>
              <a:xfrm>
                <a:off x="8124675" y="1510075"/>
                <a:ext cx="4940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341" extrusionOk="0">
                    <a:moveTo>
                      <a:pt x="112" y="481"/>
                    </a:moveTo>
                    <a:lnTo>
                      <a:pt x="112" y="481"/>
                    </a:lnTo>
                    <a:cubicBezTo>
                      <a:pt x="113" y="485"/>
                      <a:pt x="114" y="489"/>
                      <a:pt x="116" y="494"/>
                    </a:cubicBezTo>
                    <a:cubicBezTo>
                      <a:pt x="114" y="489"/>
                      <a:pt x="113" y="485"/>
                      <a:pt x="112" y="481"/>
                    </a:cubicBezTo>
                    <a:close/>
                    <a:moveTo>
                      <a:pt x="1530" y="3884"/>
                    </a:moveTo>
                    <a:cubicBezTo>
                      <a:pt x="1530" y="3885"/>
                      <a:pt x="1530" y="3885"/>
                      <a:pt x="1530" y="3885"/>
                    </a:cubicBezTo>
                    <a:cubicBezTo>
                      <a:pt x="1530" y="3885"/>
                      <a:pt x="1530" y="3885"/>
                      <a:pt x="1530" y="3884"/>
                    </a:cubicBezTo>
                    <a:close/>
                    <a:moveTo>
                      <a:pt x="204" y="0"/>
                    </a:moveTo>
                    <a:cubicBezTo>
                      <a:pt x="176" y="0"/>
                      <a:pt x="148" y="6"/>
                      <a:pt x="122" y="19"/>
                    </a:cubicBezTo>
                    <a:cubicBezTo>
                      <a:pt x="30" y="67"/>
                      <a:pt x="0" y="176"/>
                      <a:pt x="40" y="268"/>
                    </a:cubicBezTo>
                    <a:lnTo>
                      <a:pt x="57" y="305"/>
                    </a:lnTo>
                    <a:cubicBezTo>
                      <a:pt x="78" y="363"/>
                      <a:pt x="95" y="422"/>
                      <a:pt x="112" y="481"/>
                    </a:cubicBezTo>
                    <a:lnTo>
                      <a:pt x="112" y="481"/>
                    </a:lnTo>
                    <a:cubicBezTo>
                      <a:pt x="111" y="478"/>
                      <a:pt x="110" y="474"/>
                      <a:pt x="110" y="471"/>
                    </a:cubicBezTo>
                    <a:lnTo>
                      <a:pt x="110" y="471"/>
                    </a:lnTo>
                    <a:cubicBezTo>
                      <a:pt x="135" y="567"/>
                      <a:pt x="158" y="662"/>
                      <a:pt x="192" y="755"/>
                    </a:cubicBezTo>
                    <a:cubicBezTo>
                      <a:pt x="222" y="839"/>
                      <a:pt x="260" y="918"/>
                      <a:pt x="294" y="999"/>
                    </a:cubicBezTo>
                    <a:cubicBezTo>
                      <a:pt x="365" y="1168"/>
                      <a:pt x="431" y="1339"/>
                      <a:pt x="507" y="1506"/>
                    </a:cubicBezTo>
                    <a:cubicBezTo>
                      <a:pt x="546" y="1590"/>
                      <a:pt x="596" y="1671"/>
                      <a:pt x="638" y="1754"/>
                    </a:cubicBezTo>
                    <a:cubicBezTo>
                      <a:pt x="684" y="1839"/>
                      <a:pt x="730" y="1926"/>
                      <a:pt x="774" y="2012"/>
                    </a:cubicBezTo>
                    <a:cubicBezTo>
                      <a:pt x="863" y="2184"/>
                      <a:pt x="957" y="2353"/>
                      <a:pt x="1041" y="2528"/>
                    </a:cubicBezTo>
                    <a:cubicBezTo>
                      <a:pt x="1082" y="2616"/>
                      <a:pt x="1121" y="2707"/>
                      <a:pt x="1164" y="2795"/>
                    </a:cubicBezTo>
                    <a:cubicBezTo>
                      <a:pt x="1206" y="2885"/>
                      <a:pt x="1251" y="2971"/>
                      <a:pt x="1296" y="3058"/>
                    </a:cubicBezTo>
                    <a:cubicBezTo>
                      <a:pt x="1340" y="3145"/>
                      <a:pt x="1384" y="3232"/>
                      <a:pt x="1429" y="3318"/>
                    </a:cubicBezTo>
                    <a:cubicBezTo>
                      <a:pt x="1475" y="3400"/>
                      <a:pt x="1521" y="3485"/>
                      <a:pt x="1561" y="3571"/>
                    </a:cubicBezTo>
                    <a:cubicBezTo>
                      <a:pt x="1568" y="3590"/>
                      <a:pt x="1575" y="3610"/>
                      <a:pt x="1581" y="3630"/>
                    </a:cubicBezTo>
                    <a:cubicBezTo>
                      <a:pt x="1583" y="3639"/>
                      <a:pt x="1585" y="3647"/>
                      <a:pt x="1586" y="3656"/>
                    </a:cubicBezTo>
                    <a:cubicBezTo>
                      <a:pt x="1586" y="3659"/>
                      <a:pt x="1587" y="3661"/>
                      <a:pt x="1587" y="3662"/>
                    </a:cubicBezTo>
                    <a:cubicBezTo>
                      <a:pt x="1587" y="3668"/>
                      <a:pt x="1587" y="3674"/>
                      <a:pt x="1586" y="3679"/>
                    </a:cubicBezTo>
                    <a:cubicBezTo>
                      <a:pt x="1583" y="3695"/>
                      <a:pt x="1580" y="3710"/>
                      <a:pt x="1577" y="3726"/>
                    </a:cubicBezTo>
                    <a:cubicBezTo>
                      <a:pt x="1570" y="3755"/>
                      <a:pt x="1562" y="3782"/>
                      <a:pt x="1555" y="3811"/>
                    </a:cubicBezTo>
                    <a:cubicBezTo>
                      <a:pt x="1551" y="3829"/>
                      <a:pt x="1544" y="3845"/>
                      <a:pt x="1538" y="3862"/>
                    </a:cubicBezTo>
                    <a:lnTo>
                      <a:pt x="1539" y="3862"/>
                    </a:lnTo>
                    <a:cubicBezTo>
                      <a:pt x="1539" y="3862"/>
                      <a:pt x="1538" y="3863"/>
                      <a:pt x="1538" y="3863"/>
                    </a:cubicBezTo>
                    <a:cubicBezTo>
                      <a:pt x="1538" y="3865"/>
                      <a:pt x="1538" y="3866"/>
                      <a:pt x="1538" y="3866"/>
                    </a:cubicBezTo>
                    <a:cubicBezTo>
                      <a:pt x="1537" y="3868"/>
                      <a:pt x="1535" y="3870"/>
                      <a:pt x="1535" y="3874"/>
                    </a:cubicBezTo>
                    <a:cubicBezTo>
                      <a:pt x="1533" y="3876"/>
                      <a:pt x="1532" y="3880"/>
                      <a:pt x="1531" y="3882"/>
                    </a:cubicBezTo>
                    <a:lnTo>
                      <a:pt x="1531" y="3882"/>
                    </a:lnTo>
                    <a:cubicBezTo>
                      <a:pt x="1521" y="3908"/>
                      <a:pt x="1512" y="3936"/>
                      <a:pt x="1499" y="3961"/>
                    </a:cubicBezTo>
                    <a:cubicBezTo>
                      <a:pt x="1479" y="3995"/>
                      <a:pt x="1456" y="4027"/>
                      <a:pt x="1435" y="4062"/>
                    </a:cubicBezTo>
                    <a:cubicBezTo>
                      <a:pt x="1381" y="4148"/>
                      <a:pt x="1404" y="4262"/>
                      <a:pt x="1491" y="4317"/>
                    </a:cubicBezTo>
                    <a:cubicBezTo>
                      <a:pt x="1507" y="4329"/>
                      <a:pt x="1525" y="4336"/>
                      <a:pt x="1544" y="4340"/>
                    </a:cubicBezTo>
                    <a:cubicBezTo>
                      <a:pt x="1554" y="4320"/>
                      <a:pt x="1569" y="4302"/>
                      <a:pt x="1583" y="4284"/>
                    </a:cubicBezTo>
                    <a:cubicBezTo>
                      <a:pt x="1597" y="4266"/>
                      <a:pt x="1614" y="4248"/>
                      <a:pt x="1628" y="4228"/>
                    </a:cubicBezTo>
                    <a:cubicBezTo>
                      <a:pt x="1657" y="4194"/>
                      <a:pt x="1686" y="4158"/>
                      <a:pt x="1715" y="4124"/>
                    </a:cubicBezTo>
                    <a:cubicBezTo>
                      <a:pt x="1751" y="4082"/>
                      <a:pt x="1787" y="4041"/>
                      <a:pt x="1825" y="3999"/>
                    </a:cubicBezTo>
                    <a:cubicBezTo>
                      <a:pt x="1852" y="3969"/>
                      <a:pt x="1881" y="3938"/>
                      <a:pt x="1910" y="3909"/>
                    </a:cubicBezTo>
                    <a:cubicBezTo>
                      <a:pt x="1914" y="3897"/>
                      <a:pt x="1918" y="3884"/>
                      <a:pt x="1920" y="3870"/>
                    </a:cubicBezTo>
                    <a:cubicBezTo>
                      <a:pt x="1931" y="3826"/>
                      <a:pt x="1944" y="3780"/>
                      <a:pt x="1952" y="3734"/>
                    </a:cubicBezTo>
                    <a:cubicBezTo>
                      <a:pt x="1976" y="3594"/>
                      <a:pt x="1920" y="3452"/>
                      <a:pt x="1856" y="3329"/>
                    </a:cubicBezTo>
                    <a:cubicBezTo>
                      <a:pt x="1767" y="3159"/>
                      <a:pt x="1676" y="2991"/>
                      <a:pt x="1588" y="2819"/>
                    </a:cubicBezTo>
                    <a:cubicBezTo>
                      <a:pt x="1500" y="2647"/>
                      <a:pt x="1425" y="2468"/>
                      <a:pt x="1339" y="2296"/>
                    </a:cubicBezTo>
                    <a:cubicBezTo>
                      <a:pt x="1250" y="2116"/>
                      <a:pt x="1155" y="1941"/>
                      <a:pt x="1062" y="1765"/>
                    </a:cubicBezTo>
                    <a:cubicBezTo>
                      <a:pt x="975" y="1599"/>
                      <a:pt x="882" y="1436"/>
                      <a:pt x="805" y="1267"/>
                    </a:cubicBezTo>
                    <a:cubicBezTo>
                      <a:pt x="727" y="1079"/>
                      <a:pt x="650" y="890"/>
                      <a:pt x="570" y="704"/>
                    </a:cubicBezTo>
                    <a:cubicBezTo>
                      <a:pt x="543" y="639"/>
                      <a:pt x="520" y="575"/>
                      <a:pt x="500" y="507"/>
                    </a:cubicBezTo>
                    <a:cubicBezTo>
                      <a:pt x="464" y="370"/>
                      <a:pt x="429" y="232"/>
                      <a:pt x="371" y="101"/>
                    </a:cubicBezTo>
                    <a:cubicBezTo>
                      <a:pt x="342" y="36"/>
                      <a:pt x="273" y="0"/>
                      <a:pt x="20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7"/>
              <p:cNvSpPr/>
              <p:nvPr/>
            </p:nvSpPr>
            <p:spPr>
              <a:xfrm>
                <a:off x="8141100" y="1621525"/>
                <a:ext cx="12617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015" extrusionOk="0">
                    <a:moveTo>
                      <a:pt x="4775" y="45"/>
                    </a:moveTo>
                    <a:cubicBezTo>
                      <a:pt x="4772" y="46"/>
                      <a:pt x="4770" y="46"/>
                      <a:pt x="4768" y="46"/>
                    </a:cubicBezTo>
                    <a:cubicBezTo>
                      <a:pt x="4770" y="46"/>
                      <a:pt x="4772" y="46"/>
                      <a:pt x="4773" y="45"/>
                    </a:cubicBezTo>
                    <a:close/>
                    <a:moveTo>
                      <a:pt x="3312" y="0"/>
                    </a:moveTo>
                    <a:cubicBezTo>
                      <a:pt x="3291" y="0"/>
                      <a:pt x="3270" y="0"/>
                      <a:pt x="3249" y="0"/>
                    </a:cubicBezTo>
                    <a:cubicBezTo>
                      <a:pt x="3212" y="0"/>
                      <a:pt x="3174" y="0"/>
                      <a:pt x="3137" y="0"/>
                    </a:cubicBezTo>
                    <a:cubicBezTo>
                      <a:pt x="3103" y="0"/>
                      <a:pt x="3068" y="0"/>
                      <a:pt x="3034" y="1"/>
                    </a:cubicBezTo>
                    <a:cubicBezTo>
                      <a:pt x="2953" y="3"/>
                      <a:pt x="2872" y="9"/>
                      <a:pt x="2792" y="13"/>
                    </a:cubicBezTo>
                    <a:cubicBezTo>
                      <a:pt x="2753" y="14"/>
                      <a:pt x="2715" y="14"/>
                      <a:pt x="2676" y="15"/>
                    </a:cubicBezTo>
                    <a:cubicBezTo>
                      <a:pt x="2639" y="16"/>
                      <a:pt x="2601" y="17"/>
                      <a:pt x="2563" y="19"/>
                    </a:cubicBezTo>
                    <a:cubicBezTo>
                      <a:pt x="2492" y="23"/>
                      <a:pt x="2421" y="27"/>
                      <a:pt x="2350" y="29"/>
                    </a:cubicBezTo>
                    <a:cubicBezTo>
                      <a:pt x="2290" y="30"/>
                      <a:pt x="2230" y="30"/>
                      <a:pt x="2170" y="31"/>
                    </a:cubicBezTo>
                    <a:cubicBezTo>
                      <a:pt x="2005" y="34"/>
                      <a:pt x="1842" y="49"/>
                      <a:pt x="1677" y="61"/>
                    </a:cubicBezTo>
                    <a:cubicBezTo>
                      <a:pt x="1580" y="69"/>
                      <a:pt x="1483" y="89"/>
                      <a:pt x="1386" y="110"/>
                    </a:cubicBezTo>
                    <a:cubicBezTo>
                      <a:pt x="1295" y="129"/>
                      <a:pt x="1202" y="148"/>
                      <a:pt x="1110" y="162"/>
                    </a:cubicBezTo>
                    <a:cubicBezTo>
                      <a:pt x="1017" y="177"/>
                      <a:pt x="924" y="190"/>
                      <a:pt x="833" y="208"/>
                    </a:cubicBezTo>
                    <a:cubicBezTo>
                      <a:pt x="734" y="229"/>
                      <a:pt x="637" y="255"/>
                      <a:pt x="543" y="293"/>
                    </a:cubicBezTo>
                    <a:cubicBezTo>
                      <a:pt x="336" y="374"/>
                      <a:pt x="209" y="549"/>
                      <a:pt x="67" y="709"/>
                    </a:cubicBezTo>
                    <a:cubicBezTo>
                      <a:pt x="1" y="786"/>
                      <a:pt x="12" y="906"/>
                      <a:pt x="89" y="971"/>
                    </a:cubicBezTo>
                    <a:cubicBezTo>
                      <a:pt x="123" y="999"/>
                      <a:pt x="164" y="1014"/>
                      <a:pt x="207" y="1014"/>
                    </a:cubicBezTo>
                    <a:cubicBezTo>
                      <a:pt x="209" y="1014"/>
                      <a:pt x="211" y="1014"/>
                      <a:pt x="212" y="1014"/>
                    </a:cubicBezTo>
                    <a:cubicBezTo>
                      <a:pt x="262" y="1012"/>
                      <a:pt x="313" y="990"/>
                      <a:pt x="348" y="949"/>
                    </a:cubicBezTo>
                    <a:cubicBezTo>
                      <a:pt x="409" y="880"/>
                      <a:pt x="466" y="811"/>
                      <a:pt x="528" y="743"/>
                    </a:cubicBezTo>
                    <a:cubicBezTo>
                      <a:pt x="548" y="725"/>
                      <a:pt x="568" y="707"/>
                      <a:pt x="589" y="688"/>
                    </a:cubicBezTo>
                    <a:cubicBezTo>
                      <a:pt x="601" y="679"/>
                      <a:pt x="615" y="671"/>
                      <a:pt x="626" y="662"/>
                    </a:cubicBezTo>
                    <a:cubicBezTo>
                      <a:pt x="643" y="654"/>
                      <a:pt x="659" y="646"/>
                      <a:pt x="676" y="638"/>
                    </a:cubicBezTo>
                    <a:cubicBezTo>
                      <a:pt x="713" y="624"/>
                      <a:pt x="750" y="611"/>
                      <a:pt x="786" y="599"/>
                    </a:cubicBezTo>
                    <a:cubicBezTo>
                      <a:pt x="928" y="563"/>
                      <a:pt x="1073" y="542"/>
                      <a:pt x="1217" y="519"/>
                    </a:cubicBezTo>
                    <a:cubicBezTo>
                      <a:pt x="1353" y="497"/>
                      <a:pt x="1487" y="464"/>
                      <a:pt x="1623" y="440"/>
                    </a:cubicBezTo>
                    <a:cubicBezTo>
                      <a:pt x="1731" y="428"/>
                      <a:pt x="1838" y="421"/>
                      <a:pt x="1947" y="414"/>
                    </a:cubicBezTo>
                    <a:cubicBezTo>
                      <a:pt x="2034" y="408"/>
                      <a:pt x="2119" y="401"/>
                      <a:pt x="2206" y="400"/>
                    </a:cubicBezTo>
                    <a:lnTo>
                      <a:pt x="2190" y="400"/>
                    </a:lnTo>
                    <a:cubicBezTo>
                      <a:pt x="2267" y="399"/>
                      <a:pt x="2346" y="400"/>
                      <a:pt x="2422" y="397"/>
                    </a:cubicBezTo>
                    <a:cubicBezTo>
                      <a:pt x="2498" y="393"/>
                      <a:pt x="2572" y="389"/>
                      <a:pt x="2647" y="387"/>
                    </a:cubicBezTo>
                    <a:cubicBezTo>
                      <a:pt x="2801" y="382"/>
                      <a:pt x="2954" y="373"/>
                      <a:pt x="3107" y="369"/>
                    </a:cubicBezTo>
                    <a:cubicBezTo>
                      <a:pt x="3146" y="369"/>
                      <a:pt x="3185" y="369"/>
                      <a:pt x="3224" y="369"/>
                    </a:cubicBezTo>
                    <a:cubicBezTo>
                      <a:pt x="3363" y="369"/>
                      <a:pt x="3501" y="372"/>
                      <a:pt x="3640" y="375"/>
                    </a:cubicBezTo>
                    <a:cubicBezTo>
                      <a:pt x="3732" y="376"/>
                      <a:pt x="3823" y="377"/>
                      <a:pt x="3915" y="381"/>
                    </a:cubicBezTo>
                    <a:cubicBezTo>
                      <a:pt x="3996" y="383"/>
                      <a:pt x="4077" y="391"/>
                      <a:pt x="4159" y="397"/>
                    </a:cubicBezTo>
                    <a:cubicBezTo>
                      <a:pt x="4298" y="406"/>
                      <a:pt x="4436" y="403"/>
                      <a:pt x="4574" y="408"/>
                    </a:cubicBezTo>
                    <a:cubicBezTo>
                      <a:pt x="4626" y="411"/>
                      <a:pt x="4677" y="414"/>
                      <a:pt x="4728" y="414"/>
                    </a:cubicBezTo>
                    <a:cubicBezTo>
                      <a:pt x="4767" y="414"/>
                      <a:pt x="4805" y="412"/>
                      <a:pt x="4843" y="407"/>
                    </a:cubicBezTo>
                    <a:lnTo>
                      <a:pt x="4843" y="407"/>
                    </a:lnTo>
                    <a:cubicBezTo>
                      <a:pt x="4843" y="407"/>
                      <a:pt x="4842" y="407"/>
                      <a:pt x="4842" y="407"/>
                    </a:cubicBezTo>
                    <a:cubicBezTo>
                      <a:pt x="4851" y="406"/>
                      <a:pt x="4860" y="405"/>
                      <a:pt x="4869" y="405"/>
                    </a:cubicBezTo>
                    <a:cubicBezTo>
                      <a:pt x="4970" y="396"/>
                      <a:pt x="5047" y="306"/>
                      <a:pt x="5039" y="205"/>
                    </a:cubicBezTo>
                    <a:cubicBezTo>
                      <a:pt x="5031" y="110"/>
                      <a:pt x="4948" y="35"/>
                      <a:pt x="4854" y="35"/>
                    </a:cubicBezTo>
                    <a:cubicBezTo>
                      <a:pt x="4849" y="35"/>
                      <a:pt x="4844" y="35"/>
                      <a:pt x="4840" y="35"/>
                    </a:cubicBezTo>
                    <a:cubicBezTo>
                      <a:pt x="4820" y="37"/>
                      <a:pt x="4801" y="41"/>
                      <a:pt x="4781" y="43"/>
                    </a:cubicBezTo>
                    <a:cubicBezTo>
                      <a:pt x="4776" y="45"/>
                      <a:pt x="4771" y="45"/>
                      <a:pt x="4767" y="45"/>
                    </a:cubicBezTo>
                    <a:cubicBezTo>
                      <a:pt x="4703" y="45"/>
                      <a:pt x="4640" y="41"/>
                      <a:pt x="4576" y="38"/>
                    </a:cubicBezTo>
                    <a:cubicBezTo>
                      <a:pt x="4494" y="35"/>
                      <a:pt x="4414" y="35"/>
                      <a:pt x="4333" y="34"/>
                    </a:cubicBezTo>
                    <a:cubicBezTo>
                      <a:pt x="4173" y="32"/>
                      <a:pt x="4015" y="11"/>
                      <a:pt x="3855" y="9"/>
                    </a:cubicBezTo>
                    <a:cubicBezTo>
                      <a:pt x="3673" y="7"/>
                      <a:pt x="3493" y="0"/>
                      <a:pt x="331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7"/>
              <p:cNvSpPr/>
              <p:nvPr/>
            </p:nvSpPr>
            <p:spPr>
              <a:xfrm>
                <a:off x="8077550" y="1619800"/>
                <a:ext cx="40975" cy="7772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3109" extrusionOk="0">
                    <a:moveTo>
                      <a:pt x="1243" y="2809"/>
                    </a:moveTo>
                    <a:lnTo>
                      <a:pt x="1239" y="2819"/>
                    </a:lnTo>
                    <a:cubicBezTo>
                      <a:pt x="1240" y="2816"/>
                      <a:pt x="1241" y="2813"/>
                      <a:pt x="1243" y="2809"/>
                    </a:cubicBezTo>
                    <a:close/>
                    <a:moveTo>
                      <a:pt x="205" y="1"/>
                    </a:moveTo>
                    <a:cubicBezTo>
                      <a:pt x="191" y="1"/>
                      <a:pt x="178" y="2"/>
                      <a:pt x="164" y="5"/>
                    </a:cubicBezTo>
                    <a:cubicBezTo>
                      <a:pt x="67" y="28"/>
                      <a:pt x="1" y="125"/>
                      <a:pt x="21" y="225"/>
                    </a:cubicBezTo>
                    <a:cubicBezTo>
                      <a:pt x="33" y="275"/>
                      <a:pt x="65" y="317"/>
                      <a:pt x="106" y="343"/>
                    </a:cubicBezTo>
                    <a:cubicBezTo>
                      <a:pt x="155" y="439"/>
                      <a:pt x="198" y="538"/>
                      <a:pt x="246" y="634"/>
                    </a:cubicBezTo>
                    <a:cubicBezTo>
                      <a:pt x="274" y="685"/>
                      <a:pt x="300" y="737"/>
                      <a:pt x="325" y="789"/>
                    </a:cubicBezTo>
                    <a:cubicBezTo>
                      <a:pt x="351" y="847"/>
                      <a:pt x="375" y="905"/>
                      <a:pt x="402" y="960"/>
                    </a:cubicBezTo>
                    <a:cubicBezTo>
                      <a:pt x="458" y="1072"/>
                      <a:pt x="527" y="1175"/>
                      <a:pt x="592" y="1280"/>
                    </a:cubicBezTo>
                    <a:cubicBezTo>
                      <a:pt x="654" y="1381"/>
                      <a:pt x="716" y="1481"/>
                      <a:pt x="777" y="1583"/>
                    </a:cubicBezTo>
                    <a:cubicBezTo>
                      <a:pt x="833" y="1685"/>
                      <a:pt x="887" y="1789"/>
                      <a:pt x="944" y="1892"/>
                    </a:cubicBezTo>
                    <a:cubicBezTo>
                      <a:pt x="998" y="1990"/>
                      <a:pt x="1053" y="2085"/>
                      <a:pt x="1098" y="2188"/>
                    </a:cubicBezTo>
                    <a:cubicBezTo>
                      <a:pt x="1160" y="2335"/>
                      <a:pt x="1222" y="2483"/>
                      <a:pt x="1266" y="2636"/>
                    </a:cubicBezTo>
                    <a:cubicBezTo>
                      <a:pt x="1266" y="2636"/>
                      <a:pt x="1266" y="2636"/>
                      <a:pt x="1268" y="2637"/>
                    </a:cubicBezTo>
                    <a:cubicBezTo>
                      <a:pt x="1268" y="2666"/>
                      <a:pt x="1266" y="2694"/>
                      <a:pt x="1264" y="2723"/>
                    </a:cubicBezTo>
                    <a:cubicBezTo>
                      <a:pt x="1263" y="2736"/>
                      <a:pt x="1261" y="2747"/>
                      <a:pt x="1258" y="2760"/>
                    </a:cubicBezTo>
                    <a:cubicBezTo>
                      <a:pt x="1254" y="2774"/>
                      <a:pt x="1249" y="2788"/>
                      <a:pt x="1245" y="2803"/>
                    </a:cubicBezTo>
                    <a:cubicBezTo>
                      <a:pt x="1246" y="2801"/>
                      <a:pt x="1247" y="2799"/>
                      <a:pt x="1248" y="2796"/>
                    </a:cubicBezTo>
                    <a:lnTo>
                      <a:pt x="1248" y="2796"/>
                    </a:lnTo>
                    <a:cubicBezTo>
                      <a:pt x="1247" y="2799"/>
                      <a:pt x="1246" y="2802"/>
                      <a:pt x="1245" y="2804"/>
                    </a:cubicBezTo>
                    <a:lnTo>
                      <a:pt x="1243" y="2809"/>
                    </a:lnTo>
                    <a:lnTo>
                      <a:pt x="1243" y="2809"/>
                    </a:lnTo>
                    <a:cubicBezTo>
                      <a:pt x="1237" y="2821"/>
                      <a:pt x="1230" y="2833"/>
                      <a:pt x="1225" y="2845"/>
                    </a:cubicBezTo>
                    <a:cubicBezTo>
                      <a:pt x="1184" y="2937"/>
                      <a:pt x="1223" y="3048"/>
                      <a:pt x="1314" y="3091"/>
                    </a:cubicBezTo>
                    <a:cubicBezTo>
                      <a:pt x="1341" y="3104"/>
                      <a:pt x="1369" y="3108"/>
                      <a:pt x="1398" y="3108"/>
                    </a:cubicBezTo>
                    <a:cubicBezTo>
                      <a:pt x="1465" y="3106"/>
                      <a:pt x="1532" y="3067"/>
                      <a:pt x="1561" y="3002"/>
                    </a:cubicBezTo>
                    <a:cubicBezTo>
                      <a:pt x="1599" y="2919"/>
                      <a:pt x="1625" y="2837"/>
                      <a:pt x="1634" y="2746"/>
                    </a:cubicBezTo>
                    <a:cubicBezTo>
                      <a:pt x="1637" y="2713"/>
                      <a:pt x="1638" y="2680"/>
                      <a:pt x="1637" y="2645"/>
                    </a:cubicBezTo>
                    <a:cubicBezTo>
                      <a:pt x="1637" y="2578"/>
                      <a:pt x="1620" y="2517"/>
                      <a:pt x="1598" y="2453"/>
                    </a:cubicBezTo>
                    <a:cubicBezTo>
                      <a:pt x="1569" y="2370"/>
                      <a:pt x="1539" y="2288"/>
                      <a:pt x="1505" y="2207"/>
                    </a:cubicBezTo>
                    <a:cubicBezTo>
                      <a:pt x="1470" y="2118"/>
                      <a:pt x="1436" y="2027"/>
                      <a:pt x="1392" y="1940"/>
                    </a:cubicBezTo>
                    <a:cubicBezTo>
                      <a:pt x="1346" y="1849"/>
                      <a:pt x="1295" y="1763"/>
                      <a:pt x="1245" y="1673"/>
                    </a:cubicBezTo>
                    <a:cubicBezTo>
                      <a:pt x="1198" y="1588"/>
                      <a:pt x="1154" y="1501"/>
                      <a:pt x="1108" y="1415"/>
                    </a:cubicBezTo>
                    <a:cubicBezTo>
                      <a:pt x="1010" y="1242"/>
                      <a:pt x="899" y="1075"/>
                      <a:pt x="794" y="907"/>
                    </a:cubicBezTo>
                    <a:cubicBezTo>
                      <a:pt x="748" y="825"/>
                      <a:pt x="710" y="741"/>
                      <a:pt x="671" y="656"/>
                    </a:cubicBezTo>
                    <a:cubicBezTo>
                      <a:pt x="630" y="569"/>
                      <a:pt x="584" y="484"/>
                      <a:pt x="543" y="397"/>
                    </a:cubicBezTo>
                    <a:cubicBezTo>
                      <a:pt x="499" y="309"/>
                      <a:pt x="463" y="215"/>
                      <a:pt x="411" y="131"/>
                    </a:cubicBezTo>
                    <a:cubicBezTo>
                      <a:pt x="378" y="76"/>
                      <a:pt x="333" y="30"/>
                      <a:pt x="270" y="11"/>
                    </a:cubicBezTo>
                    <a:cubicBezTo>
                      <a:pt x="250" y="4"/>
                      <a:pt x="228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7"/>
              <p:cNvSpPr/>
              <p:nvPr/>
            </p:nvSpPr>
            <p:spPr>
              <a:xfrm>
                <a:off x="8115200" y="1646875"/>
                <a:ext cx="101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3" extrusionOk="0">
                    <a:moveTo>
                      <a:pt x="20" y="246"/>
                    </a:moveTo>
                    <a:cubicBezTo>
                      <a:pt x="20" y="247"/>
                      <a:pt x="20" y="247"/>
                      <a:pt x="20" y="247"/>
                    </a:cubicBezTo>
                    <a:lnTo>
                      <a:pt x="20" y="247"/>
                    </a:lnTo>
                    <a:cubicBezTo>
                      <a:pt x="20" y="247"/>
                      <a:pt x="20" y="246"/>
                      <a:pt x="20" y="246"/>
                    </a:cubicBezTo>
                    <a:close/>
                    <a:moveTo>
                      <a:pt x="20" y="247"/>
                    </a:moveTo>
                    <a:lnTo>
                      <a:pt x="20" y="247"/>
                    </a:lnTo>
                    <a:cubicBezTo>
                      <a:pt x="21" y="248"/>
                      <a:pt x="21" y="249"/>
                      <a:pt x="21" y="249"/>
                    </a:cubicBezTo>
                    <a:lnTo>
                      <a:pt x="21" y="249"/>
                    </a:lnTo>
                    <a:cubicBezTo>
                      <a:pt x="21" y="249"/>
                      <a:pt x="21" y="249"/>
                      <a:pt x="21" y="248"/>
                    </a:cubicBezTo>
                    <a:cubicBezTo>
                      <a:pt x="21" y="248"/>
                      <a:pt x="21" y="247"/>
                      <a:pt x="20" y="247"/>
                    </a:cubicBezTo>
                    <a:close/>
                    <a:moveTo>
                      <a:pt x="199" y="1"/>
                    </a:moveTo>
                    <a:cubicBezTo>
                      <a:pt x="148" y="1"/>
                      <a:pt x="95" y="21"/>
                      <a:pt x="59" y="59"/>
                    </a:cubicBezTo>
                    <a:cubicBezTo>
                      <a:pt x="13" y="108"/>
                      <a:pt x="1" y="172"/>
                      <a:pt x="17" y="230"/>
                    </a:cubicBezTo>
                    <a:cubicBezTo>
                      <a:pt x="23" y="253"/>
                      <a:pt x="33" y="276"/>
                      <a:pt x="47" y="295"/>
                    </a:cubicBezTo>
                    <a:cubicBezTo>
                      <a:pt x="44" y="292"/>
                      <a:pt x="41" y="288"/>
                      <a:pt x="38" y="284"/>
                    </a:cubicBezTo>
                    <a:cubicBezTo>
                      <a:pt x="35" y="278"/>
                      <a:pt x="31" y="271"/>
                      <a:pt x="28" y="266"/>
                    </a:cubicBezTo>
                    <a:cubicBezTo>
                      <a:pt x="28" y="266"/>
                      <a:pt x="27" y="264"/>
                      <a:pt x="27" y="264"/>
                    </a:cubicBezTo>
                    <a:cubicBezTo>
                      <a:pt x="25" y="259"/>
                      <a:pt x="23" y="254"/>
                      <a:pt x="21" y="249"/>
                    </a:cubicBezTo>
                    <a:lnTo>
                      <a:pt x="21" y="249"/>
                    </a:lnTo>
                    <a:cubicBezTo>
                      <a:pt x="22" y="257"/>
                      <a:pt x="25" y="266"/>
                      <a:pt x="27" y="274"/>
                    </a:cubicBezTo>
                    <a:cubicBezTo>
                      <a:pt x="46" y="353"/>
                      <a:pt x="126" y="403"/>
                      <a:pt x="203" y="403"/>
                    </a:cubicBezTo>
                    <a:cubicBezTo>
                      <a:pt x="206" y="403"/>
                      <a:pt x="208" y="403"/>
                      <a:pt x="211" y="403"/>
                    </a:cubicBezTo>
                    <a:cubicBezTo>
                      <a:pt x="227" y="403"/>
                      <a:pt x="243" y="400"/>
                      <a:pt x="258" y="396"/>
                    </a:cubicBezTo>
                    <a:cubicBezTo>
                      <a:pt x="358" y="365"/>
                      <a:pt x="404" y="262"/>
                      <a:pt x="380" y="165"/>
                    </a:cubicBezTo>
                    <a:cubicBezTo>
                      <a:pt x="380" y="164"/>
                      <a:pt x="380" y="164"/>
                      <a:pt x="380" y="164"/>
                    </a:cubicBezTo>
                    <a:cubicBezTo>
                      <a:pt x="369" y="120"/>
                      <a:pt x="354" y="86"/>
                      <a:pt x="321" y="51"/>
                    </a:cubicBezTo>
                    <a:cubicBezTo>
                      <a:pt x="289" y="16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7"/>
              <p:cNvSpPr/>
              <p:nvPr/>
            </p:nvSpPr>
            <p:spPr>
              <a:xfrm>
                <a:off x="8122700" y="16348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9" y="1"/>
                    </a:moveTo>
                    <a:cubicBezTo>
                      <a:pt x="187" y="1"/>
                      <a:pt x="185" y="1"/>
                      <a:pt x="183" y="1"/>
                    </a:cubicBezTo>
                    <a:cubicBezTo>
                      <a:pt x="81" y="3"/>
                      <a:pt x="0" y="90"/>
                      <a:pt x="4" y="191"/>
                    </a:cubicBezTo>
                    <a:cubicBezTo>
                      <a:pt x="7" y="290"/>
                      <a:pt x="89" y="370"/>
                      <a:pt x="187" y="370"/>
                    </a:cubicBezTo>
                    <a:cubicBezTo>
                      <a:pt x="189" y="370"/>
                      <a:pt x="191" y="370"/>
                      <a:pt x="193" y="370"/>
                    </a:cubicBezTo>
                    <a:cubicBezTo>
                      <a:pt x="295" y="368"/>
                      <a:pt x="376" y="281"/>
                      <a:pt x="373" y="180"/>
                    </a:cubicBezTo>
                    <a:cubicBezTo>
                      <a:pt x="371" y="81"/>
                      <a:pt x="287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7"/>
              <p:cNvSpPr/>
              <p:nvPr/>
            </p:nvSpPr>
            <p:spPr>
              <a:xfrm>
                <a:off x="8192025" y="1522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7" y="0"/>
                    </a:moveTo>
                    <a:cubicBezTo>
                      <a:pt x="186" y="0"/>
                      <a:pt x="184" y="0"/>
                      <a:pt x="183" y="0"/>
                    </a:cubicBezTo>
                    <a:cubicBezTo>
                      <a:pt x="81" y="4"/>
                      <a:pt x="0" y="89"/>
                      <a:pt x="4" y="191"/>
                    </a:cubicBezTo>
                    <a:cubicBezTo>
                      <a:pt x="6" y="290"/>
                      <a:pt x="90" y="371"/>
                      <a:pt x="189" y="371"/>
                    </a:cubicBezTo>
                    <a:cubicBezTo>
                      <a:pt x="191" y="371"/>
                      <a:pt x="192" y="371"/>
                      <a:pt x="193" y="371"/>
                    </a:cubicBezTo>
                    <a:cubicBezTo>
                      <a:pt x="295" y="367"/>
                      <a:pt x="376" y="281"/>
                      <a:pt x="373" y="180"/>
                    </a:cubicBezTo>
                    <a:cubicBezTo>
                      <a:pt x="371" y="80"/>
                      <a:pt x="286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7"/>
              <p:cNvSpPr/>
              <p:nvPr/>
            </p:nvSpPr>
            <p:spPr>
              <a:xfrm>
                <a:off x="8188825" y="16409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6" y="0"/>
                    </a:moveTo>
                    <a:cubicBezTo>
                      <a:pt x="185" y="0"/>
                      <a:pt x="183" y="0"/>
                      <a:pt x="182" y="0"/>
                    </a:cubicBezTo>
                    <a:cubicBezTo>
                      <a:pt x="81" y="4"/>
                      <a:pt x="0" y="90"/>
                      <a:pt x="2" y="191"/>
                    </a:cubicBezTo>
                    <a:cubicBezTo>
                      <a:pt x="6" y="291"/>
                      <a:pt x="89" y="371"/>
                      <a:pt x="189" y="371"/>
                    </a:cubicBezTo>
                    <a:cubicBezTo>
                      <a:pt x="190" y="371"/>
                      <a:pt x="192" y="371"/>
                      <a:pt x="193" y="371"/>
                    </a:cubicBezTo>
                    <a:cubicBezTo>
                      <a:pt x="294" y="367"/>
                      <a:pt x="375" y="282"/>
                      <a:pt x="373" y="180"/>
                    </a:cubicBezTo>
                    <a:cubicBezTo>
                      <a:pt x="369" y="81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57"/>
              <p:cNvSpPr/>
              <p:nvPr/>
            </p:nvSpPr>
            <p:spPr>
              <a:xfrm>
                <a:off x="8231400" y="15573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7" y="1"/>
                    </a:moveTo>
                    <a:cubicBezTo>
                      <a:pt x="185" y="1"/>
                      <a:pt x="184" y="1"/>
                      <a:pt x="183" y="1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5" y="368"/>
                      <a:pt x="376" y="281"/>
                      <a:pt x="374" y="180"/>
                    </a:cubicBezTo>
                    <a:cubicBezTo>
                      <a:pt x="370" y="81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57"/>
              <p:cNvSpPr/>
              <p:nvPr/>
            </p:nvSpPr>
            <p:spPr>
              <a:xfrm>
                <a:off x="8243350" y="1558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188" y="1"/>
                      <a:pt x="186" y="1"/>
                      <a:pt x="184" y="1"/>
                    </a:cubicBezTo>
                    <a:cubicBezTo>
                      <a:pt x="82" y="4"/>
                      <a:pt x="1" y="90"/>
                      <a:pt x="4" y="191"/>
                    </a:cubicBezTo>
                    <a:cubicBezTo>
                      <a:pt x="6" y="290"/>
                      <a:pt x="90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6" y="368"/>
                      <a:pt x="377" y="281"/>
                      <a:pt x="374" y="180"/>
                    </a:cubicBezTo>
                    <a:cubicBezTo>
                      <a:pt x="371" y="81"/>
                      <a:pt x="288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7"/>
              <p:cNvSpPr/>
              <p:nvPr/>
            </p:nvSpPr>
            <p:spPr>
              <a:xfrm>
                <a:off x="8235775" y="156980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7" y="0"/>
                    </a:moveTo>
                    <a:cubicBezTo>
                      <a:pt x="185" y="0"/>
                      <a:pt x="184" y="0"/>
                      <a:pt x="183" y="0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1"/>
                      <a:pt x="188" y="371"/>
                    </a:cubicBezTo>
                    <a:cubicBezTo>
                      <a:pt x="190" y="371"/>
                      <a:pt x="192" y="371"/>
                      <a:pt x="194" y="371"/>
                    </a:cubicBezTo>
                    <a:cubicBezTo>
                      <a:pt x="295" y="368"/>
                      <a:pt x="376" y="282"/>
                      <a:pt x="374" y="180"/>
                    </a:cubicBezTo>
                    <a:cubicBezTo>
                      <a:pt x="370" y="81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7"/>
              <p:cNvSpPr/>
              <p:nvPr/>
            </p:nvSpPr>
            <p:spPr>
              <a:xfrm>
                <a:off x="7768350" y="1453575"/>
                <a:ext cx="236725" cy="2727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09" extrusionOk="0">
                    <a:moveTo>
                      <a:pt x="2507" y="380"/>
                    </a:moveTo>
                    <a:lnTo>
                      <a:pt x="2507" y="380"/>
                    </a:lnTo>
                    <a:cubicBezTo>
                      <a:pt x="2508" y="380"/>
                      <a:pt x="2508" y="380"/>
                      <a:pt x="2508" y="380"/>
                    </a:cubicBezTo>
                    <a:lnTo>
                      <a:pt x="2508" y="380"/>
                    </a:lnTo>
                    <a:cubicBezTo>
                      <a:pt x="2508" y="380"/>
                      <a:pt x="2508" y="380"/>
                      <a:pt x="2507" y="380"/>
                    </a:cubicBezTo>
                    <a:close/>
                    <a:moveTo>
                      <a:pt x="2429" y="741"/>
                    </a:moveTo>
                    <a:cubicBezTo>
                      <a:pt x="2430" y="741"/>
                      <a:pt x="2431" y="741"/>
                      <a:pt x="2432" y="741"/>
                    </a:cubicBezTo>
                    <a:cubicBezTo>
                      <a:pt x="2431" y="741"/>
                      <a:pt x="2430" y="741"/>
                      <a:pt x="2429" y="741"/>
                    </a:cubicBezTo>
                    <a:close/>
                    <a:moveTo>
                      <a:pt x="2474" y="749"/>
                    </a:moveTo>
                    <a:cubicBezTo>
                      <a:pt x="2475" y="749"/>
                      <a:pt x="2476" y="749"/>
                      <a:pt x="2476" y="749"/>
                    </a:cubicBezTo>
                    <a:cubicBezTo>
                      <a:pt x="2476" y="749"/>
                      <a:pt x="2475" y="749"/>
                      <a:pt x="2474" y="749"/>
                    </a:cubicBezTo>
                    <a:close/>
                    <a:moveTo>
                      <a:pt x="3025" y="856"/>
                    </a:moveTo>
                    <a:lnTo>
                      <a:pt x="3025" y="856"/>
                    </a:lnTo>
                    <a:cubicBezTo>
                      <a:pt x="3027" y="856"/>
                      <a:pt x="3029" y="857"/>
                      <a:pt x="3031" y="857"/>
                    </a:cubicBezTo>
                    <a:lnTo>
                      <a:pt x="3031" y="857"/>
                    </a:lnTo>
                    <a:cubicBezTo>
                      <a:pt x="3029" y="857"/>
                      <a:pt x="3027" y="856"/>
                      <a:pt x="3025" y="856"/>
                    </a:cubicBezTo>
                    <a:close/>
                    <a:moveTo>
                      <a:pt x="5361" y="1835"/>
                    </a:moveTo>
                    <a:cubicBezTo>
                      <a:pt x="5362" y="1836"/>
                      <a:pt x="5363" y="1837"/>
                      <a:pt x="5364" y="1837"/>
                    </a:cubicBezTo>
                    <a:lnTo>
                      <a:pt x="5364" y="1837"/>
                    </a:lnTo>
                    <a:cubicBezTo>
                      <a:pt x="5363" y="1837"/>
                      <a:pt x="5362" y="1836"/>
                      <a:pt x="5361" y="1835"/>
                    </a:cubicBezTo>
                    <a:close/>
                    <a:moveTo>
                      <a:pt x="6556" y="2915"/>
                    </a:moveTo>
                    <a:cubicBezTo>
                      <a:pt x="6561" y="2920"/>
                      <a:pt x="6564" y="2924"/>
                      <a:pt x="6569" y="2929"/>
                    </a:cubicBezTo>
                    <a:lnTo>
                      <a:pt x="6569" y="2929"/>
                    </a:lnTo>
                    <a:cubicBezTo>
                      <a:pt x="6564" y="2924"/>
                      <a:pt x="6560" y="2919"/>
                      <a:pt x="6556" y="2915"/>
                    </a:cubicBezTo>
                    <a:close/>
                    <a:moveTo>
                      <a:pt x="7767" y="4648"/>
                    </a:moveTo>
                    <a:cubicBezTo>
                      <a:pt x="7768" y="4649"/>
                      <a:pt x="7768" y="4649"/>
                      <a:pt x="7768" y="4649"/>
                    </a:cubicBezTo>
                    <a:cubicBezTo>
                      <a:pt x="7768" y="4649"/>
                      <a:pt x="7768" y="4648"/>
                      <a:pt x="7767" y="4648"/>
                    </a:cubicBezTo>
                    <a:close/>
                    <a:moveTo>
                      <a:pt x="5640" y="9969"/>
                    </a:moveTo>
                    <a:lnTo>
                      <a:pt x="5640" y="9969"/>
                    </a:lnTo>
                    <a:cubicBezTo>
                      <a:pt x="5641" y="9969"/>
                      <a:pt x="5642" y="9969"/>
                      <a:pt x="5642" y="9970"/>
                    </a:cubicBezTo>
                    <a:lnTo>
                      <a:pt x="5642" y="9970"/>
                    </a:lnTo>
                    <a:cubicBezTo>
                      <a:pt x="5642" y="9969"/>
                      <a:pt x="5641" y="9969"/>
                      <a:pt x="5640" y="9969"/>
                    </a:cubicBezTo>
                    <a:close/>
                    <a:moveTo>
                      <a:pt x="9000" y="10453"/>
                    </a:moveTo>
                    <a:cubicBezTo>
                      <a:pt x="8999" y="10453"/>
                      <a:pt x="8998" y="10453"/>
                      <a:pt x="8997" y="10453"/>
                    </a:cubicBezTo>
                    <a:lnTo>
                      <a:pt x="8997" y="10453"/>
                    </a:lnTo>
                    <a:cubicBezTo>
                      <a:pt x="8998" y="10453"/>
                      <a:pt x="8999" y="10453"/>
                      <a:pt x="9000" y="10453"/>
                    </a:cubicBezTo>
                    <a:close/>
                    <a:moveTo>
                      <a:pt x="1292" y="608"/>
                    </a:moveTo>
                    <a:cubicBezTo>
                      <a:pt x="1374" y="608"/>
                      <a:pt x="1456" y="609"/>
                      <a:pt x="1539" y="613"/>
                    </a:cubicBezTo>
                    <a:cubicBezTo>
                      <a:pt x="1671" y="623"/>
                      <a:pt x="1802" y="640"/>
                      <a:pt x="1932" y="663"/>
                    </a:cubicBezTo>
                    <a:cubicBezTo>
                      <a:pt x="2018" y="679"/>
                      <a:pt x="2104" y="695"/>
                      <a:pt x="2189" y="706"/>
                    </a:cubicBezTo>
                    <a:cubicBezTo>
                      <a:pt x="2270" y="715"/>
                      <a:pt x="2350" y="727"/>
                      <a:pt x="2429" y="741"/>
                    </a:cubicBezTo>
                    <a:lnTo>
                      <a:pt x="2429" y="741"/>
                    </a:lnTo>
                    <a:cubicBezTo>
                      <a:pt x="2429" y="740"/>
                      <a:pt x="2429" y="740"/>
                      <a:pt x="2428" y="740"/>
                    </a:cubicBezTo>
                    <a:lnTo>
                      <a:pt x="2428" y="740"/>
                    </a:lnTo>
                    <a:cubicBezTo>
                      <a:pt x="2438" y="742"/>
                      <a:pt x="2448" y="743"/>
                      <a:pt x="2457" y="746"/>
                    </a:cubicBezTo>
                    <a:lnTo>
                      <a:pt x="2456" y="746"/>
                    </a:lnTo>
                    <a:cubicBezTo>
                      <a:pt x="2462" y="747"/>
                      <a:pt x="2468" y="748"/>
                      <a:pt x="2474" y="749"/>
                    </a:cubicBezTo>
                    <a:lnTo>
                      <a:pt x="2474" y="749"/>
                    </a:lnTo>
                    <a:cubicBezTo>
                      <a:pt x="2474" y="748"/>
                      <a:pt x="2473" y="748"/>
                      <a:pt x="2473" y="748"/>
                    </a:cubicBezTo>
                    <a:lnTo>
                      <a:pt x="2473" y="748"/>
                    </a:lnTo>
                    <a:lnTo>
                      <a:pt x="2489" y="751"/>
                    </a:lnTo>
                    <a:cubicBezTo>
                      <a:pt x="2491" y="752"/>
                      <a:pt x="2494" y="752"/>
                      <a:pt x="2497" y="752"/>
                    </a:cubicBezTo>
                    <a:lnTo>
                      <a:pt x="2495" y="752"/>
                    </a:lnTo>
                    <a:cubicBezTo>
                      <a:pt x="2623" y="777"/>
                      <a:pt x="2751" y="806"/>
                      <a:pt x="2881" y="830"/>
                    </a:cubicBezTo>
                    <a:cubicBezTo>
                      <a:pt x="2890" y="831"/>
                      <a:pt x="2900" y="833"/>
                      <a:pt x="2909" y="835"/>
                    </a:cubicBezTo>
                    <a:cubicBezTo>
                      <a:pt x="2946" y="844"/>
                      <a:pt x="2985" y="849"/>
                      <a:pt x="3023" y="856"/>
                    </a:cubicBezTo>
                    <a:lnTo>
                      <a:pt x="3023" y="856"/>
                    </a:lnTo>
                    <a:cubicBezTo>
                      <a:pt x="3024" y="856"/>
                      <a:pt x="3024" y="856"/>
                      <a:pt x="3025" y="856"/>
                    </a:cubicBezTo>
                    <a:lnTo>
                      <a:pt x="3025" y="856"/>
                    </a:lnTo>
                    <a:cubicBezTo>
                      <a:pt x="3025" y="856"/>
                      <a:pt x="3024" y="856"/>
                      <a:pt x="3024" y="856"/>
                    </a:cubicBezTo>
                    <a:lnTo>
                      <a:pt x="3024" y="856"/>
                    </a:lnTo>
                    <a:cubicBezTo>
                      <a:pt x="3027" y="856"/>
                      <a:pt x="3031" y="857"/>
                      <a:pt x="3034" y="858"/>
                    </a:cubicBezTo>
                    <a:cubicBezTo>
                      <a:pt x="3033" y="858"/>
                      <a:pt x="3032" y="857"/>
                      <a:pt x="3031" y="857"/>
                    </a:cubicBezTo>
                    <a:lnTo>
                      <a:pt x="3031" y="857"/>
                    </a:lnTo>
                    <a:cubicBezTo>
                      <a:pt x="3178" y="886"/>
                      <a:pt x="3323" y="925"/>
                      <a:pt x="3467" y="970"/>
                    </a:cubicBezTo>
                    <a:cubicBezTo>
                      <a:pt x="3606" y="1012"/>
                      <a:pt x="3746" y="1053"/>
                      <a:pt x="3884" y="1094"/>
                    </a:cubicBezTo>
                    <a:cubicBezTo>
                      <a:pt x="4060" y="1152"/>
                      <a:pt x="4233" y="1222"/>
                      <a:pt x="4400" y="1299"/>
                    </a:cubicBezTo>
                    <a:cubicBezTo>
                      <a:pt x="4536" y="1365"/>
                      <a:pt x="4671" y="1437"/>
                      <a:pt x="4806" y="1508"/>
                    </a:cubicBezTo>
                    <a:cubicBezTo>
                      <a:pt x="4947" y="1583"/>
                      <a:pt x="5085" y="1662"/>
                      <a:pt x="5220" y="1745"/>
                    </a:cubicBezTo>
                    <a:lnTo>
                      <a:pt x="5220" y="1745"/>
                    </a:lnTo>
                    <a:cubicBezTo>
                      <a:pt x="5215" y="1742"/>
                      <a:pt x="5211" y="1739"/>
                      <a:pt x="5206" y="1736"/>
                    </a:cubicBezTo>
                    <a:lnTo>
                      <a:pt x="5206" y="1736"/>
                    </a:lnTo>
                    <a:cubicBezTo>
                      <a:pt x="5211" y="1739"/>
                      <a:pt x="5216" y="1742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1" y="1746"/>
                    </a:cubicBezTo>
                    <a:lnTo>
                      <a:pt x="5221" y="1746"/>
                    </a:lnTo>
                    <a:cubicBezTo>
                      <a:pt x="5221" y="1746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2" y="1746"/>
                      <a:pt x="5224" y="1747"/>
                      <a:pt x="5225" y="1748"/>
                    </a:cubicBezTo>
                    <a:cubicBezTo>
                      <a:pt x="5224" y="1748"/>
                      <a:pt x="5222" y="1747"/>
                      <a:pt x="5221" y="1746"/>
                    </a:cubicBezTo>
                    <a:lnTo>
                      <a:pt x="5221" y="1746"/>
                    </a:lnTo>
                    <a:cubicBezTo>
                      <a:pt x="5263" y="1773"/>
                      <a:pt x="5305" y="1800"/>
                      <a:pt x="5347" y="1826"/>
                    </a:cubicBezTo>
                    <a:cubicBezTo>
                      <a:pt x="5347" y="1826"/>
                      <a:pt x="5346" y="1825"/>
                      <a:pt x="5345" y="1825"/>
                    </a:cubicBezTo>
                    <a:lnTo>
                      <a:pt x="5345" y="1825"/>
                    </a:lnTo>
                    <a:cubicBezTo>
                      <a:pt x="5348" y="1827"/>
                      <a:pt x="5351" y="1829"/>
                      <a:pt x="5353" y="1831"/>
                    </a:cubicBezTo>
                    <a:cubicBezTo>
                      <a:pt x="5358" y="1833"/>
                      <a:pt x="5361" y="1835"/>
                      <a:pt x="5366" y="1838"/>
                    </a:cubicBezTo>
                    <a:cubicBezTo>
                      <a:pt x="5366" y="1838"/>
                      <a:pt x="5365" y="1838"/>
                      <a:pt x="5364" y="1837"/>
                    </a:cubicBezTo>
                    <a:lnTo>
                      <a:pt x="5364" y="1837"/>
                    </a:lnTo>
                    <a:cubicBezTo>
                      <a:pt x="5403" y="1862"/>
                      <a:pt x="5441" y="1887"/>
                      <a:pt x="5480" y="1912"/>
                    </a:cubicBezTo>
                    <a:cubicBezTo>
                      <a:pt x="5616" y="2014"/>
                      <a:pt x="5752" y="2117"/>
                      <a:pt x="5885" y="2224"/>
                    </a:cubicBezTo>
                    <a:cubicBezTo>
                      <a:pt x="5950" y="2280"/>
                      <a:pt x="6014" y="2337"/>
                      <a:pt x="6076" y="2396"/>
                    </a:cubicBezTo>
                    <a:cubicBezTo>
                      <a:pt x="6131" y="2448"/>
                      <a:pt x="6182" y="2504"/>
                      <a:pt x="6234" y="2560"/>
                    </a:cubicBezTo>
                    <a:cubicBezTo>
                      <a:pt x="6346" y="2685"/>
                      <a:pt x="6460" y="2810"/>
                      <a:pt x="6574" y="2933"/>
                    </a:cubicBezTo>
                    <a:cubicBezTo>
                      <a:pt x="6572" y="2932"/>
                      <a:pt x="6570" y="2930"/>
                      <a:pt x="6569" y="2929"/>
                    </a:cubicBezTo>
                    <a:lnTo>
                      <a:pt x="6569" y="2929"/>
                    </a:lnTo>
                    <a:cubicBezTo>
                      <a:pt x="6705" y="3083"/>
                      <a:pt x="6835" y="3242"/>
                      <a:pt x="6962" y="3403"/>
                    </a:cubicBezTo>
                    <a:cubicBezTo>
                      <a:pt x="7085" y="3557"/>
                      <a:pt x="7208" y="3708"/>
                      <a:pt x="7322" y="3868"/>
                    </a:cubicBezTo>
                    <a:cubicBezTo>
                      <a:pt x="7472" y="4094"/>
                      <a:pt x="7605" y="4329"/>
                      <a:pt x="7728" y="4570"/>
                    </a:cubicBezTo>
                    <a:lnTo>
                      <a:pt x="7728" y="4570"/>
                    </a:lnTo>
                    <a:cubicBezTo>
                      <a:pt x="7729" y="4571"/>
                      <a:pt x="7729" y="4572"/>
                      <a:pt x="7729" y="4573"/>
                    </a:cubicBezTo>
                    <a:lnTo>
                      <a:pt x="7729" y="4573"/>
                    </a:lnTo>
                    <a:cubicBezTo>
                      <a:pt x="7730" y="4574"/>
                      <a:pt x="7731" y="4576"/>
                      <a:pt x="7732" y="4577"/>
                    </a:cubicBezTo>
                    <a:cubicBezTo>
                      <a:pt x="7732" y="4577"/>
                      <a:pt x="7731" y="4576"/>
                      <a:pt x="7731" y="4576"/>
                    </a:cubicBezTo>
                    <a:lnTo>
                      <a:pt x="7731" y="4576"/>
                    </a:lnTo>
                    <a:cubicBezTo>
                      <a:pt x="7732" y="4577"/>
                      <a:pt x="7733" y="4579"/>
                      <a:pt x="7734" y="4580"/>
                    </a:cubicBezTo>
                    <a:lnTo>
                      <a:pt x="7734" y="4580"/>
                    </a:lnTo>
                    <a:cubicBezTo>
                      <a:pt x="7734" y="4581"/>
                      <a:pt x="7734" y="4581"/>
                      <a:pt x="7734" y="4581"/>
                    </a:cubicBezTo>
                    <a:lnTo>
                      <a:pt x="7734" y="4581"/>
                    </a:lnTo>
                    <a:cubicBezTo>
                      <a:pt x="7734" y="4582"/>
                      <a:pt x="7734" y="4583"/>
                      <a:pt x="7735" y="4583"/>
                    </a:cubicBezTo>
                    <a:lnTo>
                      <a:pt x="7735" y="4583"/>
                    </a:lnTo>
                    <a:cubicBezTo>
                      <a:pt x="7737" y="4587"/>
                      <a:pt x="7739" y="4591"/>
                      <a:pt x="7741" y="4596"/>
                    </a:cubicBezTo>
                    <a:lnTo>
                      <a:pt x="7742" y="4599"/>
                    </a:lnTo>
                    <a:cubicBezTo>
                      <a:pt x="7742" y="4598"/>
                      <a:pt x="7742" y="4597"/>
                      <a:pt x="7742" y="4597"/>
                    </a:cubicBezTo>
                    <a:cubicBezTo>
                      <a:pt x="7748" y="4611"/>
                      <a:pt x="7755" y="4623"/>
                      <a:pt x="7762" y="4637"/>
                    </a:cubicBezTo>
                    <a:cubicBezTo>
                      <a:pt x="7764" y="4641"/>
                      <a:pt x="7765" y="4645"/>
                      <a:pt x="7767" y="4648"/>
                    </a:cubicBezTo>
                    <a:lnTo>
                      <a:pt x="7767" y="4648"/>
                    </a:lnTo>
                    <a:cubicBezTo>
                      <a:pt x="7767" y="4648"/>
                      <a:pt x="7767" y="4647"/>
                      <a:pt x="7767" y="4647"/>
                    </a:cubicBezTo>
                    <a:lnTo>
                      <a:pt x="7767" y="4647"/>
                    </a:lnTo>
                    <a:cubicBezTo>
                      <a:pt x="7771" y="4653"/>
                      <a:pt x="7774" y="4660"/>
                      <a:pt x="7776" y="4667"/>
                    </a:cubicBezTo>
                    <a:cubicBezTo>
                      <a:pt x="7778" y="4667"/>
                      <a:pt x="7778" y="4668"/>
                      <a:pt x="7778" y="4669"/>
                    </a:cubicBezTo>
                    <a:cubicBezTo>
                      <a:pt x="7778" y="4668"/>
                      <a:pt x="7778" y="4668"/>
                      <a:pt x="7778" y="4668"/>
                    </a:cubicBezTo>
                    <a:cubicBezTo>
                      <a:pt x="7829" y="4770"/>
                      <a:pt x="7880" y="4871"/>
                      <a:pt x="7937" y="4971"/>
                    </a:cubicBezTo>
                    <a:cubicBezTo>
                      <a:pt x="7995" y="5075"/>
                      <a:pt x="8052" y="5177"/>
                      <a:pt x="8106" y="5282"/>
                    </a:cubicBezTo>
                    <a:cubicBezTo>
                      <a:pt x="8178" y="5442"/>
                      <a:pt x="8244" y="5603"/>
                      <a:pt x="8304" y="5767"/>
                    </a:cubicBezTo>
                    <a:cubicBezTo>
                      <a:pt x="8419" y="6113"/>
                      <a:pt x="8520" y="6463"/>
                      <a:pt x="8623" y="6813"/>
                    </a:cubicBezTo>
                    <a:cubicBezTo>
                      <a:pt x="8674" y="6987"/>
                      <a:pt x="8719" y="7164"/>
                      <a:pt x="8769" y="7338"/>
                    </a:cubicBezTo>
                    <a:cubicBezTo>
                      <a:pt x="8816" y="7504"/>
                      <a:pt x="8862" y="7669"/>
                      <a:pt x="8898" y="7837"/>
                    </a:cubicBezTo>
                    <a:cubicBezTo>
                      <a:pt x="8924" y="7968"/>
                      <a:pt x="8950" y="8098"/>
                      <a:pt x="8970" y="8229"/>
                    </a:cubicBezTo>
                    <a:cubicBezTo>
                      <a:pt x="8990" y="8359"/>
                      <a:pt x="9000" y="8490"/>
                      <a:pt x="9010" y="8622"/>
                    </a:cubicBezTo>
                    <a:cubicBezTo>
                      <a:pt x="9031" y="8919"/>
                      <a:pt x="9035" y="9218"/>
                      <a:pt x="9050" y="9516"/>
                    </a:cubicBezTo>
                    <a:cubicBezTo>
                      <a:pt x="9059" y="9676"/>
                      <a:pt x="9064" y="9836"/>
                      <a:pt x="9065" y="9998"/>
                    </a:cubicBezTo>
                    <a:cubicBezTo>
                      <a:pt x="9066" y="10049"/>
                      <a:pt x="9066" y="10102"/>
                      <a:pt x="9067" y="10153"/>
                    </a:cubicBezTo>
                    <a:cubicBezTo>
                      <a:pt x="9063" y="10202"/>
                      <a:pt x="9057" y="10251"/>
                      <a:pt x="9050" y="10301"/>
                    </a:cubicBezTo>
                    <a:cubicBezTo>
                      <a:pt x="9042" y="10350"/>
                      <a:pt x="9037" y="10399"/>
                      <a:pt x="9031" y="10448"/>
                    </a:cubicBezTo>
                    <a:cubicBezTo>
                      <a:pt x="9018" y="10449"/>
                      <a:pt x="9007" y="10451"/>
                      <a:pt x="8995" y="10454"/>
                    </a:cubicBezTo>
                    <a:cubicBezTo>
                      <a:pt x="8996" y="10453"/>
                      <a:pt x="8996" y="10453"/>
                      <a:pt x="8997" y="10453"/>
                    </a:cubicBezTo>
                    <a:lnTo>
                      <a:pt x="8997" y="10453"/>
                    </a:lnTo>
                    <a:cubicBezTo>
                      <a:pt x="8946" y="10458"/>
                      <a:pt x="8895" y="10461"/>
                      <a:pt x="8843" y="10461"/>
                    </a:cubicBezTo>
                    <a:cubicBezTo>
                      <a:pt x="8611" y="10457"/>
                      <a:pt x="8379" y="10447"/>
                      <a:pt x="8148" y="10447"/>
                    </a:cubicBezTo>
                    <a:cubicBezTo>
                      <a:pt x="8107" y="10447"/>
                      <a:pt x="8066" y="10447"/>
                      <a:pt x="8026" y="10448"/>
                    </a:cubicBezTo>
                    <a:lnTo>
                      <a:pt x="8014" y="10448"/>
                    </a:lnTo>
                    <a:cubicBezTo>
                      <a:pt x="7851" y="10446"/>
                      <a:pt x="7687" y="10439"/>
                      <a:pt x="7525" y="10417"/>
                    </a:cubicBezTo>
                    <a:cubicBezTo>
                      <a:pt x="7364" y="10397"/>
                      <a:pt x="7202" y="10381"/>
                      <a:pt x="7041" y="10363"/>
                    </a:cubicBezTo>
                    <a:cubicBezTo>
                      <a:pt x="6776" y="10325"/>
                      <a:pt x="6515" y="10259"/>
                      <a:pt x="6257" y="10193"/>
                    </a:cubicBezTo>
                    <a:cubicBezTo>
                      <a:pt x="6046" y="10135"/>
                      <a:pt x="5845" y="10051"/>
                      <a:pt x="5642" y="9970"/>
                    </a:cubicBezTo>
                    <a:lnTo>
                      <a:pt x="5642" y="9970"/>
                    </a:lnTo>
                    <a:cubicBezTo>
                      <a:pt x="5643" y="9970"/>
                      <a:pt x="5643" y="9970"/>
                      <a:pt x="5643" y="9970"/>
                    </a:cubicBezTo>
                    <a:cubicBezTo>
                      <a:pt x="5519" y="9920"/>
                      <a:pt x="5396" y="9865"/>
                      <a:pt x="5276" y="9803"/>
                    </a:cubicBezTo>
                    <a:cubicBezTo>
                      <a:pt x="5164" y="9746"/>
                      <a:pt x="5053" y="9685"/>
                      <a:pt x="4942" y="9624"/>
                    </a:cubicBezTo>
                    <a:lnTo>
                      <a:pt x="4942" y="9624"/>
                    </a:lnTo>
                    <a:cubicBezTo>
                      <a:pt x="4943" y="9625"/>
                      <a:pt x="4945" y="9626"/>
                      <a:pt x="4946" y="9627"/>
                    </a:cubicBezTo>
                    <a:cubicBezTo>
                      <a:pt x="4942" y="9624"/>
                      <a:pt x="4937" y="9621"/>
                      <a:pt x="4933" y="9619"/>
                    </a:cubicBezTo>
                    <a:cubicBezTo>
                      <a:pt x="4931" y="9618"/>
                      <a:pt x="4928" y="9617"/>
                      <a:pt x="4926" y="9615"/>
                    </a:cubicBezTo>
                    <a:lnTo>
                      <a:pt x="4926" y="9615"/>
                    </a:lnTo>
                    <a:cubicBezTo>
                      <a:pt x="4927" y="9616"/>
                      <a:pt x="4928" y="9616"/>
                      <a:pt x="4929" y="9617"/>
                    </a:cubicBezTo>
                    <a:cubicBezTo>
                      <a:pt x="4928" y="9616"/>
                      <a:pt x="4927" y="9616"/>
                      <a:pt x="4926" y="9614"/>
                    </a:cubicBezTo>
                    <a:lnTo>
                      <a:pt x="4926" y="9614"/>
                    </a:lnTo>
                    <a:cubicBezTo>
                      <a:pt x="4926" y="9615"/>
                      <a:pt x="4926" y="9615"/>
                      <a:pt x="4926" y="9615"/>
                    </a:cubicBezTo>
                    <a:lnTo>
                      <a:pt x="4926" y="9615"/>
                    </a:lnTo>
                    <a:cubicBezTo>
                      <a:pt x="4918" y="9610"/>
                      <a:pt x="4910" y="9606"/>
                      <a:pt x="4902" y="9602"/>
                    </a:cubicBezTo>
                    <a:cubicBezTo>
                      <a:pt x="4898" y="9598"/>
                      <a:pt x="4895" y="9596"/>
                      <a:pt x="4890" y="9594"/>
                    </a:cubicBezTo>
                    <a:cubicBezTo>
                      <a:pt x="4834" y="9562"/>
                      <a:pt x="4777" y="9530"/>
                      <a:pt x="4721" y="9496"/>
                    </a:cubicBezTo>
                    <a:cubicBezTo>
                      <a:pt x="4604" y="9425"/>
                      <a:pt x="4491" y="9351"/>
                      <a:pt x="4373" y="9281"/>
                    </a:cubicBezTo>
                    <a:cubicBezTo>
                      <a:pt x="4271" y="9219"/>
                      <a:pt x="4169" y="9155"/>
                      <a:pt x="4070" y="9085"/>
                    </a:cubicBezTo>
                    <a:cubicBezTo>
                      <a:pt x="3944" y="8989"/>
                      <a:pt x="3823" y="8885"/>
                      <a:pt x="3707" y="8776"/>
                    </a:cubicBezTo>
                    <a:cubicBezTo>
                      <a:pt x="3589" y="8657"/>
                      <a:pt x="3479" y="8532"/>
                      <a:pt x="3361" y="8412"/>
                    </a:cubicBezTo>
                    <a:cubicBezTo>
                      <a:pt x="3240" y="8288"/>
                      <a:pt x="3118" y="8167"/>
                      <a:pt x="3009" y="8032"/>
                    </a:cubicBezTo>
                    <a:cubicBezTo>
                      <a:pt x="2920" y="7915"/>
                      <a:pt x="2830" y="7800"/>
                      <a:pt x="2739" y="7684"/>
                    </a:cubicBezTo>
                    <a:cubicBezTo>
                      <a:pt x="2645" y="7566"/>
                      <a:pt x="2546" y="7452"/>
                      <a:pt x="2452" y="7335"/>
                    </a:cubicBezTo>
                    <a:cubicBezTo>
                      <a:pt x="2329" y="7173"/>
                      <a:pt x="2216" y="7003"/>
                      <a:pt x="2104" y="6834"/>
                    </a:cubicBezTo>
                    <a:cubicBezTo>
                      <a:pt x="1990" y="6664"/>
                      <a:pt x="1881" y="6495"/>
                      <a:pt x="1777" y="6320"/>
                    </a:cubicBezTo>
                    <a:cubicBezTo>
                      <a:pt x="1714" y="6208"/>
                      <a:pt x="1660" y="6093"/>
                      <a:pt x="1606" y="5975"/>
                    </a:cubicBezTo>
                    <a:cubicBezTo>
                      <a:pt x="1554" y="5860"/>
                      <a:pt x="1495" y="5747"/>
                      <a:pt x="1445" y="5631"/>
                    </a:cubicBezTo>
                    <a:cubicBezTo>
                      <a:pt x="1391" y="5507"/>
                      <a:pt x="1336" y="5382"/>
                      <a:pt x="1284" y="5258"/>
                    </a:cubicBezTo>
                    <a:cubicBezTo>
                      <a:pt x="1236" y="5143"/>
                      <a:pt x="1181" y="5033"/>
                      <a:pt x="1131" y="4919"/>
                    </a:cubicBezTo>
                    <a:cubicBezTo>
                      <a:pt x="1103" y="4846"/>
                      <a:pt x="1079" y="4773"/>
                      <a:pt x="1057" y="4699"/>
                    </a:cubicBezTo>
                    <a:cubicBezTo>
                      <a:pt x="1032" y="4603"/>
                      <a:pt x="1009" y="4507"/>
                      <a:pt x="989" y="4409"/>
                    </a:cubicBezTo>
                    <a:cubicBezTo>
                      <a:pt x="969" y="4314"/>
                      <a:pt x="952" y="4217"/>
                      <a:pt x="929" y="4122"/>
                    </a:cubicBezTo>
                    <a:cubicBezTo>
                      <a:pt x="881" y="3926"/>
                      <a:pt x="825" y="3732"/>
                      <a:pt x="772" y="3537"/>
                    </a:cubicBezTo>
                    <a:cubicBezTo>
                      <a:pt x="720" y="3324"/>
                      <a:pt x="687" y="3106"/>
                      <a:pt x="654" y="2889"/>
                    </a:cubicBezTo>
                    <a:cubicBezTo>
                      <a:pt x="619" y="2672"/>
                      <a:pt x="565" y="2461"/>
                      <a:pt x="534" y="2245"/>
                    </a:cubicBezTo>
                    <a:cubicBezTo>
                      <a:pt x="526" y="2156"/>
                      <a:pt x="520" y="2069"/>
                      <a:pt x="518" y="1979"/>
                    </a:cubicBezTo>
                    <a:cubicBezTo>
                      <a:pt x="518" y="1961"/>
                      <a:pt x="518" y="1943"/>
                      <a:pt x="518" y="1926"/>
                    </a:cubicBezTo>
                    <a:cubicBezTo>
                      <a:pt x="518" y="1922"/>
                      <a:pt x="518" y="1920"/>
                      <a:pt x="518" y="1917"/>
                    </a:cubicBezTo>
                    <a:lnTo>
                      <a:pt x="518" y="1907"/>
                    </a:lnTo>
                    <a:cubicBezTo>
                      <a:pt x="519" y="1786"/>
                      <a:pt x="526" y="1665"/>
                      <a:pt x="527" y="1543"/>
                    </a:cubicBezTo>
                    <a:cubicBezTo>
                      <a:pt x="529" y="1419"/>
                      <a:pt x="525" y="1295"/>
                      <a:pt x="520" y="1171"/>
                    </a:cubicBezTo>
                    <a:cubicBezTo>
                      <a:pt x="522" y="1104"/>
                      <a:pt x="529" y="1036"/>
                      <a:pt x="537" y="969"/>
                    </a:cubicBezTo>
                    <a:cubicBezTo>
                      <a:pt x="555" y="855"/>
                      <a:pt x="575" y="743"/>
                      <a:pt x="591" y="630"/>
                    </a:cubicBezTo>
                    <a:cubicBezTo>
                      <a:pt x="632" y="626"/>
                      <a:pt x="673" y="622"/>
                      <a:pt x="713" y="619"/>
                    </a:cubicBezTo>
                    <a:cubicBezTo>
                      <a:pt x="850" y="611"/>
                      <a:pt x="989" y="610"/>
                      <a:pt x="1127" y="608"/>
                    </a:cubicBezTo>
                    <a:cubicBezTo>
                      <a:pt x="1182" y="608"/>
                      <a:pt x="1237" y="608"/>
                      <a:pt x="1292" y="608"/>
                    </a:cubicBezTo>
                    <a:close/>
                    <a:moveTo>
                      <a:pt x="395" y="0"/>
                    </a:moveTo>
                    <a:cubicBezTo>
                      <a:pt x="337" y="0"/>
                      <a:pt x="280" y="27"/>
                      <a:pt x="239" y="78"/>
                    </a:cubicBezTo>
                    <a:cubicBezTo>
                      <a:pt x="238" y="79"/>
                      <a:pt x="236" y="81"/>
                      <a:pt x="235" y="84"/>
                    </a:cubicBezTo>
                    <a:cubicBezTo>
                      <a:pt x="231" y="83"/>
                      <a:pt x="227" y="83"/>
                      <a:pt x="223" y="83"/>
                    </a:cubicBezTo>
                    <a:cubicBezTo>
                      <a:pt x="213" y="83"/>
                      <a:pt x="203" y="84"/>
                      <a:pt x="192" y="86"/>
                    </a:cubicBezTo>
                    <a:lnTo>
                      <a:pt x="188" y="86"/>
                    </a:lnTo>
                    <a:cubicBezTo>
                      <a:pt x="124" y="94"/>
                      <a:pt x="68" y="149"/>
                      <a:pt x="48" y="209"/>
                    </a:cubicBezTo>
                    <a:cubicBezTo>
                      <a:pt x="34" y="255"/>
                      <a:pt x="33" y="302"/>
                      <a:pt x="33" y="349"/>
                    </a:cubicBezTo>
                    <a:lnTo>
                      <a:pt x="33" y="363"/>
                    </a:lnTo>
                    <a:lnTo>
                      <a:pt x="33" y="371"/>
                    </a:lnTo>
                    <a:cubicBezTo>
                      <a:pt x="33" y="402"/>
                      <a:pt x="33" y="433"/>
                      <a:pt x="33" y="464"/>
                    </a:cubicBezTo>
                    <a:cubicBezTo>
                      <a:pt x="32" y="469"/>
                      <a:pt x="29" y="472"/>
                      <a:pt x="28" y="477"/>
                    </a:cubicBezTo>
                    <a:cubicBezTo>
                      <a:pt x="26" y="498"/>
                      <a:pt x="28" y="517"/>
                      <a:pt x="33" y="536"/>
                    </a:cubicBezTo>
                    <a:cubicBezTo>
                      <a:pt x="32" y="552"/>
                      <a:pt x="32" y="570"/>
                      <a:pt x="32" y="586"/>
                    </a:cubicBezTo>
                    <a:cubicBezTo>
                      <a:pt x="32" y="590"/>
                      <a:pt x="32" y="595"/>
                      <a:pt x="32" y="598"/>
                    </a:cubicBezTo>
                    <a:cubicBezTo>
                      <a:pt x="32" y="597"/>
                      <a:pt x="32" y="596"/>
                      <a:pt x="33" y="595"/>
                    </a:cubicBezTo>
                    <a:lnTo>
                      <a:pt x="33" y="595"/>
                    </a:lnTo>
                    <a:cubicBezTo>
                      <a:pt x="33" y="597"/>
                      <a:pt x="32" y="600"/>
                      <a:pt x="32" y="603"/>
                    </a:cubicBezTo>
                    <a:cubicBezTo>
                      <a:pt x="32" y="608"/>
                      <a:pt x="32" y="613"/>
                      <a:pt x="33" y="619"/>
                    </a:cubicBezTo>
                    <a:cubicBezTo>
                      <a:pt x="32" y="615"/>
                      <a:pt x="32" y="612"/>
                      <a:pt x="32" y="608"/>
                    </a:cubicBezTo>
                    <a:cubicBezTo>
                      <a:pt x="26" y="930"/>
                      <a:pt x="15" y="1252"/>
                      <a:pt x="8" y="1574"/>
                    </a:cubicBezTo>
                    <a:cubicBezTo>
                      <a:pt x="5" y="1738"/>
                      <a:pt x="1" y="1902"/>
                      <a:pt x="2" y="2066"/>
                    </a:cubicBezTo>
                    <a:cubicBezTo>
                      <a:pt x="3" y="2228"/>
                      <a:pt x="2" y="2391"/>
                      <a:pt x="20" y="2552"/>
                    </a:cubicBezTo>
                    <a:cubicBezTo>
                      <a:pt x="43" y="2764"/>
                      <a:pt x="83" y="2971"/>
                      <a:pt x="125" y="3179"/>
                    </a:cubicBezTo>
                    <a:cubicBezTo>
                      <a:pt x="165" y="3373"/>
                      <a:pt x="214" y="3567"/>
                      <a:pt x="275" y="3755"/>
                    </a:cubicBezTo>
                    <a:cubicBezTo>
                      <a:pt x="338" y="3947"/>
                      <a:pt x="409" y="4136"/>
                      <a:pt x="475" y="4326"/>
                    </a:cubicBezTo>
                    <a:cubicBezTo>
                      <a:pt x="537" y="4503"/>
                      <a:pt x="594" y="4681"/>
                      <a:pt x="645" y="4862"/>
                    </a:cubicBezTo>
                    <a:cubicBezTo>
                      <a:pt x="696" y="5052"/>
                      <a:pt x="746" y="5242"/>
                      <a:pt x="813" y="5426"/>
                    </a:cubicBezTo>
                    <a:cubicBezTo>
                      <a:pt x="880" y="5617"/>
                      <a:pt x="951" y="5807"/>
                      <a:pt x="1035" y="5991"/>
                    </a:cubicBezTo>
                    <a:cubicBezTo>
                      <a:pt x="1201" y="6359"/>
                      <a:pt x="1398" y="6711"/>
                      <a:pt x="1614" y="7053"/>
                    </a:cubicBezTo>
                    <a:cubicBezTo>
                      <a:pt x="1666" y="7135"/>
                      <a:pt x="1716" y="7219"/>
                      <a:pt x="1771" y="7300"/>
                    </a:cubicBezTo>
                    <a:cubicBezTo>
                      <a:pt x="1829" y="7388"/>
                      <a:pt x="1891" y="7474"/>
                      <a:pt x="1953" y="7560"/>
                    </a:cubicBezTo>
                    <a:cubicBezTo>
                      <a:pt x="2073" y="7722"/>
                      <a:pt x="2210" y="7872"/>
                      <a:pt x="2345" y="8023"/>
                    </a:cubicBezTo>
                    <a:cubicBezTo>
                      <a:pt x="2474" y="8167"/>
                      <a:pt x="2600" y="8314"/>
                      <a:pt x="2737" y="8452"/>
                    </a:cubicBezTo>
                    <a:cubicBezTo>
                      <a:pt x="2879" y="8591"/>
                      <a:pt x="3025" y="8725"/>
                      <a:pt x="3167" y="8864"/>
                    </a:cubicBezTo>
                    <a:cubicBezTo>
                      <a:pt x="3161" y="8859"/>
                      <a:pt x="3157" y="8853"/>
                      <a:pt x="3150" y="8846"/>
                    </a:cubicBezTo>
                    <a:lnTo>
                      <a:pt x="3150" y="8846"/>
                    </a:lnTo>
                    <a:cubicBezTo>
                      <a:pt x="3286" y="8981"/>
                      <a:pt x="3422" y="9111"/>
                      <a:pt x="3568" y="9235"/>
                    </a:cubicBezTo>
                    <a:cubicBezTo>
                      <a:pt x="3706" y="9350"/>
                      <a:pt x="3849" y="9459"/>
                      <a:pt x="3997" y="9557"/>
                    </a:cubicBezTo>
                    <a:cubicBezTo>
                      <a:pt x="4008" y="9564"/>
                      <a:pt x="4018" y="9571"/>
                      <a:pt x="4027" y="9578"/>
                    </a:cubicBezTo>
                    <a:cubicBezTo>
                      <a:pt x="4034" y="9606"/>
                      <a:pt x="4048" y="9635"/>
                      <a:pt x="4069" y="9658"/>
                    </a:cubicBezTo>
                    <a:cubicBezTo>
                      <a:pt x="4110" y="9701"/>
                      <a:pt x="4171" y="9730"/>
                      <a:pt x="4223" y="9761"/>
                    </a:cubicBezTo>
                    <a:cubicBezTo>
                      <a:pt x="4264" y="9785"/>
                      <a:pt x="4305" y="9809"/>
                      <a:pt x="4346" y="9833"/>
                    </a:cubicBezTo>
                    <a:cubicBezTo>
                      <a:pt x="4432" y="9883"/>
                      <a:pt x="4518" y="9932"/>
                      <a:pt x="4607" y="9977"/>
                    </a:cubicBezTo>
                    <a:cubicBezTo>
                      <a:pt x="4792" y="10070"/>
                      <a:pt x="4982" y="10153"/>
                      <a:pt x="5167" y="10246"/>
                    </a:cubicBezTo>
                    <a:cubicBezTo>
                      <a:pt x="5192" y="10258"/>
                      <a:pt x="5219" y="10264"/>
                      <a:pt x="5246" y="10264"/>
                    </a:cubicBezTo>
                    <a:cubicBezTo>
                      <a:pt x="5257" y="10264"/>
                      <a:pt x="5268" y="10263"/>
                      <a:pt x="5279" y="10261"/>
                    </a:cubicBezTo>
                    <a:cubicBezTo>
                      <a:pt x="5359" y="10288"/>
                      <a:pt x="5440" y="10314"/>
                      <a:pt x="5519" y="10344"/>
                    </a:cubicBezTo>
                    <a:cubicBezTo>
                      <a:pt x="5707" y="10415"/>
                      <a:pt x="5892" y="10490"/>
                      <a:pt x="6084" y="10550"/>
                    </a:cubicBezTo>
                    <a:cubicBezTo>
                      <a:pt x="6180" y="10580"/>
                      <a:pt x="6280" y="10601"/>
                      <a:pt x="6377" y="10624"/>
                    </a:cubicBezTo>
                    <a:cubicBezTo>
                      <a:pt x="6469" y="10645"/>
                      <a:pt x="6563" y="10668"/>
                      <a:pt x="6656" y="10687"/>
                    </a:cubicBezTo>
                    <a:cubicBezTo>
                      <a:pt x="6743" y="10706"/>
                      <a:pt x="6830" y="10719"/>
                      <a:pt x="6917" y="10734"/>
                    </a:cubicBezTo>
                    <a:cubicBezTo>
                      <a:pt x="7014" y="10750"/>
                      <a:pt x="7111" y="10768"/>
                      <a:pt x="7208" y="10784"/>
                    </a:cubicBezTo>
                    <a:cubicBezTo>
                      <a:pt x="7419" y="10819"/>
                      <a:pt x="7630" y="10843"/>
                      <a:pt x="7842" y="10864"/>
                    </a:cubicBezTo>
                    <a:cubicBezTo>
                      <a:pt x="7850" y="10865"/>
                      <a:pt x="7856" y="10865"/>
                      <a:pt x="7863" y="10865"/>
                    </a:cubicBezTo>
                    <a:cubicBezTo>
                      <a:pt x="7908" y="10864"/>
                      <a:pt x="7948" y="10845"/>
                      <a:pt x="7980" y="10815"/>
                    </a:cubicBezTo>
                    <a:cubicBezTo>
                      <a:pt x="8061" y="10815"/>
                      <a:pt x="8142" y="10815"/>
                      <a:pt x="8224" y="10814"/>
                    </a:cubicBezTo>
                    <a:lnTo>
                      <a:pt x="8234" y="10814"/>
                    </a:lnTo>
                    <a:cubicBezTo>
                      <a:pt x="8417" y="10817"/>
                      <a:pt x="8601" y="10827"/>
                      <a:pt x="8785" y="10830"/>
                    </a:cubicBezTo>
                    <a:cubicBezTo>
                      <a:pt x="8797" y="10830"/>
                      <a:pt x="8810" y="10830"/>
                      <a:pt x="8822" y="10830"/>
                    </a:cubicBezTo>
                    <a:cubicBezTo>
                      <a:pt x="8889" y="10830"/>
                      <a:pt x="8955" y="10828"/>
                      <a:pt x="9022" y="10821"/>
                    </a:cubicBezTo>
                    <a:cubicBezTo>
                      <a:pt x="9045" y="10860"/>
                      <a:pt x="9083" y="10892"/>
                      <a:pt x="9133" y="10903"/>
                    </a:cubicBezTo>
                    <a:cubicBezTo>
                      <a:pt x="9149" y="10908"/>
                      <a:pt x="9165" y="10909"/>
                      <a:pt x="9181" y="10909"/>
                    </a:cubicBezTo>
                    <a:cubicBezTo>
                      <a:pt x="9261" y="10907"/>
                      <a:pt x="9341" y="10851"/>
                      <a:pt x="9357" y="10768"/>
                    </a:cubicBezTo>
                    <a:cubicBezTo>
                      <a:pt x="9367" y="10718"/>
                      <a:pt x="9372" y="10668"/>
                      <a:pt x="9378" y="10617"/>
                    </a:cubicBezTo>
                    <a:cubicBezTo>
                      <a:pt x="9407" y="10589"/>
                      <a:pt x="9426" y="10553"/>
                      <a:pt x="9430" y="10511"/>
                    </a:cubicBezTo>
                    <a:cubicBezTo>
                      <a:pt x="9438" y="10401"/>
                      <a:pt x="9437" y="10290"/>
                      <a:pt x="9437" y="10178"/>
                    </a:cubicBezTo>
                    <a:lnTo>
                      <a:pt x="9437" y="10172"/>
                    </a:lnTo>
                    <a:cubicBezTo>
                      <a:pt x="9450" y="10042"/>
                      <a:pt x="9460" y="9911"/>
                      <a:pt x="9463" y="9779"/>
                    </a:cubicBezTo>
                    <a:cubicBezTo>
                      <a:pt x="9469" y="9592"/>
                      <a:pt x="9462" y="9403"/>
                      <a:pt x="9464" y="9217"/>
                    </a:cubicBezTo>
                    <a:cubicBezTo>
                      <a:pt x="9465" y="9118"/>
                      <a:pt x="9468" y="9020"/>
                      <a:pt x="9468" y="8923"/>
                    </a:cubicBezTo>
                    <a:cubicBezTo>
                      <a:pt x="9468" y="8828"/>
                      <a:pt x="9463" y="8734"/>
                      <a:pt x="9461" y="8641"/>
                    </a:cubicBezTo>
                    <a:cubicBezTo>
                      <a:pt x="9457" y="8444"/>
                      <a:pt x="9463" y="8245"/>
                      <a:pt x="9442" y="8048"/>
                    </a:cubicBezTo>
                    <a:cubicBezTo>
                      <a:pt x="9423" y="7852"/>
                      <a:pt x="9388" y="7659"/>
                      <a:pt x="9351" y="7467"/>
                    </a:cubicBezTo>
                    <a:cubicBezTo>
                      <a:pt x="9314" y="7270"/>
                      <a:pt x="9263" y="7078"/>
                      <a:pt x="9217" y="6884"/>
                    </a:cubicBezTo>
                    <a:cubicBezTo>
                      <a:pt x="9175" y="6703"/>
                      <a:pt x="9128" y="6525"/>
                      <a:pt x="9077" y="6346"/>
                    </a:cubicBezTo>
                    <a:cubicBezTo>
                      <a:pt x="9024" y="6160"/>
                      <a:pt x="8971" y="5974"/>
                      <a:pt x="8903" y="5792"/>
                    </a:cubicBezTo>
                    <a:cubicBezTo>
                      <a:pt x="8834" y="5612"/>
                      <a:pt x="8762" y="5433"/>
                      <a:pt x="8687" y="5254"/>
                    </a:cubicBezTo>
                    <a:cubicBezTo>
                      <a:pt x="8540" y="4902"/>
                      <a:pt x="8355" y="4567"/>
                      <a:pt x="8147" y="4247"/>
                    </a:cubicBezTo>
                    <a:cubicBezTo>
                      <a:pt x="8118" y="4202"/>
                      <a:pt x="8093" y="4157"/>
                      <a:pt x="8067" y="4111"/>
                    </a:cubicBezTo>
                    <a:cubicBezTo>
                      <a:pt x="8141" y="4049"/>
                      <a:pt x="8156" y="3933"/>
                      <a:pt x="8094" y="3856"/>
                    </a:cubicBezTo>
                    <a:cubicBezTo>
                      <a:pt x="8074" y="3831"/>
                      <a:pt x="8057" y="3804"/>
                      <a:pt x="8038" y="3778"/>
                    </a:cubicBezTo>
                    <a:lnTo>
                      <a:pt x="8038" y="3778"/>
                    </a:lnTo>
                    <a:cubicBezTo>
                      <a:pt x="8041" y="3782"/>
                      <a:pt x="8043" y="3785"/>
                      <a:pt x="8045" y="3788"/>
                    </a:cubicBezTo>
                    <a:cubicBezTo>
                      <a:pt x="7969" y="3675"/>
                      <a:pt x="7897" y="3559"/>
                      <a:pt x="7820" y="3447"/>
                    </a:cubicBezTo>
                    <a:cubicBezTo>
                      <a:pt x="7740" y="3330"/>
                      <a:pt x="7655" y="3216"/>
                      <a:pt x="7568" y="3103"/>
                    </a:cubicBezTo>
                    <a:cubicBezTo>
                      <a:pt x="7398" y="2886"/>
                      <a:pt x="7223" y="2671"/>
                      <a:pt x="7038" y="2464"/>
                    </a:cubicBezTo>
                    <a:cubicBezTo>
                      <a:pt x="6902" y="2314"/>
                      <a:pt x="6756" y="2174"/>
                      <a:pt x="6609" y="2034"/>
                    </a:cubicBezTo>
                    <a:cubicBezTo>
                      <a:pt x="6465" y="1898"/>
                      <a:pt x="6312" y="1769"/>
                      <a:pt x="6147" y="1656"/>
                    </a:cubicBezTo>
                    <a:cubicBezTo>
                      <a:pt x="5977" y="1539"/>
                      <a:pt x="5803" y="1428"/>
                      <a:pt x="5630" y="1315"/>
                    </a:cubicBezTo>
                    <a:cubicBezTo>
                      <a:pt x="5472" y="1212"/>
                      <a:pt x="5312" y="1107"/>
                      <a:pt x="5148" y="1015"/>
                    </a:cubicBezTo>
                    <a:cubicBezTo>
                      <a:pt x="4971" y="917"/>
                      <a:pt x="4791" y="826"/>
                      <a:pt x="4602" y="754"/>
                    </a:cubicBezTo>
                    <a:cubicBezTo>
                      <a:pt x="4409" y="680"/>
                      <a:pt x="4215" y="607"/>
                      <a:pt x="4018" y="543"/>
                    </a:cubicBezTo>
                    <a:cubicBezTo>
                      <a:pt x="3812" y="477"/>
                      <a:pt x="3606" y="414"/>
                      <a:pt x="3399" y="357"/>
                    </a:cubicBezTo>
                    <a:cubicBezTo>
                      <a:pt x="3311" y="332"/>
                      <a:pt x="3222" y="311"/>
                      <a:pt x="3133" y="291"/>
                    </a:cubicBezTo>
                    <a:cubicBezTo>
                      <a:pt x="3077" y="279"/>
                      <a:pt x="3022" y="267"/>
                      <a:pt x="2966" y="256"/>
                    </a:cubicBezTo>
                    <a:cubicBezTo>
                      <a:pt x="2924" y="249"/>
                      <a:pt x="2879" y="238"/>
                      <a:pt x="2836" y="238"/>
                    </a:cubicBezTo>
                    <a:cubicBezTo>
                      <a:pt x="2809" y="238"/>
                      <a:pt x="2781" y="242"/>
                      <a:pt x="2755" y="254"/>
                    </a:cubicBezTo>
                    <a:cubicBezTo>
                      <a:pt x="2694" y="283"/>
                      <a:pt x="2653" y="340"/>
                      <a:pt x="2646" y="407"/>
                    </a:cubicBezTo>
                    <a:cubicBezTo>
                      <a:pt x="2611" y="400"/>
                      <a:pt x="2578" y="392"/>
                      <a:pt x="2544" y="387"/>
                    </a:cubicBezTo>
                    <a:lnTo>
                      <a:pt x="2546" y="387"/>
                    </a:lnTo>
                    <a:cubicBezTo>
                      <a:pt x="2534" y="384"/>
                      <a:pt x="2521" y="382"/>
                      <a:pt x="2508" y="380"/>
                    </a:cubicBezTo>
                    <a:lnTo>
                      <a:pt x="2508" y="380"/>
                    </a:lnTo>
                    <a:cubicBezTo>
                      <a:pt x="2509" y="380"/>
                      <a:pt x="2510" y="380"/>
                      <a:pt x="2511" y="381"/>
                    </a:cubicBezTo>
                    <a:lnTo>
                      <a:pt x="2511" y="381"/>
                    </a:lnTo>
                    <a:cubicBezTo>
                      <a:pt x="2368" y="356"/>
                      <a:pt x="2226" y="340"/>
                      <a:pt x="2083" y="316"/>
                    </a:cubicBezTo>
                    <a:lnTo>
                      <a:pt x="2083" y="316"/>
                    </a:lnTo>
                    <a:cubicBezTo>
                      <a:pt x="2085" y="317"/>
                      <a:pt x="2088" y="317"/>
                      <a:pt x="2091" y="318"/>
                    </a:cubicBezTo>
                    <a:cubicBezTo>
                      <a:pt x="1912" y="285"/>
                      <a:pt x="1732" y="253"/>
                      <a:pt x="1549" y="244"/>
                    </a:cubicBezTo>
                    <a:cubicBezTo>
                      <a:pt x="1458" y="239"/>
                      <a:pt x="1366" y="237"/>
                      <a:pt x="1275" y="237"/>
                    </a:cubicBezTo>
                    <a:cubicBezTo>
                      <a:pt x="1194" y="237"/>
                      <a:pt x="1112" y="239"/>
                      <a:pt x="1031" y="239"/>
                    </a:cubicBezTo>
                    <a:cubicBezTo>
                      <a:pt x="894" y="240"/>
                      <a:pt x="757" y="247"/>
                      <a:pt x="619" y="259"/>
                    </a:cubicBezTo>
                    <a:cubicBezTo>
                      <a:pt x="617" y="232"/>
                      <a:pt x="614" y="206"/>
                      <a:pt x="606" y="180"/>
                    </a:cubicBezTo>
                    <a:cubicBezTo>
                      <a:pt x="591" y="133"/>
                      <a:pt x="563" y="81"/>
                      <a:pt x="525" y="49"/>
                    </a:cubicBezTo>
                    <a:cubicBezTo>
                      <a:pt x="486" y="17"/>
                      <a:pt x="440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7"/>
              <p:cNvSpPr/>
              <p:nvPr/>
            </p:nvSpPr>
            <p:spPr>
              <a:xfrm>
                <a:off x="7840350" y="1474325"/>
                <a:ext cx="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7"/>
              <p:cNvSpPr/>
              <p:nvPr/>
            </p:nvSpPr>
            <p:spPr>
              <a:xfrm>
                <a:off x="8226650" y="1676950"/>
                <a:ext cx="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lnTo>
                      <a:pt x="2" y="0"/>
                    </a:lnTo>
                    <a:cubicBezTo>
                      <a:pt x="1" y="0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7"/>
              <p:cNvSpPr/>
              <p:nvPr/>
            </p:nvSpPr>
            <p:spPr>
              <a:xfrm>
                <a:off x="8080750" y="1448900"/>
                <a:ext cx="20700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8280" h="11489" extrusionOk="0">
                    <a:moveTo>
                      <a:pt x="4406" y="1475"/>
                    </a:moveTo>
                    <a:cubicBezTo>
                      <a:pt x="4405" y="1475"/>
                      <a:pt x="4404" y="1475"/>
                      <a:pt x="4403" y="1476"/>
                    </a:cubicBezTo>
                    <a:lnTo>
                      <a:pt x="4403" y="1476"/>
                    </a:lnTo>
                    <a:cubicBezTo>
                      <a:pt x="4404" y="1475"/>
                      <a:pt x="4405" y="1475"/>
                      <a:pt x="4406" y="1475"/>
                    </a:cubicBezTo>
                    <a:close/>
                    <a:moveTo>
                      <a:pt x="7458" y="5083"/>
                    </a:moveTo>
                    <a:cubicBezTo>
                      <a:pt x="7457" y="5088"/>
                      <a:pt x="7456" y="5093"/>
                      <a:pt x="7455" y="5098"/>
                    </a:cubicBezTo>
                    <a:cubicBezTo>
                      <a:pt x="7456" y="5093"/>
                      <a:pt x="7457" y="5088"/>
                      <a:pt x="7458" y="5083"/>
                    </a:cubicBezTo>
                    <a:close/>
                    <a:moveTo>
                      <a:pt x="5447" y="9006"/>
                    </a:moveTo>
                    <a:cubicBezTo>
                      <a:pt x="5444" y="9008"/>
                      <a:pt x="5442" y="9010"/>
                      <a:pt x="5440" y="9013"/>
                    </a:cubicBezTo>
                    <a:lnTo>
                      <a:pt x="5440" y="9013"/>
                    </a:lnTo>
                    <a:cubicBezTo>
                      <a:pt x="5443" y="9010"/>
                      <a:pt x="5445" y="9008"/>
                      <a:pt x="5447" y="9006"/>
                    </a:cubicBezTo>
                    <a:close/>
                    <a:moveTo>
                      <a:pt x="625" y="10435"/>
                    </a:moveTo>
                    <a:cubicBezTo>
                      <a:pt x="625" y="10436"/>
                      <a:pt x="625" y="10437"/>
                      <a:pt x="626" y="10438"/>
                    </a:cubicBezTo>
                    <a:lnTo>
                      <a:pt x="626" y="10438"/>
                    </a:lnTo>
                    <a:cubicBezTo>
                      <a:pt x="625" y="10437"/>
                      <a:pt x="625" y="10436"/>
                      <a:pt x="625" y="10435"/>
                    </a:cubicBezTo>
                    <a:close/>
                    <a:moveTo>
                      <a:pt x="2961" y="10477"/>
                    </a:moveTo>
                    <a:cubicBezTo>
                      <a:pt x="2957" y="10479"/>
                      <a:pt x="2952" y="10480"/>
                      <a:pt x="2948" y="10482"/>
                    </a:cubicBezTo>
                    <a:lnTo>
                      <a:pt x="2948" y="10482"/>
                    </a:lnTo>
                    <a:cubicBezTo>
                      <a:pt x="2952" y="10480"/>
                      <a:pt x="2957" y="10479"/>
                      <a:pt x="2961" y="10477"/>
                    </a:cubicBezTo>
                    <a:close/>
                    <a:moveTo>
                      <a:pt x="643" y="10510"/>
                    </a:moveTo>
                    <a:lnTo>
                      <a:pt x="643" y="10510"/>
                    </a:lnTo>
                    <a:cubicBezTo>
                      <a:pt x="643" y="10511"/>
                      <a:pt x="643" y="10512"/>
                      <a:pt x="643" y="10513"/>
                    </a:cubicBezTo>
                    <a:cubicBezTo>
                      <a:pt x="643" y="10512"/>
                      <a:pt x="643" y="10511"/>
                      <a:pt x="643" y="10510"/>
                    </a:cubicBezTo>
                    <a:close/>
                    <a:moveTo>
                      <a:pt x="7391" y="632"/>
                    </a:moveTo>
                    <a:cubicBezTo>
                      <a:pt x="7455" y="867"/>
                      <a:pt x="7513" y="1105"/>
                      <a:pt x="7562" y="1345"/>
                    </a:cubicBezTo>
                    <a:cubicBezTo>
                      <a:pt x="7586" y="1465"/>
                      <a:pt x="7609" y="1587"/>
                      <a:pt x="7625" y="1708"/>
                    </a:cubicBezTo>
                    <a:cubicBezTo>
                      <a:pt x="7644" y="1838"/>
                      <a:pt x="7653" y="1971"/>
                      <a:pt x="7663" y="2102"/>
                    </a:cubicBezTo>
                    <a:cubicBezTo>
                      <a:pt x="7662" y="2094"/>
                      <a:pt x="7662" y="2086"/>
                      <a:pt x="7661" y="2078"/>
                    </a:cubicBezTo>
                    <a:lnTo>
                      <a:pt x="7661" y="2078"/>
                    </a:lnTo>
                    <a:cubicBezTo>
                      <a:pt x="7671" y="2216"/>
                      <a:pt x="7678" y="2353"/>
                      <a:pt x="7679" y="2490"/>
                    </a:cubicBezTo>
                    <a:cubicBezTo>
                      <a:pt x="7681" y="2623"/>
                      <a:pt x="7677" y="2756"/>
                      <a:pt x="7677" y="2889"/>
                    </a:cubicBezTo>
                    <a:cubicBezTo>
                      <a:pt x="7678" y="3021"/>
                      <a:pt x="7675" y="3151"/>
                      <a:pt x="7667" y="3281"/>
                    </a:cubicBezTo>
                    <a:cubicBezTo>
                      <a:pt x="7660" y="3405"/>
                      <a:pt x="7657" y="3528"/>
                      <a:pt x="7652" y="3651"/>
                    </a:cubicBezTo>
                    <a:cubicBezTo>
                      <a:pt x="7652" y="3656"/>
                      <a:pt x="7652" y="3661"/>
                      <a:pt x="7651" y="3667"/>
                    </a:cubicBezTo>
                    <a:cubicBezTo>
                      <a:pt x="7651" y="3678"/>
                      <a:pt x="7649" y="3691"/>
                      <a:pt x="7648" y="3703"/>
                    </a:cubicBezTo>
                    <a:cubicBezTo>
                      <a:pt x="7637" y="3883"/>
                      <a:pt x="7613" y="4060"/>
                      <a:pt x="7593" y="4238"/>
                    </a:cubicBezTo>
                    <a:cubicBezTo>
                      <a:pt x="7573" y="4431"/>
                      <a:pt x="7548" y="4620"/>
                      <a:pt x="7511" y="4809"/>
                    </a:cubicBezTo>
                    <a:cubicBezTo>
                      <a:pt x="7513" y="4801"/>
                      <a:pt x="7514" y="4793"/>
                      <a:pt x="7517" y="4785"/>
                    </a:cubicBezTo>
                    <a:lnTo>
                      <a:pt x="7517" y="4785"/>
                    </a:lnTo>
                    <a:cubicBezTo>
                      <a:pt x="7496" y="4882"/>
                      <a:pt x="7478" y="4979"/>
                      <a:pt x="7459" y="5077"/>
                    </a:cubicBezTo>
                    <a:lnTo>
                      <a:pt x="7459" y="5077"/>
                    </a:lnTo>
                    <a:cubicBezTo>
                      <a:pt x="7459" y="5076"/>
                      <a:pt x="7459" y="5075"/>
                      <a:pt x="7460" y="5074"/>
                    </a:cubicBezTo>
                    <a:lnTo>
                      <a:pt x="7460" y="5074"/>
                    </a:lnTo>
                    <a:cubicBezTo>
                      <a:pt x="7428" y="5226"/>
                      <a:pt x="7388" y="5378"/>
                      <a:pt x="7349" y="5531"/>
                    </a:cubicBezTo>
                    <a:cubicBezTo>
                      <a:pt x="7313" y="5668"/>
                      <a:pt x="7273" y="5804"/>
                      <a:pt x="7229" y="5939"/>
                    </a:cubicBezTo>
                    <a:cubicBezTo>
                      <a:pt x="7142" y="6179"/>
                      <a:pt x="7040" y="6414"/>
                      <a:pt x="6947" y="6652"/>
                    </a:cubicBezTo>
                    <a:cubicBezTo>
                      <a:pt x="6855" y="6887"/>
                      <a:pt x="6753" y="7118"/>
                      <a:pt x="6644" y="7344"/>
                    </a:cubicBezTo>
                    <a:cubicBezTo>
                      <a:pt x="6587" y="7457"/>
                      <a:pt x="6525" y="7568"/>
                      <a:pt x="6466" y="7679"/>
                    </a:cubicBezTo>
                    <a:cubicBezTo>
                      <a:pt x="6403" y="7797"/>
                      <a:pt x="6340" y="7916"/>
                      <a:pt x="6269" y="8029"/>
                    </a:cubicBezTo>
                    <a:cubicBezTo>
                      <a:pt x="6186" y="8143"/>
                      <a:pt x="6093" y="8253"/>
                      <a:pt x="6004" y="8363"/>
                    </a:cubicBezTo>
                    <a:cubicBezTo>
                      <a:pt x="5917" y="8469"/>
                      <a:pt x="5831" y="8576"/>
                      <a:pt x="5741" y="8679"/>
                    </a:cubicBezTo>
                    <a:cubicBezTo>
                      <a:pt x="5639" y="8791"/>
                      <a:pt x="5539" y="8902"/>
                      <a:pt x="5439" y="9015"/>
                    </a:cubicBezTo>
                    <a:cubicBezTo>
                      <a:pt x="5439" y="9014"/>
                      <a:pt x="5440" y="9013"/>
                      <a:pt x="5440" y="9013"/>
                    </a:cubicBezTo>
                    <a:lnTo>
                      <a:pt x="5440" y="9013"/>
                    </a:lnTo>
                    <a:cubicBezTo>
                      <a:pt x="5382" y="9076"/>
                      <a:pt x="5322" y="9136"/>
                      <a:pt x="5258" y="9194"/>
                    </a:cubicBezTo>
                    <a:cubicBezTo>
                      <a:pt x="5112" y="9314"/>
                      <a:pt x="4955" y="9421"/>
                      <a:pt x="4798" y="9527"/>
                    </a:cubicBezTo>
                    <a:cubicBezTo>
                      <a:pt x="4698" y="9591"/>
                      <a:pt x="4596" y="9654"/>
                      <a:pt x="4496" y="9717"/>
                    </a:cubicBezTo>
                    <a:cubicBezTo>
                      <a:pt x="4392" y="9781"/>
                      <a:pt x="4289" y="9847"/>
                      <a:pt x="4181" y="9905"/>
                    </a:cubicBezTo>
                    <a:cubicBezTo>
                      <a:pt x="3973" y="10015"/>
                      <a:pt x="3764" y="10124"/>
                      <a:pt x="3555" y="10231"/>
                    </a:cubicBezTo>
                    <a:cubicBezTo>
                      <a:pt x="3354" y="10327"/>
                      <a:pt x="3150" y="10412"/>
                      <a:pt x="2939" y="10485"/>
                    </a:cubicBezTo>
                    <a:cubicBezTo>
                      <a:pt x="2942" y="10484"/>
                      <a:pt x="2945" y="10483"/>
                      <a:pt x="2948" y="10482"/>
                    </a:cubicBezTo>
                    <a:lnTo>
                      <a:pt x="2948" y="10482"/>
                    </a:lnTo>
                    <a:cubicBezTo>
                      <a:pt x="2826" y="10522"/>
                      <a:pt x="2704" y="10563"/>
                      <a:pt x="2579" y="10596"/>
                    </a:cubicBezTo>
                    <a:cubicBezTo>
                      <a:pt x="2444" y="10633"/>
                      <a:pt x="2308" y="10667"/>
                      <a:pt x="2173" y="10705"/>
                    </a:cubicBezTo>
                    <a:cubicBezTo>
                      <a:pt x="1931" y="10771"/>
                      <a:pt x="1688" y="10829"/>
                      <a:pt x="1441" y="10880"/>
                    </a:cubicBezTo>
                    <a:cubicBezTo>
                      <a:pt x="1269" y="10915"/>
                      <a:pt x="1096" y="10947"/>
                      <a:pt x="921" y="10969"/>
                    </a:cubicBezTo>
                    <a:cubicBezTo>
                      <a:pt x="874" y="10975"/>
                      <a:pt x="827" y="10982"/>
                      <a:pt x="781" y="10987"/>
                    </a:cubicBezTo>
                    <a:cubicBezTo>
                      <a:pt x="729" y="10830"/>
                      <a:pt x="681" y="10672"/>
                      <a:pt x="643" y="10510"/>
                    </a:cubicBezTo>
                    <a:lnTo>
                      <a:pt x="643" y="10510"/>
                    </a:lnTo>
                    <a:cubicBezTo>
                      <a:pt x="643" y="10510"/>
                      <a:pt x="643" y="10510"/>
                      <a:pt x="643" y="10510"/>
                    </a:cubicBezTo>
                    <a:lnTo>
                      <a:pt x="643" y="10510"/>
                    </a:lnTo>
                    <a:cubicBezTo>
                      <a:pt x="640" y="10497"/>
                      <a:pt x="636" y="10483"/>
                      <a:pt x="633" y="10472"/>
                    </a:cubicBezTo>
                    <a:cubicBezTo>
                      <a:pt x="631" y="10461"/>
                      <a:pt x="628" y="10451"/>
                      <a:pt x="626" y="10440"/>
                    </a:cubicBezTo>
                    <a:lnTo>
                      <a:pt x="626" y="10440"/>
                    </a:lnTo>
                    <a:cubicBezTo>
                      <a:pt x="626" y="10440"/>
                      <a:pt x="626" y="10440"/>
                      <a:pt x="626" y="10441"/>
                    </a:cubicBezTo>
                    <a:cubicBezTo>
                      <a:pt x="626" y="10439"/>
                      <a:pt x="626" y="10438"/>
                      <a:pt x="626" y="10438"/>
                    </a:cubicBezTo>
                    <a:lnTo>
                      <a:pt x="626" y="10438"/>
                    </a:lnTo>
                    <a:cubicBezTo>
                      <a:pt x="626" y="10438"/>
                      <a:pt x="626" y="10439"/>
                      <a:pt x="626" y="10440"/>
                    </a:cubicBezTo>
                    <a:lnTo>
                      <a:pt x="626" y="10440"/>
                    </a:lnTo>
                    <a:cubicBezTo>
                      <a:pt x="619" y="10412"/>
                      <a:pt x="614" y="10383"/>
                      <a:pt x="607" y="10355"/>
                    </a:cubicBezTo>
                    <a:cubicBezTo>
                      <a:pt x="602" y="10338"/>
                      <a:pt x="599" y="10321"/>
                      <a:pt x="594" y="10305"/>
                    </a:cubicBezTo>
                    <a:cubicBezTo>
                      <a:pt x="593" y="10297"/>
                      <a:pt x="592" y="10287"/>
                      <a:pt x="590" y="10279"/>
                    </a:cubicBezTo>
                    <a:cubicBezTo>
                      <a:pt x="587" y="10270"/>
                      <a:pt x="585" y="10260"/>
                      <a:pt x="583" y="10251"/>
                    </a:cubicBezTo>
                    <a:cubicBezTo>
                      <a:pt x="575" y="10221"/>
                      <a:pt x="568" y="10192"/>
                      <a:pt x="561" y="10163"/>
                    </a:cubicBezTo>
                    <a:lnTo>
                      <a:pt x="561" y="10163"/>
                    </a:lnTo>
                    <a:cubicBezTo>
                      <a:pt x="562" y="10163"/>
                      <a:pt x="562" y="10164"/>
                      <a:pt x="562" y="10164"/>
                    </a:cubicBezTo>
                    <a:cubicBezTo>
                      <a:pt x="529" y="10026"/>
                      <a:pt x="503" y="9886"/>
                      <a:pt x="482" y="9744"/>
                    </a:cubicBezTo>
                    <a:cubicBezTo>
                      <a:pt x="462" y="9608"/>
                      <a:pt x="437" y="9472"/>
                      <a:pt x="421" y="9334"/>
                    </a:cubicBezTo>
                    <a:cubicBezTo>
                      <a:pt x="412" y="9230"/>
                      <a:pt x="409" y="9126"/>
                      <a:pt x="405" y="9020"/>
                    </a:cubicBezTo>
                    <a:cubicBezTo>
                      <a:pt x="401" y="8918"/>
                      <a:pt x="393" y="8813"/>
                      <a:pt x="385" y="8709"/>
                    </a:cubicBezTo>
                    <a:cubicBezTo>
                      <a:pt x="371" y="8508"/>
                      <a:pt x="370" y="8305"/>
                      <a:pt x="375" y="8102"/>
                    </a:cubicBezTo>
                    <a:cubicBezTo>
                      <a:pt x="381" y="7917"/>
                      <a:pt x="401" y="7732"/>
                      <a:pt x="416" y="7548"/>
                    </a:cubicBezTo>
                    <a:cubicBezTo>
                      <a:pt x="431" y="7357"/>
                      <a:pt x="451" y="7168"/>
                      <a:pt x="479" y="6979"/>
                    </a:cubicBezTo>
                    <a:cubicBezTo>
                      <a:pt x="520" y="6732"/>
                      <a:pt x="568" y="6487"/>
                      <a:pt x="635" y="6245"/>
                    </a:cubicBezTo>
                    <a:cubicBezTo>
                      <a:pt x="722" y="5955"/>
                      <a:pt x="809" y="5664"/>
                      <a:pt x="906" y="5376"/>
                    </a:cubicBezTo>
                    <a:cubicBezTo>
                      <a:pt x="957" y="5228"/>
                      <a:pt x="1000" y="5077"/>
                      <a:pt x="1056" y="4929"/>
                    </a:cubicBezTo>
                    <a:cubicBezTo>
                      <a:pt x="1108" y="4790"/>
                      <a:pt x="1164" y="4654"/>
                      <a:pt x="1224" y="4517"/>
                    </a:cubicBezTo>
                    <a:cubicBezTo>
                      <a:pt x="1337" y="4269"/>
                      <a:pt x="1468" y="4030"/>
                      <a:pt x="1610" y="3799"/>
                    </a:cubicBezTo>
                    <a:cubicBezTo>
                      <a:pt x="1659" y="3725"/>
                      <a:pt x="1710" y="3652"/>
                      <a:pt x="1764" y="3581"/>
                    </a:cubicBezTo>
                    <a:cubicBezTo>
                      <a:pt x="1814" y="3516"/>
                      <a:pt x="1867" y="3454"/>
                      <a:pt x="1918" y="3389"/>
                    </a:cubicBezTo>
                    <a:cubicBezTo>
                      <a:pt x="2020" y="3257"/>
                      <a:pt x="2125" y="3129"/>
                      <a:pt x="2229" y="3001"/>
                    </a:cubicBezTo>
                    <a:cubicBezTo>
                      <a:pt x="2360" y="2847"/>
                      <a:pt x="2496" y="2695"/>
                      <a:pt x="2640" y="2554"/>
                    </a:cubicBezTo>
                    <a:cubicBezTo>
                      <a:pt x="2785" y="2425"/>
                      <a:pt x="2945" y="2313"/>
                      <a:pt x="3104" y="2201"/>
                    </a:cubicBezTo>
                    <a:cubicBezTo>
                      <a:pt x="3170" y="2155"/>
                      <a:pt x="3240" y="2115"/>
                      <a:pt x="3310" y="2075"/>
                    </a:cubicBezTo>
                    <a:cubicBezTo>
                      <a:pt x="3375" y="2038"/>
                      <a:pt x="3437" y="1996"/>
                      <a:pt x="3497" y="1953"/>
                    </a:cubicBezTo>
                    <a:lnTo>
                      <a:pt x="3497" y="1953"/>
                    </a:lnTo>
                    <a:cubicBezTo>
                      <a:pt x="3492" y="1957"/>
                      <a:pt x="3485" y="1962"/>
                      <a:pt x="3479" y="1966"/>
                    </a:cubicBezTo>
                    <a:cubicBezTo>
                      <a:pt x="3632" y="1858"/>
                      <a:pt x="3797" y="1765"/>
                      <a:pt x="3964" y="1676"/>
                    </a:cubicBezTo>
                    <a:cubicBezTo>
                      <a:pt x="4107" y="1604"/>
                      <a:pt x="4253" y="153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5" y="1475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7" y="1474"/>
                      <a:pt x="4406" y="1475"/>
                    </a:cubicBezTo>
                    <a:lnTo>
                      <a:pt x="4406" y="1475"/>
                    </a:lnTo>
                    <a:cubicBezTo>
                      <a:pt x="4407" y="1474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8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09" y="1474"/>
                    </a:cubicBezTo>
                    <a:lnTo>
                      <a:pt x="4409" y="1474"/>
                    </a:lnTo>
                    <a:cubicBezTo>
                      <a:pt x="4409" y="1474"/>
                      <a:pt x="4409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10" y="1474"/>
                    </a:cubicBezTo>
                    <a:cubicBezTo>
                      <a:pt x="4411" y="1473"/>
                      <a:pt x="4413" y="1472"/>
                      <a:pt x="4415" y="1471"/>
                    </a:cubicBezTo>
                    <a:lnTo>
                      <a:pt x="4415" y="1471"/>
                    </a:lnTo>
                    <a:cubicBezTo>
                      <a:pt x="4413" y="1472"/>
                      <a:pt x="4412" y="1472"/>
                      <a:pt x="4411" y="1472"/>
                    </a:cubicBezTo>
                    <a:cubicBezTo>
                      <a:pt x="4413" y="1472"/>
                      <a:pt x="4415" y="1471"/>
                      <a:pt x="4418" y="1470"/>
                    </a:cubicBezTo>
                    <a:lnTo>
                      <a:pt x="4418" y="1470"/>
                    </a:lnTo>
                    <a:cubicBezTo>
                      <a:pt x="4417" y="1470"/>
                      <a:pt x="4416" y="1471"/>
                      <a:pt x="4415" y="1471"/>
                    </a:cubicBezTo>
                    <a:lnTo>
                      <a:pt x="4415" y="1471"/>
                    </a:lnTo>
                    <a:cubicBezTo>
                      <a:pt x="4417" y="1471"/>
                      <a:pt x="4420" y="1469"/>
                      <a:pt x="4422" y="1468"/>
                    </a:cubicBezTo>
                    <a:lnTo>
                      <a:pt x="4422" y="1468"/>
                    </a:lnTo>
                    <a:cubicBezTo>
                      <a:pt x="4421" y="1469"/>
                      <a:pt x="4419" y="1469"/>
                      <a:pt x="4418" y="1470"/>
                    </a:cubicBezTo>
                    <a:lnTo>
                      <a:pt x="4418" y="1470"/>
                    </a:lnTo>
                    <a:cubicBezTo>
                      <a:pt x="4420" y="1469"/>
                      <a:pt x="4423" y="1468"/>
                      <a:pt x="4426" y="1467"/>
                    </a:cubicBezTo>
                    <a:lnTo>
                      <a:pt x="4426" y="1467"/>
                    </a:lnTo>
                    <a:cubicBezTo>
                      <a:pt x="4425" y="1467"/>
                      <a:pt x="4424" y="1468"/>
                      <a:pt x="4422" y="1468"/>
                    </a:cubicBezTo>
                    <a:lnTo>
                      <a:pt x="4422" y="1468"/>
                    </a:lnTo>
                    <a:cubicBezTo>
                      <a:pt x="4575" y="1414"/>
                      <a:pt x="4729" y="1364"/>
                      <a:pt x="4881" y="1308"/>
                    </a:cubicBezTo>
                    <a:cubicBezTo>
                      <a:pt x="5029" y="1254"/>
                      <a:pt x="5176" y="1201"/>
                      <a:pt x="5324" y="1149"/>
                    </a:cubicBezTo>
                    <a:cubicBezTo>
                      <a:pt x="5638" y="1039"/>
                      <a:pt x="5951" y="929"/>
                      <a:pt x="6275" y="849"/>
                    </a:cubicBezTo>
                    <a:cubicBezTo>
                      <a:pt x="6517" y="797"/>
                      <a:pt x="6760" y="744"/>
                      <a:pt x="7004" y="703"/>
                    </a:cubicBezTo>
                    <a:cubicBezTo>
                      <a:pt x="7126" y="683"/>
                      <a:pt x="7246" y="662"/>
                      <a:pt x="7366" y="638"/>
                    </a:cubicBezTo>
                    <a:cubicBezTo>
                      <a:pt x="7374" y="635"/>
                      <a:pt x="7382" y="634"/>
                      <a:pt x="7391" y="632"/>
                    </a:cubicBezTo>
                    <a:close/>
                    <a:moveTo>
                      <a:pt x="7446" y="1"/>
                    </a:moveTo>
                    <a:cubicBezTo>
                      <a:pt x="7351" y="1"/>
                      <a:pt x="7278" y="67"/>
                      <a:pt x="7259" y="162"/>
                    </a:cubicBezTo>
                    <a:cubicBezTo>
                      <a:pt x="7233" y="164"/>
                      <a:pt x="7207" y="167"/>
                      <a:pt x="7179" y="169"/>
                    </a:cubicBezTo>
                    <a:cubicBezTo>
                      <a:pt x="6988" y="191"/>
                      <a:pt x="6795" y="210"/>
                      <a:pt x="6608" y="251"/>
                    </a:cubicBezTo>
                    <a:cubicBezTo>
                      <a:pt x="6408" y="296"/>
                      <a:pt x="6209" y="346"/>
                      <a:pt x="6008" y="394"/>
                    </a:cubicBezTo>
                    <a:cubicBezTo>
                      <a:pt x="5916" y="417"/>
                      <a:pt x="5823" y="438"/>
                      <a:pt x="5732" y="465"/>
                    </a:cubicBezTo>
                    <a:cubicBezTo>
                      <a:pt x="5637" y="491"/>
                      <a:pt x="5542" y="521"/>
                      <a:pt x="5455" y="566"/>
                    </a:cubicBezTo>
                    <a:cubicBezTo>
                      <a:pt x="5388" y="601"/>
                      <a:pt x="5322" y="639"/>
                      <a:pt x="5258" y="679"/>
                    </a:cubicBezTo>
                    <a:cubicBezTo>
                      <a:pt x="5209" y="709"/>
                      <a:pt x="5179" y="759"/>
                      <a:pt x="5173" y="811"/>
                    </a:cubicBezTo>
                    <a:cubicBezTo>
                      <a:pt x="5047" y="856"/>
                      <a:pt x="4922" y="899"/>
                      <a:pt x="4799" y="945"/>
                    </a:cubicBezTo>
                    <a:cubicBezTo>
                      <a:pt x="4617" y="1012"/>
                      <a:pt x="4431" y="1068"/>
                      <a:pt x="4251" y="1138"/>
                    </a:cubicBezTo>
                    <a:cubicBezTo>
                      <a:pt x="3894" y="1280"/>
                      <a:pt x="3551" y="1464"/>
                      <a:pt x="3237" y="1685"/>
                    </a:cubicBezTo>
                    <a:lnTo>
                      <a:pt x="3237" y="1685"/>
                    </a:lnTo>
                    <a:cubicBezTo>
                      <a:pt x="3241" y="1683"/>
                      <a:pt x="3245" y="1679"/>
                      <a:pt x="3249" y="1676"/>
                    </a:cubicBezTo>
                    <a:lnTo>
                      <a:pt x="3249" y="1676"/>
                    </a:lnTo>
                    <a:cubicBezTo>
                      <a:pt x="3177" y="1726"/>
                      <a:pt x="3102" y="1769"/>
                      <a:pt x="3025" y="1812"/>
                    </a:cubicBezTo>
                    <a:cubicBezTo>
                      <a:pt x="2933" y="1866"/>
                      <a:pt x="2847" y="1931"/>
                      <a:pt x="2759" y="1994"/>
                    </a:cubicBezTo>
                    <a:cubicBezTo>
                      <a:pt x="2671" y="2058"/>
                      <a:pt x="2580" y="2120"/>
                      <a:pt x="2497" y="2189"/>
                    </a:cubicBezTo>
                    <a:cubicBezTo>
                      <a:pt x="2401" y="2268"/>
                      <a:pt x="2314" y="2354"/>
                      <a:pt x="2230" y="2444"/>
                    </a:cubicBezTo>
                    <a:cubicBezTo>
                      <a:pt x="2098" y="2587"/>
                      <a:pt x="1970" y="2732"/>
                      <a:pt x="1849" y="2885"/>
                    </a:cubicBezTo>
                    <a:cubicBezTo>
                      <a:pt x="1727" y="3034"/>
                      <a:pt x="1606" y="3185"/>
                      <a:pt x="1485" y="3336"/>
                    </a:cubicBezTo>
                    <a:cubicBezTo>
                      <a:pt x="1364" y="3488"/>
                      <a:pt x="1263" y="3654"/>
                      <a:pt x="1167" y="3823"/>
                    </a:cubicBezTo>
                    <a:cubicBezTo>
                      <a:pt x="1073" y="3988"/>
                      <a:pt x="983" y="4154"/>
                      <a:pt x="905" y="4326"/>
                    </a:cubicBezTo>
                    <a:cubicBezTo>
                      <a:pt x="825" y="4504"/>
                      <a:pt x="747" y="4683"/>
                      <a:pt x="684" y="4867"/>
                    </a:cubicBezTo>
                    <a:cubicBezTo>
                      <a:pt x="624" y="5043"/>
                      <a:pt x="568" y="5221"/>
                      <a:pt x="511" y="5397"/>
                    </a:cubicBezTo>
                    <a:cubicBezTo>
                      <a:pt x="454" y="5575"/>
                      <a:pt x="396" y="5754"/>
                      <a:pt x="343" y="5932"/>
                    </a:cubicBezTo>
                    <a:cubicBezTo>
                      <a:pt x="315" y="6027"/>
                      <a:pt x="283" y="6122"/>
                      <a:pt x="259" y="6219"/>
                    </a:cubicBezTo>
                    <a:cubicBezTo>
                      <a:pt x="235" y="6313"/>
                      <a:pt x="215" y="6409"/>
                      <a:pt x="193" y="6503"/>
                    </a:cubicBezTo>
                    <a:cubicBezTo>
                      <a:pt x="150" y="6688"/>
                      <a:pt x="118" y="6876"/>
                      <a:pt x="93" y="7065"/>
                    </a:cubicBezTo>
                    <a:cubicBezTo>
                      <a:pt x="68" y="7248"/>
                      <a:pt x="54" y="7432"/>
                      <a:pt x="38" y="7617"/>
                    </a:cubicBezTo>
                    <a:cubicBezTo>
                      <a:pt x="22" y="7807"/>
                      <a:pt x="5" y="7996"/>
                      <a:pt x="3" y="8187"/>
                    </a:cubicBezTo>
                    <a:cubicBezTo>
                      <a:pt x="1" y="8365"/>
                      <a:pt x="3" y="8546"/>
                      <a:pt x="16" y="8724"/>
                    </a:cubicBezTo>
                    <a:cubicBezTo>
                      <a:pt x="21" y="8815"/>
                      <a:pt x="30" y="8904"/>
                      <a:pt x="34" y="8994"/>
                    </a:cubicBezTo>
                    <a:cubicBezTo>
                      <a:pt x="37" y="9090"/>
                      <a:pt x="41" y="9185"/>
                      <a:pt x="46" y="9280"/>
                    </a:cubicBezTo>
                    <a:cubicBezTo>
                      <a:pt x="57" y="9465"/>
                      <a:pt x="93" y="9648"/>
                      <a:pt x="121" y="9831"/>
                    </a:cubicBezTo>
                    <a:cubicBezTo>
                      <a:pt x="134" y="9922"/>
                      <a:pt x="148" y="10012"/>
                      <a:pt x="168" y="10100"/>
                    </a:cubicBezTo>
                    <a:cubicBezTo>
                      <a:pt x="179" y="10152"/>
                      <a:pt x="192" y="10204"/>
                      <a:pt x="204" y="10255"/>
                    </a:cubicBezTo>
                    <a:cubicBezTo>
                      <a:pt x="213" y="10298"/>
                      <a:pt x="220" y="10345"/>
                      <a:pt x="234" y="10386"/>
                    </a:cubicBezTo>
                    <a:cubicBezTo>
                      <a:pt x="235" y="10390"/>
                      <a:pt x="236" y="10394"/>
                      <a:pt x="237" y="10397"/>
                    </a:cubicBezTo>
                    <a:lnTo>
                      <a:pt x="237" y="10397"/>
                    </a:lnTo>
                    <a:cubicBezTo>
                      <a:pt x="237" y="10397"/>
                      <a:pt x="237" y="10396"/>
                      <a:pt x="236" y="10396"/>
                    </a:cubicBezTo>
                    <a:lnTo>
                      <a:pt x="236" y="10396"/>
                    </a:lnTo>
                    <a:cubicBezTo>
                      <a:pt x="244" y="10426"/>
                      <a:pt x="251" y="10454"/>
                      <a:pt x="257" y="10484"/>
                    </a:cubicBezTo>
                    <a:cubicBezTo>
                      <a:pt x="263" y="10505"/>
                      <a:pt x="266" y="10526"/>
                      <a:pt x="272" y="10547"/>
                    </a:cubicBezTo>
                    <a:cubicBezTo>
                      <a:pt x="273" y="10552"/>
                      <a:pt x="274" y="10557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6" y="10565"/>
                      <a:pt x="276" y="10567"/>
                      <a:pt x="276" y="10569"/>
                    </a:cubicBezTo>
                    <a:cubicBezTo>
                      <a:pt x="276" y="10568"/>
                      <a:pt x="276" y="10567"/>
                      <a:pt x="276" y="10566"/>
                    </a:cubicBezTo>
                    <a:lnTo>
                      <a:pt x="276" y="10566"/>
                    </a:lnTo>
                    <a:cubicBezTo>
                      <a:pt x="277" y="10567"/>
                      <a:pt x="277" y="10569"/>
                      <a:pt x="277" y="10570"/>
                    </a:cubicBezTo>
                    <a:cubicBezTo>
                      <a:pt x="277" y="10572"/>
                      <a:pt x="279" y="10573"/>
                      <a:pt x="279" y="10574"/>
                    </a:cubicBezTo>
                    <a:cubicBezTo>
                      <a:pt x="279" y="10577"/>
                      <a:pt x="280" y="10580"/>
                      <a:pt x="281" y="10583"/>
                    </a:cubicBezTo>
                    <a:lnTo>
                      <a:pt x="281" y="10583"/>
                    </a:lnTo>
                    <a:cubicBezTo>
                      <a:pt x="280" y="10582"/>
                      <a:pt x="280" y="10580"/>
                      <a:pt x="280" y="10579"/>
                    </a:cubicBezTo>
                    <a:lnTo>
                      <a:pt x="280" y="10579"/>
                    </a:lnTo>
                    <a:cubicBezTo>
                      <a:pt x="280" y="10581"/>
                      <a:pt x="281" y="10584"/>
                      <a:pt x="281" y="10586"/>
                    </a:cubicBezTo>
                    <a:cubicBezTo>
                      <a:pt x="281" y="10585"/>
                      <a:pt x="281" y="10584"/>
                      <a:pt x="281" y="10583"/>
                    </a:cubicBezTo>
                    <a:lnTo>
                      <a:pt x="281" y="10583"/>
                    </a:lnTo>
                    <a:cubicBezTo>
                      <a:pt x="319" y="10748"/>
                      <a:pt x="364" y="10911"/>
                      <a:pt x="417" y="11071"/>
                    </a:cubicBezTo>
                    <a:cubicBezTo>
                      <a:pt x="375" y="11098"/>
                      <a:pt x="340" y="11136"/>
                      <a:pt x="329" y="11188"/>
                    </a:cubicBezTo>
                    <a:cubicBezTo>
                      <a:pt x="314" y="11250"/>
                      <a:pt x="322" y="11311"/>
                      <a:pt x="353" y="11366"/>
                    </a:cubicBezTo>
                    <a:cubicBezTo>
                      <a:pt x="417" y="11486"/>
                      <a:pt x="574" y="11488"/>
                      <a:pt x="696" y="11488"/>
                    </a:cubicBezTo>
                    <a:cubicBezTo>
                      <a:pt x="701" y="11488"/>
                      <a:pt x="705" y="11488"/>
                      <a:pt x="710" y="11488"/>
                    </a:cubicBezTo>
                    <a:lnTo>
                      <a:pt x="782" y="11488"/>
                    </a:lnTo>
                    <a:cubicBezTo>
                      <a:pt x="793" y="11487"/>
                      <a:pt x="803" y="11487"/>
                      <a:pt x="815" y="11486"/>
                    </a:cubicBezTo>
                    <a:cubicBezTo>
                      <a:pt x="867" y="11483"/>
                      <a:pt x="917" y="11471"/>
                      <a:pt x="967" y="11456"/>
                    </a:cubicBezTo>
                    <a:cubicBezTo>
                      <a:pt x="1025" y="11438"/>
                      <a:pt x="1084" y="11415"/>
                      <a:pt x="1142" y="11394"/>
                    </a:cubicBezTo>
                    <a:cubicBezTo>
                      <a:pt x="1189" y="11377"/>
                      <a:pt x="1223" y="11341"/>
                      <a:pt x="1241" y="11296"/>
                    </a:cubicBezTo>
                    <a:cubicBezTo>
                      <a:pt x="1396" y="11269"/>
                      <a:pt x="1549" y="11237"/>
                      <a:pt x="1702" y="11203"/>
                    </a:cubicBezTo>
                    <a:cubicBezTo>
                      <a:pt x="1885" y="11166"/>
                      <a:pt x="2067" y="11119"/>
                      <a:pt x="2245" y="11068"/>
                    </a:cubicBezTo>
                    <a:cubicBezTo>
                      <a:pt x="2439" y="11015"/>
                      <a:pt x="2635" y="10972"/>
                      <a:pt x="2825" y="10911"/>
                    </a:cubicBezTo>
                    <a:cubicBezTo>
                      <a:pt x="3013" y="10851"/>
                      <a:pt x="3200" y="10792"/>
                      <a:pt x="3381" y="10716"/>
                    </a:cubicBezTo>
                    <a:cubicBezTo>
                      <a:pt x="3569" y="10636"/>
                      <a:pt x="3751" y="10548"/>
                      <a:pt x="3932" y="10452"/>
                    </a:cubicBezTo>
                    <a:cubicBezTo>
                      <a:pt x="4105" y="10362"/>
                      <a:pt x="4278" y="10276"/>
                      <a:pt x="4447" y="10180"/>
                    </a:cubicBezTo>
                    <a:cubicBezTo>
                      <a:pt x="4529" y="10134"/>
                      <a:pt x="4607" y="10083"/>
                      <a:pt x="4687" y="10034"/>
                    </a:cubicBezTo>
                    <a:cubicBezTo>
                      <a:pt x="4768" y="9982"/>
                      <a:pt x="4851" y="9934"/>
                      <a:pt x="4932" y="9881"/>
                    </a:cubicBezTo>
                    <a:cubicBezTo>
                      <a:pt x="5098" y="9774"/>
                      <a:pt x="5261" y="9662"/>
                      <a:pt x="5417" y="9542"/>
                    </a:cubicBezTo>
                    <a:cubicBezTo>
                      <a:pt x="5575" y="9421"/>
                      <a:pt x="5705" y="9271"/>
                      <a:pt x="5837" y="9123"/>
                    </a:cubicBezTo>
                    <a:cubicBezTo>
                      <a:pt x="5863" y="9094"/>
                      <a:pt x="5890" y="9065"/>
                      <a:pt x="5916" y="9035"/>
                    </a:cubicBezTo>
                    <a:cubicBezTo>
                      <a:pt x="5980" y="8966"/>
                      <a:pt x="6045" y="8895"/>
                      <a:pt x="6107" y="8821"/>
                    </a:cubicBezTo>
                    <a:cubicBezTo>
                      <a:pt x="6167" y="8749"/>
                      <a:pt x="6225" y="8676"/>
                      <a:pt x="6284" y="8605"/>
                    </a:cubicBezTo>
                    <a:cubicBezTo>
                      <a:pt x="6406" y="8456"/>
                      <a:pt x="6538" y="8309"/>
                      <a:pt x="6635" y="8141"/>
                    </a:cubicBezTo>
                    <a:cubicBezTo>
                      <a:pt x="6732" y="7973"/>
                      <a:pt x="6824" y="7799"/>
                      <a:pt x="6914" y="7628"/>
                    </a:cubicBezTo>
                    <a:cubicBezTo>
                      <a:pt x="7002" y="7460"/>
                      <a:pt x="7079" y="7286"/>
                      <a:pt x="7157" y="7113"/>
                    </a:cubicBezTo>
                    <a:cubicBezTo>
                      <a:pt x="7232" y="6944"/>
                      <a:pt x="7296" y="6769"/>
                      <a:pt x="7366" y="6597"/>
                    </a:cubicBezTo>
                    <a:cubicBezTo>
                      <a:pt x="7438" y="6418"/>
                      <a:pt x="7518" y="6241"/>
                      <a:pt x="7580" y="6055"/>
                    </a:cubicBezTo>
                    <a:cubicBezTo>
                      <a:pt x="7640" y="5874"/>
                      <a:pt x="7691" y="5688"/>
                      <a:pt x="7736" y="5503"/>
                    </a:cubicBezTo>
                    <a:cubicBezTo>
                      <a:pt x="7759" y="5414"/>
                      <a:pt x="7783" y="5327"/>
                      <a:pt x="7803" y="5237"/>
                    </a:cubicBezTo>
                    <a:cubicBezTo>
                      <a:pt x="7820" y="5162"/>
                      <a:pt x="7833" y="5088"/>
                      <a:pt x="7847" y="5013"/>
                    </a:cubicBezTo>
                    <a:cubicBezTo>
                      <a:pt x="7854" y="5016"/>
                      <a:pt x="7860" y="5021"/>
                      <a:pt x="7867" y="5023"/>
                    </a:cubicBezTo>
                    <a:cubicBezTo>
                      <a:pt x="7881" y="5027"/>
                      <a:pt x="7896" y="5029"/>
                      <a:pt x="7910" y="5029"/>
                    </a:cubicBezTo>
                    <a:cubicBezTo>
                      <a:pt x="7913" y="5029"/>
                      <a:pt x="7916" y="5029"/>
                      <a:pt x="7919" y="5029"/>
                    </a:cubicBezTo>
                    <a:cubicBezTo>
                      <a:pt x="7998" y="5026"/>
                      <a:pt x="8072" y="4971"/>
                      <a:pt x="8093" y="4891"/>
                    </a:cubicBezTo>
                    <a:cubicBezTo>
                      <a:pt x="8119" y="4787"/>
                      <a:pt x="8146" y="4683"/>
                      <a:pt x="8172" y="4579"/>
                    </a:cubicBezTo>
                    <a:cubicBezTo>
                      <a:pt x="8181" y="4543"/>
                      <a:pt x="8188" y="4506"/>
                      <a:pt x="8196" y="4469"/>
                    </a:cubicBezTo>
                    <a:cubicBezTo>
                      <a:pt x="8205" y="4423"/>
                      <a:pt x="8219" y="4376"/>
                      <a:pt x="8225" y="4329"/>
                    </a:cubicBezTo>
                    <a:cubicBezTo>
                      <a:pt x="8247" y="4156"/>
                      <a:pt x="8268" y="3985"/>
                      <a:pt x="8273" y="3811"/>
                    </a:cubicBezTo>
                    <a:cubicBezTo>
                      <a:pt x="8279" y="3449"/>
                      <a:pt x="8265" y="3088"/>
                      <a:pt x="8250" y="2727"/>
                    </a:cubicBezTo>
                    <a:cubicBezTo>
                      <a:pt x="8242" y="2521"/>
                      <a:pt x="8234" y="2315"/>
                      <a:pt x="8219" y="2110"/>
                    </a:cubicBezTo>
                    <a:cubicBezTo>
                      <a:pt x="8210" y="1997"/>
                      <a:pt x="8202" y="1885"/>
                      <a:pt x="8193" y="1772"/>
                    </a:cubicBezTo>
                    <a:cubicBezTo>
                      <a:pt x="8186" y="1670"/>
                      <a:pt x="8170" y="1568"/>
                      <a:pt x="8159" y="1468"/>
                    </a:cubicBezTo>
                    <a:cubicBezTo>
                      <a:pt x="8136" y="1269"/>
                      <a:pt x="8096" y="1071"/>
                      <a:pt x="8060" y="874"/>
                    </a:cubicBezTo>
                    <a:cubicBezTo>
                      <a:pt x="8042" y="782"/>
                      <a:pt x="8022" y="689"/>
                      <a:pt x="8003" y="598"/>
                    </a:cubicBezTo>
                    <a:cubicBezTo>
                      <a:pt x="7981" y="496"/>
                      <a:pt x="7962" y="393"/>
                      <a:pt x="7931" y="295"/>
                    </a:cubicBezTo>
                    <a:cubicBezTo>
                      <a:pt x="7907" y="213"/>
                      <a:pt x="7835" y="157"/>
                      <a:pt x="7753" y="157"/>
                    </a:cubicBezTo>
                    <a:cubicBezTo>
                      <a:pt x="7737" y="157"/>
                      <a:pt x="7721" y="159"/>
                      <a:pt x="7704" y="163"/>
                    </a:cubicBezTo>
                    <a:cubicBezTo>
                      <a:pt x="7687" y="169"/>
                      <a:pt x="7671" y="177"/>
                      <a:pt x="7656" y="187"/>
                    </a:cubicBezTo>
                    <a:cubicBezTo>
                      <a:pt x="7653" y="185"/>
                      <a:pt x="7648" y="184"/>
                      <a:pt x="7645" y="181"/>
                    </a:cubicBezTo>
                    <a:cubicBezTo>
                      <a:pt x="7644" y="178"/>
                      <a:pt x="7643" y="173"/>
                      <a:pt x="7641" y="169"/>
                    </a:cubicBezTo>
                    <a:cubicBezTo>
                      <a:pt x="7611" y="89"/>
                      <a:pt x="7561" y="10"/>
                      <a:pt x="7466" y="2"/>
                    </a:cubicBezTo>
                    <a:cubicBezTo>
                      <a:pt x="7459" y="1"/>
                      <a:pt x="7453" y="1"/>
                      <a:pt x="744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7"/>
              <p:cNvSpPr/>
              <p:nvPr/>
            </p:nvSpPr>
            <p:spPr>
              <a:xfrm>
                <a:off x="8035850" y="1906725"/>
                <a:ext cx="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" h="26" extrusionOk="0">
                    <a:moveTo>
                      <a:pt x="1" y="0"/>
                    </a:moveTo>
                    <a:cubicBezTo>
                      <a:pt x="1" y="10"/>
                      <a:pt x="0" y="18"/>
                      <a:pt x="0" y="26"/>
                    </a:cubicBezTo>
                    <a:lnTo>
                      <a:pt x="0" y="26"/>
                    </a:lnTo>
                    <a:cubicBezTo>
                      <a:pt x="0" y="18"/>
                      <a:pt x="1" y="10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7"/>
              <p:cNvSpPr/>
              <p:nvPr/>
            </p:nvSpPr>
            <p:spPr>
              <a:xfrm>
                <a:off x="7761775" y="1444175"/>
                <a:ext cx="528000" cy="557025"/>
              </a:xfrm>
              <a:custGeom>
                <a:avLst/>
                <a:gdLst/>
                <a:ahLst/>
                <a:cxnLst/>
                <a:rect l="l" t="t" r="r" b="b"/>
                <a:pathLst>
                  <a:path w="21120" h="22281" extrusionOk="0">
                    <a:moveTo>
                      <a:pt x="20519" y="666"/>
                    </a:moveTo>
                    <a:lnTo>
                      <a:pt x="20519" y="666"/>
                    </a:lnTo>
                    <a:cubicBezTo>
                      <a:pt x="20519" y="667"/>
                      <a:pt x="20519" y="669"/>
                      <a:pt x="20519" y="670"/>
                    </a:cubicBezTo>
                    <a:lnTo>
                      <a:pt x="20519" y="670"/>
                    </a:lnTo>
                    <a:cubicBezTo>
                      <a:pt x="20519" y="669"/>
                      <a:pt x="20519" y="667"/>
                      <a:pt x="20519" y="666"/>
                    </a:cubicBezTo>
                    <a:close/>
                    <a:moveTo>
                      <a:pt x="4935" y="1396"/>
                    </a:moveTo>
                    <a:cubicBezTo>
                      <a:pt x="4935" y="1397"/>
                      <a:pt x="4936" y="1397"/>
                      <a:pt x="4936" y="1397"/>
                    </a:cubicBezTo>
                    <a:cubicBezTo>
                      <a:pt x="4936" y="1397"/>
                      <a:pt x="4935" y="1397"/>
                      <a:pt x="4935" y="1396"/>
                    </a:cubicBezTo>
                    <a:close/>
                    <a:moveTo>
                      <a:pt x="524" y="3237"/>
                    </a:moveTo>
                    <a:cubicBezTo>
                      <a:pt x="524" y="3238"/>
                      <a:pt x="524" y="3238"/>
                      <a:pt x="525" y="3238"/>
                    </a:cubicBezTo>
                    <a:cubicBezTo>
                      <a:pt x="525" y="3238"/>
                      <a:pt x="525" y="3237"/>
                      <a:pt x="524" y="3237"/>
                    </a:cubicBezTo>
                    <a:close/>
                    <a:moveTo>
                      <a:pt x="157" y="3279"/>
                    </a:moveTo>
                    <a:cubicBezTo>
                      <a:pt x="157" y="3280"/>
                      <a:pt x="157" y="3281"/>
                      <a:pt x="158" y="3282"/>
                    </a:cubicBezTo>
                    <a:lnTo>
                      <a:pt x="158" y="3282"/>
                    </a:lnTo>
                    <a:cubicBezTo>
                      <a:pt x="158" y="3281"/>
                      <a:pt x="158" y="3280"/>
                      <a:pt x="157" y="3279"/>
                    </a:cubicBezTo>
                    <a:close/>
                    <a:moveTo>
                      <a:pt x="190" y="3519"/>
                    </a:moveTo>
                    <a:lnTo>
                      <a:pt x="190" y="3519"/>
                    </a:lnTo>
                    <a:cubicBezTo>
                      <a:pt x="191" y="3520"/>
                      <a:pt x="191" y="3520"/>
                      <a:pt x="191" y="3521"/>
                    </a:cubicBezTo>
                    <a:cubicBezTo>
                      <a:pt x="191" y="3520"/>
                      <a:pt x="191" y="3520"/>
                      <a:pt x="190" y="3519"/>
                    </a:cubicBezTo>
                    <a:close/>
                    <a:moveTo>
                      <a:pt x="18468" y="3561"/>
                    </a:moveTo>
                    <a:cubicBezTo>
                      <a:pt x="18468" y="3561"/>
                      <a:pt x="18467" y="3561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8" y="3561"/>
                      <a:pt x="18468" y="3561"/>
                    </a:cubicBezTo>
                    <a:close/>
                    <a:moveTo>
                      <a:pt x="13272" y="5538"/>
                    </a:moveTo>
                    <a:cubicBezTo>
                      <a:pt x="13271" y="5541"/>
                      <a:pt x="13270" y="5543"/>
                      <a:pt x="13270" y="5546"/>
                    </a:cubicBezTo>
                    <a:cubicBezTo>
                      <a:pt x="13271" y="5543"/>
                      <a:pt x="13271" y="5541"/>
                      <a:pt x="13272" y="5538"/>
                    </a:cubicBezTo>
                    <a:close/>
                    <a:moveTo>
                      <a:pt x="869" y="635"/>
                    </a:moveTo>
                    <a:cubicBezTo>
                      <a:pt x="899" y="635"/>
                      <a:pt x="929" y="635"/>
                      <a:pt x="959" y="636"/>
                    </a:cubicBezTo>
                    <a:cubicBezTo>
                      <a:pt x="1266" y="646"/>
                      <a:pt x="1573" y="654"/>
                      <a:pt x="1880" y="660"/>
                    </a:cubicBezTo>
                    <a:cubicBezTo>
                      <a:pt x="1964" y="663"/>
                      <a:pt x="2048" y="667"/>
                      <a:pt x="2132" y="672"/>
                    </a:cubicBezTo>
                    <a:cubicBezTo>
                      <a:pt x="2213" y="679"/>
                      <a:pt x="2295" y="689"/>
                      <a:pt x="2375" y="699"/>
                    </a:cubicBezTo>
                    <a:cubicBezTo>
                      <a:pt x="2623" y="740"/>
                      <a:pt x="2870" y="790"/>
                      <a:pt x="3117" y="832"/>
                    </a:cubicBezTo>
                    <a:cubicBezTo>
                      <a:pt x="3387" y="880"/>
                      <a:pt x="3662" y="911"/>
                      <a:pt x="3928" y="984"/>
                    </a:cubicBezTo>
                    <a:cubicBezTo>
                      <a:pt x="4131" y="1046"/>
                      <a:pt x="4325" y="1133"/>
                      <a:pt x="4520" y="1218"/>
                    </a:cubicBezTo>
                    <a:cubicBezTo>
                      <a:pt x="4651" y="1276"/>
                      <a:pt x="4784" y="1333"/>
                      <a:pt x="4917" y="1389"/>
                    </a:cubicBezTo>
                    <a:cubicBezTo>
                      <a:pt x="4919" y="1389"/>
                      <a:pt x="4920" y="1390"/>
                      <a:pt x="4922" y="1390"/>
                    </a:cubicBezTo>
                    <a:cubicBezTo>
                      <a:pt x="4926" y="1392"/>
                      <a:pt x="4931" y="1394"/>
                      <a:pt x="4935" y="1396"/>
                    </a:cubicBezTo>
                    <a:lnTo>
                      <a:pt x="4935" y="1396"/>
                    </a:lnTo>
                    <a:cubicBezTo>
                      <a:pt x="4934" y="1396"/>
                      <a:pt x="4933" y="1395"/>
                      <a:pt x="4931" y="1395"/>
                    </a:cubicBezTo>
                    <a:lnTo>
                      <a:pt x="4931" y="1395"/>
                    </a:lnTo>
                    <a:cubicBezTo>
                      <a:pt x="4932" y="1396"/>
                      <a:pt x="4934" y="1396"/>
                      <a:pt x="4935" y="1396"/>
                    </a:cubicBezTo>
                    <a:lnTo>
                      <a:pt x="4935" y="1396"/>
                    </a:lnTo>
                    <a:cubicBezTo>
                      <a:pt x="4935" y="1396"/>
                      <a:pt x="4935" y="1396"/>
                      <a:pt x="4935" y="1396"/>
                    </a:cubicBezTo>
                    <a:lnTo>
                      <a:pt x="4935" y="1396"/>
                    </a:lnTo>
                    <a:cubicBezTo>
                      <a:pt x="5056" y="1451"/>
                      <a:pt x="5178" y="1502"/>
                      <a:pt x="5296" y="1563"/>
                    </a:cubicBezTo>
                    <a:cubicBezTo>
                      <a:pt x="5415" y="1625"/>
                      <a:pt x="5533" y="1689"/>
                      <a:pt x="5650" y="1755"/>
                    </a:cubicBezTo>
                    <a:cubicBezTo>
                      <a:pt x="5786" y="1840"/>
                      <a:pt x="5921" y="1926"/>
                      <a:pt x="6054" y="2015"/>
                    </a:cubicBezTo>
                    <a:cubicBezTo>
                      <a:pt x="6187" y="2106"/>
                      <a:pt x="6316" y="2201"/>
                      <a:pt x="6443" y="2301"/>
                    </a:cubicBezTo>
                    <a:cubicBezTo>
                      <a:pt x="6575" y="2411"/>
                      <a:pt x="6703" y="2526"/>
                      <a:pt x="6826" y="2645"/>
                    </a:cubicBezTo>
                    <a:cubicBezTo>
                      <a:pt x="6939" y="2754"/>
                      <a:pt x="7047" y="2868"/>
                      <a:pt x="7154" y="2983"/>
                    </a:cubicBezTo>
                    <a:lnTo>
                      <a:pt x="7154" y="2983"/>
                    </a:lnTo>
                    <a:cubicBezTo>
                      <a:pt x="7154" y="2983"/>
                      <a:pt x="7154" y="2983"/>
                      <a:pt x="7154" y="2983"/>
                    </a:cubicBezTo>
                    <a:cubicBezTo>
                      <a:pt x="7154" y="2983"/>
                      <a:pt x="7154" y="2983"/>
                      <a:pt x="7155" y="2983"/>
                    </a:cubicBezTo>
                    <a:lnTo>
                      <a:pt x="7155" y="2983"/>
                    </a:lnTo>
                    <a:cubicBezTo>
                      <a:pt x="7155" y="2984"/>
                      <a:pt x="7155" y="2984"/>
                      <a:pt x="7156" y="2984"/>
                    </a:cubicBezTo>
                    <a:cubicBezTo>
                      <a:pt x="7156" y="2984"/>
                      <a:pt x="7156" y="2984"/>
                      <a:pt x="7156" y="2984"/>
                    </a:cubicBezTo>
                    <a:lnTo>
                      <a:pt x="7156" y="2984"/>
                    </a:lnTo>
                    <a:cubicBezTo>
                      <a:pt x="7157" y="2985"/>
                      <a:pt x="7158" y="2987"/>
                      <a:pt x="7159" y="2988"/>
                    </a:cubicBezTo>
                    <a:cubicBezTo>
                      <a:pt x="7164" y="2992"/>
                      <a:pt x="7167" y="2997"/>
                      <a:pt x="7172" y="3000"/>
                    </a:cubicBezTo>
                    <a:lnTo>
                      <a:pt x="7169" y="2999"/>
                    </a:lnTo>
                    <a:lnTo>
                      <a:pt x="7169" y="2999"/>
                    </a:lnTo>
                    <a:cubicBezTo>
                      <a:pt x="7276" y="3114"/>
                      <a:pt x="7381" y="3229"/>
                      <a:pt x="7481" y="3348"/>
                    </a:cubicBezTo>
                    <a:cubicBezTo>
                      <a:pt x="7583" y="3468"/>
                      <a:pt x="7677" y="3594"/>
                      <a:pt x="7770" y="3720"/>
                    </a:cubicBezTo>
                    <a:cubicBezTo>
                      <a:pt x="7887" y="3891"/>
                      <a:pt x="8002" y="4065"/>
                      <a:pt x="8115" y="4239"/>
                    </a:cubicBezTo>
                    <a:cubicBezTo>
                      <a:pt x="8218" y="4397"/>
                      <a:pt x="8309" y="4560"/>
                      <a:pt x="8400" y="4725"/>
                    </a:cubicBezTo>
                    <a:cubicBezTo>
                      <a:pt x="8497" y="4908"/>
                      <a:pt x="8588" y="5091"/>
                      <a:pt x="8675" y="5277"/>
                    </a:cubicBezTo>
                    <a:cubicBezTo>
                      <a:pt x="8760" y="5454"/>
                      <a:pt x="8826" y="5642"/>
                      <a:pt x="8896" y="5825"/>
                    </a:cubicBezTo>
                    <a:cubicBezTo>
                      <a:pt x="8896" y="5825"/>
                      <a:pt x="8896" y="5825"/>
                      <a:pt x="8896" y="5825"/>
                    </a:cubicBezTo>
                    <a:lnTo>
                      <a:pt x="8896" y="5825"/>
                    </a:lnTo>
                    <a:cubicBezTo>
                      <a:pt x="9012" y="6140"/>
                      <a:pt x="9125" y="6456"/>
                      <a:pt x="9228" y="6777"/>
                    </a:cubicBezTo>
                    <a:cubicBezTo>
                      <a:pt x="9328" y="7093"/>
                      <a:pt x="9414" y="7413"/>
                      <a:pt x="9488" y="7737"/>
                    </a:cubicBezTo>
                    <a:cubicBezTo>
                      <a:pt x="9528" y="7917"/>
                      <a:pt x="9564" y="8099"/>
                      <a:pt x="9592" y="8282"/>
                    </a:cubicBezTo>
                    <a:cubicBezTo>
                      <a:pt x="9622" y="8465"/>
                      <a:pt x="9640" y="8648"/>
                      <a:pt x="9660" y="8832"/>
                    </a:cubicBezTo>
                    <a:cubicBezTo>
                      <a:pt x="9660" y="8829"/>
                      <a:pt x="9660" y="8828"/>
                      <a:pt x="9660" y="8824"/>
                    </a:cubicBezTo>
                    <a:cubicBezTo>
                      <a:pt x="9661" y="8830"/>
                      <a:pt x="9661" y="8834"/>
                      <a:pt x="9661" y="8840"/>
                    </a:cubicBezTo>
                    <a:cubicBezTo>
                      <a:pt x="9661" y="8842"/>
                      <a:pt x="9662" y="8846"/>
                      <a:pt x="9662" y="8848"/>
                    </a:cubicBezTo>
                    <a:cubicBezTo>
                      <a:pt x="9662" y="8846"/>
                      <a:pt x="9662" y="8845"/>
                      <a:pt x="9662" y="8844"/>
                    </a:cubicBezTo>
                    <a:cubicBezTo>
                      <a:pt x="9670" y="8948"/>
                      <a:pt x="9680" y="9052"/>
                      <a:pt x="9683" y="9156"/>
                    </a:cubicBezTo>
                    <a:cubicBezTo>
                      <a:pt x="9686" y="9255"/>
                      <a:pt x="9680" y="9354"/>
                      <a:pt x="9681" y="9454"/>
                    </a:cubicBezTo>
                    <a:cubicBezTo>
                      <a:pt x="9683" y="9657"/>
                      <a:pt x="9693" y="9860"/>
                      <a:pt x="9687" y="10062"/>
                    </a:cubicBezTo>
                    <a:cubicBezTo>
                      <a:pt x="9683" y="10193"/>
                      <a:pt x="9672" y="10323"/>
                      <a:pt x="9661" y="10452"/>
                    </a:cubicBezTo>
                    <a:cubicBezTo>
                      <a:pt x="9649" y="10578"/>
                      <a:pt x="9640" y="10707"/>
                      <a:pt x="9623" y="10832"/>
                    </a:cubicBezTo>
                    <a:cubicBezTo>
                      <a:pt x="9616" y="10872"/>
                      <a:pt x="9605" y="10911"/>
                      <a:pt x="9595" y="10950"/>
                    </a:cubicBezTo>
                    <a:cubicBezTo>
                      <a:pt x="9569" y="10918"/>
                      <a:pt x="9543" y="10886"/>
                      <a:pt x="9518" y="10854"/>
                    </a:cubicBezTo>
                    <a:lnTo>
                      <a:pt x="9518" y="10854"/>
                    </a:lnTo>
                    <a:cubicBezTo>
                      <a:pt x="9518" y="10855"/>
                      <a:pt x="9519" y="10856"/>
                      <a:pt x="9520" y="10858"/>
                    </a:cubicBezTo>
                    <a:cubicBezTo>
                      <a:pt x="9477" y="10799"/>
                      <a:pt x="9432" y="10739"/>
                      <a:pt x="9384" y="10683"/>
                    </a:cubicBezTo>
                    <a:cubicBezTo>
                      <a:pt x="9333" y="10624"/>
                      <a:pt x="9274" y="10569"/>
                      <a:pt x="9216" y="10515"/>
                    </a:cubicBezTo>
                    <a:cubicBezTo>
                      <a:pt x="9130" y="10427"/>
                      <a:pt x="9054" y="10333"/>
                      <a:pt x="8973" y="10243"/>
                    </a:cubicBezTo>
                    <a:cubicBezTo>
                      <a:pt x="8888" y="10149"/>
                      <a:pt x="8810" y="10049"/>
                      <a:pt x="8731" y="9950"/>
                    </a:cubicBezTo>
                    <a:cubicBezTo>
                      <a:pt x="8626" y="9813"/>
                      <a:pt x="8521" y="9674"/>
                      <a:pt x="8413" y="9535"/>
                    </a:cubicBezTo>
                    <a:cubicBezTo>
                      <a:pt x="8306" y="9398"/>
                      <a:pt x="8182" y="9273"/>
                      <a:pt x="8062" y="9145"/>
                    </a:cubicBezTo>
                    <a:cubicBezTo>
                      <a:pt x="7941" y="9016"/>
                      <a:pt x="7830" y="8879"/>
                      <a:pt x="7715" y="8745"/>
                    </a:cubicBezTo>
                    <a:cubicBezTo>
                      <a:pt x="7601" y="8615"/>
                      <a:pt x="7487" y="8486"/>
                      <a:pt x="7376" y="8353"/>
                    </a:cubicBezTo>
                    <a:cubicBezTo>
                      <a:pt x="7121" y="8045"/>
                      <a:pt x="6864" y="7737"/>
                      <a:pt x="6615" y="7424"/>
                    </a:cubicBezTo>
                    <a:cubicBezTo>
                      <a:pt x="6496" y="7276"/>
                      <a:pt x="6379" y="7126"/>
                      <a:pt x="6256" y="6981"/>
                    </a:cubicBezTo>
                    <a:cubicBezTo>
                      <a:pt x="6126" y="6829"/>
                      <a:pt x="5996" y="6679"/>
                      <a:pt x="5874" y="6523"/>
                    </a:cubicBezTo>
                    <a:cubicBezTo>
                      <a:pt x="5806" y="6431"/>
                      <a:pt x="5740" y="6336"/>
                      <a:pt x="5666" y="6248"/>
                    </a:cubicBezTo>
                    <a:cubicBezTo>
                      <a:pt x="5592" y="6160"/>
                      <a:pt x="5517" y="6073"/>
                      <a:pt x="5440" y="5986"/>
                    </a:cubicBezTo>
                    <a:cubicBezTo>
                      <a:pt x="5285" y="5809"/>
                      <a:pt x="5129" y="5632"/>
                      <a:pt x="4971" y="5457"/>
                    </a:cubicBezTo>
                    <a:cubicBezTo>
                      <a:pt x="4843" y="5314"/>
                      <a:pt x="4723" y="5164"/>
                      <a:pt x="4599" y="5017"/>
                    </a:cubicBezTo>
                    <a:cubicBezTo>
                      <a:pt x="4466" y="4863"/>
                      <a:pt x="4333" y="4709"/>
                      <a:pt x="4194" y="4560"/>
                    </a:cubicBezTo>
                    <a:cubicBezTo>
                      <a:pt x="4054" y="4410"/>
                      <a:pt x="3917" y="4259"/>
                      <a:pt x="3785" y="4105"/>
                    </a:cubicBezTo>
                    <a:cubicBezTo>
                      <a:pt x="3722" y="4029"/>
                      <a:pt x="3658" y="3954"/>
                      <a:pt x="3595" y="3879"/>
                    </a:cubicBezTo>
                    <a:cubicBezTo>
                      <a:pt x="3539" y="3812"/>
                      <a:pt x="3479" y="3748"/>
                      <a:pt x="3422" y="3683"/>
                    </a:cubicBezTo>
                    <a:cubicBezTo>
                      <a:pt x="3288" y="3529"/>
                      <a:pt x="3163" y="3367"/>
                      <a:pt x="3031" y="3211"/>
                    </a:cubicBezTo>
                    <a:cubicBezTo>
                      <a:pt x="2968" y="3138"/>
                      <a:pt x="2905" y="3064"/>
                      <a:pt x="2841" y="2990"/>
                    </a:cubicBezTo>
                    <a:cubicBezTo>
                      <a:pt x="2817" y="2968"/>
                      <a:pt x="2793" y="2945"/>
                      <a:pt x="2769" y="2921"/>
                    </a:cubicBezTo>
                    <a:cubicBezTo>
                      <a:pt x="2654" y="2812"/>
                      <a:pt x="2539" y="2701"/>
                      <a:pt x="2424" y="2590"/>
                    </a:cubicBezTo>
                    <a:cubicBezTo>
                      <a:pt x="2344" y="2521"/>
                      <a:pt x="2263" y="2455"/>
                      <a:pt x="2185" y="2385"/>
                    </a:cubicBezTo>
                    <a:cubicBezTo>
                      <a:pt x="2141" y="2346"/>
                      <a:pt x="2098" y="2306"/>
                      <a:pt x="2055" y="2266"/>
                    </a:cubicBezTo>
                    <a:cubicBezTo>
                      <a:pt x="2013" y="2229"/>
                      <a:pt x="1971" y="2192"/>
                      <a:pt x="1926" y="2155"/>
                    </a:cubicBezTo>
                    <a:lnTo>
                      <a:pt x="1926" y="2155"/>
                    </a:lnTo>
                    <a:cubicBezTo>
                      <a:pt x="1928" y="2156"/>
                      <a:pt x="1928" y="2158"/>
                      <a:pt x="1929" y="2159"/>
                    </a:cubicBezTo>
                    <a:cubicBezTo>
                      <a:pt x="1802" y="2064"/>
                      <a:pt x="1673" y="1971"/>
                      <a:pt x="1541" y="1883"/>
                    </a:cubicBezTo>
                    <a:cubicBezTo>
                      <a:pt x="1530" y="1896"/>
                      <a:pt x="1520" y="1909"/>
                      <a:pt x="1514" y="1924"/>
                    </a:cubicBezTo>
                    <a:cubicBezTo>
                      <a:pt x="1514" y="1926"/>
                      <a:pt x="1515" y="1927"/>
                      <a:pt x="1515" y="1928"/>
                    </a:cubicBezTo>
                    <a:cubicBezTo>
                      <a:pt x="1515" y="1929"/>
                      <a:pt x="1516" y="1929"/>
                      <a:pt x="1516" y="1930"/>
                    </a:cubicBezTo>
                    <a:cubicBezTo>
                      <a:pt x="1522" y="1938"/>
                      <a:pt x="1529" y="1945"/>
                      <a:pt x="1534" y="1953"/>
                    </a:cubicBezTo>
                    <a:cubicBezTo>
                      <a:pt x="1628" y="2068"/>
                      <a:pt x="1721" y="2185"/>
                      <a:pt x="1811" y="2304"/>
                    </a:cubicBezTo>
                    <a:cubicBezTo>
                      <a:pt x="1893" y="2414"/>
                      <a:pt x="1966" y="2529"/>
                      <a:pt x="2043" y="2641"/>
                    </a:cubicBezTo>
                    <a:cubicBezTo>
                      <a:pt x="2050" y="2653"/>
                      <a:pt x="2058" y="2664"/>
                      <a:pt x="2065" y="2674"/>
                    </a:cubicBezTo>
                    <a:cubicBezTo>
                      <a:pt x="2141" y="2756"/>
                      <a:pt x="2219" y="2836"/>
                      <a:pt x="2291" y="2919"/>
                    </a:cubicBezTo>
                    <a:cubicBezTo>
                      <a:pt x="2424" y="3075"/>
                      <a:pt x="2556" y="3229"/>
                      <a:pt x="2690" y="3382"/>
                    </a:cubicBezTo>
                    <a:cubicBezTo>
                      <a:pt x="2814" y="3524"/>
                      <a:pt x="2924" y="3674"/>
                      <a:pt x="3046" y="3816"/>
                    </a:cubicBezTo>
                    <a:cubicBezTo>
                      <a:pt x="3176" y="3963"/>
                      <a:pt x="3308" y="4108"/>
                      <a:pt x="3432" y="4259"/>
                    </a:cubicBezTo>
                    <a:cubicBezTo>
                      <a:pt x="3559" y="4413"/>
                      <a:pt x="3690" y="4561"/>
                      <a:pt x="3825" y="4706"/>
                    </a:cubicBezTo>
                    <a:cubicBezTo>
                      <a:pt x="3966" y="4857"/>
                      <a:pt x="4105" y="5012"/>
                      <a:pt x="4241" y="5168"/>
                    </a:cubicBezTo>
                    <a:cubicBezTo>
                      <a:pt x="4371" y="5319"/>
                      <a:pt x="4497" y="5475"/>
                      <a:pt x="4627" y="5626"/>
                    </a:cubicBezTo>
                    <a:cubicBezTo>
                      <a:pt x="4753" y="5771"/>
                      <a:pt x="4885" y="5912"/>
                      <a:pt x="5010" y="6057"/>
                    </a:cubicBezTo>
                    <a:cubicBezTo>
                      <a:pt x="5141" y="6207"/>
                      <a:pt x="5272" y="6353"/>
                      <a:pt x="5398" y="6504"/>
                    </a:cubicBezTo>
                    <a:cubicBezTo>
                      <a:pt x="5496" y="6635"/>
                      <a:pt x="5590" y="6770"/>
                      <a:pt x="5695" y="6895"/>
                    </a:cubicBezTo>
                    <a:cubicBezTo>
                      <a:pt x="5798" y="7017"/>
                      <a:pt x="5906" y="7137"/>
                      <a:pt x="6009" y="7261"/>
                    </a:cubicBezTo>
                    <a:cubicBezTo>
                      <a:pt x="6219" y="7518"/>
                      <a:pt x="6424" y="7780"/>
                      <a:pt x="6634" y="8037"/>
                    </a:cubicBezTo>
                    <a:cubicBezTo>
                      <a:pt x="6886" y="8346"/>
                      <a:pt x="7143" y="8649"/>
                      <a:pt x="7403" y="8950"/>
                    </a:cubicBezTo>
                    <a:cubicBezTo>
                      <a:pt x="7529" y="9097"/>
                      <a:pt x="7652" y="9249"/>
                      <a:pt x="7786" y="9391"/>
                    </a:cubicBezTo>
                    <a:cubicBezTo>
                      <a:pt x="7855" y="9466"/>
                      <a:pt x="7926" y="9539"/>
                      <a:pt x="7995" y="9614"/>
                    </a:cubicBezTo>
                    <a:cubicBezTo>
                      <a:pt x="8055" y="9679"/>
                      <a:pt x="8110" y="9748"/>
                      <a:pt x="8165" y="9819"/>
                    </a:cubicBezTo>
                    <a:cubicBezTo>
                      <a:pt x="8165" y="9817"/>
                      <a:pt x="8163" y="9815"/>
                      <a:pt x="8163" y="9814"/>
                    </a:cubicBezTo>
                    <a:lnTo>
                      <a:pt x="8163" y="9814"/>
                    </a:lnTo>
                    <a:cubicBezTo>
                      <a:pt x="8304" y="10002"/>
                      <a:pt x="8445" y="10187"/>
                      <a:pt x="8595" y="10369"/>
                    </a:cubicBezTo>
                    <a:cubicBezTo>
                      <a:pt x="8668" y="10458"/>
                      <a:pt x="8745" y="10543"/>
                      <a:pt x="8822" y="10630"/>
                    </a:cubicBezTo>
                    <a:cubicBezTo>
                      <a:pt x="8894" y="10715"/>
                      <a:pt x="8974" y="10792"/>
                      <a:pt x="9054" y="10870"/>
                    </a:cubicBezTo>
                    <a:cubicBezTo>
                      <a:pt x="9085" y="10904"/>
                      <a:pt x="9115" y="10938"/>
                      <a:pt x="9145" y="10974"/>
                    </a:cubicBezTo>
                    <a:cubicBezTo>
                      <a:pt x="9143" y="10972"/>
                      <a:pt x="9141" y="10968"/>
                      <a:pt x="9138" y="10966"/>
                    </a:cubicBezTo>
                    <a:lnTo>
                      <a:pt x="9138" y="10966"/>
                    </a:lnTo>
                    <a:cubicBezTo>
                      <a:pt x="9186" y="11026"/>
                      <a:pt x="9233" y="11088"/>
                      <a:pt x="9281" y="11150"/>
                    </a:cubicBezTo>
                    <a:lnTo>
                      <a:pt x="9274" y="11150"/>
                    </a:lnTo>
                    <a:cubicBezTo>
                      <a:pt x="9255" y="11151"/>
                      <a:pt x="9234" y="11152"/>
                      <a:pt x="9214" y="11152"/>
                    </a:cubicBezTo>
                    <a:lnTo>
                      <a:pt x="9213" y="11152"/>
                    </a:lnTo>
                    <a:cubicBezTo>
                      <a:pt x="9211" y="11153"/>
                      <a:pt x="9210" y="11154"/>
                      <a:pt x="9208" y="11157"/>
                    </a:cubicBezTo>
                    <a:cubicBezTo>
                      <a:pt x="9165" y="11158"/>
                      <a:pt x="9121" y="11159"/>
                      <a:pt x="9077" y="11160"/>
                    </a:cubicBezTo>
                    <a:cubicBezTo>
                      <a:pt x="8913" y="11165"/>
                      <a:pt x="8750" y="11174"/>
                      <a:pt x="8586" y="11179"/>
                    </a:cubicBezTo>
                    <a:cubicBezTo>
                      <a:pt x="8548" y="11179"/>
                      <a:pt x="8510" y="11179"/>
                      <a:pt x="8472" y="11179"/>
                    </a:cubicBezTo>
                    <a:cubicBezTo>
                      <a:pt x="8349" y="11179"/>
                      <a:pt x="8226" y="11177"/>
                      <a:pt x="8103" y="11174"/>
                    </a:cubicBezTo>
                    <a:cubicBezTo>
                      <a:pt x="8011" y="11172"/>
                      <a:pt x="7919" y="11168"/>
                      <a:pt x="7827" y="11161"/>
                    </a:cubicBezTo>
                    <a:cubicBezTo>
                      <a:pt x="7746" y="11157"/>
                      <a:pt x="7664" y="11146"/>
                      <a:pt x="7583" y="11137"/>
                    </a:cubicBezTo>
                    <a:cubicBezTo>
                      <a:pt x="7425" y="11114"/>
                      <a:pt x="7268" y="11094"/>
                      <a:pt x="7112" y="11063"/>
                    </a:cubicBezTo>
                    <a:cubicBezTo>
                      <a:pt x="6958" y="11032"/>
                      <a:pt x="6804" y="10998"/>
                      <a:pt x="6651" y="10959"/>
                    </a:cubicBezTo>
                    <a:cubicBezTo>
                      <a:pt x="6463" y="10909"/>
                      <a:pt x="6274" y="10854"/>
                      <a:pt x="6089" y="10789"/>
                    </a:cubicBezTo>
                    <a:cubicBezTo>
                      <a:pt x="5905" y="10726"/>
                      <a:pt x="5722" y="10658"/>
                      <a:pt x="5539" y="10587"/>
                    </a:cubicBezTo>
                    <a:cubicBezTo>
                      <a:pt x="5367" y="10516"/>
                      <a:pt x="5198" y="10441"/>
                      <a:pt x="5030" y="10362"/>
                    </a:cubicBezTo>
                    <a:cubicBezTo>
                      <a:pt x="4865" y="10284"/>
                      <a:pt x="4706" y="10199"/>
                      <a:pt x="4547" y="10109"/>
                    </a:cubicBezTo>
                    <a:cubicBezTo>
                      <a:pt x="4464" y="10057"/>
                      <a:pt x="4380" y="10006"/>
                      <a:pt x="4299" y="9949"/>
                    </a:cubicBezTo>
                    <a:cubicBezTo>
                      <a:pt x="4219" y="9894"/>
                      <a:pt x="4141" y="9837"/>
                      <a:pt x="4065" y="9778"/>
                    </a:cubicBezTo>
                    <a:cubicBezTo>
                      <a:pt x="3985" y="9713"/>
                      <a:pt x="3905" y="9646"/>
                      <a:pt x="3827" y="9578"/>
                    </a:cubicBezTo>
                    <a:cubicBezTo>
                      <a:pt x="3755" y="9512"/>
                      <a:pt x="3686" y="9446"/>
                      <a:pt x="3618" y="9378"/>
                    </a:cubicBezTo>
                    <a:cubicBezTo>
                      <a:pt x="3525" y="9278"/>
                      <a:pt x="3435" y="9179"/>
                      <a:pt x="3343" y="9077"/>
                    </a:cubicBezTo>
                    <a:cubicBezTo>
                      <a:pt x="3246" y="8969"/>
                      <a:pt x="3148" y="8865"/>
                      <a:pt x="3052" y="8757"/>
                    </a:cubicBezTo>
                    <a:cubicBezTo>
                      <a:pt x="2954" y="8647"/>
                      <a:pt x="2857" y="8538"/>
                      <a:pt x="2768" y="8423"/>
                    </a:cubicBezTo>
                    <a:cubicBezTo>
                      <a:pt x="2682" y="8313"/>
                      <a:pt x="2595" y="8203"/>
                      <a:pt x="2510" y="8095"/>
                    </a:cubicBezTo>
                    <a:cubicBezTo>
                      <a:pt x="2438" y="7999"/>
                      <a:pt x="2364" y="7902"/>
                      <a:pt x="2296" y="7805"/>
                    </a:cubicBezTo>
                    <a:cubicBezTo>
                      <a:pt x="2224" y="7702"/>
                      <a:pt x="2153" y="7601"/>
                      <a:pt x="2083" y="7498"/>
                    </a:cubicBezTo>
                    <a:cubicBezTo>
                      <a:pt x="2022" y="7411"/>
                      <a:pt x="1963" y="7324"/>
                      <a:pt x="1905" y="7237"/>
                    </a:cubicBezTo>
                    <a:cubicBezTo>
                      <a:pt x="1837" y="7134"/>
                      <a:pt x="1773" y="7031"/>
                      <a:pt x="1711" y="6927"/>
                    </a:cubicBezTo>
                    <a:cubicBezTo>
                      <a:pt x="1653" y="6822"/>
                      <a:pt x="1596" y="6717"/>
                      <a:pt x="1542" y="6607"/>
                    </a:cubicBezTo>
                    <a:cubicBezTo>
                      <a:pt x="1517" y="6553"/>
                      <a:pt x="1488" y="6501"/>
                      <a:pt x="1464" y="6446"/>
                    </a:cubicBezTo>
                    <a:cubicBezTo>
                      <a:pt x="1438" y="6381"/>
                      <a:pt x="1412" y="6318"/>
                      <a:pt x="1384" y="6254"/>
                    </a:cubicBezTo>
                    <a:lnTo>
                      <a:pt x="1384" y="6254"/>
                    </a:lnTo>
                    <a:cubicBezTo>
                      <a:pt x="1388" y="6262"/>
                      <a:pt x="1391" y="6268"/>
                      <a:pt x="1395" y="6275"/>
                    </a:cubicBezTo>
                    <a:cubicBezTo>
                      <a:pt x="1346" y="6141"/>
                      <a:pt x="1298" y="6008"/>
                      <a:pt x="1248" y="5874"/>
                    </a:cubicBezTo>
                    <a:cubicBezTo>
                      <a:pt x="1203" y="5745"/>
                      <a:pt x="1148" y="5620"/>
                      <a:pt x="1096" y="5494"/>
                    </a:cubicBezTo>
                    <a:cubicBezTo>
                      <a:pt x="1044" y="5364"/>
                      <a:pt x="993" y="5235"/>
                      <a:pt x="948" y="5103"/>
                    </a:cubicBezTo>
                    <a:cubicBezTo>
                      <a:pt x="904" y="4981"/>
                      <a:pt x="869" y="4857"/>
                      <a:pt x="833" y="4733"/>
                    </a:cubicBezTo>
                    <a:cubicBezTo>
                      <a:pt x="780" y="4526"/>
                      <a:pt x="730" y="4317"/>
                      <a:pt x="686" y="4107"/>
                    </a:cubicBezTo>
                    <a:cubicBezTo>
                      <a:pt x="638" y="3890"/>
                      <a:pt x="585" y="3672"/>
                      <a:pt x="554" y="3452"/>
                    </a:cubicBezTo>
                    <a:cubicBezTo>
                      <a:pt x="545" y="3381"/>
                      <a:pt x="535" y="3311"/>
                      <a:pt x="525" y="3242"/>
                    </a:cubicBezTo>
                    <a:cubicBezTo>
                      <a:pt x="525" y="3240"/>
                      <a:pt x="525" y="3238"/>
                      <a:pt x="523" y="3237"/>
                    </a:cubicBezTo>
                    <a:cubicBezTo>
                      <a:pt x="524" y="3237"/>
                      <a:pt x="524" y="3237"/>
                      <a:pt x="524" y="3237"/>
                    </a:cubicBezTo>
                    <a:lnTo>
                      <a:pt x="524" y="3237"/>
                    </a:lnTo>
                    <a:cubicBezTo>
                      <a:pt x="503" y="3048"/>
                      <a:pt x="480" y="2858"/>
                      <a:pt x="457" y="2670"/>
                    </a:cubicBezTo>
                    <a:cubicBezTo>
                      <a:pt x="436" y="2492"/>
                      <a:pt x="424" y="2313"/>
                      <a:pt x="417" y="2135"/>
                    </a:cubicBezTo>
                    <a:cubicBezTo>
                      <a:pt x="416" y="1855"/>
                      <a:pt x="422" y="1572"/>
                      <a:pt x="420" y="1293"/>
                    </a:cubicBezTo>
                    <a:cubicBezTo>
                      <a:pt x="419" y="1142"/>
                      <a:pt x="411" y="992"/>
                      <a:pt x="401" y="843"/>
                    </a:cubicBezTo>
                    <a:cubicBezTo>
                      <a:pt x="398" y="784"/>
                      <a:pt x="392" y="725"/>
                      <a:pt x="386" y="667"/>
                    </a:cubicBezTo>
                    <a:cubicBezTo>
                      <a:pt x="426" y="660"/>
                      <a:pt x="465" y="653"/>
                      <a:pt x="504" y="647"/>
                    </a:cubicBezTo>
                    <a:cubicBezTo>
                      <a:pt x="627" y="639"/>
                      <a:pt x="747" y="635"/>
                      <a:pt x="869" y="635"/>
                    </a:cubicBezTo>
                    <a:close/>
                    <a:moveTo>
                      <a:pt x="15189" y="11213"/>
                    </a:moveTo>
                    <a:cubicBezTo>
                      <a:pt x="15188" y="11214"/>
                      <a:pt x="15188" y="11214"/>
                      <a:pt x="15187" y="11214"/>
                    </a:cubicBezTo>
                    <a:cubicBezTo>
                      <a:pt x="15188" y="11214"/>
                      <a:pt x="15188" y="11214"/>
                      <a:pt x="15189" y="11213"/>
                    </a:cubicBezTo>
                    <a:close/>
                    <a:moveTo>
                      <a:pt x="15178" y="11218"/>
                    </a:moveTo>
                    <a:cubicBezTo>
                      <a:pt x="15176" y="11219"/>
                      <a:pt x="15174" y="11219"/>
                      <a:pt x="15172" y="11220"/>
                    </a:cubicBezTo>
                    <a:cubicBezTo>
                      <a:pt x="15174" y="11219"/>
                      <a:pt x="15176" y="11219"/>
                      <a:pt x="15178" y="11218"/>
                    </a:cubicBezTo>
                    <a:close/>
                    <a:moveTo>
                      <a:pt x="14932" y="11295"/>
                    </a:moveTo>
                    <a:cubicBezTo>
                      <a:pt x="14932" y="11295"/>
                      <a:pt x="14931" y="11295"/>
                      <a:pt x="14931" y="11295"/>
                    </a:cubicBezTo>
                    <a:lnTo>
                      <a:pt x="14931" y="11295"/>
                    </a:lnTo>
                    <a:cubicBezTo>
                      <a:pt x="14931" y="11295"/>
                      <a:pt x="14932" y="11295"/>
                      <a:pt x="14932" y="11295"/>
                    </a:cubicBezTo>
                    <a:close/>
                    <a:moveTo>
                      <a:pt x="15702" y="11403"/>
                    </a:moveTo>
                    <a:lnTo>
                      <a:pt x="15702" y="11403"/>
                    </a:lnTo>
                    <a:cubicBezTo>
                      <a:pt x="15700" y="11404"/>
                      <a:pt x="15698" y="11404"/>
                      <a:pt x="15696" y="11405"/>
                    </a:cubicBezTo>
                    <a:cubicBezTo>
                      <a:pt x="15698" y="11404"/>
                      <a:pt x="15700" y="11404"/>
                      <a:pt x="15702" y="11403"/>
                    </a:cubicBezTo>
                    <a:close/>
                    <a:moveTo>
                      <a:pt x="10171" y="11421"/>
                    </a:moveTo>
                    <a:lnTo>
                      <a:pt x="10171" y="11421"/>
                    </a:lnTo>
                    <a:cubicBezTo>
                      <a:pt x="10172" y="11422"/>
                      <a:pt x="10173" y="11423"/>
                      <a:pt x="10174" y="11424"/>
                    </a:cubicBezTo>
                    <a:lnTo>
                      <a:pt x="10174" y="11424"/>
                    </a:lnTo>
                    <a:cubicBezTo>
                      <a:pt x="10173" y="11423"/>
                      <a:pt x="10172" y="11422"/>
                      <a:pt x="10171" y="11421"/>
                    </a:cubicBezTo>
                    <a:close/>
                    <a:moveTo>
                      <a:pt x="20445" y="390"/>
                    </a:moveTo>
                    <a:cubicBezTo>
                      <a:pt x="20450" y="409"/>
                      <a:pt x="20453" y="430"/>
                      <a:pt x="20459" y="449"/>
                    </a:cubicBezTo>
                    <a:cubicBezTo>
                      <a:pt x="20478" y="518"/>
                      <a:pt x="20496" y="586"/>
                      <a:pt x="20515" y="655"/>
                    </a:cubicBezTo>
                    <a:lnTo>
                      <a:pt x="20515" y="655"/>
                    </a:lnTo>
                    <a:lnTo>
                      <a:pt x="20517" y="662"/>
                    </a:lnTo>
                    <a:cubicBezTo>
                      <a:pt x="20518" y="663"/>
                      <a:pt x="20518" y="665"/>
                      <a:pt x="20519" y="666"/>
                    </a:cubicBezTo>
                    <a:lnTo>
                      <a:pt x="20519" y="666"/>
                    </a:lnTo>
                    <a:cubicBezTo>
                      <a:pt x="20518" y="665"/>
                      <a:pt x="20518" y="664"/>
                      <a:pt x="20518" y="663"/>
                    </a:cubicBezTo>
                    <a:lnTo>
                      <a:pt x="20518" y="663"/>
                    </a:lnTo>
                    <a:cubicBezTo>
                      <a:pt x="20535" y="740"/>
                      <a:pt x="20555" y="815"/>
                      <a:pt x="20567" y="894"/>
                    </a:cubicBezTo>
                    <a:cubicBezTo>
                      <a:pt x="20582" y="982"/>
                      <a:pt x="20595" y="1071"/>
                      <a:pt x="20610" y="1161"/>
                    </a:cubicBezTo>
                    <a:cubicBezTo>
                      <a:pt x="20638" y="1346"/>
                      <a:pt x="20675" y="1529"/>
                      <a:pt x="20703" y="1715"/>
                    </a:cubicBezTo>
                    <a:cubicBezTo>
                      <a:pt x="20713" y="1817"/>
                      <a:pt x="20722" y="1917"/>
                      <a:pt x="20724" y="2020"/>
                    </a:cubicBezTo>
                    <a:cubicBezTo>
                      <a:pt x="20726" y="2129"/>
                      <a:pt x="20729" y="2238"/>
                      <a:pt x="20732" y="2346"/>
                    </a:cubicBezTo>
                    <a:cubicBezTo>
                      <a:pt x="20735" y="2455"/>
                      <a:pt x="20741" y="2562"/>
                      <a:pt x="20745" y="2671"/>
                    </a:cubicBezTo>
                    <a:cubicBezTo>
                      <a:pt x="20747" y="2767"/>
                      <a:pt x="20747" y="2863"/>
                      <a:pt x="20747" y="2960"/>
                    </a:cubicBezTo>
                    <a:cubicBezTo>
                      <a:pt x="20742" y="3218"/>
                      <a:pt x="20746" y="3474"/>
                      <a:pt x="20747" y="3731"/>
                    </a:cubicBezTo>
                    <a:cubicBezTo>
                      <a:pt x="20740" y="3946"/>
                      <a:pt x="20727" y="4161"/>
                      <a:pt x="20715" y="4376"/>
                    </a:cubicBezTo>
                    <a:cubicBezTo>
                      <a:pt x="20703" y="4590"/>
                      <a:pt x="20689" y="4801"/>
                      <a:pt x="20665" y="5014"/>
                    </a:cubicBezTo>
                    <a:cubicBezTo>
                      <a:pt x="20642" y="5159"/>
                      <a:pt x="20614" y="5301"/>
                      <a:pt x="20581" y="5444"/>
                    </a:cubicBezTo>
                    <a:cubicBezTo>
                      <a:pt x="20551" y="5577"/>
                      <a:pt x="20516" y="5708"/>
                      <a:pt x="20483" y="5840"/>
                    </a:cubicBezTo>
                    <a:cubicBezTo>
                      <a:pt x="20431" y="6019"/>
                      <a:pt x="20376" y="6196"/>
                      <a:pt x="20313" y="6371"/>
                    </a:cubicBezTo>
                    <a:cubicBezTo>
                      <a:pt x="20252" y="6541"/>
                      <a:pt x="20181" y="6706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2" y="6873"/>
                      <a:pt x="20112" y="6874"/>
                      <a:pt x="20112" y="6875"/>
                    </a:cubicBezTo>
                    <a:lnTo>
                      <a:pt x="20112" y="6875"/>
                    </a:lnTo>
                    <a:cubicBezTo>
                      <a:pt x="20112" y="6874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2" y="6875"/>
                      <a:pt x="20112" y="6876"/>
                    </a:cubicBezTo>
                    <a:cubicBezTo>
                      <a:pt x="20112" y="6875"/>
                      <a:pt x="20112" y="6875"/>
                      <a:pt x="20112" y="6875"/>
                    </a:cubicBezTo>
                    <a:lnTo>
                      <a:pt x="20112" y="6875"/>
                    </a:lnTo>
                    <a:cubicBezTo>
                      <a:pt x="20112" y="6876"/>
                      <a:pt x="20111" y="6878"/>
                      <a:pt x="20111" y="6879"/>
                    </a:cubicBezTo>
                    <a:cubicBezTo>
                      <a:pt x="20109" y="6885"/>
                      <a:pt x="20107" y="6889"/>
                      <a:pt x="20104" y="6895"/>
                    </a:cubicBezTo>
                    <a:cubicBezTo>
                      <a:pt x="20104" y="6894"/>
                      <a:pt x="20105" y="6893"/>
                      <a:pt x="20105" y="6890"/>
                    </a:cubicBezTo>
                    <a:lnTo>
                      <a:pt x="20105" y="6890"/>
                    </a:lnTo>
                    <a:cubicBezTo>
                      <a:pt x="19975" y="7192"/>
                      <a:pt x="19815" y="7482"/>
                      <a:pt x="19653" y="7766"/>
                    </a:cubicBezTo>
                    <a:cubicBezTo>
                      <a:pt x="19554" y="7930"/>
                      <a:pt x="19456" y="8093"/>
                      <a:pt x="19353" y="8255"/>
                    </a:cubicBezTo>
                    <a:cubicBezTo>
                      <a:pt x="19251" y="8414"/>
                      <a:pt x="19141" y="8563"/>
                      <a:pt x="19026" y="8712"/>
                    </a:cubicBezTo>
                    <a:cubicBezTo>
                      <a:pt x="18838" y="8940"/>
                      <a:pt x="18639" y="9155"/>
                      <a:pt x="18430" y="9360"/>
                    </a:cubicBezTo>
                    <a:cubicBezTo>
                      <a:pt x="18267" y="9511"/>
                      <a:pt x="18101" y="9661"/>
                      <a:pt x="17925" y="9799"/>
                    </a:cubicBezTo>
                    <a:cubicBezTo>
                      <a:pt x="17749" y="9926"/>
                      <a:pt x="17571" y="10051"/>
                      <a:pt x="17388" y="10167"/>
                    </a:cubicBezTo>
                    <a:cubicBezTo>
                      <a:pt x="17202" y="10283"/>
                      <a:pt x="17015" y="10396"/>
                      <a:pt x="16824" y="10504"/>
                    </a:cubicBezTo>
                    <a:cubicBezTo>
                      <a:pt x="16551" y="10648"/>
                      <a:pt x="16274" y="10785"/>
                      <a:pt x="15990" y="10906"/>
                    </a:cubicBezTo>
                    <a:cubicBezTo>
                      <a:pt x="15856" y="10958"/>
                      <a:pt x="15720" y="11004"/>
                      <a:pt x="15585" y="11052"/>
                    </a:cubicBezTo>
                    <a:cubicBezTo>
                      <a:pt x="15451" y="11101"/>
                      <a:pt x="15321" y="11160"/>
                      <a:pt x="15189" y="11213"/>
                    </a:cubicBezTo>
                    <a:lnTo>
                      <a:pt x="15189" y="11213"/>
                    </a:lnTo>
                    <a:cubicBezTo>
                      <a:pt x="15191" y="11213"/>
                      <a:pt x="15193" y="11213"/>
                      <a:pt x="15195" y="11212"/>
                    </a:cubicBezTo>
                    <a:lnTo>
                      <a:pt x="15195" y="11212"/>
                    </a:lnTo>
                    <a:cubicBezTo>
                      <a:pt x="15192" y="11213"/>
                      <a:pt x="15188" y="11214"/>
                      <a:pt x="15186" y="11215"/>
                    </a:cubicBezTo>
                    <a:cubicBezTo>
                      <a:pt x="15184" y="11216"/>
                      <a:pt x="15182" y="11216"/>
                      <a:pt x="15179" y="11217"/>
                    </a:cubicBezTo>
                    <a:lnTo>
                      <a:pt x="15179" y="11217"/>
                    </a:lnTo>
                    <a:cubicBezTo>
                      <a:pt x="15181" y="11217"/>
                      <a:pt x="15183" y="11216"/>
                      <a:pt x="15184" y="11215"/>
                    </a:cubicBezTo>
                    <a:lnTo>
                      <a:pt x="15184" y="11215"/>
                    </a:lnTo>
                    <a:cubicBezTo>
                      <a:pt x="15104" y="11245"/>
                      <a:pt x="15023" y="11271"/>
                      <a:pt x="14940" y="11293"/>
                    </a:cubicBezTo>
                    <a:cubicBezTo>
                      <a:pt x="14945" y="11292"/>
                      <a:pt x="14949" y="11291"/>
                      <a:pt x="14954" y="11291"/>
                    </a:cubicBezTo>
                    <a:cubicBezTo>
                      <a:pt x="14947" y="11292"/>
                      <a:pt x="14940" y="11293"/>
                      <a:pt x="14933" y="11295"/>
                    </a:cubicBezTo>
                    <a:cubicBezTo>
                      <a:pt x="14932" y="11295"/>
                      <a:pt x="14931" y="11295"/>
                      <a:pt x="14930" y="11296"/>
                    </a:cubicBezTo>
                    <a:cubicBezTo>
                      <a:pt x="14930" y="11296"/>
                      <a:pt x="14931" y="11296"/>
                      <a:pt x="14931" y="11295"/>
                    </a:cubicBezTo>
                    <a:lnTo>
                      <a:pt x="14931" y="11295"/>
                    </a:lnTo>
                    <a:cubicBezTo>
                      <a:pt x="14719" y="11347"/>
                      <a:pt x="14505" y="11391"/>
                      <a:pt x="14291" y="11429"/>
                    </a:cubicBezTo>
                    <a:cubicBezTo>
                      <a:pt x="14187" y="11447"/>
                      <a:pt x="14082" y="11460"/>
                      <a:pt x="13977" y="11475"/>
                    </a:cubicBezTo>
                    <a:cubicBezTo>
                      <a:pt x="13870" y="11491"/>
                      <a:pt x="13761" y="11506"/>
                      <a:pt x="13653" y="11520"/>
                    </a:cubicBezTo>
                    <a:cubicBezTo>
                      <a:pt x="13574" y="11528"/>
                      <a:pt x="13496" y="11534"/>
                      <a:pt x="13418" y="11541"/>
                    </a:cubicBezTo>
                    <a:cubicBezTo>
                      <a:pt x="13470" y="11437"/>
                      <a:pt x="13520" y="11333"/>
                      <a:pt x="13569" y="11228"/>
                    </a:cubicBezTo>
                    <a:cubicBezTo>
                      <a:pt x="13636" y="11089"/>
                      <a:pt x="13697" y="10950"/>
                      <a:pt x="13767" y="10813"/>
                    </a:cubicBezTo>
                    <a:cubicBezTo>
                      <a:pt x="13835" y="10680"/>
                      <a:pt x="13907" y="10552"/>
                      <a:pt x="13982" y="10424"/>
                    </a:cubicBezTo>
                    <a:cubicBezTo>
                      <a:pt x="14118" y="10197"/>
                      <a:pt x="14265" y="9977"/>
                      <a:pt x="14404" y="9753"/>
                    </a:cubicBezTo>
                    <a:cubicBezTo>
                      <a:pt x="14513" y="9578"/>
                      <a:pt x="14618" y="9400"/>
                      <a:pt x="14724" y="9224"/>
                    </a:cubicBezTo>
                    <a:cubicBezTo>
                      <a:pt x="14821" y="9062"/>
                      <a:pt x="14925" y="8902"/>
                      <a:pt x="15024" y="8741"/>
                    </a:cubicBezTo>
                    <a:cubicBezTo>
                      <a:pt x="15129" y="8573"/>
                      <a:pt x="15233" y="8403"/>
                      <a:pt x="15344" y="8240"/>
                    </a:cubicBezTo>
                    <a:cubicBezTo>
                      <a:pt x="15455" y="8076"/>
                      <a:pt x="15569" y="7915"/>
                      <a:pt x="15676" y="7750"/>
                    </a:cubicBezTo>
                    <a:cubicBezTo>
                      <a:pt x="15788" y="7578"/>
                      <a:pt x="15896" y="7402"/>
                      <a:pt x="16006" y="7228"/>
                    </a:cubicBezTo>
                    <a:cubicBezTo>
                      <a:pt x="16112" y="7061"/>
                      <a:pt x="16223" y="6896"/>
                      <a:pt x="16333" y="6732"/>
                    </a:cubicBezTo>
                    <a:cubicBezTo>
                      <a:pt x="16546" y="6409"/>
                      <a:pt x="16761" y="6087"/>
                      <a:pt x="16981" y="5769"/>
                    </a:cubicBezTo>
                    <a:cubicBezTo>
                      <a:pt x="17306" y="5300"/>
                      <a:pt x="17629" y="4830"/>
                      <a:pt x="17958" y="4365"/>
                    </a:cubicBezTo>
                    <a:cubicBezTo>
                      <a:pt x="18030" y="4256"/>
                      <a:pt x="18102" y="4147"/>
                      <a:pt x="18174" y="4039"/>
                    </a:cubicBezTo>
                    <a:cubicBezTo>
                      <a:pt x="18180" y="4031"/>
                      <a:pt x="18184" y="4023"/>
                      <a:pt x="18189" y="4015"/>
                    </a:cubicBezTo>
                    <a:cubicBezTo>
                      <a:pt x="18271" y="3879"/>
                      <a:pt x="18355" y="3744"/>
                      <a:pt x="18439" y="3606"/>
                    </a:cubicBezTo>
                    <a:cubicBezTo>
                      <a:pt x="18448" y="3592"/>
                      <a:pt x="18457" y="3576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7" y="3562"/>
                      <a:pt x="18467" y="3562"/>
                    </a:cubicBezTo>
                    <a:cubicBezTo>
                      <a:pt x="18498" y="3510"/>
                      <a:pt x="18530" y="3459"/>
                      <a:pt x="18561" y="3407"/>
                    </a:cubicBezTo>
                    <a:cubicBezTo>
                      <a:pt x="18609" y="3321"/>
                      <a:pt x="18658" y="3231"/>
                      <a:pt x="18706" y="3143"/>
                    </a:cubicBezTo>
                    <a:cubicBezTo>
                      <a:pt x="18792" y="2988"/>
                      <a:pt x="18878" y="2831"/>
                      <a:pt x="18965" y="2676"/>
                    </a:cubicBezTo>
                    <a:cubicBezTo>
                      <a:pt x="18966" y="2673"/>
                      <a:pt x="18968" y="2672"/>
                      <a:pt x="18969" y="2670"/>
                    </a:cubicBezTo>
                    <a:lnTo>
                      <a:pt x="18969" y="2670"/>
                    </a:lnTo>
                    <a:cubicBezTo>
                      <a:pt x="18968" y="2672"/>
                      <a:pt x="18966" y="2674"/>
                      <a:pt x="18965" y="2677"/>
                    </a:cubicBezTo>
                    <a:cubicBezTo>
                      <a:pt x="19146" y="2346"/>
                      <a:pt x="19331" y="2015"/>
                      <a:pt x="19497" y="1675"/>
                    </a:cubicBezTo>
                    <a:lnTo>
                      <a:pt x="19497" y="1675"/>
                    </a:lnTo>
                    <a:cubicBezTo>
                      <a:pt x="19468" y="1689"/>
                      <a:pt x="19443" y="1709"/>
                      <a:pt x="19423" y="1737"/>
                    </a:cubicBezTo>
                    <a:cubicBezTo>
                      <a:pt x="19200" y="2048"/>
                      <a:pt x="18969" y="2353"/>
                      <a:pt x="18747" y="2664"/>
                    </a:cubicBezTo>
                    <a:cubicBezTo>
                      <a:pt x="18631" y="2828"/>
                      <a:pt x="18515" y="2990"/>
                      <a:pt x="18395" y="3151"/>
                    </a:cubicBezTo>
                    <a:cubicBezTo>
                      <a:pt x="18283" y="3301"/>
                      <a:pt x="18167" y="3449"/>
                      <a:pt x="18056" y="3600"/>
                    </a:cubicBezTo>
                    <a:cubicBezTo>
                      <a:pt x="17583" y="4241"/>
                      <a:pt x="17135" y="4900"/>
                      <a:pt x="16681" y="5554"/>
                    </a:cubicBezTo>
                    <a:cubicBezTo>
                      <a:pt x="16461" y="5870"/>
                      <a:pt x="16246" y="6191"/>
                      <a:pt x="16035" y="6512"/>
                    </a:cubicBezTo>
                    <a:cubicBezTo>
                      <a:pt x="15924" y="6680"/>
                      <a:pt x="15809" y="6846"/>
                      <a:pt x="15702" y="7017"/>
                    </a:cubicBezTo>
                    <a:cubicBezTo>
                      <a:pt x="15593" y="7189"/>
                      <a:pt x="15487" y="7363"/>
                      <a:pt x="15376" y="7533"/>
                    </a:cubicBezTo>
                    <a:cubicBezTo>
                      <a:pt x="15270" y="7698"/>
                      <a:pt x="15156" y="7858"/>
                      <a:pt x="15045" y="8020"/>
                    </a:cubicBezTo>
                    <a:cubicBezTo>
                      <a:pt x="14935" y="8185"/>
                      <a:pt x="14831" y="8352"/>
                      <a:pt x="14725" y="8521"/>
                    </a:cubicBezTo>
                    <a:cubicBezTo>
                      <a:pt x="14626" y="8685"/>
                      <a:pt x="14521" y="8845"/>
                      <a:pt x="14422" y="9009"/>
                    </a:cubicBezTo>
                    <a:cubicBezTo>
                      <a:pt x="14318" y="9183"/>
                      <a:pt x="14214" y="9358"/>
                      <a:pt x="14108" y="9530"/>
                    </a:cubicBezTo>
                    <a:cubicBezTo>
                      <a:pt x="13905" y="9857"/>
                      <a:pt x="13684" y="10172"/>
                      <a:pt x="13505" y="10513"/>
                    </a:cubicBezTo>
                    <a:cubicBezTo>
                      <a:pt x="13413" y="10691"/>
                      <a:pt x="13326" y="10871"/>
                      <a:pt x="13242" y="11054"/>
                    </a:cubicBezTo>
                    <a:cubicBezTo>
                      <a:pt x="13226" y="11089"/>
                      <a:pt x="13209" y="11124"/>
                      <a:pt x="13193" y="11158"/>
                    </a:cubicBezTo>
                    <a:cubicBezTo>
                      <a:pt x="13142" y="10952"/>
                      <a:pt x="13099" y="10744"/>
                      <a:pt x="13047" y="10538"/>
                    </a:cubicBezTo>
                    <a:cubicBezTo>
                      <a:pt x="13015" y="10415"/>
                      <a:pt x="12982" y="10290"/>
                      <a:pt x="12956" y="10165"/>
                    </a:cubicBezTo>
                    <a:cubicBezTo>
                      <a:pt x="12932" y="10049"/>
                      <a:pt x="12913" y="9933"/>
                      <a:pt x="12897" y="9817"/>
                    </a:cubicBezTo>
                    <a:cubicBezTo>
                      <a:pt x="12880" y="9625"/>
                      <a:pt x="12861" y="9430"/>
                      <a:pt x="12858" y="9237"/>
                    </a:cubicBezTo>
                    <a:cubicBezTo>
                      <a:pt x="12855" y="9047"/>
                      <a:pt x="12855" y="8858"/>
                      <a:pt x="12855" y="8669"/>
                    </a:cubicBezTo>
                    <a:lnTo>
                      <a:pt x="12855" y="8658"/>
                    </a:lnTo>
                    <a:lnTo>
                      <a:pt x="12855" y="8649"/>
                    </a:lnTo>
                    <a:cubicBezTo>
                      <a:pt x="12856" y="8595"/>
                      <a:pt x="12856" y="8541"/>
                      <a:pt x="12856" y="8487"/>
                    </a:cubicBezTo>
                    <a:lnTo>
                      <a:pt x="12856" y="8491"/>
                    </a:lnTo>
                    <a:cubicBezTo>
                      <a:pt x="12857" y="8259"/>
                      <a:pt x="12860" y="8027"/>
                      <a:pt x="12879" y="7796"/>
                    </a:cubicBezTo>
                    <a:cubicBezTo>
                      <a:pt x="12898" y="7558"/>
                      <a:pt x="12927" y="7322"/>
                      <a:pt x="12956" y="7086"/>
                    </a:cubicBezTo>
                    <a:cubicBezTo>
                      <a:pt x="12995" y="6821"/>
                      <a:pt x="13043" y="6557"/>
                      <a:pt x="13096" y="6295"/>
                    </a:cubicBezTo>
                    <a:cubicBezTo>
                      <a:pt x="13148" y="6036"/>
                      <a:pt x="13206" y="5781"/>
                      <a:pt x="13274" y="5527"/>
                    </a:cubicBezTo>
                    <a:lnTo>
                      <a:pt x="13274" y="5527"/>
                    </a:lnTo>
                    <a:cubicBezTo>
                      <a:pt x="13274" y="5531"/>
                      <a:pt x="13273" y="5535"/>
                      <a:pt x="13272" y="5538"/>
                    </a:cubicBezTo>
                    <a:lnTo>
                      <a:pt x="13272" y="5538"/>
                    </a:lnTo>
                    <a:cubicBezTo>
                      <a:pt x="13300" y="5444"/>
                      <a:pt x="13330" y="5351"/>
                      <a:pt x="13362" y="5259"/>
                    </a:cubicBezTo>
                    <a:cubicBezTo>
                      <a:pt x="13394" y="5168"/>
                      <a:pt x="13431" y="5080"/>
                      <a:pt x="13468" y="4992"/>
                    </a:cubicBezTo>
                    <a:lnTo>
                      <a:pt x="13468" y="4992"/>
                    </a:lnTo>
                    <a:cubicBezTo>
                      <a:pt x="13465" y="4999"/>
                      <a:pt x="13462" y="5005"/>
                      <a:pt x="13459" y="5012"/>
                    </a:cubicBezTo>
                    <a:lnTo>
                      <a:pt x="13459" y="5012"/>
                    </a:lnTo>
                    <a:cubicBezTo>
                      <a:pt x="13526" y="4858"/>
                      <a:pt x="13593" y="4708"/>
                      <a:pt x="13669" y="4559"/>
                    </a:cubicBezTo>
                    <a:cubicBezTo>
                      <a:pt x="13742" y="4414"/>
                      <a:pt x="13821" y="4274"/>
                      <a:pt x="13902" y="4134"/>
                    </a:cubicBezTo>
                    <a:cubicBezTo>
                      <a:pt x="14058" y="3876"/>
                      <a:pt x="14220" y="3625"/>
                      <a:pt x="14399" y="3383"/>
                    </a:cubicBezTo>
                    <a:cubicBezTo>
                      <a:pt x="14589" y="3162"/>
                      <a:pt x="14789" y="2949"/>
                      <a:pt x="14997" y="2744"/>
                    </a:cubicBezTo>
                    <a:cubicBezTo>
                      <a:pt x="15223" y="2544"/>
                      <a:pt x="15452" y="2349"/>
                      <a:pt x="15694" y="2165"/>
                    </a:cubicBezTo>
                    <a:lnTo>
                      <a:pt x="15694" y="2165"/>
                    </a:lnTo>
                    <a:cubicBezTo>
                      <a:pt x="15694" y="2165"/>
                      <a:pt x="15694" y="2165"/>
                      <a:pt x="15694" y="2166"/>
                    </a:cubicBezTo>
                    <a:cubicBezTo>
                      <a:pt x="15770" y="2112"/>
                      <a:pt x="15846" y="2058"/>
                      <a:pt x="15926" y="2009"/>
                    </a:cubicBezTo>
                    <a:cubicBezTo>
                      <a:pt x="16006" y="1959"/>
                      <a:pt x="16089" y="1911"/>
                      <a:pt x="16172" y="1863"/>
                    </a:cubicBezTo>
                    <a:cubicBezTo>
                      <a:pt x="16302" y="1793"/>
                      <a:pt x="16435" y="1723"/>
                      <a:pt x="16565" y="1652"/>
                    </a:cubicBezTo>
                    <a:cubicBezTo>
                      <a:pt x="16698" y="1579"/>
                      <a:pt x="16829" y="1507"/>
                      <a:pt x="16963" y="1437"/>
                    </a:cubicBezTo>
                    <a:cubicBezTo>
                      <a:pt x="17092" y="1371"/>
                      <a:pt x="17230" y="1317"/>
                      <a:pt x="17362" y="1257"/>
                    </a:cubicBezTo>
                    <a:cubicBezTo>
                      <a:pt x="17490" y="1198"/>
                      <a:pt x="17618" y="1140"/>
                      <a:pt x="17746" y="1084"/>
                    </a:cubicBezTo>
                    <a:cubicBezTo>
                      <a:pt x="18115" y="941"/>
                      <a:pt x="18487" y="816"/>
                      <a:pt x="18867" y="709"/>
                    </a:cubicBezTo>
                    <a:cubicBezTo>
                      <a:pt x="19146" y="643"/>
                      <a:pt x="19428" y="584"/>
                      <a:pt x="19709" y="520"/>
                    </a:cubicBezTo>
                    <a:cubicBezTo>
                      <a:pt x="19951" y="465"/>
                      <a:pt x="20198" y="424"/>
                      <a:pt x="20445" y="390"/>
                    </a:cubicBezTo>
                    <a:close/>
                    <a:moveTo>
                      <a:pt x="11007" y="17389"/>
                    </a:moveTo>
                    <a:lnTo>
                      <a:pt x="11007" y="17389"/>
                    </a:lnTo>
                    <a:cubicBezTo>
                      <a:pt x="11007" y="17391"/>
                      <a:pt x="11006" y="17394"/>
                      <a:pt x="11006" y="17396"/>
                    </a:cubicBezTo>
                    <a:lnTo>
                      <a:pt x="11006" y="17396"/>
                    </a:lnTo>
                    <a:cubicBezTo>
                      <a:pt x="11007" y="17394"/>
                      <a:pt x="11007" y="17391"/>
                      <a:pt x="11007" y="17389"/>
                    </a:cubicBezTo>
                    <a:close/>
                    <a:moveTo>
                      <a:pt x="9931" y="11132"/>
                    </a:moveTo>
                    <a:cubicBezTo>
                      <a:pt x="10010" y="11235"/>
                      <a:pt x="10090" y="11333"/>
                      <a:pt x="10177" y="11428"/>
                    </a:cubicBezTo>
                    <a:cubicBezTo>
                      <a:pt x="10177" y="11428"/>
                      <a:pt x="10176" y="11428"/>
                      <a:pt x="10176" y="11427"/>
                    </a:cubicBezTo>
                    <a:lnTo>
                      <a:pt x="10176" y="11427"/>
                    </a:lnTo>
                    <a:cubicBezTo>
                      <a:pt x="10179" y="11430"/>
                      <a:pt x="10181" y="11433"/>
                      <a:pt x="10183" y="11436"/>
                    </a:cubicBezTo>
                    <a:cubicBezTo>
                      <a:pt x="10183" y="11436"/>
                      <a:pt x="10185" y="11437"/>
                      <a:pt x="10185" y="11437"/>
                    </a:cubicBezTo>
                    <a:cubicBezTo>
                      <a:pt x="10244" y="11504"/>
                      <a:pt x="10301" y="11574"/>
                      <a:pt x="10361" y="11642"/>
                    </a:cubicBezTo>
                    <a:cubicBezTo>
                      <a:pt x="10425" y="11714"/>
                      <a:pt x="10491" y="11781"/>
                      <a:pt x="10556" y="11851"/>
                    </a:cubicBezTo>
                    <a:cubicBezTo>
                      <a:pt x="10649" y="11953"/>
                      <a:pt x="10740" y="12056"/>
                      <a:pt x="10820" y="12168"/>
                    </a:cubicBezTo>
                    <a:cubicBezTo>
                      <a:pt x="10904" y="12289"/>
                      <a:pt x="10994" y="12405"/>
                      <a:pt x="11080" y="12526"/>
                    </a:cubicBezTo>
                    <a:cubicBezTo>
                      <a:pt x="11153" y="12631"/>
                      <a:pt x="11223" y="12736"/>
                      <a:pt x="11283" y="12849"/>
                    </a:cubicBezTo>
                    <a:cubicBezTo>
                      <a:pt x="11281" y="12845"/>
                      <a:pt x="11279" y="12840"/>
                      <a:pt x="11277" y="12834"/>
                    </a:cubicBezTo>
                    <a:lnTo>
                      <a:pt x="11277" y="12834"/>
                    </a:lnTo>
                    <a:cubicBezTo>
                      <a:pt x="11282" y="12846"/>
                      <a:pt x="11287" y="12856"/>
                      <a:pt x="11293" y="12867"/>
                    </a:cubicBezTo>
                    <a:cubicBezTo>
                      <a:pt x="11296" y="12871"/>
                      <a:pt x="11301" y="12875"/>
                      <a:pt x="11304" y="12880"/>
                    </a:cubicBezTo>
                    <a:cubicBezTo>
                      <a:pt x="11378" y="12965"/>
                      <a:pt x="11437" y="13058"/>
                      <a:pt x="11488" y="13158"/>
                    </a:cubicBezTo>
                    <a:cubicBezTo>
                      <a:pt x="11517" y="13214"/>
                      <a:pt x="11540" y="13271"/>
                      <a:pt x="11565" y="13328"/>
                    </a:cubicBezTo>
                    <a:cubicBezTo>
                      <a:pt x="11568" y="13339"/>
                      <a:pt x="11573" y="13348"/>
                      <a:pt x="11576" y="13357"/>
                    </a:cubicBezTo>
                    <a:cubicBezTo>
                      <a:pt x="11583" y="13369"/>
                      <a:pt x="11588" y="13383"/>
                      <a:pt x="11592" y="13396"/>
                    </a:cubicBezTo>
                    <a:cubicBezTo>
                      <a:pt x="11593" y="13398"/>
                      <a:pt x="11594" y="13400"/>
                      <a:pt x="11596" y="13403"/>
                    </a:cubicBezTo>
                    <a:cubicBezTo>
                      <a:pt x="11664" y="13521"/>
                      <a:pt x="11726" y="13643"/>
                      <a:pt x="11785" y="13766"/>
                    </a:cubicBezTo>
                    <a:cubicBezTo>
                      <a:pt x="11841" y="13885"/>
                      <a:pt x="11884" y="14010"/>
                      <a:pt x="11931" y="14133"/>
                    </a:cubicBezTo>
                    <a:cubicBezTo>
                      <a:pt x="11946" y="14105"/>
                      <a:pt x="11954" y="14074"/>
                      <a:pt x="11952" y="14041"/>
                    </a:cubicBezTo>
                    <a:cubicBezTo>
                      <a:pt x="11948" y="13878"/>
                      <a:pt x="11924" y="13718"/>
                      <a:pt x="11894" y="13558"/>
                    </a:cubicBezTo>
                    <a:cubicBezTo>
                      <a:pt x="11903" y="13541"/>
                      <a:pt x="11909" y="13521"/>
                      <a:pt x="11911" y="13501"/>
                    </a:cubicBezTo>
                    <a:cubicBezTo>
                      <a:pt x="11915" y="13473"/>
                      <a:pt x="11911" y="13448"/>
                      <a:pt x="11903" y="13424"/>
                    </a:cubicBezTo>
                    <a:cubicBezTo>
                      <a:pt x="11910" y="13324"/>
                      <a:pt x="11923" y="13224"/>
                      <a:pt x="11939" y="13125"/>
                    </a:cubicBezTo>
                    <a:cubicBezTo>
                      <a:pt x="11949" y="13072"/>
                      <a:pt x="11962" y="13020"/>
                      <a:pt x="11978" y="12968"/>
                    </a:cubicBezTo>
                    <a:cubicBezTo>
                      <a:pt x="12003" y="12894"/>
                      <a:pt x="12034" y="12822"/>
                      <a:pt x="12067" y="12750"/>
                    </a:cubicBezTo>
                    <a:cubicBezTo>
                      <a:pt x="12106" y="12671"/>
                      <a:pt x="12150" y="12595"/>
                      <a:pt x="12195" y="12519"/>
                    </a:cubicBezTo>
                    <a:cubicBezTo>
                      <a:pt x="12237" y="12444"/>
                      <a:pt x="12278" y="12369"/>
                      <a:pt x="12323" y="12296"/>
                    </a:cubicBezTo>
                    <a:cubicBezTo>
                      <a:pt x="12437" y="12126"/>
                      <a:pt x="12574" y="11972"/>
                      <a:pt x="12706" y="11815"/>
                    </a:cubicBezTo>
                    <a:cubicBezTo>
                      <a:pt x="12777" y="11735"/>
                      <a:pt x="12850" y="11656"/>
                      <a:pt x="12925" y="11580"/>
                    </a:cubicBezTo>
                    <a:cubicBezTo>
                      <a:pt x="12932" y="11603"/>
                      <a:pt x="12939" y="11624"/>
                      <a:pt x="12946" y="11646"/>
                    </a:cubicBezTo>
                    <a:cubicBezTo>
                      <a:pt x="12947" y="11650"/>
                      <a:pt x="12950" y="11653"/>
                      <a:pt x="12951" y="11656"/>
                    </a:cubicBezTo>
                    <a:cubicBezTo>
                      <a:pt x="12945" y="11702"/>
                      <a:pt x="12955" y="11747"/>
                      <a:pt x="12983" y="11786"/>
                    </a:cubicBezTo>
                    <a:cubicBezTo>
                      <a:pt x="13003" y="11871"/>
                      <a:pt x="13080" y="11929"/>
                      <a:pt x="13169" y="11929"/>
                    </a:cubicBezTo>
                    <a:lnTo>
                      <a:pt x="13207" y="11929"/>
                    </a:lnTo>
                    <a:cubicBezTo>
                      <a:pt x="13257" y="11927"/>
                      <a:pt x="13306" y="11923"/>
                      <a:pt x="13357" y="11916"/>
                    </a:cubicBezTo>
                    <a:lnTo>
                      <a:pt x="13357" y="11916"/>
                    </a:lnTo>
                    <a:cubicBezTo>
                      <a:pt x="13349" y="11917"/>
                      <a:pt x="13341" y="11918"/>
                      <a:pt x="13334" y="11919"/>
                    </a:cubicBezTo>
                    <a:cubicBezTo>
                      <a:pt x="13350" y="11917"/>
                      <a:pt x="13366" y="11916"/>
                      <a:pt x="13381" y="11915"/>
                    </a:cubicBezTo>
                    <a:lnTo>
                      <a:pt x="13381" y="11915"/>
                    </a:lnTo>
                    <a:cubicBezTo>
                      <a:pt x="13355" y="11949"/>
                      <a:pt x="13330" y="11984"/>
                      <a:pt x="13305" y="12019"/>
                    </a:cubicBezTo>
                    <a:cubicBezTo>
                      <a:pt x="13254" y="12089"/>
                      <a:pt x="13203" y="12161"/>
                      <a:pt x="13150" y="12228"/>
                    </a:cubicBezTo>
                    <a:cubicBezTo>
                      <a:pt x="13098" y="12293"/>
                      <a:pt x="13041" y="12354"/>
                      <a:pt x="12994" y="12423"/>
                    </a:cubicBezTo>
                    <a:cubicBezTo>
                      <a:pt x="12994" y="12423"/>
                      <a:pt x="12994" y="12424"/>
                      <a:pt x="12994" y="12424"/>
                    </a:cubicBezTo>
                    <a:cubicBezTo>
                      <a:pt x="12988" y="12429"/>
                      <a:pt x="12985" y="12436"/>
                      <a:pt x="12980" y="12442"/>
                    </a:cubicBezTo>
                    <a:cubicBezTo>
                      <a:pt x="12976" y="12450"/>
                      <a:pt x="12971" y="12457"/>
                      <a:pt x="12966" y="12465"/>
                    </a:cubicBezTo>
                    <a:cubicBezTo>
                      <a:pt x="12946" y="12490"/>
                      <a:pt x="12930" y="12520"/>
                      <a:pt x="12913" y="12546"/>
                    </a:cubicBezTo>
                    <a:cubicBezTo>
                      <a:pt x="12889" y="12584"/>
                      <a:pt x="12866" y="12622"/>
                      <a:pt x="12845" y="12660"/>
                    </a:cubicBezTo>
                    <a:cubicBezTo>
                      <a:pt x="12804" y="12737"/>
                      <a:pt x="12772" y="12817"/>
                      <a:pt x="12736" y="12895"/>
                    </a:cubicBezTo>
                    <a:cubicBezTo>
                      <a:pt x="12699" y="12965"/>
                      <a:pt x="12660" y="13033"/>
                      <a:pt x="12626" y="13104"/>
                    </a:cubicBezTo>
                    <a:cubicBezTo>
                      <a:pt x="12585" y="13189"/>
                      <a:pt x="12556" y="13281"/>
                      <a:pt x="12538" y="13374"/>
                    </a:cubicBezTo>
                    <a:cubicBezTo>
                      <a:pt x="12518" y="13472"/>
                      <a:pt x="12500" y="13571"/>
                      <a:pt x="12486" y="13669"/>
                    </a:cubicBezTo>
                    <a:cubicBezTo>
                      <a:pt x="12473" y="13768"/>
                      <a:pt x="12461" y="13867"/>
                      <a:pt x="12445" y="13965"/>
                    </a:cubicBezTo>
                    <a:cubicBezTo>
                      <a:pt x="12432" y="14061"/>
                      <a:pt x="12413" y="14155"/>
                      <a:pt x="12397" y="14250"/>
                    </a:cubicBezTo>
                    <a:cubicBezTo>
                      <a:pt x="12365" y="14433"/>
                      <a:pt x="12349" y="14618"/>
                      <a:pt x="12321" y="14801"/>
                    </a:cubicBezTo>
                    <a:cubicBezTo>
                      <a:pt x="12290" y="14989"/>
                      <a:pt x="12281" y="15180"/>
                      <a:pt x="12259" y="15368"/>
                    </a:cubicBezTo>
                    <a:cubicBezTo>
                      <a:pt x="12236" y="15566"/>
                      <a:pt x="12209" y="15762"/>
                      <a:pt x="12187" y="15959"/>
                    </a:cubicBezTo>
                    <a:cubicBezTo>
                      <a:pt x="12166" y="16154"/>
                      <a:pt x="12151" y="16349"/>
                      <a:pt x="12131" y="16544"/>
                    </a:cubicBezTo>
                    <a:cubicBezTo>
                      <a:pt x="12088" y="16935"/>
                      <a:pt x="12074" y="17328"/>
                      <a:pt x="12052" y="17719"/>
                    </a:cubicBezTo>
                    <a:cubicBezTo>
                      <a:pt x="12047" y="17819"/>
                      <a:pt x="12040" y="17917"/>
                      <a:pt x="12037" y="18015"/>
                    </a:cubicBezTo>
                    <a:cubicBezTo>
                      <a:pt x="12035" y="18114"/>
                      <a:pt x="12034" y="18213"/>
                      <a:pt x="12029" y="18312"/>
                    </a:cubicBezTo>
                    <a:cubicBezTo>
                      <a:pt x="12019" y="18513"/>
                      <a:pt x="12005" y="18713"/>
                      <a:pt x="11998" y="18914"/>
                    </a:cubicBezTo>
                    <a:cubicBezTo>
                      <a:pt x="11984" y="19303"/>
                      <a:pt x="11962" y="19693"/>
                      <a:pt x="11948" y="20083"/>
                    </a:cubicBezTo>
                    <a:cubicBezTo>
                      <a:pt x="11941" y="20284"/>
                      <a:pt x="11928" y="20485"/>
                      <a:pt x="11922" y="20687"/>
                    </a:cubicBezTo>
                    <a:cubicBezTo>
                      <a:pt x="11916" y="20881"/>
                      <a:pt x="11919" y="21075"/>
                      <a:pt x="11914" y="21270"/>
                    </a:cubicBezTo>
                    <a:cubicBezTo>
                      <a:pt x="11908" y="21465"/>
                      <a:pt x="11904" y="21661"/>
                      <a:pt x="11902" y="21857"/>
                    </a:cubicBezTo>
                    <a:cubicBezTo>
                      <a:pt x="11902" y="21864"/>
                      <a:pt x="11902" y="21871"/>
                      <a:pt x="11902" y="21879"/>
                    </a:cubicBezTo>
                    <a:cubicBezTo>
                      <a:pt x="11819" y="21875"/>
                      <a:pt x="11736" y="21873"/>
                      <a:pt x="11653" y="21873"/>
                    </a:cubicBezTo>
                    <a:cubicBezTo>
                      <a:pt x="11606" y="21873"/>
                      <a:pt x="11560" y="21873"/>
                      <a:pt x="11513" y="21875"/>
                    </a:cubicBezTo>
                    <a:cubicBezTo>
                      <a:pt x="11444" y="21877"/>
                      <a:pt x="11374" y="21881"/>
                      <a:pt x="11304" y="21884"/>
                    </a:cubicBezTo>
                    <a:cubicBezTo>
                      <a:pt x="11235" y="21884"/>
                      <a:pt x="11166" y="21881"/>
                      <a:pt x="11097" y="21880"/>
                    </a:cubicBezTo>
                    <a:cubicBezTo>
                      <a:pt x="11023" y="21880"/>
                      <a:pt x="10947" y="21880"/>
                      <a:pt x="10872" y="21885"/>
                    </a:cubicBezTo>
                    <a:cubicBezTo>
                      <a:pt x="10825" y="21887"/>
                      <a:pt x="10777" y="21892"/>
                      <a:pt x="10730" y="21896"/>
                    </a:cubicBezTo>
                    <a:cubicBezTo>
                      <a:pt x="10738" y="21739"/>
                      <a:pt x="10751" y="21582"/>
                      <a:pt x="10764" y="21424"/>
                    </a:cubicBezTo>
                    <a:cubicBezTo>
                      <a:pt x="10779" y="21242"/>
                      <a:pt x="10792" y="21058"/>
                      <a:pt x="10803" y="20874"/>
                    </a:cubicBezTo>
                    <a:cubicBezTo>
                      <a:pt x="10815" y="20675"/>
                      <a:pt x="10828" y="20475"/>
                      <a:pt x="10843" y="20276"/>
                    </a:cubicBezTo>
                    <a:cubicBezTo>
                      <a:pt x="10858" y="20087"/>
                      <a:pt x="10881" y="19902"/>
                      <a:pt x="10894" y="19715"/>
                    </a:cubicBezTo>
                    <a:cubicBezTo>
                      <a:pt x="10908" y="19505"/>
                      <a:pt x="10919" y="19295"/>
                      <a:pt x="10932" y="19086"/>
                    </a:cubicBezTo>
                    <a:cubicBezTo>
                      <a:pt x="10943" y="18900"/>
                      <a:pt x="10955" y="18714"/>
                      <a:pt x="10963" y="18528"/>
                    </a:cubicBezTo>
                    <a:cubicBezTo>
                      <a:pt x="10964" y="18520"/>
                      <a:pt x="10964" y="18512"/>
                      <a:pt x="10965" y="18504"/>
                    </a:cubicBezTo>
                    <a:lnTo>
                      <a:pt x="10965" y="18504"/>
                    </a:lnTo>
                    <a:cubicBezTo>
                      <a:pt x="10965" y="18499"/>
                      <a:pt x="10965" y="18495"/>
                      <a:pt x="10965" y="18490"/>
                    </a:cubicBezTo>
                    <a:lnTo>
                      <a:pt x="10965" y="18490"/>
                    </a:lnTo>
                    <a:cubicBezTo>
                      <a:pt x="10966" y="18490"/>
                      <a:pt x="10966" y="18489"/>
                      <a:pt x="10966" y="18489"/>
                    </a:cubicBezTo>
                    <a:lnTo>
                      <a:pt x="10966" y="18489"/>
                    </a:lnTo>
                    <a:cubicBezTo>
                      <a:pt x="10966" y="18489"/>
                      <a:pt x="10966" y="18489"/>
                      <a:pt x="10965" y="18489"/>
                    </a:cubicBezTo>
                    <a:lnTo>
                      <a:pt x="10965" y="18489"/>
                    </a:lnTo>
                    <a:cubicBezTo>
                      <a:pt x="10966" y="18485"/>
                      <a:pt x="10966" y="18481"/>
                      <a:pt x="10966" y="18476"/>
                    </a:cubicBezTo>
                    <a:cubicBezTo>
                      <a:pt x="10966" y="18476"/>
                      <a:pt x="10966" y="18475"/>
                      <a:pt x="10966" y="18475"/>
                    </a:cubicBezTo>
                    <a:cubicBezTo>
                      <a:pt x="10967" y="18466"/>
                      <a:pt x="10967" y="18458"/>
                      <a:pt x="10967" y="18449"/>
                    </a:cubicBezTo>
                    <a:cubicBezTo>
                      <a:pt x="10968" y="18436"/>
                      <a:pt x="10968" y="18423"/>
                      <a:pt x="10969" y="18410"/>
                    </a:cubicBezTo>
                    <a:lnTo>
                      <a:pt x="10969" y="18410"/>
                    </a:lnTo>
                    <a:cubicBezTo>
                      <a:pt x="10969" y="18413"/>
                      <a:pt x="10968" y="18417"/>
                      <a:pt x="10968" y="18420"/>
                    </a:cubicBezTo>
                    <a:cubicBezTo>
                      <a:pt x="10968" y="18413"/>
                      <a:pt x="10969" y="18405"/>
                      <a:pt x="10969" y="18397"/>
                    </a:cubicBezTo>
                    <a:lnTo>
                      <a:pt x="10969" y="18397"/>
                    </a:lnTo>
                    <a:cubicBezTo>
                      <a:pt x="10969" y="18401"/>
                      <a:pt x="10969" y="18406"/>
                      <a:pt x="10969" y="18410"/>
                    </a:cubicBezTo>
                    <a:lnTo>
                      <a:pt x="10969" y="18410"/>
                    </a:lnTo>
                    <a:cubicBezTo>
                      <a:pt x="10969" y="18406"/>
                      <a:pt x="10969" y="18402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6"/>
                    </a:cubicBezTo>
                    <a:lnTo>
                      <a:pt x="10969" y="18396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70" y="18377"/>
                      <a:pt x="10972" y="18355"/>
                      <a:pt x="10972" y="18334"/>
                    </a:cubicBezTo>
                    <a:lnTo>
                      <a:pt x="10972" y="18334"/>
                    </a:lnTo>
                    <a:cubicBezTo>
                      <a:pt x="10971" y="18344"/>
                      <a:pt x="10971" y="18350"/>
                      <a:pt x="10970" y="18360"/>
                    </a:cubicBezTo>
                    <a:cubicBezTo>
                      <a:pt x="10985" y="18038"/>
                      <a:pt x="10993" y="17717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3"/>
                      <a:pt x="11007" y="17390"/>
                      <a:pt x="11007" y="17386"/>
                    </a:cubicBezTo>
                    <a:lnTo>
                      <a:pt x="11007" y="17386"/>
                    </a:lnTo>
                    <a:cubicBezTo>
                      <a:pt x="11007" y="17387"/>
                      <a:pt x="11007" y="17388"/>
                      <a:pt x="11007" y="17389"/>
                    </a:cubicBezTo>
                    <a:lnTo>
                      <a:pt x="11007" y="17389"/>
                    </a:lnTo>
                    <a:cubicBezTo>
                      <a:pt x="11020" y="17126"/>
                      <a:pt x="11040" y="16864"/>
                      <a:pt x="11051" y="16600"/>
                    </a:cubicBezTo>
                    <a:cubicBezTo>
                      <a:pt x="11064" y="16330"/>
                      <a:pt x="11070" y="16059"/>
                      <a:pt x="11078" y="15789"/>
                    </a:cubicBezTo>
                    <a:cubicBezTo>
                      <a:pt x="11090" y="15395"/>
                      <a:pt x="11105" y="15001"/>
                      <a:pt x="11094" y="14607"/>
                    </a:cubicBezTo>
                    <a:cubicBezTo>
                      <a:pt x="11088" y="14407"/>
                      <a:pt x="11074" y="14206"/>
                      <a:pt x="11044" y="14009"/>
                    </a:cubicBezTo>
                    <a:cubicBezTo>
                      <a:pt x="11015" y="13818"/>
                      <a:pt x="10944" y="13642"/>
                      <a:pt x="10875" y="13463"/>
                    </a:cubicBezTo>
                    <a:lnTo>
                      <a:pt x="10875" y="13463"/>
                    </a:lnTo>
                    <a:lnTo>
                      <a:pt x="10878" y="13468"/>
                    </a:lnTo>
                    <a:cubicBezTo>
                      <a:pt x="10848" y="13389"/>
                      <a:pt x="10822" y="13311"/>
                      <a:pt x="10800" y="13230"/>
                    </a:cubicBezTo>
                    <a:cubicBezTo>
                      <a:pt x="10788" y="13188"/>
                      <a:pt x="10776" y="13145"/>
                      <a:pt x="10756" y="13106"/>
                    </a:cubicBezTo>
                    <a:cubicBezTo>
                      <a:pt x="10738" y="13068"/>
                      <a:pt x="10715" y="13030"/>
                      <a:pt x="10692" y="12993"/>
                    </a:cubicBezTo>
                    <a:cubicBezTo>
                      <a:pt x="10605" y="12852"/>
                      <a:pt x="10502" y="12722"/>
                      <a:pt x="10406" y="12588"/>
                    </a:cubicBezTo>
                    <a:lnTo>
                      <a:pt x="10406" y="12588"/>
                    </a:lnTo>
                    <a:cubicBezTo>
                      <a:pt x="10407" y="12589"/>
                      <a:pt x="10408" y="12590"/>
                      <a:pt x="10409" y="12592"/>
                    </a:cubicBezTo>
                    <a:cubicBezTo>
                      <a:pt x="10406" y="12589"/>
                      <a:pt x="10404" y="12585"/>
                      <a:pt x="10402" y="12582"/>
                    </a:cubicBezTo>
                    <a:lnTo>
                      <a:pt x="10402" y="12582"/>
                    </a:lnTo>
                    <a:cubicBezTo>
                      <a:pt x="10403" y="12584"/>
                      <a:pt x="10405" y="12586"/>
                      <a:pt x="10406" y="12588"/>
                    </a:cubicBezTo>
                    <a:lnTo>
                      <a:pt x="10406" y="12588"/>
                    </a:lnTo>
                    <a:cubicBezTo>
                      <a:pt x="10403" y="12583"/>
                      <a:pt x="10400" y="12579"/>
                      <a:pt x="10397" y="12575"/>
                    </a:cubicBezTo>
                    <a:lnTo>
                      <a:pt x="10397" y="12575"/>
                    </a:lnTo>
                    <a:cubicBezTo>
                      <a:pt x="10398" y="12577"/>
                      <a:pt x="10400" y="12580"/>
                      <a:pt x="10402" y="12582"/>
                    </a:cubicBezTo>
                    <a:lnTo>
                      <a:pt x="10402" y="12582"/>
                    </a:lnTo>
                    <a:cubicBezTo>
                      <a:pt x="10400" y="12579"/>
                      <a:pt x="10397" y="12576"/>
                      <a:pt x="10395" y="12572"/>
                    </a:cubicBezTo>
                    <a:lnTo>
                      <a:pt x="10395" y="12572"/>
                    </a:lnTo>
                    <a:cubicBezTo>
                      <a:pt x="10396" y="12573"/>
                      <a:pt x="10396" y="12574"/>
                      <a:pt x="10397" y="12575"/>
                    </a:cubicBezTo>
                    <a:lnTo>
                      <a:pt x="10397" y="12575"/>
                    </a:lnTo>
                    <a:cubicBezTo>
                      <a:pt x="10277" y="12403"/>
                      <a:pt x="10160" y="12231"/>
                      <a:pt x="10038" y="12061"/>
                    </a:cubicBezTo>
                    <a:cubicBezTo>
                      <a:pt x="9973" y="11971"/>
                      <a:pt x="9910" y="11877"/>
                      <a:pt x="9838" y="11793"/>
                    </a:cubicBezTo>
                    <a:cubicBezTo>
                      <a:pt x="9770" y="11713"/>
                      <a:pt x="9696" y="11636"/>
                      <a:pt x="9625" y="11558"/>
                    </a:cubicBezTo>
                    <a:cubicBezTo>
                      <a:pt x="9600" y="11528"/>
                      <a:pt x="9577" y="11496"/>
                      <a:pt x="9553" y="11466"/>
                    </a:cubicBezTo>
                    <a:cubicBezTo>
                      <a:pt x="9560" y="11466"/>
                      <a:pt x="9567" y="11464"/>
                      <a:pt x="9575" y="11463"/>
                    </a:cubicBezTo>
                    <a:lnTo>
                      <a:pt x="9576" y="11463"/>
                    </a:lnTo>
                    <a:cubicBezTo>
                      <a:pt x="9629" y="11459"/>
                      <a:pt x="9681" y="11453"/>
                      <a:pt x="9735" y="11448"/>
                    </a:cubicBezTo>
                    <a:cubicBezTo>
                      <a:pt x="9767" y="11446"/>
                      <a:pt x="9800" y="11444"/>
                      <a:pt x="9832" y="11439"/>
                    </a:cubicBezTo>
                    <a:cubicBezTo>
                      <a:pt x="9838" y="11435"/>
                      <a:pt x="9843" y="11431"/>
                      <a:pt x="9850" y="11428"/>
                    </a:cubicBezTo>
                    <a:cubicBezTo>
                      <a:pt x="9856" y="11414"/>
                      <a:pt x="9861" y="11399"/>
                      <a:pt x="9866" y="11384"/>
                    </a:cubicBezTo>
                    <a:cubicBezTo>
                      <a:pt x="9878" y="11325"/>
                      <a:pt x="9893" y="11265"/>
                      <a:pt x="9908" y="11206"/>
                    </a:cubicBezTo>
                    <a:cubicBezTo>
                      <a:pt x="9916" y="11182"/>
                      <a:pt x="9923" y="11157"/>
                      <a:pt x="9931" y="11132"/>
                    </a:cubicBezTo>
                    <a:close/>
                    <a:moveTo>
                      <a:pt x="20576" y="1"/>
                    </a:moveTo>
                    <a:cubicBezTo>
                      <a:pt x="20571" y="1"/>
                      <a:pt x="20567" y="1"/>
                      <a:pt x="20563" y="1"/>
                    </a:cubicBezTo>
                    <a:cubicBezTo>
                      <a:pt x="20399" y="14"/>
                      <a:pt x="20237" y="44"/>
                      <a:pt x="20076" y="72"/>
                    </a:cubicBezTo>
                    <a:cubicBezTo>
                      <a:pt x="19856" y="109"/>
                      <a:pt x="19639" y="157"/>
                      <a:pt x="19422" y="207"/>
                    </a:cubicBezTo>
                    <a:cubicBezTo>
                      <a:pt x="19234" y="249"/>
                      <a:pt x="19045" y="286"/>
                      <a:pt x="18858" y="330"/>
                    </a:cubicBezTo>
                    <a:cubicBezTo>
                      <a:pt x="18655" y="380"/>
                      <a:pt x="18458" y="442"/>
                      <a:pt x="18260" y="505"/>
                    </a:cubicBezTo>
                    <a:cubicBezTo>
                      <a:pt x="18076" y="566"/>
                      <a:pt x="17893" y="630"/>
                      <a:pt x="17712" y="700"/>
                    </a:cubicBezTo>
                    <a:cubicBezTo>
                      <a:pt x="17522" y="773"/>
                      <a:pt x="17339" y="860"/>
                      <a:pt x="17155" y="944"/>
                    </a:cubicBezTo>
                    <a:cubicBezTo>
                      <a:pt x="16986" y="1022"/>
                      <a:pt x="16812" y="1092"/>
                      <a:pt x="16649" y="1183"/>
                    </a:cubicBezTo>
                    <a:cubicBezTo>
                      <a:pt x="16481" y="1277"/>
                      <a:pt x="16311" y="1367"/>
                      <a:pt x="16142" y="1459"/>
                    </a:cubicBezTo>
                    <a:cubicBezTo>
                      <a:pt x="15960" y="1556"/>
                      <a:pt x="15778" y="1656"/>
                      <a:pt x="15609" y="1773"/>
                    </a:cubicBezTo>
                    <a:cubicBezTo>
                      <a:pt x="15434" y="1895"/>
                      <a:pt x="15268" y="2025"/>
                      <a:pt x="15105" y="2161"/>
                    </a:cubicBezTo>
                    <a:cubicBezTo>
                      <a:pt x="14949" y="2291"/>
                      <a:pt x="14795" y="2426"/>
                      <a:pt x="14650" y="2569"/>
                    </a:cubicBezTo>
                    <a:cubicBezTo>
                      <a:pt x="14506" y="2710"/>
                      <a:pt x="14370" y="2861"/>
                      <a:pt x="14232" y="3010"/>
                    </a:cubicBezTo>
                    <a:cubicBezTo>
                      <a:pt x="14101" y="3152"/>
                      <a:pt x="13989" y="3313"/>
                      <a:pt x="13881" y="3475"/>
                    </a:cubicBezTo>
                    <a:cubicBezTo>
                      <a:pt x="13768" y="3645"/>
                      <a:pt x="13658" y="3817"/>
                      <a:pt x="13556" y="3995"/>
                    </a:cubicBezTo>
                    <a:cubicBezTo>
                      <a:pt x="13455" y="4170"/>
                      <a:pt x="13358" y="4346"/>
                      <a:pt x="13272" y="4529"/>
                    </a:cubicBezTo>
                    <a:cubicBezTo>
                      <a:pt x="13185" y="4712"/>
                      <a:pt x="13099" y="4899"/>
                      <a:pt x="13031" y="5089"/>
                    </a:cubicBezTo>
                    <a:cubicBezTo>
                      <a:pt x="12963" y="5279"/>
                      <a:pt x="12901" y="5474"/>
                      <a:pt x="12855" y="5672"/>
                    </a:cubicBezTo>
                    <a:cubicBezTo>
                      <a:pt x="12809" y="5865"/>
                      <a:pt x="12768" y="6059"/>
                      <a:pt x="12728" y="6255"/>
                    </a:cubicBezTo>
                    <a:cubicBezTo>
                      <a:pt x="12688" y="6459"/>
                      <a:pt x="12650" y="6664"/>
                      <a:pt x="12616" y="6870"/>
                    </a:cubicBezTo>
                    <a:cubicBezTo>
                      <a:pt x="12582" y="7069"/>
                      <a:pt x="12562" y="7270"/>
                      <a:pt x="12539" y="7470"/>
                    </a:cubicBezTo>
                    <a:cubicBezTo>
                      <a:pt x="12517" y="7658"/>
                      <a:pt x="12501" y="7846"/>
                      <a:pt x="12494" y="8035"/>
                    </a:cubicBezTo>
                    <a:cubicBezTo>
                      <a:pt x="12486" y="8245"/>
                      <a:pt x="12488" y="8455"/>
                      <a:pt x="12486" y="8665"/>
                    </a:cubicBezTo>
                    <a:cubicBezTo>
                      <a:pt x="12486" y="8657"/>
                      <a:pt x="12486" y="8648"/>
                      <a:pt x="12486" y="8640"/>
                    </a:cubicBezTo>
                    <a:lnTo>
                      <a:pt x="12486" y="8640"/>
                    </a:lnTo>
                    <a:cubicBezTo>
                      <a:pt x="12485" y="8917"/>
                      <a:pt x="12482" y="9193"/>
                      <a:pt x="12499" y="9470"/>
                    </a:cubicBezTo>
                    <a:cubicBezTo>
                      <a:pt x="12513" y="9677"/>
                      <a:pt x="12528" y="9882"/>
                      <a:pt x="12563" y="10085"/>
                    </a:cubicBezTo>
                    <a:cubicBezTo>
                      <a:pt x="12595" y="10271"/>
                      <a:pt x="12645" y="10451"/>
                      <a:pt x="12690" y="10634"/>
                    </a:cubicBezTo>
                    <a:cubicBezTo>
                      <a:pt x="12732" y="10811"/>
                      <a:pt x="12769" y="10991"/>
                      <a:pt x="12812" y="11168"/>
                    </a:cubicBezTo>
                    <a:cubicBezTo>
                      <a:pt x="12803" y="11176"/>
                      <a:pt x="12793" y="11182"/>
                      <a:pt x="12785" y="11192"/>
                    </a:cubicBezTo>
                    <a:cubicBezTo>
                      <a:pt x="12780" y="11196"/>
                      <a:pt x="12777" y="11201"/>
                      <a:pt x="12772" y="11206"/>
                    </a:cubicBezTo>
                    <a:cubicBezTo>
                      <a:pt x="12716" y="11270"/>
                      <a:pt x="12653" y="11328"/>
                      <a:pt x="12595" y="11389"/>
                    </a:cubicBezTo>
                    <a:cubicBezTo>
                      <a:pt x="12515" y="11471"/>
                      <a:pt x="12441" y="11556"/>
                      <a:pt x="12369" y="11644"/>
                    </a:cubicBezTo>
                    <a:cubicBezTo>
                      <a:pt x="12243" y="11796"/>
                      <a:pt x="12104" y="11942"/>
                      <a:pt x="12002" y="12112"/>
                    </a:cubicBezTo>
                    <a:cubicBezTo>
                      <a:pt x="11951" y="12195"/>
                      <a:pt x="11904" y="12282"/>
                      <a:pt x="11856" y="12367"/>
                    </a:cubicBezTo>
                    <a:cubicBezTo>
                      <a:pt x="11807" y="12450"/>
                      <a:pt x="11759" y="12534"/>
                      <a:pt x="11719" y="12620"/>
                    </a:cubicBezTo>
                    <a:cubicBezTo>
                      <a:pt x="11695" y="12670"/>
                      <a:pt x="11675" y="12721"/>
                      <a:pt x="11655" y="12773"/>
                    </a:cubicBezTo>
                    <a:cubicBezTo>
                      <a:pt x="11632" y="12722"/>
                      <a:pt x="11609" y="12673"/>
                      <a:pt x="11583" y="12625"/>
                    </a:cubicBezTo>
                    <a:cubicBezTo>
                      <a:pt x="11464" y="12406"/>
                      <a:pt x="11305" y="12213"/>
                      <a:pt x="11161" y="12011"/>
                    </a:cubicBezTo>
                    <a:lnTo>
                      <a:pt x="11161" y="12011"/>
                    </a:lnTo>
                    <a:cubicBezTo>
                      <a:pt x="11161" y="12012"/>
                      <a:pt x="11162" y="12012"/>
                      <a:pt x="11162" y="12013"/>
                    </a:cubicBezTo>
                    <a:cubicBezTo>
                      <a:pt x="11161" y="12012"/>
                      <a:pt x="11160" y="12010"/>
                      <a:pt x="11159" y="12009"/>
                    </a:cubicBezTo>
                    <a:lnTo>
                      <a:pt x="11159" y="12009"/>
                    </a:lnTo>
                    <a:cubicBezTo>
                      <a:pt x="11160" y="12010"/>
                      <a:pt x="11160" y="12010"/>
                      <a:pt x="11161" y="12011"/>
                    </a:cubicBezTo>
                    <a:lnTo>
                      <a:pt x="11161" y="12011"/>
                    </a:lnTo>
                    <a:cubicBezTo>
                      <a:pt x="11158" y="12006"/>
                      <a:pt x="11155" y="12002"/>
                      <a:pt x="11152" y="11998"/>
                    </a:cubicBezTo>
                    <a:lnTo>
                      <a:pt x="11152" y="11998"/>
                    </a:lnTo>
                    <a:cubicBezTo>
                      <a:pt x="11154" y="12002"/>
                      <a:pt x="11157" y="12005"/>
                      <a:pt x="11159" y="12009"/>
                    </a:cubicBezTo>
                    <a:lnTo>
                      <a:pt x="11159" y="12009"/>
                    </a:lnTo>
                    <a:cubicBezTo>
                      <a:pt x="11156" y="12004"/>
                      <a:pt x="11152" y="11999"/>
                      <a:pt x="11149" y="11994"/>
                    </a:cubicBezTo>
                    <a:lnTo>
                      <a:pt x="11149" y="11994"/>
                    </a:lnTo>
                    <a:cubicBezTo>
                      <a:pt x="11150" y="11995"/>
                      <a:pt x="11151" y="11997"/>
                      <a:pt x="11152" y="11998"/>
                    </a:cubicBezTo>
                    <a:lnTo>
                      <a:pt x="11152" y="11998"/>
                    </a:lnTo>
                    <a:cubicBezTo>
                      <a:pt x="11078" y="11892"/>
                      <a:pt x="10998" y="11791"/>
                      <a:pt x="10913" y="11694"/>
                    </a:cubicBezTo>
                    <a:cubicBezTo>
                      <a:pt x="10830" y="11602"/>
                      <a:pt x="10744" y="11514"/>
                      <a:pt x="10660" y="11421"/>
                    </a:cubicBezTo>
                    <a:cubicBezTo>
                      <a:pt x="10576" y="11326"/>
                      <a:pt x="10494" y="11229"/>
                      <a:pt x="10409" y="11135"/>
                    </a:cubicBezTo>
                    <a:cubicBezTo>
                      <a:pt x="10348" y="11066"/>
                      <a:pt x="10292" y="10994"/>
                      <a:pt x="10235" y="10922"/>
                    </a:cubicBezTo>
                    <a:cubicBezTo>
                      <a:pt x="10198" y="10873"/>
                      <a:pt x="10159" y="10826"/>
                      <a:pt x="10123" y="10776"/>
                    </a:cubicBezTo>
                    <a:cubicBezTo>
                      <a:pt x="10102" y="10729"/>
                      <a:pt x="10062" y="10693"/>
                      <a:pt x="10014" y="10675"/>
                    </a:cubicBezTo>
                    <a:cubicBezTo>
                      <a:pt x="10017" y="10639"/>
                      <a:pt x="10020" y="10602"/>
                      <a:pt x="10023" y="10566"/>
                    </a:cubicBezTo>
                    <a:cubicBezTo>
                      <a:pt x="10044" y="10336"/>
                      <a:pt x="10063" y="10107"/>
                      <a:pt x="10060" y="9876"/>
                    </a:cubicBezTo>
                    <a:cubicBezTo>
                      <a:pt x="10057" y="9692"/>
                      <a:pt x="10050" y="9509"/>
                      <a:pt x="10054" y="9325"/>
                    </a:cubicBezTo>
                    <a:cubicBezTo>
                      <a:pt x="10059" y="9142"/>
                      <a:pt x="10045" y="8959"/>
                      <a:pt x="10027" y="8776"/>
                    </a:cubicBezTo>
                    <a:cubicBezTo>
                      <a:pt x="10007" y="8586"/>
                      <a:pt x="9987" y="8395"/>
                      <a:pt x="9956" y="8207"/>
                    </a:cubicBezTo>
                    <a:cubicBezTo>
                      <a:pt x="9925" y="8015"/>
                      <a:pt x="9888" y="7825"/>
                      <a:pt x="9844" y="7636"/>
                    </a:cubicBezTo>
                    <a:cubicBezTo>
                      <a:pt x="9755" y="7247"/>
                      <a:pt x="9651" y="6862"/>
                      <a:pt x="9520" y="6485"/>
                    </a:cubicBezTo>
                    <a:cubicBezTo>
                      <a:pt x="9388" y="6098"/>
                      <a:pt x="9253" y="5713"/>
                      <a:pt x="9103" y="5332"/>
                    </a:cubicBezTo>
                    <a:cubicBezTo>
                      <a:pt x="9030" y="5148"/>
                      <a:pt x="8943" y="4971"/>
                      <a:pt x="8854" y="4796"/>
                    </a:cubicBezTo>
                    <a:cubicBezTo>
                      <a:pt x="8762" y="4615"/>
                      <a:pt x="8666" y="4438"/>
                      <a:pt x="8565" y="4263"/>
                    </a:cubicBezTo>
                    <a:cubicBezTo>
                      <a:pt x="8469" y="4098"/>
                      <a:pt x="8363" y="3939"/>
                      <a:pt x="8258" y="3781"/>
                    </a:cubicBezTo>
                    <a:cubicBezTo>
                      <a:pt x="8146" y="3613"/>
                      <a:pt x="8033" y="3445"/>
                      <a:pt x="7909" y="3287"/>
                    </a:cubicBezTo>
                    <a:cubicBezTo>
                      <a:pt x="7786" y="3128"/>
                      <a:pt x="7653" y="2977"/>
                      <a:pt x="7517" y="2831"/>
                    </a:cubicBezTo>
                    <a:cubicBezTo>
                      <a:pt x="7383" y="2686"/>
                      <a:pt x="7249" y="2541"/>
                      <a:pt x="7108" y="2402"/>
                    </a:cubicBezTo>
                    <a:cubicBezTo>
                      <a:pt x="6962" y="2262"/>
                      <a:pt x="6815" y="2120"/>
                      <a:pt x="6656" y="1995"/>
                    </a:cubicBezTo>
                    <a:cubicBezTo>
                      <a:pt x="6500" y="1874"/>
                      <a:pt x="6341" y="1759"/>
                      <a:pt x="6177" y="1650"/>
                    </a:cubicBezTo>
                    <a:cubicBezTo>
                      <a:pt x="6002" y="1538"/>
                      <a:pt x="5828" y="1421"/>
                      <a:pt x="5645" y="1326"/>
                    </a:cubicBezTo>
                    <a:cubicBezTo>
                      <a:pt x="5552" y="1278"/>
                      <a:pt x="5461" y="1231"/>
                      <a:pt x="5367" y="1187"/>
                    </a:cubicBezTo>
                    <a:cubicBezTo>
                      <a:pt x="5275" y="1143"/>
                      <a:pt x="5182" y="1102"/>
                      <a:pt x="5088" y="1060"/>
                    </a:cubicBezTo>
                    <a:cubicBezTo>
                      <a:pt x="4896" y="974"/>
                      <a:pt x="4702" y="894"/>
                      <a:pt x="4508" y="809"/>
                    </a:cubicBezTo>
                    <a:cubicBezTo>
                      <a:pt x="4410" y="766"/>
                      <a:pt x="4308" y="723"/>
                      <a:pt x="4207" y="686"/>
                    </a:cubicBezTo>
                    <a:cubicBezTo>
                      <a:pt x="4093" y="646"/>
                      <a:pt x="3979" y="608"/>
                      <a:pt x="3861" y="585"/>
                    </a:cubicBezTo>
                    <a:cubicBezTo>
                      <a:pt x="3805" y="575"/>
                      <a:pt x="3749" y="564"/>
                      <a:pt x="3693" y="553"/>
                    </a:cubicBezTo>
                    <a:cubicBezTo>
                      <a:pt x="3495" y="514"/>
                      <a:pt x="3294" y="488"/>
                      <a:pt x="3095" y="454"/>
                    </a:cubicBezTo>
                    <a:cubicBezTo>
                      <a:pt x="2902" y="420"/>
                      <a:pt x="2710" y="378"/>
                      <a:pt x="2516" y="346"/>
                    </a:cubicBezTo>
                    <a:cubicBezTo>
                      <a:pt x="2422" y="331"/>
                      <a:pt x="2326" y="315"/>
                      <a:pt x="2231" y="309"/>
                    </a:cubicBezTo>
                    <a:cubicBezTo>
                      <a:pt x="2122" y="301"/>
                      <a:pt x="2013" y="295"/>
                      <a:pt x="1905" y="290"/>
                    </a:cubicBezTo>
                    <a:cubicBezTo>
                      <a:pt x="1706" y="282"/>
                      <a:pt x="1508" y="282"/>
                      <a:pt x="1310" y="278"/>
                    </a:cubicBezTo>
                    <a:cubicBezTo>
                      <a:pt x="1144" y="272"/>
                      <a:pt x="978" y="263"/>
                      <a:pt x="812" y="263"/>
                    </a:cubicBezTo>
                    <a:cubicBezTo>
                      <a:pt x="781" y="263"/>
                      <a:pt x="749" y="263"/>
                      <a:pt x="718" y="264"/>
                    </a:cubicBezTo>
                    <a:cubicBezTo>
                      <a:pt x="611" y="267"/>
                      <a:pt x="507" y="274"/>
                      <a:pt x="402" y="287"/>
                    </a:cubicBezTo>
                    <a:cubicBezTo>
                      <a:pt x="355" y="291"/>
                      <a:pt x="310" y="302"/>
                      <a:pt x="263" y="311"/>
                    </a:cubicBezTo>
                    <a:cubicBezTo>
                      <a:pt x="250" y="313"/>
                      <a:pt x="238" y="317"/>
                      <a:pt x="225" y="319"/>
                    </a:cubicBezTo>
                    <a:cubicBezTo>
                      <a:pt x="211" y="316"/>
                      <a:pt x="197" y="313"/>
                      <a:pt x="183" y="313"/>
                    </a:cubicBezTo>
                    <a:cubicBezTo>
                      <a:pt x="180" y="313"/>
                      <a:pt x="178" y="313"/>
                      <a:pt x="176" y="313"/>
                    </a:cubicBezTo>
                    <a:cubicBezTo>
                      <a:pt x="74" y="321"/>
                      <a:pt x="1" y="410"/>
                      <a:pt x="5" y="511"/>
                    </a:cubicBezTo>
                    <a:cubicBezTo>
                      <a:pt x="11" y="631"/>
                      <a:pt x="25" y="750"/>
                      <a:pt x="33" y="869"/>
                    </a:cubicBezTo>
                    <a:cubicBezTo>
                      <a:pt x="41" y="1012"/>
                      <a:pt x="48" y="1153"/>
                      <a:pt x="51" y="1295"/>
                    </a:cubicBezTo>
                    <a:cubicBezTo>
                      <a:pt x="51" y="1294"/>
                      <a:pt x="52" y="1294"/>
                      <a:pt x="52" y="1292"/>
                    </a:cubicBezTo>
                    <a:lnTo>
                      <a:pt x="52" y="1292"/>
                    </a:lnTo>
                    <a:cubicBezTo>
                      <a:pt x="53" y="1632"/>
                      <a:pt x="42" y="1971"/>
                      <a:pt x="53" y="2310"/>
                    </a:cubicBezTo>
                    <a:cubicBezTo>
                      <a:pt x="59" y="2477"/>
                      <a:pt x="82" y="2644"/>
                      <a:pt x="103" y="2809"/>
                    </a:cubicBezTo>
                    <a:cubicBezTo>
                      <a:pt x="122" y="2967"/>
                      <a:pt x="138" y="3126"/>
                      <a:pt x="159" y="3284"/>
                    </a:cubicBezTo>
                    <a:cubicBezTo>
                      <a:pt x="158" y="3284"/>
                      <a:pt x="158" y="3283"/>
                      <a:pt x="158" y="3282"/>
                    </a:cubicBezTo>
                    <a:lnTo>
                      <a:pt x="158" y="3282"/>
                    </a:lnTo>
                    <a:cubicBezTo>
                      <a:pt x="159" y="3294"/>
                      <a:pt x="161" y="3305"/>
                      <a:pt x="162" y="3316"/>
                    </a:cubicBezTo>
                    <a:cubicBezTo>
                      <a:pt x="162" y="3313"/>
                      <a:pt x="162" y="3309"/>
                      <a:pt x="162" y="3306"/>
                    </a:cubicBezTo>
                    <a:lnTo>
                      <a:pt x="162" y="3306"/>
                    </a:lnTo>
                    <a:cubicBezTo>
                      <a:pt x="171" y="3377"/>
                      <a:pt x="181" y="3448"/>
                      <a:pt x="190" y="3519"/>
                    </a:cubicBezTo>
                    <a:lnTo>
                      <a:pt x="190" y="3519"/>
                    </a:lnTo>
                    <a:cubicBezTo>
                      <a:pt x="190" y="3512"/>
                      <a:pt x="189" y="3505"/>
                      <a:pt x="188" y="3498"/>
                    </a:cubicBezTo>
                    <a:lnTo>
                      <a:pt x="188" y="3498"/>
                    </a:lnTo>
                    <a:cubicBezTo>
                      <a:pt x="227" y="3782"/>
                      <a:pt x="296" y="4062"/>
                      <a:pt x="359" y="4341"/>
                    </a:cubicBezTo>
                    <a:cubicBezTo>
                      <a:pt x="422" y="4621"/>
                      <a:pt x="494" y="4896"/>
                      <a:pt x="579" y="5170"/>
                    </a:cubicBezTo>
                    <a:cubicBezTo>
                      <a:pt x="640" y="5363"/>
                      <a:pt x="721" y="5550"/>
                      <a:pt x="799" y="5738"/>
                    </a:cubicBezTo>
                    <a:cubicBezTo>
                      <a:pt x="870" y="5912"/>
                      <a:pt x="933" y="6087"/>
                      <a:pt x="997" y="6263"/>
                    </a:cubicBezTo>
                    <a:cubicBezTo>
                      <a:pt x="1137" y="6649"/>
                      <a:pt x="1322" y="7023"/>
                      <a:pt x="1548" y="7367"/>
                    </a:cubicBezTo>
                    <a:cubicBezTo>
                      <a:pt x="1665" y="7543"/>
                      <a:pt x="1786" y="7717"/>
                      <a:pt x="1906" y="7892"/>
                    </a:cubicBezTo>
                    <a:cubicBezTo>
                      <a:pt x="2013" y="8049"/>
                      <a:pt x="2127" y="8203"/>
                      <a:pt x="2244" y="8354"/>
                    </a:cubicBezTo>
                    <a:cubicBezTo>
                      <a:pt x="2314" y="8443"/>
                      <a:pt x="2384" y="8531"/>
                      <a:pt x="2454" y="8621"/>
                    </a:cubicBezTo>
                    <a:cubicBezTo>
                      <a:pt x="2511" y="8693"/>
                      <a:pt x="2567" y="8767"/>
                      <a:pt x="2629" y="8836"/>
                    </a:cubicBezTo>
                    <a:cubicBezTo>
                      <a:pt x="2767" y="8992"/>
                      <a:pt x="2908" y="9145"/>
                      <a:pt x="3048" y="9301"/>
                    </a:cubicBezTo>
                    <a:cubicBezTo>
                      <a:pt x="3181" y="9447"/>
                      <a:pt x="3312" y="9595"/>
                      <a:pt x="3453" y="9733"/>
                    </a:cubicBezTo>
                    <a:cubicBezTo>
                      <a:pt x="3594" y="9869"/>
                      <a:pt x="3742" y="9998"/>
                      <a:pt x="3900" y="10116"/>
                    </a:cubicBezTo>
                    <a:cubicBezTo>
                      <a:pt x="4060" y="10236"/>
                      <a:pt x="4225" y="10351"/>
                      <a:pt x="4399" y="10448"/>
                    </a:cubicBezTo>
                    <a:cubicBezTo>
                      <a:pt x="4582" y="10551"/>
                      <a:pt x="4767" y="10646"/>
                      <a:pt x="4957" y="10734"/>
                    </a:cubicBezTo>
                    <a:cubicBezTo>
                      <a:pt x="5143" y="10822"/>
                      <a:pt x="5332" y="10903"/>
                      <a:pt x="5524" y="10976"/>
                    </a:cubicBezTo>
                    <a:cubicBezTo>
                      <a:pt x="5700" y="11042"/>
                      <a:pt x="5877" y="11110"/>
                      <a:pt x="6056" y="11166"/>
                    </a:cubicBezTo>
                    <a:cubicBezTo>
                      <a:pt x="6440" y="11287"/>
                      <a:pt x="6831" y="11391"/>
                      <a:pt x="7230" y="11452"/>
                    </a:cubicBezTo>
                    <a:cubicBezTo>
                      <a:pt x="7439" y="11484"/>
                      <a:pt x="7648" y="11511"/>
                      <a:pt x="7859" y="11524"/>
                    </a:cubicBezTo>
                    <a:cubicBezTo>
                      <a:pt x="7948" y="11530"/>
                      <a:pt x="8036" y="11531"/>
                      <a:pt x="8125" y="11532"/>
                    </a:cubicBezTo>
                    <a:cubicBezTo>
                      <a:pt x="8212" y="11533"/>
                      <a:pt x="8299" y="11534"/>
                      <a:pt x="8386" y="11534"/>
                    </a:cubicBezTo>
                    <a:cubicBezTo>
                      <a:pt x="8407" y="11534"/>
                      <a:pt x="8427" y="11534"/>
                      <a:pt x="8448" y="11534"/>
                    </a:cubicBezTo>
                    <a:cubicBezTo>
                      <a:pt x="8505" y="11533"/>
                      <a:pt x="8563" y="11532"/>
                      <a:pt x="8620" y="11530"/>
                    </a:cubicBezTo>
                    <a:cubicBezTo>
                      <a:pt x="8660" y="11528"/>
                      <a:pt x="8702" y="11527"/>
                      <a:pt x="8742" y="11526"/>
                    </a:cubicBezTo>
                    <a:cubicBezTo>
                      <a:pt x="8830" y="11522"/>
                      <a:pt x="8918" y="11512"/>
                      <a:pt x="9007" y="11506"/>
                    </a:cubicBezTo>
                    <a:cubicBezTo>
                      <a:pt x="9039" y="11503"/>
                      <a:pt x="9071" y="11501"/>
                      <a:pt x="9103" y="11499"/>
                    </a:cubicBezTo>
                    <a:cubicBezTo>
                      <a:pt x="9118" y="11526"/>
                      <a:pt x="9138" y="11550"/>
                      <a:pt x="9165" y="11566"/>
                    </a:cubicBezTo>
                    <a:cubicBezTo>
                      <a:pt x="9210" y="11626"/>
                      <a:pt x="9253" y="11688"/>
                      <a:pt x="9301" y="11746"/>
                    </a:cubicBezTo>
                    <a:cubicBezTo>
                      <a:pt x="9361" y="11818"/>
                      <a:pt x="9426" y="11885"/>
                      <a:pt x="9491" y="11954"/>
                    </a:cubicBezTo>
                    <a:cubicBezTo>
                      <a:pt x="9629" y="12116"/>
                      <a:pt x="9750" y="12291"/>
                      <a:pt x="9874" y="12466"/>
                    </a:cubicBezTo>
                    <a:cubicBezTo>
                      <a:pt x="9947" y="12571"/>
                      <a:pt x="10019" y="12678"/>
                      <a:pt x="10093" y="12784"/>
                    </a:cubicBezTo>
                    <a:cubicBezTo>
                      <a:pt x="10166" y="12888"/>
                      <a:pt x="10244" y="12990"/>
                      <a:pt x="10317" y="13094"/>
                    </a:cubicBezTo>
                    <a:cubicBezTo>
                      <a:pt x="10353" y="13146"/>
                      <a:pt x="10387" y="13200"/>
                      <a:pt x="10418" y="13255"/>
                    </a:cubicBezTo>
                    <a:cubicBezTo>
                      <a:pt x="10421" y="13263"/>
                      <a:pt x="10425" y="13270"/>
                      <a:pt x="10428" y="13277"/>
                    </a:cubicBezTo>
                    <a:cubicBezTo>
                      <a:pt x="10454" y="13358"/>
                      <a:pt x="10474" y="13440"/>
                      <a:pt x="10502" y="13519"/>
                    </a:cubicBezTo>
                    <a:cubicBezTo>
                      <a:pt x="10533" y="13604"/>
                      <a:pt x="10567" y="13687"/>
                      <a:pt x="10599" y="13772"/>
                    </a:cubicBezTo>
                    <a:cubicBezTo>
                      <a:pt x="10599" y="13771"/>
                      <a:pt x="10597" y="13768"/>
                      <a:pt x="10597" y="13767"/>
                    </a:cubicBezTo>
                    <a:lnTo>
                      <a:pt x="10597" y="13767"/>
                    </a:lnTo>
                    <a:cubicBezTo>
                      <a:pt x="10621" y="13835"/>
                      <a:pt x="10642" y="13903"/>
                      <a:pt x="10660" y="13973"/>
                    </a:cubicBezTo>
                    <a:cubicBezTo>
                      <a:pt x="10677" y="14059"/>
                      <a:pt x="10690" y="14145"/>
                      <a:pt x="10700" y="14233"/>
                    </a:cubicBezTo>
                    <a:cubicBezTo>
                      <a:pt x="10731" y="14594"/>
                      <a:pt x="10733" y="14958"/>
                      <a:pt x="10724" y="15321"/>
                    </a:cubicBezTo>
                    <a:cubicBezTo>
                      <a:pt x="10720" y="15502"/>
                      <a:pt x="10712" y="15682"/>
                      <a:pt x="10707" y="15862"/>
                    </a:cubicBezTo>
                    <a:cubicBezTo>
                      <a:pt x="10701" y="16049"/>
                      <a:pt x="10697" y="16235"/>
                      <a:pt x="10690" y="16421"/>
                    </a:cubicBezTo>
                    <a:cubicBezTo>
                      <a:pt x="10691" y="16413"/>
                      <a:pt x="10691" y="16404"/>
                      <a:pt x="10692" y="16396"/>
                    </a:cubicBezTo>
                    <a:lnTo>
                      <a:pt x="10692" y="16396"/>
                    </a:lnTo>
                    <a:cubicBezTo>
                      <a:pt x="10676" y="16721"/>
                      <a:pt x="10653" y="17046"/>
                      <a:pt x="10637" y="17370"/>
                    </a:cubicBezTo>
                    <a:cubicBezTo>
                      <a:pt x="10623" y="17692"/>
                      <a:pt x="10617" y="18013"/>
                      <a:pt x="10603" y="18334"/>
                    </a:cubicBezTo>
                    <a:lnTo>
                      <a:pt x="10603" y="18331"/>
                    </a:lnTo>
                    <a:cubicBezTo>
                      <a:pt x="10602" y="18347"/>
                      <a:pt x="10602" y="18363"/>
                      <a:pt x="10601" y="18379"/>
                    </a:cubicBezTo>
                    <a:cubicBezTo>
                      <a:pt x="10599" y="18404"/>
                      <a:pt x="10596" y="18430"/>
                      <a:pt x="10597" y="18457"/>
                    </a:cubicBezTo>
                    <a:cubicBezTo>
                      <a:pt x="10597" y="18472"/>
                      <a:pt x="10596" y="18486"/>
                      <a:pt x="10596" y="18502"/>
                    </a:cubicBezTo>
                    <a:cubicBezTo>
                      <a:pt x="10596" y="18497"/>
                      <a:pt x="10596" y="18492"/>
                      <a:pt x="10596" y="18486"/>
                    </a:cubicBezTo>
                    <a:cubicBezTo>
                      <a:pt x="10596" y="18491"/>
                      <a:pt x="10596" y="18496"/>
                      <a:pt x="10595" y="18500"/>
                    </a:cubicBezTo>
                    <a:lnTo>
                      <a:pt x="10595" y="18496"/>
                    </a:lnTo>
                    <a:cubicBezTo>
                      <a:pt x="10575" y="18889"/>
                      <a:pt x="10554" y="19281"/>
                      <a:pt x="10526" y="19673"/>
                    </a:cubicBezTo>
                    <a:cubicBezTo>
                      <a:pt x="10514" y="19861"/>
                      <a:pt x="10491" y="20047"/>
                      <a:pt x="10476" y="20234"/>
                    </a:cubicBezTo>
                    <a:cubicBezTo>
                      <a:pt x="10460" y="20434"/>
                      <a:pt x="10448" y="20634"/>
                      <a:pt x="10436" y="20834"/>
                    </a:cubicBezTo>
                    <a:cubicBezTo>
                      <a:pt x="10424" y="21036"/>
                      <a:pt x="10410" y="21239"/>
                      <a:pt x="10392" y="21441"/>
                    </a:cubicBezTo>
                    <a:cubicBezTo>
                      <a:pt x="10382" y="21537"/>
                      <a:pt x="10374" y="21633"/>
                      <a:pt x="10369" y="21728"/>
                    </a:cubicBezTo>
                    <a:cubicBezTo>
                      <a:pt x="10363" y="21817"/>
                      <a:pt x="10353" y="21909"/>
                      <a:pt x="10357" y="21998"/>
                    </a:cubicBezTo>
                    <a:cubicBezTo>
                      <a:pt x="10360" y="22052"/>
                      <a:pt x="10386" y="22100"/>
                      <a:pt x="10425" y="22133"/>
                    </a:cubicBezTo>
                    <a:cubicBezTo>
                      <a:pt x="10435" y="22176"/>
                      <a:pt x="10461" y="22215"/>
                      <a:pt x="10498" y="22243"/>
                    </a:cubicBezTo>
                    <a:cubicBezTo>
                      <a:pt x="10531" y="22268"/>
                      <a:pt x="10571" y="22281"/>
                      <a:pt x="10612" y="22281"/>
                    </a:cubicBezTo>
                    <a:cubicBezTo>
                      <a:pt x="10613" y="22281"/>
                      <a:pt x="10615" y="22281"/>
                      <a:pt x="10617" y="22281"/>
                    </a:cubicBezTo>
                    <a:cubicBezTo>
                      <a:pt x="10635" y="22279"/>
                      <a:pt x="10653" y="22276"/>
                      <a:pt x="10672" y="22271"/>
                    </a:cubicBezTo>
                    <a:cubicBezTo>
                      <a:pt x="10713" y="22270"/>
                      <a:pt x="10754" y="22265"/>
                      <a:pt x="10794" y="22261"/>
                    </a:cubicBezTo>
                    <a:cubicBezTo>
                      <a:pt x="10840" y="22257"/>
                      <a:pt x="10883" y="22253"/>
                      <a:pt x="10928" y="22251"/>
                    </a:cubicBezTo>
                    <a:cubicBezTo>
                      <a:pt x="10957" y="22250"/>
                      <a:pt x="10986" y="22250"/>
                      <a:pt x="11015" y="22250"/>
                    </a:cubicBezTo>
                    <a:cubicBezTo>
                      <a:pt x="11094" y="22250"/>
                      <a:pt x="11173" y="22252"/>
                      <a:pt x="11251" y="22252"/>
                    </a:cubicBezTo>
                    <a:cubicBezTo>
                      <a:pt x="11312" y="22252"/>
                      <a:pt x="11372" y="22251"/>
                      <a:pt x="11432" y="22247"/>
                    </a:cubicBezTo>
                    <a:cubicBezTo>
                      <a:pt x="11511" y="22244"/>
                      <a:pt x="11591" y="22242"/>
                      <a:pt x="11670" y="22242"/>
                    </a:cubicBezTo>
                    <a:cubicBezTo>
                      <a:pt x="11718" y="22242"/>
                      <a:pt x="11766" y="22243"/>
                      <a:pt x="11814" y="22244"/>
                    </a:cubicBezTo>
                    <a:cubicBezTo>
                      <a:pt x="11823" y="22240"/>
                      <a:pt x="11833" y="22239"/>
                      <a:pt x="11845" y="22238"/>
                    </a:cubicBezTo>
                    <a:cubicBezTo>
                      <a:pt x="11876" y="22236"/>
                      <a:pt x="11906" y="22236"/>
                      <a:pt x="11938" y="22236"/>
                    </a:cubicBezTo>
                    <a:cubicBezTo>
                      <a:pt x="11945" y="22236"/>
                      <a:pt x="11953" y="22235"/>
                      <a:pt x="11961" y="22235"/>
                    </a:cubicBezTo>
                    <a:cubicBezTo>
                      <a:pt x="11965" y="22235"/>
                      <a:pt x="11969" y="22236"/>
                      <a:pt x="11973" y="22236"/>
                    </a:cubicBezTo>
                    <a:cubicBezTo>
                      <a:pt x="11998" y="22234"/>
                      <a:pt x="12023" y="22231"/>
                      <a:pt x="12048" y="22230"/>
                    </a:cubicBezTo>
                    <a:cubicBezTo>
                      <a:pt x="12098" y="22228"/>
                      <a:pt x="12148" y="22227"/>
                      <a:pt x="12198" y="22226"/>
                    </a:cubicBezTo>
                    <a:lnTo>
                      <a:pt x="12199" y="22226"/>
                    </a:lnTo>
                    <a:cubicBezTo>
                      <a:pt x="12219" y="22224"/>
                      <a:pt x="12238" y="22224"/>
                      <a:pt x="12258" y="22224"/>
                    </a:cubicBezTo>
                    <a:cubicBezTo>
                      <a:pt x="12257" y="22208"/>
                      <a:pt x="12258" y="22194"/>
                      <a:pt x="12259" y="22179"/>
                    </a:cubicBezTo>
                    <a:cubicBezTo>
                      <a:pt x="12260" y="22151"/>
                      <a:pt x="12261" y="22125"/>
                      <a:pt x="12262" y="22098"/>
                    </a:cubicBezTo>
                    <a:cubicBezTo>
                      <a:pt x="12262" y="22087"/>
                      <a:pt x="12263" y="22075"/>
                      <a:pt x="12263" y="22062"/>
                    </a:cubicBezTo>
                    <a:cubicBezTo>
                      <a:pt x="12265" y="22058"/>
                      <a:pt x="12265" y="22053"/>
                      <a:pt x="12265" y="22047"/>
                    </a:cubicBezTo>
                    <a:cubicBezTo>
                      <a:pt x="12266" y="22039"/>
                      <a:pt x="12267" y="22032"/>
                      <a:pt x="12268" y="22024"/>
                    </a:cubicBezTo>
                    <a:cubicBezTo>
                      <a:pt x="12270" y="22007"/>
                      <a:pt x="12274" y="21990"/>
                      <a:pt x="12281" y="21976"/>
                    </a:cubicBezTo>
                    <a:cubicBezTo>
                      <a:pt x="12278" y="21973"/>
                      <a:pt x="12275" y="21971"/>
                      <a:pt x="12273" y="21967"/>
                    </a:cubicBezTo>
                    <a:cubicBezTo>
                      <a:pt x="12271" y="21857"/>
                      <a:pt x="12275" y="21747"/>
                      <a:pt x="12277" y="21637"/>
                    </a:cubicBezTo>
                    <a:cubicBezTo>
                      <a:pt x="12282" y="21438"/>
                      <a:pt x="12287" y="21239"/>
                      <a:pt x="12290" y="21040"/>
                    </a:cubicBezTo>
                    <a:cubicBezTo>
                      <a:pt x="12293" y="20845"/>
                      <a:pt x="12293" y="20652"/>
                      <a:pt x="12303" y="20459"/>
                    </a:cubicBezTo>
                    <a:cubicBezTo>
                      <a:pt x="12324" y="20066"/>
                      <a:pt x="12337" y="19672"/>
                      <a:pt x="12355" y="19279"/>
                    </a:cubicBezTo>
                    <a:cubicBezTo>
                      <a:pt x="12364" y="19076"/>
                      <a:pt x="12370" y="18874"/>
                      <a:pt x="12380" y="18672"/>
                    </a:cubicBezTo>
                    <a:cubicBezTo>
                      <a:pt x="12389" y="18485"/>
                      <a:pt x="12401" y="18300"/>
                      <a:pt x="12406" y="18114"/>
                    </a:cubicBezTo>
                    <a:cubicBezTo>
                      <a:pt x="12418" y="17716"/>
                      <a:pt x="12445" y="17317"/>
                      <a:pt x="12469" y="16919"/>
                    </a:cubicBezTo>
                    <a:lnTo>
                      <a:pt x="12469" y="16919"/>
                    </a:lnTo>
                    <a:cubicBezTo>
                      <a:pt x="12469" y="16927"/>
                      <a:pt x="12468" y="16935"/>
                      <a:pt x="12468" y="16943"/>
                    </a:cubicBezTo>
                    <a:cubicBezTo>
                      <a:pt x="12482" y="16745"/>
                      <a:pt x="12506" y="16549"/>
                      <a:pt x="12522" y="16352"/>
                    </a:cubicBezTo>
                    <a:cubicBezTo>
                      <a:pt x="12539" y="16153"/>
                      <a:pt x="12561" y="15955"/>
                      <a:pt x="12587" y="15756"/>
                    </a:cubicBezTo>
                    <a:cubicBezTo>
                      <a:pt x="12611" y="15565"/>
                      <a:pt x="12633" y="15374"/>
                      <a:pt x="12649" y="15183"/>
                    </a:cubicBezTo>
                    <a:cubicBezTo>
                      <a:pt x="12657" y="15087"/>
                      <a:pt x="12665" y="14991"/>
                      <a:pt x="12681" y="14896"/>
                    </a:cubicBezTo>
                    <a:cubicBezTo>
                      <a:pt x="12696" y="14802"/>
                      <a:pt x="12713" y="14708"/>
                      <a:pt x="12722" y="14614"/>
                    </a:cubicBezTo>
                    <a:cubicBezTo>
                      <a:pt x="12740" y="14425"/>
                      <a:pt x="12776" y="14241"/>
                      <a:pt x="12808" y="14054"/>
                    </a:cubicBezTo>
                    <a:cubicBezTo>
                      <a:pt x="12824" y="13959"/>
                      <a:pt x="12834" y="13865"/>
                      <a:pt x="12847" y="13770"/>
                    </a:cubicBezTo>
                    <a:cubicBezTo>
                      <a:pt x="12860" y="13674"/>
                      <a:pt x="12877" y="13576"/>
                      <a:pt x="12895" y="13481"/>
                    </a:cubicBezTo>
                    <a:lnTo>
                      <a:pt x="12893" y="13481"/>
                    </a:lnTo>
                    <a:cubicBezTo>
                      <a:pt x="12905" y="13428"/>
                      <a:pt x="12919" y="13377"/>
                      <a:pt x="12935" y="13325"/>
                    </a:cubicBezTo>
                    <a:cubicBezTo>
                      <a:pt x="12943" y="13302"/>
                      <a:pt x="12953" y="13281"/>
                      <a:pt x="12962" y="13260"/>
                    </a:cubicBezTo>
                    <a:cubicBezTo>
                      <a:pt x="12994" y="13197"/>
                      <a:pt x="13028" y="13135"/>
                      <a:pt x="13060" y="13072"/>
                    </a:cubicBezTo>
                    <a:cubicBezTo>
                      <a:pt x="13092" y="13012"/>
                      <a:pt x="13116" y="12947"/>
                      <a:pt x="13146" y="12885"/>
                    </a:cubicBezTo>
                    <a:cubicBezTo>
                      <a:pt x="13182" y="12815"/>
                      <a:pt x="13223" y="12749"/>
                      <a:pt x="13265" y="12682"/>
                    </a:cubicBezTo>
                    <a:cubicBezTo>
                      <a:pt x="13275" y="12668"/>
                      <a:pt x="13285" y="12654"/>
                      <a:pt x="13294" y="12639"/>
                    </a:cubicBezTo>
                    <a:cubicBezTo>
                      <a:pt x="13301" y="12628"/>
                      <a:pt x="13309" y="12618"/>
                      <a:pt x="13317" y="12609"/>
                    </a:cubicBezTo>
                    <a:cubicBezTo>
                      <a:pt x="13358" y="12558"/>
                      <a:pt x="13401" y="12507"/>
                      <a:pt x="13442" y="12456"/>
                    </a:cubicBezTo>
                    <a:cubicBezTo>
                      <a:pt x="13528" y="12347"/>
                      <a:pt x="13608" y="12234"/>
                      <a:pt x="13689" y="12122"/>
                    </a:cubicBezTo>
                    <a:cubicBezTo>
                      <a:pt x="13732" y="12064"/>
                      <a:pt x="13773" y="12005"/>
                      <a:pt x="13814" y="11947"/>
                    </a:cubicBezTo>
                    <a:cubicBezTo>
                      <a:pt x="13836" y="11918"/>
                      <a:pt x="13859" y="11890"/>
                      <a:pt x="13881" y="11861"/>
                    </a:cubicBezTo>
                    <a:cubicBezTo>
                      <a:pt x="13934" y="11854"/>
                      <a:pt x="13987" y="11846"/>
                      <a:pt x="14039" y="11839"/>
                    </a:cubicBezTo>
                    <a:cubicBezTo>
                      <a:pt x="14220" y="11814"/>
                      <a:pt x="14398" y="11787"/>
                      <a:pt x="14577" y="11750"/>
                    </a:cubicBezTo>
                    <a:cubicBezTo>
                      <a:pt x="14675" y="11731"/>
                      <a:pt x="14776" y="11711"/>
                      <a:pt x="14875" y="11690"/>
                    </a:cubicBezTo>
                    <a:cubicBezTo>
                      <a:pt x="14969" y="11668"/>
                      <a:pt x="15065" y="11647"/>
                      <a:pt x="15156" y="11618"/>
                    </a:cubicBezTo>
                    <a:cubicBezTo>
                      <a:pt x="15337" y="11557"/>
                      <a:pt x="15510" y="11479"/>
                      <a:pt x="15688" y="11408"/>
                    </a:cubicBezTo>
                    <a:lnTo>
                      <a:pt x="15688" y="11408"/>
                    </a:lnTo>
                    <a:cubicBezTo>
                      <a:pt x="15687" y="11408"/>
                      <a:pt x="15687" y="11408"/>
                      <a:pt x="15686" y="11408"/>
                    </a:cubicBezTo>
                    <a:cubicBezTo>
                      <a:pt x="15687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8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89" y="11408"/>
                      <a:pt x="15690" y="11408"/>
                    </a:cubicBezTo>
                    <a:lnTo>
                      <a:pt x="15690" y="11408"/>
                    </a:lnTo>
                    <a:cubicBezTo>
                      <a:pt x="15689" y="11408"/>
                      <a:pt x="15689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90" y="11407"/>
                      <a:pt x="15690" y="11407"/>
                    </a:cubicBezTo>
                    <a:lnTo>
                      <a:pt x="15690" y="11407"/>
                    </a:lnTo>
                    <a:cubicBezTo>
                      <a:pt x="15690" y="11407"/>
                      <a:pt x="15690" y="11407"/>
                      <a:pt x="15690" y="11408"/>
                    </a:cubicBezTo>
                    <a:lnTo>
                      <a:pt x="15690" y="11408"/>
                    </a:lnTo>
                    <a:cubicBezTo>
                      <a:pt x="15691" y="11407"/>
                      <a:pt x="15692" y="11407"/>
                      <a:pt x="15693" y="11407"/>
                    </a:cubicBezTo>
                    <a:lnTo>
                      <a:pt x="15708" y="11401"/>
                    </a:lnTo>
                    <a:lnTo>
                      <a:pt x="15708" y="11401"/>
                    </a:lnTo>
                    <a:cubicBezTo>
                      <a:pt x="15882" y="11338"/>
                      <a:pt x="16057" y="11281"/>
                      <a:pt x="16227" y="11208"/>
                    </a:cubicBezTo>
                    <a:cubicBezTo>
                      <a:pt x="16397" y="11134"/>
                      <a:pt x="16564" y="11050"/>
                      <a:pt x="16730" y="10968"/>
                    </a:cubicBezTo>
                    <a:cubicBezTo>
                      <a:pt x="16910" y="10878"/>
                      <a:pt x="17089" y="10783"/>
                      <a:pt x="17262" y="10679"/>
                    </a:cubicBezTo>
                    <a:cubicBezTo>
                      <a:pt x="17434" y="10575"/>
                      <a:pt x="17608" y="10472"/>
                      <a:pt x="17774" y="10357"/>
                    </a:cubicBezTo>
                    <a:cubicBezTo>
                      <a:pt x="17856" y="10301"/>
                      <a:pt x="17938" y="10245"/>
                      <a:pt x="18020" y="10187"/>
                    </a:cubicBezTo>
                    <a:cubicBezTo>
                      <a:pt x="18099" y="10131"/>
                      <a:pt x="18179" y="10075"/>
                      <a:pt x="18253" y="10012"/>
                    </a:cubicBezTo>
                    <a:cubicBezTo>
                      <a:pt x="18407" y="9883"/>
                      <a:pt x="18559" y="9750"/>
                      <a:pt x="18703" y="9610"/>
                    </a:cubicBezTo>
                    <a:cubicBezTo>
                      <a:pt x="18853" y="9464"/>
                      <a:pt x="18996" y="9315"/>
                      <a:pt x="19135" y="9159"/>
                    </a:cubicBezTo>
                    <a:cubicBezTo>
                      <a:pt x="19200" y="9085"/>
                      <a:pt x="19264" y="9008"/>
                      <a:pt x="19324" y="8930"/>
                    </a:cubicBezTo>
                    <a:cubicBezTo>
                      <a:pt x="19385" y="8854"/>
                      <a:pt x="19446" y="8777"/>
                      <a:pt x="19502" y="8698"/>
                    </a:cubicBezTo>
                    <a:cubicBezTo>
                      <a:pt x="19559" y="8617"/>
                      <a:pt x="19615" y="8537"/>
                      <a:pt x="19666" y="8452"/>
                    </a:cubicBezTo>
                    <a:cubicBezTo>
                      <a:pt x="19721" y="8362"/>
                      <a:pt x="19777" y="8272"/>
                      <a:pt x="19832" y="8183"/>
                    </a:cubicBezTo>
                    <a:cubicBezTo>
                      <a:pt x="19935" y="8018"/>
                      <a:pt x="20031" y="7849"/>
                      <a:pt x="20125" y="7678"/>
                    </a:cubicBezTo>
                    <a:cubicBezTo>
                      <a:pt x="20221" y="7503"/>
                      <a:pt x="20313" y="7326"/>
                      <a:pt x="20399" y="7144"/>
                    </a:cubicBezTo>
                    <a:cubicBezTo>
                      <a:pt x="20439" y="7060"/>
                      <a:pt x="20472" y="6971"/>
                      <a:pt x="20509" y="6884"/>
                    </a:cubicBezTo>
                    <a:cubicBezTo>
                      <a:pt x="20548" y="6791"/>
                      <a:pt x="20590" y="6698"/>
                      <a:pt x="20623" y="6602"/>
                    </a:cubicBezTo>
                    <a:cubicBezTo>
                      <a:pt x="20690" y="6421"/>
                      <a:pt x="20755" y="6236"/>
                      <a:pt x="20807" y="6050"/>
                    </a:cubicBezTo>
                    <a:cubicBezTo>
                      <a:pt x="20862" y="5860"/>
                      <a:pt x="20910" y="5668"/>
                      <a:pt x="20955" y="5476"/>
                    </a:cubicBezTo>
                    <a:cubicBezTo>
                      <a:pt x="21000" y="5283"/>
                      <a:pt x="21033" y="5088"/>
                      <a:pt x="21051" y="4891"/>
                    </a:cubicBezTo>
                    <a:cubicBezTo>
                      <a:pt x="21069" y="4685"/>
                      <a:pt x="21081" y="4477"/>
                      <a:pt x="21093" y="4270"/>
                    </a:cubicBezTo>
                    <a:cubicBezTo>
                      <a:pt x="21104" y="4081"/>
                      <a:pt x="21120" y="3892"/>
                      <a:pt x="21117" y="3704"/>
                    </a:cubicBezTo>
                    <a:cubicBezTo>
                      <a:pt x="21115" y="3503"/>
                      <a:pt x="21112" y="3303"/>
                      <a:pt x="21114" y="3102"/>
                    </a:cubicBezTo>
                    <a:lnTo>
                      <a:pt x="21114" y="3102"/>
                    </a:lnTo>
                    <a:cubicBezTo>
                      <a:pt x="21113" y="3110"/>
                      <a:pt x="21114" y="3118"/>
                      <a:pt x="21113" y="3126"/>
                    </a:cubicBezTo>
                    <a:cubicBezTo>
                      <a:pt x="21116" y="2961"/>
                      <a:pt x="21118" y="2797"/>
                      <a:pt x="21113" y="2632"/>
                    </a:cubicBezTo>
                    <a:cubicBezTo>
                      <a:pt x="21107" y="2425"/>
                      <a:pt x="21098" y="2217"/>
                      <a:pt x="21094" y="2010"/>
                    </a:cubicBezTo>
                    <a:cubicBezTo>
                      <a:pt x="21090" y="1815"/>
                      <a:pt x="21068" y="1619"/>
                      <a:pt x="21032" y="1428"/>
                    </a:cubicBezTo>
                    <a:cubicBezTo>
                      <a:pt x="20994" y="1228"/>
                      <a:pt x="20965" y="1028"/>
                      <a:pt x="20932" y="827"/>
                    </a:cubicBezTo>
                    <a:cubicBezTo>
                      <a:pt x="20901" y="639"/>
                      <a:pt x="20843" y="458"/>
                      <a:pt x="20796" y="274"/>
                    </a:cubicBezTo>
                    <a:cubicBezTo>
                      <a:pt x="20783" y="218"/>
                      <a:pt x="20774" y="158"/>
                      <a:pt x="20741" y="111"/>
                    </a:cubicBezTo>
                    <a:cubicBezTo>
                      <a:pt x="20712" y="46"/>
                      <a:pt x="20648" y="1"/>
                      <a:pt x="20576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3" name="Google Shape;4443;p57"/>
            <p:cNvGrpSpPr/>
            <p:nvPr/>
          </p:nvGrpSpPr>
          <p:grpSpPr>
            <a:xfrm flipH="1">
              <a:off x="657073" y="3985209"/>
              <a:ext cx="3396632" cy="1280297"/>
              <a:chOff x="1891133" y="3836703"/>
              <a:chExt cx="3037046" cy="1144860"/>
            </a:xfrm>
          </p:grpSpPr>
          <p:sp>
            <p:nvSpPr>
              <p:cNvPr id="4444" name="Google Shape;4444;p57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7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7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57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8" name="Google Shape;4448;p57"/>
            <p:cNvGrpSpPr/>
            <p:nvPr/>
          </p:nvGrpSpPr>
          <p:grpSpPr>
            <a:xfrm>
              <a:off x="2967316" y="4329171"/>
              <a:ext cx="836047" cy="548657"/>
              <a:chOff x="3633232" y="4237569"/>
              <a:chExt cx="881720" cy="576866"/>
            </a:xfrm>
          </p:grpSpPr>
          <p:grpSp>
            <p:nvGrpSpPr>
              <p:cNvPr id="4449" name="Google Shape;4449;p57"/>
              <p:cNvGrpSpPr/>
              <p:nvPr/>
            </p:nvGrpSpPr>
            <p:grpSpPr>
              <a:xfrm flipH="1">
                <a:off x="3838576" y="4237569"/>
                <a:ext cx="676375" cy="432430"/>
                <a:chOff x="8009588" y="2163100"/>
                <a:chExt cx="270550" cy="172125"/>
              </a:xfrm>
            </p:grpSpPr>
            <p:sp>
              <p:nvSpPr>
                <p:cNvPr id="4450" name="Google Shape;4450;p57"/>
                <p:cNvSpPr/>
                <p:nvPr/>
              </p:nvSpPr>
              <p:spPr>
                <a:xfrm>
                  <a:off x="8168613" y="22936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57"/>
                <p:cNvSpPr/>
                <p:nvPr/>
              </p:nvSpPr>
              <p:spPr>
                <a:xfrm>
                  <a:off x="8168613" y="2293675"/>
                  <a:ext cx="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" extrusionOk="0">
                      <a:moveTo>
                        <a:pt x="1" y="1"/>
                      </a:moveTo>
                      <a:lnTo>
                        <a:pt x="0" y="1"/>
                      </a:lnTo>
                      <a:cubicBezTo>
                        <a:pt x="3" y="1"/>
                        <a:pt x="4" y="1"/>
                        <a:pt x="5" y="1"/>
                      </a:cubicBezTo>
                      <a:cubicBezTo>
                        <a:pt x="4" y="1"/>
                        <a:pt x="3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57"/>
                <p:cNvSpPr/>
                <p:nvPr/>
              </p:nvSpPr>
              <p:spPr>
                <a:xfrm>
                  <a:off x="8168613" y="2293675"/>
                  <a:ext cx="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" h="1" extrusionOk="0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57"/>
                <p:cNvSpPr/>
                <p:nvPr/>
              </p:nvSpPr>
              <p:spPr>
                <a:xfrm>
                  <a:off x="8168488" y="2293650"/>
                  <a:ext cx="15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" h="2" extrusionOk="0">
                      <a:moveTo>
                        <a:pt x="1" y="0"/>
                      </a:moveTo>
                      <a:cubicBezTo>
                        <a:pt x="2" y="2"/>
                        <a:pt x="3" y="2"/>
                        <a:pt x="4" y="2"/>
                      </a:cubicBezTo>
                      <a:lnTo>
                        <a:pt x="5" y="2"/>
                      </a:lnTo>
                      <a:cubicBezTo>
                        <a:pt x="4" y="2"/>
                        <a:pt x="3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57"/>
                <p:cNvSpPr/>
                <p:nvPr/>
              </p:nvSpPr>
              <p:spPr>
                <a:xfrm>
                  <a:off x="8099138" y="2235525"/>
                  <a:ext cx="93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2" extrusionOk="0">
                      <a:moveTo>
                        <a:pt x="188" y="1"/>
                      </a:moveTo>
                      <a:cubicBezTo>
                        <a:pt x="187" y="1"/>
                        <a:pt x="187" y="1"/>
                        <a:pt x="186" y="1"/>
                      </a:cubicBezTo>
                      <a:cubicBezTo>
                        <a:pt x="85" y="2"/>
                        <a:pt x="1" y="85"/>
                        <a:pt x="1" y="186"/>
                      </a:cubicBezTo>
                      <a:cubicBezTo>
                        <a:pt x="2" y="287"/>
                        <a:pt x="86" y="371"/>
                        <a:pt x="186" y="371"/>
                      </a:cubicBezTo>
                      <a:cubicBezTo>
                        <a:pt x="288" y="370"/>
                        <a:pt x="371" y="287"/>
                        <a:pt x="371" y="186"/>
                      </a:cubicBezTo>
                      <a:cubicBezTo>
                        <a:pt x="371" y="86"/>
                        <a:pt x="288" y="1"/>
                        <a:pt x="188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57"/>
                <p:cNvSpPr/>
                <p:nvPr/>
              </p:nvSpPr>
              <p:spPr>
                <a:xfrm>
                  <a:off x="8113513" y="2236525"/>
                  <a:ext cx="93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1" extrusionOk="0">
                      <a:moveTo>
                        <a:pt x="187" y="1"/>
                      </a:moveTo>
                      <a:cubicBezTo>
                        <a:pt x="186" y="1"/>
                        <a:pt x="186" y="1"/>
                        <a:pt x="185" y="1"/>
                      </a:cubicBezTo>
                      <a:cubicBezTo>
                        <a:pt x="84" y="1"/>
                        <a:pt x="1" y="84"/>
                        <a:pt x="1" y="186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69"/>
                        <a:pt x="371" y="287"/>
                        <a:pt x="370" y="185"/>
                      </a:cubicBezTo>
                      <a:cubicBezTo>
                        <a:pt x="370" y="85"/>
                        <a:pt x="287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57"/>
                <p:cNvSpPr/>
                <p:nvPr/>
              </p:nvSpPr>
              <p:spPr>
                <a:xfrm>
                  <a:off x="8106838" y="2223450"/>
                  <a:ext cx="92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71" extrusionOk="0">
                      <a:moveTo>
                        <a:pt x="186" y="0"/>
                      </a:moveTo>
                      <a:cubicBezTo>
                        <a:pt x="186" y="0"/>
                        <a:pt x="185" y="0"/>
                        <a:pt x="184" y="0"/>
                      </a:cubicBezTo>
                      <a:cubicBezTo>
                        <a:pt x="84" y="1"/>
                        <a:pt x="0" y="84"/>
                        <a:pt x="0" y="185"/>
                      </a:cubicBezTo>
                      <a:cubicBezTo>
                        <a:pt x="0" y="286"/>
                        <a:pt x="85" y="371"/>
                        <a:pt x="185" y="371"/>
                      </a:cubicBezTo>
                      <a:cubicBezTo>
                        <a:pt x="286" y="369"/>
                        <a:pt x="370" y="286"/>
                        <a:pt x="370" y="185"/>
                      </a:cubicBezTo>
                      <a:cubicBezTo>
                        <a:pt x="370" y="85"/>
                        <a:pt x="286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57"/>
                <p:cNvSpPr/>
                <p:nvPr/>
              </p:nvSpPr>
              <p:spPr>
                <a:xfrm>
                  <a:off x="8215138" y="2239600"/>
                  <a:ext cx="92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70" extrusionOk="0">
                      <a:moveTo>
                        <a:pt x="187" y="0"/>
                      </a:moveTo>
                      <a:cubicBezTo>
                        <a:pt x="186" y="0"/>
                        <a:pt x="186" y="0"/>
                        <a:pt x="185" y="0"/>
                      </a:cubicBezTo>
                      <a:cubicBezTo>
                        <a:pt x="84" y="0"/>
                        <a:pt x="1" y="84"/>
                        <a:pt x="1" y="185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70"/>
                        <a:pt x="370" y="286"/>
                        <a:pt x="370" y="184"/>
                      </a:cubicBezTo>
                      <a:cubicBezTo>
                        <a:pt x="370" y="84"/>
                        <a:pt x="287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57"/>
                <p:cNvSpPr/>
                <p:nvPr/>
              </p:nvSpPr>
              <p:spPr>
                <a:xfrm>
                  <a:off x="8260388" y="2220700"/>
                  <a:ext cx="3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1"/>
                        <a:pt x="2" y="2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1" y="1"/>
                        <a:pt x="1" y="0"/>
                      </a:cubicBezTo>
                      <a:close/>
                      <a:moveTo>
                        <a:pt x="2" y="3"/>
                      </a:moveTo>
                      <a:cubicBezTo>
                        <a:pt x="5" y="10"/>
                        <a:pt x="8" y="16"/>
                        <a:pt x="11" y="22"/>
                      </a:cubicBezTo>
                      <a:cubicBezTo>
                        <a:pt x="10" y="20"/>
                        <a:pt x="10" y="17"/>
                        <a:pt x="9" y="16"/>
                      </a:cubicBezTo>
                      <a:cubicBezTo>
                        <a:pt x="7" y="11"/>
                        <a:pt x="4" y="7"/>
                        <a:pt x="2" y="3"/>
                      </a:cubicBezTo>
                      <a:close/>
                    </a:path>
                  </a:pathLst>
                </a:custGeom>
                <a:solidFill>
                  <a:srgbClr val="B8DD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57"/>
                <p:cNvSpPr/>
                <p:nvPr/>
              </p:nvSpPr>
              <p:spPr>
                <a:xfrm>
                  <a:off x="8011838" y="2167525"/>
                  <a:ext cx="264225" cy="16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69" h="6651" extrusionOk="0">
                      <a:moveTo>
                        <a:pt x="5969" y="0"/>
                      </a:moveTo>
                      <a:cubicBezTo>
                        <a:pt x="5903" y="0"/>
                        <a:pt x="5837" y="4"/>
                        <a:pt x="5772" y="11"/>
                      </a:cubicBezTo>
                      <a:cubicBezTo>
                        <a:pt x="5498" y="41"/>
                        <a:pt x="5228" y="95"/>
                        <a:pt x="4971" y="191"/>
                      </a:cubicBezTo>
                      <a:cubicBezTo>
                        <a:pt x="4908" y="212"/>
                        <a:pt x="4846" y="235"/>
                        <a:pt x="4808" y="291"/>
                      </a:cubicBezTo>
                      <a:cubicBezTo>
                        <a:pt x="4797" y="305"/>
                        <a:pt x="4789" y="318"/>
                        <a:pt x="4782" y="333"/>
                      </a:cubicBezTo>
                      <a:cubicBezTo>
                        <a:pt x="4756" y="345"/>
                        <a:pt x="4731" y="358"/>
                        <a:pt x="4707" y="371"/>
                      </a:cubicBezTo>
                      <a:cubicBezTo>
                        <a:pt x="4593" y="433"/>
                        <a:pt x="4482" y="504"/>
                        <a:pt x="4377" y="583"/>
                      </a:cubicBezTo>
                      <a:cubicBezTo>
                        <a:pt x="4157" y="746"/>
                        <a:pt x="3943" y="931"/>
                        <a:pt x="3764" y="1139"/>
                      </a:cubicBezTo>
                      <a:cubicBezTo>
                        <a:pt x="3599" y="1327"/>
                        <a:pt x="3439" y="1544"/>
                        <a:pt x="3397" y="1797"/>
                      </a:cubicBezTo>
                      <a:cubicBezTo>
                        <a:pt x="3390" y="1845"/>
                        <a:pt x="3385" y="1898"/>
                        <a:pt x="3391" y="1949"/>
                      </a:cubicBezTo>
                      <a:cubicBezTo>
                        <a:pt x="3362" y="1992"/>
                        <a:pt x="3334" y="2037"/>
                        <a:pt x="3305" y="2082"/>
                      </a:cubicBezTo>
                      <a:cubicBezTo>
                        <a:pt x="3279" y="2125"/>
                        <a:pt x="3252" y="2169"/>
                        <a:pt x="3226" y="2213"/>
                      </a:cubicBezTo>
                      <a:cubicBezTo>
                        <a:pt x="3208" y="2212"/>
                        <a:pt x="3190" y="2212"/>
                        <a:pt x="3172" y="2212"/>
                      </a:cubicBezTo>
                      <a:cubicBezTo>
                        <a:pt x="3126" y="2212"/>
                        <a:pt x="3080" y="2214"/>
                        <a:pt x="3034" y="2218"/>
                      </a:cubicBezTo>
                      <a:cubicBezTo>
                        <a:pt x="2928" y="2227"/>
                        <a:pt x="2821" y="2247"/>
                        <a:pt x="2717" y="2274"/>
                      </a:cubicBezTo>
                      <a:cubicBezTo>
                        <a:pt x="2581" y="2308"/>
                        <a:pt x="2446" y="2351"/>
                        <a:pt x="2315" y="2404"/>
                      </a:cubicBezTo>
                      <a:cubicBezTo>
                        <a:pt x="2266" y="2419"/>
                        <a:pt x="2218" y="2435"/>
                        <a:pt x="2171" y="2452"/>
                      </a:cubicBezTo>
                      <a:cubicBezTo>
                        <a:pt x="1912" y="2549"/>
                        <a:pt x="1670" y="2684"/>
                        <a:pt x="1442" y="2841"/>
                      </a:cubicBezTo>
                      <a:cubicBezTo>
                        <a:pt x="1379" y="2884"/>
                        <a:pt x="1317" y="2930"/>
                        <a:pt x="1258" y="2979"/>
                      </a:cubicBezTo>
                      <a:cubicBezTo>
                        <a:pt x="1214" y="3017"/>
                        <a:pt x="1167" y="3054"/>
                        <a:pt x="1127" y="3097"/>
                      </a:cubicBezTo>
                      <a:cubicBezTo>
                        <a:pt x="1088" y="3138"/>
                        <a:pt x="1052" y="3182"/>
                        <a:pt x="1022" y="3231"/>
                      </a:cubicBezTo>
                      <a:cubicBezTo>
                        <a:pt x="999" y="3269"/>
                        <a:pt x="975" y="3311"/>
                        <a:pt x="960" y="3355"/>
                      </a:cubicBezTo>
                      <a:cubicBezTo>
                        <a:pt x="923" y="3391"/>
                        <a:pt x="888" y="3426"/>
                        <a:pt x="852" y="3462"/>
                      </a:cubicBezTo>
                      <a:cubicBezTo>
                        <a:pt x="751" y="3567"/>
                        <a:pt x="653" y="3677"/>
                        <a:pt x="566" y="3793"/>
                      </a:cubicBezTo>
                      <a:cubicBezTo>
                        <a:pt x="492" y="3894"/>
                        <a:pt x="422" y="4005"/>
                        <a:pt x="379" y="4124"/>
                      </a:cubicBezTo>
                      <a:cubicBezTo>
                        <a:pt x="349" y="4205"/>
                        <a:pt x="333" y="4290"/>
                        <a:pt x="338" y="4374"/>
                      </a:cubicBezTo>
                      <a:cubicBezTo>
                        <a:pt x="323" y="4396"/>
                        <a:pt x="308" y="4418"/>
                        <a:pt x="292" y="4441"/>
                      </a:cubicBezTo>
                      <a:cubicBezTo>
                        <a:pt x="225" y="4544"/>
                        <a:pt x="157" y="4654"/>
                        <a:pt x="116" y="4771"/>
                      </a:cubicBezTo>
                      <a:cubicBezTo>
                        <a:pt x="93" y="4840"/>
                        <a:pt x="91" y="4913"/>
                        <a:pt x="107" y="4983"/>
                      </a:cubicBezTo>
                      <a:cubicBezTo>
                        <a:pt x="86" y="5017"/>
                        <a:pt x="70" y="5054"/>
                        <a:pt x="66" y="5097"/>
                      </a:cubicBezTo>
                      <a:cubicBezTo>
                        <a:pt x="59" y="5169"/>
                        <a:pt x="93" y="5226"/>
                        <a:pt x="139" y="5276"/>
                      </a:cubicBezTo>
                      <a:cubicBezTo>
                        <a:pt x="172" y="5314"/>
                        <a:pt x="219" y="5341"/>
                        <a:pt x="268" y="5346"/>
                      </a:cubicBezTo>
                      <a:cubicBezTo>
                        <a:pt x="246" y="5394"/>
                        <a:pt x="228" y="5445"/>
                        <a:pt x="212" y="5496"/>
                      </a:cubicBezTo>
                      <a:cubicBezTo>
                        <a:pt x="193" y="5558"/>
                        <a:pt x="177" y="5621"/>
                        <a:pt x="162" y="5684"/>
                      </a:cubicBezTo>
                      <a:lnTo>
                        <a:pt x="103" y="5741"/>
                      </a:lnTo>
                      <a:cubicBezTo>
                        <a:pt x="89" y="5821"/>
                        <a:pt x="74" y="5902"/>
                        <a:pt x="61" y="5982"/>
                      </a:cubicBezTo>
                      <a:cubicBezTo>
                        <a:pt x="58" y="5998"/>
                        <a:pt x="56" y="6015"/>
                        <a:pt x="52" y="6032"/>
                      </a:cubicBezTo>
                      <a:cubicBezTo>
                        <a:pt x="51" y="6045"/>
                        <a:pt x="47" y="6057"/>
                        <a:pt x="45" y="6070"/>
                      </a:cubicBezTo>
                      <a:cubicBezTo>
                        <a:pt x="39" y="6102"/>
                        <a:pt x="34" y="6134"/>
                        <a:pt x="28" y="6165"/>
                      </a:cubicBezTo>
                      <a:cubicBezTo>
                        <a:pt x="28" y="6171"/>
                        <a:pt x="27" y="6174"/>
                        <a:pt x="27" y="6180"/>
                      </a:cubicBezTo>
                      <a:cubicBezTo>
                        <a:pt x="26" y="6180"/>
                        <a:pt x="26" y="6181"/>
                        <a:pt x="26" y="6182"/>
                      </a:cubicBezTo>
                      <a:cubicBezTo>
                        <a:pt x="20" y="6214"/>
                        <a:pt x="14" y="6246"/>
                        <a:pt x="10" y="6278"/>
                      </a:cubicBezTo>
                      <a:cubicBezTo>
                        <a:pt x="6" y="6292"/>
                        <a:pt x="4" y="6307"/>
                        <a:pt x="0" y="6320"/>
                      </a:cubicBezTo>
                      <a:cubicBezTo>
                        <a:pt x="8" y="6318"/>
                        <a:pt x="14" y="6317"/>
                        <a:pt x="22" y="6316"/>
                      </a:cubicBezTo>
                      <a:cubicBezTo>
                        <a:pt x="38" y="6311"/>
                        <a:pt x="54" y="6307"/>
                        <a:pt x="69" y="6301"/>
                      </a:cubicBezTo>
                      <a:cubicBezTo>
                        <a:pt x="70" y="6301"/>
                        <a:pt x="70" y="6303"/>
                        <a:pt x="70" y="6303"/>
                      </a:cubicBezTo>
                      <a:cubicBezTo>
                        <a:pt x="77" y="6350"/>
                        <a:pt x="95" y="6393"/>
                        <a:pt x="113" y="6436"/>
                      </a:cubicBezTo>
                      <a:cubicBezTo>
                        <a:pt x="141" y="6508"/>
                        <a:pt x="215" y="6546"/>
                        <a:pt x="289" y="6546"/>
                      </a:cubicBezTo>
                      <a:cubicBezTo>
                        <a:pt x="296" y="6546"/>
                        <a:pt x="303" y="6545"/>
                        <a:pt x="310" y="6545"/>
                      </a:cubicBezTo>
                      <a:cubicBezTo>
                        <a:pt x="316" y="6543"/>
                        <a:pt x="322" y="6543"/>
                        <a:pt x="329" y="6542"/>
                      </a:cubicBezTo>
                      <a:cubicBezTo>
                        <a:pt x="380" y="6539"/>
                        <a:pt x="428" y="6531"/>
                        <a:pt x="474" y="6509"/>
                      </a:cubicBezTo>
                      <a:cubicBezTo>
                        <a:pt x="480" y="6515"/>
                        <a:pt x="485" y="6521"/>
                        <a:pt x="491" y="6526"/>
                      </a:cubicBezTo>
                      <a:cubicBezTo>
                        <a:pt x="525" y="6559"/>
                        <a:pt x="572" y="6577"/>
                        <a:pt x="619" y="6577"/>
                      </a:cubicBezTo>
                      <a:cubicBezTo>
                        <a:pt x="660" y="6577"/>
                        <a:pt x="701" y="6563"/>
                        <a:pt x="733" y="6535"/>
                      </a:cubicBezTo>
                      <a:cubicBezTo>
                        <a:pt x="763" y="6511"/>
                        <a:pt x="792" y="6487"/>
                        <a:pt x="819" y="6463"/>
                      </a:cubicBezTo>
                      <a:lnTo>
                        <a:pt x="819" y="6463"/>
                      </a:lnTo>
                      <a:cubicBezTo>
                        <a:pt x="818" y="6505"/>
                        <a:pt x="831" y="6547"/>
                        <a:pt x="859" y="6581"/>
                      </a:cubicBezTo>
                      <a:cubicBezTo>
                        <a:pt x="895" y="6626"/>
                        <a:pt x="945" y="6649"/>
                        <a:pt x="996" y="6651"/>
                      </a:cubicBezTo>
                      <a:cubicBezTo>
                        <a:pt x="1032" y="6651"/>
                        <a:pt x="1067" y="6643"/>
                        <a:pt x="1098" y="6625"/>
                      </a:cubicBezTo>
                      <a:cubicBezTo>
                        <a:pt x="1240" y="6546"/>
                        <a:pt x="1368" y="6447"/>
                        <a:pt x="1497" y="6352"/>
                      </a:cubicBezTo>
                      <a:cubicBezTo>
                        <a:pt x="1498" y="6352"/>
                        <a:pt x="1500" y="6352"/>
                        <a:pt x="1500" y="6351"/>
                      </a:cubicBezTo>
                      <a:cubicBezTo>
                        <a:pt x="1517" y="6351"/>
                        <a:pt x="1534" y="6350"/>
                        <a:pt x="1550" y="6349"/>
                      </a:cubicBezTo>
                      <a:cubicBezTo>
                        <a:pt x="1599" y="6347"/>
                        <a:pt x="1647" y="6343"/>
                        <a:pt x="1695" y="6339"/>
                      </a:cubicBezTo>
                      <a:cubicBezTo>
                        <a:pt x="1721" y="6370"/>
                        <a:pt x="1749" y="6401"/>
                        <a:pt x="1783" y="6423"/>
                      </a:cubicBezTo>
                      <a:cubicBezTo>
                        <a:pt x="1815" y="6444"/>
                        <a:pt x="1852" y="6459"/>
                        <a:pt x="1889" y="6467"/>
                      </a:cubicBezTo>
                      <a:cubicBezTo>
                        <a:pt x="1917" y="6549"/>
                        <a:pt x="1992" y="6603"/>
                        <a:pt x="2076" y="6625"/>
                      </a:cubicBezTo>
                      <a:cubicBezTo>
                        <a:pt x="2152" y="6644"/>
                        <a:pt x="2228" y="6651"/>
                        <a:pt x="2304" y="6651"/>
                      </a:cubicBezTo>
                      <a:cubicBezTo>
                        <a:pt x="2351" y="6651"/>
                        <a:pt x="2399" y="6648"/>
                        <a:pt x="2447" y="6645"/>
                      </a:cubicBezTo>
                      <a:cubicBezTo>
                        <a:pt x="2536" y="6640"/>
                        <a:pt x="2624" y="6629"/>
                        <a:pt x="2710" y="6618"/>
                      </a:cubicBezTo>
                      <a:cubicBezTo>
                        <a:pt x="2745" y="6617"/>
                        <a:pt x="2779" y="6615"/>
                        <a:pt x="2813" y="6614"/>
                      </a:cubicBezTo>
                      <a:cubicBezTo>
                        <a:pt x="2956" y="6607"/>
                        <a:pt x="3099" y="6594"/>
                        <a:pt x="3242" y="6580"/>
                      </a:cubicBezTo>
                      <a:lnTo>
                        <a:pt x="3242" y="6580"/>
                      </a:lnTo>
                      <a:cubicBezTo>
                        <a:pt x="3242" y="6580"/>
                        <a:pt x="3240" y="6581"/>
                        <a:pt x="3240" y="6581"/>
                      </a:cubicBezTo>
                      <a:cubicBezTo>
                        <a:pt x="3329" y="6571"/>
                        <a:pt x="3417" y="6556"/>
                        <a:pt x="3505" y="6537"/>
                      </a:cubicBezTo>
                      <a:cubicBezTo>
                        <a:pt x="3553" y="6525"/>
                        <a:pt x="3602" y="6513"/>
                        <a:pt x="3647" y="6492"/>
                      </a:cubicBezTo>
                      <a:cubicBezTo>
                        <a:pt x="3681" y="6475"/>
                        <a:pt x="3720" y="6459"/>
                        <a:pt x="3751" y="6434"/>
                      </a:cubicBezTo>
                      <a:cubicBezTo>
                        <a:pt x="3773" y="6415"/>
                        <a:pt x="3793" y="6396"/>
                        <a:pt x="3809" y="6374"/>
                      </a:cubicBezTo>
                      <a:cubicBezTo>
                        <a:pt x="4101" y="6333"/>
                        <a:pt x="4393" y="6308"/>
                        <a:pt x="4685" y="6271"/>
                      </a:cubicBezTo>
                      <a:cubicBezTo>
                        <a:pt x="4844" y="6262"/>
                        <a:pt x="5003" y="6253"/>
                        <a:pt x="5164" y="6246"/>
                      </a:cubicBezTo>
                      <a:cubicBezTo>
                        <a:pt x="5210" y="6244"/>
                        <a:pt x="5255" y="6242"/>
                        <a:pt x="5299" y="6240"/>
                      </a:cubicBezTo>
                      <a:cubicBezTo>
                        <a:pt x="5319" y="6254"/>
                        <a:pt x="5340" y="6264"/>
                        <a:pt x="5363" y="6270"/>
                      </a:cubicBezTo>
                      <a:cubicBezTo>
                        <a:pt x="5418" y="6286"/>
                        <a:pt x="5474" y="6290"/>
                        <a:pt x="5530" y="6290"/>
                      </a:cubicBezTo>
                      <a:cubicBezTo>
                        <a:pt x="5568" y="6290"/>
                        <a:pt x="5606" y="6288"/>
                        <a:pt x="5645" y="6286"/>
                      </a:cubicBezTo>
                      <a:cubicBezTo>
                        <a:pt x="5710" y="6285"/>
                        <a:pt x="5776" y="6283"/>
                        <a:pt x="5842" y="6279"/>
                      </a:cubicBezTo>
                      <a:cubicBezTo>
                        <a:pt x="5903" y="6277"/>
                        <a:pt x="5965" y="6276"/>
                        <a:pt x="6027" y="6272"/>
                      </a:cubicBezTo>
                      <a:cubicBezTo>
                        <a:pt x="6054" y="6345"/>
                        <a:pt x="6124" y="6394"/>
                        <a:pt x="6202" y="6394"/>
                      </a:cubicBezTo>
                      <a:cubicBezTo>
                        <a:pt x="6203" y="6394"/>
                        <a:pt x="6204" y="6394"/>
                        <a:pt x="6205" y="6394"/>
                      </a:cubicBezTo>
                      <a:cubicBezTo>
                        <a:pt x="6316" y="6391"/>
                        <a:pt x="6426" y="6383"/>
                        <a:pt x="6537" y="6380"/>
                      </a:cubicBezTo>
                      <a:cubicBezTo>
                        <a:pt x="6631" y="6377"/>
                        <a:pt x="6726" y="6372"/>
                        <a:pt x="6822" y="6369"/>
                      </a:cubicBezTo>
                      <a:cubicBezTo>
                        <a:pt x="6970" y="6364"/>
                        <a:pt x="7120" y="6364"/>
                        <a:pt x="7267" y="6362"/>
                      </a:cubicBezTo>
                      <a:cubicBezTo>
                        <a:pt x="7678" y="6357"/>
                        <a:pt x="8088" y="6348"/>
                        <a:pt x="8499" y="6346"/>
                      </a:cubicBezTo>
                      <a:cubicBezTo>
                        <a:pt x="8710" y="6344"/>
                        <a:pt x="8922" y="6343"/>
                        <a:pt x="9133" y="6338"/>
                      </a:cubicBezTo>
                      <a:cubicBezTo>
                        <a:pt x="9261" y="6335"/>
                        <a:pt x="9389" y="6331"/>
                        <a:pt x="9517" y="6331"/>
                      </a:cubicBezTo>
                      <a:cubicBezTo>
                        <a:pt x="9581" y="6331"/>
                        <a:pt x="9645" y="6332"/>
                        <a:pt x="9709" y="6334"/>
                      </a:cubicBezTo>
                      <a:cubicBezTo>
                        <a:pt x="9801" y="6341"/>
                        <a:pt x="9894" y="6347"/>
                        <a:pt x="9986" y="6348"/>
                      </a:cubicBezTo>
                      <a:cubicBezTo>
                        <a:pt x="10030" y="6348"/>
                        <a:pt x="10074" y="6347"/>
                        <a:pt x="10118" y="6343"/>
                      </a:cubicBezTo>
                      <a:cubicBezTo>
                        <a:pt x="10153" y="6341"/>
                        <a:pt x="10190" y="6339"/>
                        <a:pt x="10225" y="6328"/>
                      </a:cubicBezTo>
                      <a:cubicBezTo>
                        <a:pt x="10271" y="6315"/>
                        <a:pt x="10317" y="6290"/>
                        <a:pt x="10355" y="6259"/>
                      </a:cubicBezTo>
                      <a:cubicBezTo>
                        <a:pt x="10392" y="6229"/>
                        <a:pt x="10427" y="6197"/>
                        <a:pt x="10451" y="6154"/>
                      </a:cubicBezTo>
                      <a:cubicBezTo>
                        <a:pt x="10475" y="6111"/>
                        <a:pt x="10492" y="6065"/>
                        <a:pt x="10503" y="6019"/>
                      </a:cubicBezTo>
                      <a:cubicBezTo>
                        <a:pt x="10515" y="5974"/>
                        <a:pt x="10525" y="5929"/>
                        <a:pt x="10536" y="5885"/>
                      </a:cubicBezTo>
                      <a:cubicBezTo>
                        <a:pt x="10559" y="5785"/>
                        <a:pt x="10568" y="5682"/>
                        <a:pt x="10560" y="5581"/>
                      </a:cubicBezTo>
                      <a:cubicBezTo>
                        <a:pt x="10558" y="5535"/>
                        <a:pt x="10554" y="5488"/>
                        <a:pt x="10551" y="5442"/>
                      </a:cubicBezTo>
                      <a:cubicBezTo>
                        <a:pt x="10543" y="5337"/>
                        <a:pt x="10542" y="5232"/>
                        <a:pt x="10534" y="5128"/>
                      </a:cubicBezTo>
                      <a:cubicBezTo>
                        <a:pt x="10519" y="4947"/>
                        <a:pt x="10454" y="4784"/>
                        <a:pt x="10377" y="4622"/>
                      </a:cubicBezTo>
                      <a:cubicBezTo>
                        <a:pt x="10318" y="4498"/>
                        <a:pt x="10260" y="4374"/>
                        <a:pt x="10195" y="4254"/>
                      </a:cubicBezTo>
                      <a:cubicBezTo>
                        <a:pt x="10188" y="4220"/>
                        <a:pt x="10180" y="4187"/>
                        <a:pt x="10169" y="4155"/>
                      </a:cubicBezTo>
                      <a:cubicBezTo>
                        <a:pt x="10133" y="4034"/>
                        <a:pt x="10068" y="3925"/>
                        <a:pt x="9975" y="3839"/>
                      </a:cubicBezTo>
                      <a:cubicBezTo>
                        <a:pt x="9935" y="3801"/>
                        <a:pt x="9891" y="3765"/>
                        <a:pt x="9846" y="3733"/>
                      </a:cubicBezTo>
                      <a:cubicBezTo>
                        <a:pt x="9815" y="3696"/>
                        <a:pt x="9783" y="3660"/>
                        <a:pt x="9749" y="3625"/>
                      </a:cubicBezTo>
                      <a:cubicBezTo>
                        <a:pt x="9649" y="3521"/>
                        <a:pt x="9547" y="3426"/>
                        <a:pt x="9425" y="3347"/>
                      </a:cubicBezTo>
                      <a:cubicBezTo>
                        <a:pt x="9340" y="3293"/>
                        <a:pt x="9252" y="3240"/>
                        <a:pt x="9159" y="3200"/>
                      </a:cubicBezTo>
                      <a:cubicBezTo>
                        <a:pt x="8972" y="3121"/>
                        <a:pt x="8777" y="3060"/>
                        <a:pt x="8579" y="3018"/>
                      </a:cubicBezTo>
                      <a:cubicBezTo>
                        <a:pt x="8499" y="3002"/>
                        <a:pt x="8418" y="2984"/>
                        <a:pt x="8338" y="2970"/>
                      </a:cubicBezTo>
                      <a:cubicBezTo>
                        <a:pt x="8330" y="2914"/>
                        <a:pt x="8315" y="2858"/>
                        <a:pt x="8297" y="2808"/>
                      </a:cubicBezTo>
                      <a:cubicBezTo>
                        <a:pt x="8296" y="2803"/>
                        <a:pt x="8295" y="2800"/>
                        <a:pt x="8294" y="2796"/>
                      </a:cubicBezTo>
                      <a:cubicBezTo>
                        <a:pt x="8314" y="2658"/>
                        <a:pt x="8309" y="2517"/>
                        <a:pt x="8270" y="2382"/>
                      </a:cubicBezTo>
                      <a:cubicBezTo>
                        <a:pt x="8236" y="2266"/>
                        <a:pt x="8187" y="2155"/>
                        <a:pt x="8133" y="2046"/>
                      </a:cubicBezTo>
                      <a:cubicBezTo>
                        <a:pt x="8133" y="2027"/>
                        <a:pt x="8133" y="2007"/>
                        <a:pt x="8132" y="1989"/>
                      </a:cubicBezTo>
                      <a:cubicBezTo>
                        <a:pt x="8125" y="1789"/>
                        <a:pt x="8062" y="1605"/>
                        <a:pt x="7967" y="1432"/>
                      </a:cubicBezTo>
                      <a:cubicBezTo>
                        <a:pt x="7921" y="1351"/>
                        <a:pt x="7876" y="1272"/>
                        <a:pt x="7818" y="1199"/>
                      </a:cubicBezTo>
                      <a:cubicBezTo>
                        <a:pt x="7767" y="1135"/>
                        <a:pt x="7711" y="1075"/>
                        <a:pt x="7651" y="1017"/>
                      </a:cubicBezTo>
                      <a:cubicBezTo>
                        <a:pt x="7619" y="986"/>
                        <a:pt x="7585" y="956"/>
                        <a:pt x="7552" y="928"/>
                      </a:cubicBezTo>
                      <a:cubicBezTo>
                        <a:pt x="7547" y="924"/>
                        <a:pt x="7543" y="920"/>
                        <a:pt x="7537" y="915"/>
                      </a:cubicBezTo>
                      <a:cubicBezTo>
                        <a:pt x="7511" y="868"/>
                        <a:pt x="7465" y="835"/>
                        <a:pt x="7415" y="825"/>
                      </a:cubicBezTo>
                      <a:cubicBezTo>
                        <a:pt x="7398" y="818"/>
                        <a:pt x="7379" y="813"/>
                        <a:pt x="7361" y="811"/>
                      </a:cubicBezTo>
                      <a:cubicBezTo>
                        <a:pt x="7360" y="793"/>
                        <a:pt x="7355" y="775"/>
                        <a:pt x="7347" y="757"/>
                      </a:cubicBezTo>
                      <a:cubicBezTo>
                        <a:pt x="7338" y="736"/>
                        <a:pt x="7324" y="717"/>
                        <a:pt x="7308" y="701"/>
                      </a:cubicBezTo>
                      <a:cubicBezTo>
                        <a:pt x="7338" y="649"/>
                        <a:pt x="7342" y="595"/>
                        <a:pt x="7343" y="536"/>
                      </a:cubicBezTo>
                      <a:cubicBezTo>
                        <a:pt x="7344" y="431"/>
                        <a:pt x="7251" y="357"/>
                        <a:pt x="7154" y="357"/>
                      </a:cubicBezTo>
                      <a:cubicBezTo>
                        <a:pt x="7138" y="357"/>
                        <a:pt x="7122" y="359"/>
                        <a:pt x="7106" y="363"/>
                      </a:cubicBezTo>
                      <a:cubicBezTo>
                        <a:pt x="7034" y="382"/>
                        <a:pt x="6961" y="397"/>
                        <a:pt x="6890" y="421"/>
                      </a:cubicBezTo>
                      <a:cubicBezTo>
                        <a:pt x="6909" y="381"/>
                        <a:pt x="6915" y="333"/>
                        <a:pt x="6901" y="289"/>
                      </a:cubicBezTo>
                      <a:cubicBezTo>
                        <a:pt x="6881" y="215"/>
                        <a:pt x="6807" y="154"/>
                        <a:pt x="6730" y="154"/>
                      </a:cubicBezTo>
                      <a:cubicBezTo>
                        <a:pt x="6726" y="154"/>
                        <a:pt x="6723" y="155"/>
                        <a:pt x="6720" y="155"/>
                      </a:cubicBezTo>
                      <a:cubicBezTo>
                        <a:pt x="6630" y="163"/>
                        <a:pt x="6541" y="172"/>
                        <a:pt x="6453" y="186"/>
                      </a:cubicBezTo>
                      <a:cubicBezTo>
                        <a:pt x="6446" y="175"/>
                        <a:pt x="6439" y="165"/>
                        <a:pt x="6430" y="155"/>
                      </a:cubicBezTo>
                      <a:cubicBezTo>
                        <a:pt x="6364" y="73"/>
                        <a:pt x="6247" y="23"/>
                        <a:pt x="6144" y="11"/>
                      </a:cubicBezTo>
                      <a:cubicBezTo>
                        <a:pt x="6086" y="3"/>
                        <a:pt x="6028" y="0"/>
                        <a:pt x="59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57"/>
                <p:cNvSpPr/>
                <p:nvPr/>
              </p:nvSpPr>
              <p:spPr>
                <a:xfrm>
                  <a:off x="8015088" y="2253900"/>
                  <a:ext cx="258175" cy="7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7" h="3064" extrusionOk="0">
                      <a:moveTo>
                        <a:pt x="9527" y="783"/>
                      </a:moveTo>
                      <a:lnTo>
                        <a:pt x="9527" y="783"/>
                      </a:lnTo>
                      <a:cubicBezTo>
                        <a:pt x="9528" y="783"/>
                        <a:pt x="9529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29" y="783"/>
                        <a:pt x="9528" y="783"/>
                        <a:pt x="9527" y="783"/>
                      </a:cubicBezTo>
                      <a:close/>
                      <a:moveTo>
                        <a:pt x="9646" y="793"/>
                      </a:moveTo>
                      <a:cubicBezTo>
                        <a:pt x="9648" y="794"/>
                        <a:pt x="9651" y="794"/>
                        <a:pt x="9653" y="794"/>
                      </a:cubicBezTo>
                      <a:lnTo>
                        <a:pt x="9653" y="794"/>
                      </a:lnTo>
                      <a:cubicBezTo>
                        <a:pt x="9651" y="794"/>
                        <a:pt x="9648" y="794"/>
                        <a:pt x="9646" y="793"/>
                      </a:cubicBezTo>
                      <a:close/>
                      <a:moveTo>
                        <a:pt x="7688" y="941"/>
                      </a:moveTo>
                      <a:lnTo>
                        <a:pt x="7688" y="941"/>
                      </a:lnTo>
                      <a:cubicBezTo>
                        <a:pt x="7691" y="942"/>
                        <a:pt x="7694" y="942"/>
                        <a:pt x="7698" y="942"/>
                      </a:cubicBezTo>
                      <a:cubicBezTo>
                        <a:pt x="7694" y="942"/>
                        <a:pt x="7691" y="942"/>
                        <a:pt x="7688" y="941"/>
                      </a:cubicBezTo>
                      <a:close/>
                      <a:moveTo>
                        <a:pt x="9675" y="1168"/>
                      </a:moveTo>
                      <a:cubicBezTo>
                        <a:pt x="9677" y="1169"/>
                        <a:pt x="9680" y="1169"/>
                        <a:pt x="9683" y="1169"/>
                      </a:cubicBezTo>
                      <a:cubicBezTo>
                        <a:pt x="9680" y="1168"/>
                        <a:pt x="9678" y="1168"/>
                        <a:pt x="9675" y="1168"/>
                      </a:cubicBezTo>
                      <a:close/>
                      <a:moveTo>
                        <a:pt x="2426" y="1868"/>
                      </a:move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5" y="1869"/>
                        <a:pt x="2426" y="1869"/>
                        <a:pt x="2426" y="1868"/>
                      </a:cubicBezTo>
                      <a:close/>
                      <a:moveTo>
                        <a:pt x="602" y="0"/>
                      </a:moveTo>
                      <a:cubicBezTo>
                        <a:pt x="556" y="0"/>
                        <a:pt x="509" y="17"/>
                        <a:pt x="474" y="51"/>
                      </a:cubicBezTo>
                      <a:cubicBezTo>
                        <a:pt x="400" y="121"/>
                        <a:pt x="399" y="239"/>
                        <a:pt x="467" y="312"/>
                      </a:cubicBezTo>
                      <a:cubicBezTo>
                        <a:pt x="543" y="394"/>
                        <a:pt x="673" y="392"/>
                        <a:pt x="776" y="400"/>
                      </a:cubicBezTo>
                      <a:cubicBezTo>
                        <a:pt x="858" y="407"/>
                        <a:pt x="941" y="413"/>
                        <a:pt x="1024" y="421"/>
                      </a:cubicBezTo>
                      <a:cubicBezTo>
                        <a:pt x="1416" y="453"/>
                        <a:pt x="1811" y="469"/>
                        <a:pt x="2204" y="505"/>
                      </a:cubicBezTo>
                      <a:cubicBezTo>
                        <a:pt x="2592" y="540"/>
                        <a:pt x="2982" y="568"/>
                        <a:pt x="3371" y="600"/>
                      </a:cubicBezTo>
                      <a:cubicBezTo>
                        <a:pt x="3571" y="617"/>
                        <a:pt x="3772" y="631"/>
                        <a:pt x="3973" y="646"/>
                      </a:cubicBezTo>
                      <a:cubicBezTo>
                        <a:pt x="3952" y="659"/>
                        <a:pt x="3930" y="671"/>
                        <a:pt x="3908" y="683"/>
                      </a:cubicBezTo>
                      <a:cubicBezTo>
                        <a:pt x="3735" y="777"/>
                        <a:pt x="3557" y="859"/>
                        <a:pt x="3385" y="955"/>
                      </a:cubicBezTo>
                      <a:cubicBezTo>
                        <a:pt x="3220" y="1048"/>
                        <a:pt x="3055" y="1141"/>
                        <a:pt x="2884" y="1223"/>
                      </a:cubicBezTo>
                      <a:cubicBezTo>
                        <a:pt x="2699" y="1311"/>
                        <a:pt x="2514" y="1396"/>
                        <a:pt x="2336" y="1494"/>
                      </a:cubicBezTo>
                      <a:cubicBezTo>
                        <a:pt x="2252" y="1540"/>
                        <a:pt x="2172" y="1595"/>
                        <a:pt x="2093" y="1649"/>
                      </a:cubicBezTo>
                      <a:cubicBezTo>
                        <a:pt x="2012" y="1703"/>
                        <a:pt x="1931" y="1756"/>
                        <a:pt x="1850" y="1809"/>
                      </a:cubicBezTo>
                      <a:lnTo>
                        <a:pt x="1858" y="1804"/>
                      </a:lnTo>
                      <a:lnTo>
                        <a:pt x="1858" y="1804"/>
                      </a:lnTo>
                      <a:cubicBezTo>
                        <a:pt x="1852" y="1808"/>
                        <a:pt x="1846" y="1811"/>
                        <a:pt x="1841" y="1815"/>
                      </a:cubicBezTo>
                      <a:cubicBezTo>
                        <a:pt x="1840" y="1816"/>
                        <a:pt x="1838" y="1817"/>
                        <a:pt x="1837" y="1817"/>
                      </a:cubicBezTo>
                      <a:cubicBezTo>
                        <a:pt x="1837" y="1817"/>
                        <a:pt x="1838" y="1817"/>
                        <a:pt x="1838" y="1816"/>
                      </a:cubicBezTo>
                      <a:lnTo>
                        <a:pt x="1838" y="1816"/>
                      </a:lnTo>
                      <a:cubicBezTo>
                        <a:pt x="1771" y="1858"/>
                        <a:pt x="1701" y="1900"/>
                        <a:pt x="1630" y="1936"/>
                      </a:cubicBezTo>
                      <a:cubicBezTo>
                        <a:pt x="1548" y="1978"/>
                        <a:pt x="1466" y="2017"/>
                        <a:pt x="1382" y="2057"/>
                      </a:cubicBezTo>
                      <a:cubicBezTo>
                        <a:pt x="1230" y="2130"/>
                        <a:pt x="1087" y="2219"/>
                        <a:pt x="946" y="2312"/>
                      </a:cubicBezTo>
                      <a:lnTo>
                        <a:pt x="946" y="2312"/>
                      </a:lnTo>
                      <a:cubicBezTo>
                        <a:pt x="947" y="2311"/>
                        <a:pt x="949" y="2311"/>
                        <a:pt x="950" y="2310"/>
                      </a:cubicBezTo>
                      <a:lnTo>
                        <a:pt x="950" y="2310"/>
                      </a:lnTo>
                      <a:cubicBezTo>
                        <a:pt x="948" y="2311"/>
                        <a:pt x="945" y="2313"/>
                        <a:pt x="943" y="2314"/>
                      </a:cubicBezTo>
                      <a:lnTo>
                        <a:pt x="943" y="2314"/>
                      </a:lnTo>
                      <a:cubicBezTo>
                        <a:pt x="944" y="2313"/>
                        <a:pt x="945" y="2313"/>
                        <a:pt x="946" y="2312"/>
                      </a:cubicBezTo>
                      <a:lnTo>
                        <a:pt x="946" y="2312"/>
                      </a:lnTo>
                      <a:cubicBezTo>
                        <a:pt x="944" y="2313"/>
                        <a:pt x="943" y="2314"/>
                        <a:pt x="942" y="2315"/>
                      </a:cubicBezTo>
                      <a:lnTo>
                        <a:pt x="942" y="2315"/>
                      </a:lnTo>
                      <a:cubicBezTo>
                        <a:pt x="942" y="2314"/>
                        <a:pt x="942" y="2314"/>
                        <a:pt x="943" y="2314"/>
                      </a:cubicBezTo>
                      <a:lnTo>
                        <a:pt x="943" y="2314"/>
                      </a:lnTo>
                      <a:cubicBezTo>
                        <a:pt x="942" y="2315"/>
                        <a:pt x="941" y="2315"/>
                        <a:pt x="941" y="2315"/>
                      </a:cubicBezTo>
                      <a:cubicBezTo>
                        <a:pt x="941" y="2315"/>
                        <a:pt x="941" y="2315"/>
                        <a:pt x="942" y="2315"/>
                      </a:cubicBezTo>
                      <a:lnTo>
                        <a:pt x="942" y="2315"/>
                      </a:lnTo>
                      <a:cubicBezTo>
                        <a:pt x="941" y="2315"/>
                        <a:pt x="940" y="2315"/>
                        <a:pt x="940" y="2315"/>
                      </a:cubicBezTo>
                      <a:cubicBezTo>
                        <a:pt x="938" y="2317"/>
                        <a:pt x="936" y="2318"/>
                        <a:pt x="934" y="2319"/>
                      </a:cubicBezTo>
                      <a:lnTo>
                        <a:pt x="934" y="2319"/>
                      </a:lnTo>
                      <a:cubicBezTo>
                        <a:pt x="935" y="2319"/>
                        <a:pt x="936" y="2318"/>
                        <a:pt x="937" y="2318"/>
                      </a:cubicBezTo>
                      <a:lnTo>
                        <a:pt x="937" y="2318"/>
                      </a:lnTo>
                      <a:cubicBezTo>
                        <a:pt x="936" y="2319"/>
                        <a:pt x="934" y="2320"/>
                        <a:pt x="932" y="2321"/>
                      </a:cubicBezTo>
                      <a:lnTo>
                        <a:pt x="932" y="2321"/>
                      </a:lnTo>
                      <a:cubicBezTo>
                        <a:pt x="933" y="2320"/>
                        <a:pt x="934" y="2320"/>
                        <a:pt x="934" y="2319"/>
                      </a:cubicBezTo>
                      <a:lnTo>
                        <a:pt x="934" y="2319"/>
                      </a:lnTo>
                      <a:cubicBezTo>
                        <a:pt x="933" y="2320"/>
                        <a:pt x="932" y="2320"/>
                        <a:pt x="931" y="2321"/>
                      </a:cubicBezTo>
                      <a:lnTo>
                        <a:pt x="931" y="2321"/>
                      </a:lnTo>
                      <a:cubicBezTo>
                        <a:pt x="931" y="2321"/>
                        <a:pt x="932" y="2321"/>
                        <a:pt x="932" y="2321"/>
                      </a:cubicBezTo>
                      <a:lnTo>
                        <a:pt x="932" y="2321"/>
                      </a:lnTo>
                      <a:cubicBezTo>
                        <a:pt x="931" y="2322"/>
                        <a:pt x="929" y="2323"/>
                        <a:pt x="928" y="2323"/>
                      </a:cubicBezTo>
                      <a:cubicBezTo>
                        <a:pt x="929" y="2323"/>
                        <a:pt x="930" y="2322"/>
                        <a:pt x="931" y="2321"/>
                      </a:cubicBezTo>
                      <a:lnTo>
                        <a:pt x="931" y="2321"/>
                      </a:lnTo>
                      <a:cubicBezTo>
                        <a:pt x="890" y="2345"/>
                        <a:pt x="848" y="2368"/>
                        <a:pt x="806" y="2390"/>
                      </a:cubicBezTo>
                      <a:cubicBezTo>
                        <a:pt x="671" y="2449"/>
                        <a:pt x="534" y="2500"/>
                        <a:pt x="404" y="2570"/>
                      </a:cubicBezTo>
                      <a:cubicBezTo>
                        <a:pt x="312" y="2621"/>
                        <a:pt x="218" y="2667"/>
                        <a:pt x="124" y="2716"/>
                      </a:cubicBezTo>
                      <a:cubicBezTo>
                        <a:pt x="35" y="2763"/>
                        <a:pt x="1" y="2877"/>
                        <a:pt x="48" y="2966"/>
                      </a:cubicBezTo>
                      <a:cubicBezTo>
                        <a:pt x="81" y="3027"/>
                        <a:pt x="144" y="3062"/>
                        <a:pt x="208" y="3063"/>
                      </a:cubicBezTo>
                      <a:cubicBezTo>
                        <a:pt x="210" y="3063"/>
                        <a:pt x="212" y="3063"/>
                        <a:pt x="214" y="3063"/>
                      </a:cubicBezTo>
                      <a:cubicBezTo>
                        <a:pt x="243" y="3063"/>
                        <a:pt x="272" y="3057"/>
                        <a:pt x="298" y="3043"/>
                      </a:cubicBezTo>
                      <a:cubicBezTo>
                        <a:pt x="348" y="3016"/>
                        <a:pt x="398" y="2991"/>
                        <a:pt x="448" y="2966"/>
                      </a:cubicBezTo>
                      <a:cubicBezTo>
                        <a:pt x="526" y="2926"/>
                        <a:pt x="601" y="2883"/>
                        <a:pt x="680" y="2845"/>
                      </a:cubicBezTo>
                      <a:cubicBezTo>
                        <a:pt x="784" y="2799"/>
                        <a:pt x="892" y="2761"/>
                        <a:pt x="992" y="2710"/>
                      </a:cubicBezTo>
                      <a:cubicBezTo>
                        <a:pt x="1103" y="2652"/>
                        <a:pt x="1206" y="2582"/>
                        <a:pt x="1311" y="2516"/>
                      </a:cubicBezTo>
                      <a:cubicBezTo>
                        <a:pt x="1405" y="2460"/>
                        <a:pt x="1501" y="2409"/>
                        <a:pt x="1599" y="2362"/>
                      </a:cubicBezTo>
                      <a:cubicBezTo>
                        <a:pt x="1694" y="2317"/>
                        <a:pt x="1788" y="2271"/>
                        <a:pt x="1880" y="2219"/>
                      </a:cubicBezTo>
                      <a:cubicBezTo>
                        <a:pt x="2065" y="2115"/>
                        <a:pt x="2240" y="1992"/>
                        <a:pt x="2417" y="1874"/>
                      </a:cubicBezTo>
                      <a:lnTo>
                        <a:pt x="2417" y="1874"/>
                      </a:lnTo>
                      <a:cubicBezTo>
                        <a:pt x="2412" y="1876"/>
                        <a:pt x="2409" y="1879"/>
                        <a:pt x="2404" y="1881"/>
                      </a:cubicBezTo>
                      <a:cubicBezTo>
                        <a:pt x="2410" y="1878"/>
                        <a:pt x="2415" y="1875"/>
                        <a:pt x="2420" y="1872"/>
                      </a:cubicBez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3" y="1870"/>
                        <a:pt x="2423" y="1870"/>
                        <a:pt x="2422" y="1871"/>
                      </a:cubicBezTo>
                      <a:cubicBezTo>
                        <a:pt x="2442" y="1858"/>
                        <a:pt x="2463" y="1845"/>
                        <a:pt x="2483" y="1833"/>
                      </a:cubicBezTo>
                      <a:cubicBezTo>
                        <a:pt x="2650" y="1730"/>
                        <a:pt x="2832" y="1651"/>
                        <a:pt x="3009" y="1565"/>
                      </a:cubicBezTo>
                      <a:cubicBezTo>
                        <a:pt x="3097" y="1522"/>
                        <a:pt x="3185" y="1478"/>
                        <a:pt x="3272" y="1432"/>
                      </a:cubicBezTo>
                      <a:cubicBezTo>
                        <a:pt x="3352" y="1389"/>
                        <a:pt x="3430" y="1342"/>
                        <a:pt x="3510" y="1297"/>
                      </a:cubicBezTo>
                      <a:cubicBezTo>
                        <a:pt x="3596" y="1246"/>
                        <a:pt x="3684" y="1196"/>
                        <a:pt x="3772" y="1149"/>
                      </a:cubicBezTo>
                      <a:cubicBezTo>
                        <a:pt x="3860" y="1102"/>
                        <a:pt x="3949" y="1059"/>
                        <a:pt x="4034" y="1010"/>
                      </a:cubicBezTo>
                      <a:cubicBezTo>
                        <a:pt x="4182" y="923"/>
                        <a:pt x="4327" y="831"/>
                        <a:pt x="4476" y="749"/>
                      </a:cubicBezTo>
                      <a:cubicBezTo>
                        <a:pt x="4513" y="749"/>
                        <a:pt x="4550" y="739"/>
                        <a:pt x="4579" y="716"/>
                      </a:cubicBezTo>
                      <a:cubicBezTo>
                        <a:pt x="4588" y="710"/>
                        <a:pt x="4595" y="701"/>
                        <a:pt x="4603" y="693"/>
                      </a:cubicBezTo>
                      <a:cubicBezTo>
                        <a:pt x="4987" y="720"/>
                        <a:pt x="5373" y="749"/>
                        <a:pt x="5757" y="781"/>
                      </a:cubicBezTo>
                      <a:lnTo>
                        <a:pt x="5754" y="781"/>
                      </a:lnTo>
                      <a:cubicBezTo>
                        <a:pt x="5756" y="781"/>
                        <a:pt x="5758" y="781"/>
                        <a:pt x="5760" y="782"/>
                      </a:cubicBezTo>
                      <a:cubicBezTo>
                        <a:pt x="5766" y="782"/>
                        <a:pt x="5771" y="782"/>
                        <a:pt x="5776" y="783"/>
                      </a:cubicBezTo>
                      <a:lnTo>
                        <a:pt x="5771" y="783"/>
                      </a:lnTo>
                      <a:cubicBezTo>
                        <a:pt x="5930" y="799"/>
                        <a:pt x="6089" y="818"/>
                        <a:pt x="6246" y="835"/>
                      </a:cubicBezTo>
                      <a:cubicBezTo>
                        <a:pt x="6405" y="852"/>
                        <a:pt x="6564" y="862"/>
                        <a:pt x="6723" y="872"/>
                      </a:cubicBezTo>
                      <a:cubicBezTo>
                        <a:pt x="7046" y="893"/>
                        <a:pt x="7367" y="912"/>
                        <a:pt x="7688" y="941"/>
                      </a:cubicBezTo>
                      <a:lnTo>
                        <a:pt x="7688" y="941"/>
                      </a:lnTo>
                      <a:cubicBezTo>
                        <a:pt x="7688" y="941"/>
                        <a:pt x="7688" y="941"/>
                        <a:pt x="7687" y="941"/>
                      </a:cubicBezTo>
                      <a:lnTo>
                        <a:pt x="7687" y="941"/>
                      </a:lnTo>
                      <a:cubicBezTo>
                        <a:pt x="7911" y="965"/>
                        <a:pt x="8135" y="997"/>
                        <a:pt x="8360" y="1027"/>
                      </a:cubicBezTo>
                      <a:cubicBezTo>
                        <a:pt x="8573" y="1058"/>
                        <a:pt x="8790" y="1073"/>
                        <a:pt x="9005" y="1091"/>
                      </a:cubicBezTo>
                      <a:lnTo>
                        <a:pt x="9006" y="1091"/>
                      </a:lnTo>
                      <a:cubicBezTo>
                        <a:pt x="9013" y="1092"/>
                        <a:pt x="9018" y="1092"/>
                        <a:pt x="9025" y="1092"/>
                      </a:cubicBezTo>
                      <a:lnTo>
                        <a:pt x="9015" y="1092"/>
                      </a:lnTo>
                      <a:cubicBezTo>
                        <a:pt x="9211" y="1114"/>
                        <a:pt x="9408" y="1143"/>
                        <a:pt x="9606" y="1162"/>
                      </a:cubicBezTo>
                      <a:lnTo>
                        <a:pt x="9611" y="1162"/>
                      </a:lnTo>
                      <a:cubicBezTo>
                        <a:pt x="9616" y="1163"/>
                        <a:pt x="9622" y="1163"/>
                        <a:pt x="9629" y="1163"/>
                      </a:cubicBezTo>
                      <a:lnTo>
                        <a:pt x="9625" y="1163"/>
                      </a:lnTo>
                      <a:cubicBezTo>
                        <a:pt x="9629" y="1163"/>
                        <a:pt x="9632" y="1164"/>
                        <a:pt x="9636" y="1164"/>
                      </a:cubicBezTo>
                      <a:cubicBezTo>
                        <a:pt x="9631" y="1164"/>
                        <a:pt x="9627" y="1163"/>
                        <a:pt x="9623" y="1163"/>
                      </a:cubicBezTo>
                      <a:lnTo>
                        <a:pt x="9623" y="1163"/>
                      </a:lnTo>
                      <a:cubicBezTo>
                        <a:pt x="9640" y="1165"/>
                        <a:pt x="9658" y="1166"/>
                        <a:pt x="9675" y="1168"/>
                      </a:cubicBezTo>
                      <a:lnTo>
                        <a:pt x="9675" y="1168"/>
                      </a:lnTo>
                      <a:cubicBezTo>
                        <a:pt x="9675" y="1168"/>
                        <a:pt x="9675" y="1168"/>
                        <a:pt x="9675" y="1167"/>
                      </a:cubicBezTo>
                      <a:lnTo>
                        <a:pt x="9675" y="1167"/>
                      </a:lnTo>
                      <a:cubicBezTo>
                        <a:pt x="9815" y="1181"/>
                        <a:pt x="9958" y="1197"/>
                        <a:pt x="10099" y="1219"/>
                      </a:cubicBezTo>
                      <a:cubicBezTo>
                        <a:pt x="10106" y="1220"/>
                        <a:pt x="10114" y="1220"/>
                        <a:pt x="10122" y="1220"/>
                      </a:cubicBezTo>
                      <a:cubicBezTo>
                        <a:pt x="10124" y="1220"/>
                        <a:pt x="10126" y="1220"/>
                        <a:pt x="10129" y="1220"/>
                      </a:cubicBezTo>
                      <a:cubicBezTo>
                        <a:pt x="10216" y="1220"/>
                        <a:pt x="10296" y="1156"/>
                        <a:pt x="10309" y="1066"/>
                      </a:cubicBezTo>
                      <a:cubicBezTo>
                        <a:pt x="10326" y="966"/>
                        <a:pt x="10257" y="868"/>
                        <a:pt x="10157" y="853"/>
                      </a:cubicBezTo>
                      <a:cubicBezTo>
                        <a:pt x="10005" y="830"/>
                        <a:pt x="9851" y="814"/>
                        <a:pt x="9697" y="799"/>
                      </a:cubicBezTo>
                      <a:lnTo>
                        <a:pt x="9705" y="799"/>
                      </a:lnTo>
                      <a:cubicBezTo>
                        <a:pt x="9689" y="798"/>
                        <a:pt x="9673" y="797"/>
                        <a:pt x="9657" y="795"/>
                      </a:cubicBezTo>
                      <a:lnTo>
                        <a:pt x="9657" y="795"/>
                      </a:lnTo>
                      <a:cubicBezTo>
                        <a:pt x="9661" y="795"/>
                        <a:pt x="9665" y="795"/>
                        <a:pt x="9669" y="796"/>
                      </a:cubicBezTo>
                      <a:cubicBezTo>
                        <a:pt x="9664" y="795"/>
                        <a:pt x="9658" y="795"/>
                        <a:pt x="9653" y="794"/>
                      </a:cubicBezTo>
                      <a:lnTo>
                        <a:pt x="9653" y="794"/>
                      </a:lnTo>
                      <a:cubicBezTo>
                        <a:pt x="9654" y="794"/>
                        <a:pt x="9655" y="795"/>
                        <a:pt x="9657" y="795"/>
                      </a:cubicBezTo>
                      <a:lnTo>
                        <a:pt x="9657" y="795"/>
                      </a:lnTo>
                      <a:cubicBezTo>
                        <a:pt x="9620" y="792"/>
                        <a:pt x="9584" y="789"/>
                        <a:pt x="9548" y="785"/>
                      </a:cubicBezTo>
                      <a:lnTo>
                        <a:pt x="9545" y="785"/>
                      </a:lnTo>
                      <a:cubicBezTo>
                        <a:pt x="9541" y="785"/>
                        <a:pt x="9536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31" y="784"/>
                        <a:pt x="9531" y="784"/>
                        <a:pt x="9532" y="784"/>
                      </a:cubicBezTo>
                      <a:lnTo>
                        <a:pt x="9532" y="784"/>
                      </a:lnTo>
                      <a:cubicBezTo>
                        <a:pt x="9392" y="769"/>
                        <a:pt x="9256" y="745"/>
                        <a:pt x="9118" y="731"/>
                      </a:cubicBezTo>
                      <a:cubicBezTo>
                        <a:pt x="8968" y="715"/>
                        <a:pt x="8818" y="705"/>
                        <a:pt x="8669" y="692"/>
                      </a:cubicBezTo>
                      <a:cubicBezTo>
                        <a:pt x="8664" y="692"/>
                        <a:pt x="8659" y="691"/>
                        <a:pt x="8653" y="691"/>
                      </a:cubicBezTo>
                      <a:cubicBezTo>
                        <a:pt x="8456" y="670"/>
                        <a:pt x="8259" y="639"/>
                        <a:pt x="8061" y="613"/>
                      </a:cubicBezTo>
                      <a:cubicBezTo>
                        <a:pt x="7871" y="587"/>
                        <a:pt x="7680" y="567"/>
                        <a:pt x="7489" y="552"/>
                      </a:cubicBezTo>
                      <a:cubicBezTo>
                        <a:pt x="7094" y="520"/>
                        <a:pt x="6699" y="504"/>
                        <a:pt x="6305" y="469"/>
                      </a:cubicBezTo>
                      <a:lnTo>
                        <a:pt x="6305" y="469"/>
                      </a:lnTo>
                      <a:cubicBezTo>
                        <a:pt x="6305" y="469"/>
                        <a:pt x="6305" y="469"/>
                        <a:pt x="6306" y="470"/>
                      </a:cubicBezTo>
                      <a:cubicBezTo>
                        <a:pt x="6305" y="470"/>
                        <a:pt x="6304" y="469"/>
                        <a:pt x="6304" y="469"/>
                      </a:cubicBezTo>
                      <a:lnTo>
                        <a:pt x="6304" y="469"/>
                      </a:lnTo>
                      <a:cubicBezTo>
                        <a:pt x="6304" y="469"/>
                        <a:pt x="6304" y="469"/>
                        <a:pt x="6305" y="469"/>
                      </a:cubicBezTo>
                      <a:lnTo>
                        <a:pt x="6305" y="469"/>
                      </a:lnTo>
                      <a:cubicBezTo>
                        <a:pt x="6304" y="469"/>
                        <a:pt x="6304" y="469"/>
                        <a:pt x="6304" y="469"/>
                      </a:cubicBezTo>
                      <a:cubicBezTo>
                        <a:pt x="6301" y="469"/>
                        <a:pt x="6298" y="469"/>
                        <a:pt x="6295" y="468"/>
                      </a:cubicBezTo>
                      <a:lnTo>
                        <a:pt x="6295" y="468"/>
                      </a:lnTo>
                      <a:cubicBezTo>
                        <a:pt x="6295" y="468"/>
                        <a:pt x="6296" y="469"/>
                        <a:pt x="6297" y="469"/>
                      </a:cubicBezTo>
                      <a:cubicBezTo>
                        <a:pt x="6294" y="468"/>
                        <a:pt x="6291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90" y="468"/>
                        <a:pt x="6292" y="468"/>
                        <a:pt x="6295" y="468"/>
                      </a:cubicBezTo>
                      <a:lnTo>
                        <a:pt x="6295" y="468"/>
                      </a:lnTo>
                      <a:cubicBezTo>
                        <a:pt x="6292" y="468"/>
                        <a:pt x="6289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287" y="468"/>
                        <a:pt x="6288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86" y="468"/>
                        <a:pt x="6285" y="468"/>
                        <a:pt x="6283" y="468"/>
                      </a:cubicBezTo>
                      <a:cubicBezTo>
                        <a:pt x="6284" y="468"/>
                        <a:pt x="6286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026" y="438"/>
                        <a:pt x="5765" y="409"/>
                        <a:pt x="5502" y="390"/>
                      </a:cubicBezTo>
                      <a:cubicBezTo>
                        <a:pt x="4712" y="330"/>
                        <a:pt x="3922" y="278"/>
                        <a:pt x="3132" y="210"/>
                      </a:cubicBezTo>
                      <a:cubicBezTo>
                        <a:pt x="2937" y="193"/>
                        <a:pt x="2742" y="179"/>
                        <a:pt x="2547" y="163"/>
                      </a:cubicBezTo>
                      <a:cubicBezTo>
                        <a:pt x="2351" y="147"/>
                        <a:pt x="2155" y="127"/>
                        <a:pt x="1958" y="113"/>
                      </a:cubicBezTo>
                      <a:cubicBezTo>
                        <a:pt x="1743" y="98"/>
                        <a:pt x="1527" y="86"/>
                        <a:pt x="1311" y="72"/>
                      </a:cubicBezTo>
                      <a:cubicBezTo>
                        <a:pt x="1116" y="59"/>
                        <a:pt x="919" y="42"/>
                        <a:pt x="722" y="25"/>
                      </a:cubicBezTo>
                      <a:lnTo>
                        <a:pt x="730" y="25"/>
                      </a:lnTo>
                      <a:cubicBezTo>
                        <a:pt x="715" y="24"/>
                        <a:pt x="699" y="22"/>
                        <a:pt x="685" y="19"/>
                      </a:cubicBezTo>
                      <a:cubicBezTo>
                        <a:pt x="659" y="7"/>
                        <a:pt x="631" y="0"/>
                        <a:pt x="60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57"/>
                <p:cNvSpPr/>
                <p:nvPr/>
              </p:nvSpPr>
              <p:spPr>
                <a:xfrm>
                  <a:off x="8102188" y="2171525"/>
                  <a:ext cx="115975" cy="5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9" h="2047" extrusionOk="0">
                      <a:moveTo>
                        <a:pt x="2043" y="790"/>
                      </a:moveTo>
                      <a:cubicBezTo>
                        <a:pt x="2043" y="790"/>
                        <a:pt x="2042" y="790"/>
                        <a:pt x="2042" y="790"/>
                      </a:cubicBezTo>
                      <a:lnTo>
                        <a:pt x="2042" y="790"/>
                      </a:lnTo>
                      <a:cubicBezTo>
                        <a:pt x="2043" y="790"/>
                        <a:pt x="2043" y="790"/>
                        <a:pt x="2043" y="790"/>
                      </a:cubicBezTo>
                      <a:close/>
                      <a:moveTo>
                        <a:pt x="3084" y="0"/>
                      </a:moveTo>
                      <a:cubicBezTo>
                        <a:pt x="3046" y="0"/>
                        <a:pt x="3009" y="11"/>
                        <a:pt x="2977" y="34"/>
                      </a:cubicBezTo>
                      <a:cubicBezTo>
                        <a:pt x="2901" y="89"/>
                        <a:pt x="2830" y="153"/>
                        <a:pt x="2756" y="210"/>
                      </a:cubicBezTo>
                      <a:cubicBezTo>
                        <a:pt x="2676" y="274"/>
                        <a:pt x="2596" y="334"/>
                        <a:pt x="2515" y="397"/>
                      </a:cubicBezTo>
                      <a:cubicBezTo>
                        <a:pt x="2358" y="519"/>
                        <a:pt x="2208" y="650"/>
                        <a:pt x="2056" y="779"/>
                      </a:cubicBezTo>
                      <a:cubicBezTo>
                        <a:pt x="2057" y="778"/>
                        <a:pt x="2057" y="778"/>
                        <a:pt x="2058" y="777"/>
                      </a:cubicBezTo>
                      <a:lnTo>
                        <a:pt x="2058" y="777"/>
                      </a:lnTo>
                      <a:cubicBezTo>
                        <a:pt x="2055" y="779"/>
                        <a:pt x="2052" y="782"/>
                        <a:pt x="2050" y="784"/>
                      </a:cubicBezTo>
                      <a:cubicBezTo>
                        <a:pt x="2047" y="786"/>
                        <a:pt x="2044" y="789"/>
                        <a:pt x="2041" y="791"/>
                      </a:cubicBezTo>
                      <a:lnTo>
                        <a:pt x="2041" y="791"/>
                      </a:lnTo>
                      <a:cubicBezTo>
                        <a:pt x="2042" y="791"/>
                        <a:pt x="2042" y="791"/>
                        <a:pt x="2042" y="790"/>
                      </a:cubicBezTo>
                      <a:lnTo>
                        <a:pt x="2042" y="790"/>
                      </a:lnTo>
                      <a:cubicBezTo>
                        <a:pt x="2041" y="791"/>
                        <a:pt x="2039" y="792"/>
                        <a:pt x="2039" y="793"/>
                      </a:cubicBezTo>
                      <a:cubicBezTo>
                        <a:pt x="2039" y="792"/>
                        <a:pt x="2040" y="792"/>
                        <a:pt x="2041" y="791"/>
                      </a:cubicBezTo>
                      <a:lnTo>
                        <a:pt x="2041" y="791"/>
                      </a:lnTo>
                      <a:cubicBezTo>
                        <a:pt x="2003" y="823"/>
                        <a:pt x="1962" y="855"/>
                        <a:pt x="1923" y="887"/>
                      </a:cubicBezTo>
                      <a:cubicBezTo>
                        <a:pt x="1883" y="920"/>
                        <a:pt x="1842" y="950"/>
                        <a:pt x="1808" y="989"/>
                      </a:cubicBezTo>
                      <a:cubicBezTo>
                        <a:pt x="1791" y="1008"/>
                        <a:pt x="1779" y="1030"/>
                        <a:pt x="1773" y="1054"/>
                      </a:cubicBezTo>
                      <a:lnTo>
                        <a:pt x="1756" y="1049"/>
                      </a:lnTo>
                      <a:cubicBezTo>
                        <a:pt x="1614" y="1015"/>
                        <a:pt x="1471" y="992"/>
                        <a:pt x="1326" y="969"/>
                      </a:cubicBezTo>
                      <a:cubicBezTo>
                        <a:pt x="1181" y="947"/>
                        <a:pt x="1036" y="927"/>
                        <a:pt x="889" y="905"/>
                      </a:cubicBezTo>
                      <a:cubicBezTo>
                        <a:pt x="749" y="883"/>
                        <a:pt x="607" y="864"/>
                        <a:pt x="468" y="832"/>
                      </a:cubicBezTo>
                      <a:cubicBezTo>
                        <a:pt x="409" y="817"/>
                        <a:pt x="351" y="801"/>
                        <a:pt x="293" y="783"/>
                      </a:cubicBezTo>
                      <a:cubicBezTo>
                        <a:pt x="290" y="782"/>
                        <a:pt x="288" y="780"/>
                        <a:pt x="286" y="779"/>
                      </a:cubicBezTo>
                      <a:cubicBezTo>
                        <a:pt x="262" y="769"/>
                        <a:pt x="237" y="765"/>
                        <a:pt x="212" y="765"/>
                      </a:cubicBezTo>
                      <a:cubicBezTo>
                        <a:pt x="141" y="765"/>
                        <a:pt x="72" y="805"/>
                        <a:pt x="41" y="874"/>
                      </a:cubicBezTo>
                      <a:cubicBezTo>
                        <a:pt x="1" y="966"/>
                        <a:pt x="42" y="1079"/>
                        <a:pt x="136" y="1118"/>
                      </a:cubicBezTo>
                      <a:cubicBezTo>
                        <a:pt x="199" y="1145"/>
                        <a:pt x="266" y="1162"/>
                        <a:pt x="333" y="1179"/>
                      </a:cubicBezTo>
                      <a:cubicBezTo>
                        <a:pt x="395" y="1197"/>
                        <a:pt x="460" y="1209"/>
                        <a:pt x="525" y="1222"/>
                      </a:cubicBezTo>
                      <a:cubicBezTo>
                        <a:pt x="656" y="1245"/>
                        <a:pt x="789" y="1264"/>
                        <a:pt x="921" y="1284"/>
                      </a:cubicBezTo>
                      <a:cubicBezTo>
                        <a:pt x="1170" y="1320"/>
                        <a:pt x="1419" y="1353"/>
                        <a:pt x="1664" y="1408"/>
                      </a:cubicBezTo>
                      <a:cubicBezTo>
                        <a:pt x="1658" y="1406"/>
                        <a:pt x="1653" y="1405"/>
                        <a:pt x="1648" y="1404"/>
                      </a:cubicBezTo>
                      <a:lnTo>
                        <a:pt x="1648" y="1404"/>
                      </a:lnTo>
                      <a:cubicBezTo>
                        <a:pt x="1654" y="1405"/>
                        <a:pt x="1662" y="1407"/>
                        <a:pt x="1669" y="1409"/>
                      </a:cubicBezTo>
                      <a:cubicBezTo>
                        <a:pt x="1850" y="1454"/>
                        <a:pt x="2028" y="1505"/>
                        <a:pt x="2212" y="1542"/>
                      </a:cubicBezTo>
                      <a:cubicBezTo>
                        <a:pt x="2383" y="1576"/>
                        <a:pt x="2558" y="1591"/>
                        <a:pt x="2728" y="1627"/>
                      </a:cubicBezTo>
                      <a:cubicBezTo>
                        <a:pt x="2928" y="1672"/>
                        <a:pt x="3122" y="1742"/>
                        <a:pt x="3322" y="1787"/>
                      </a:cubicBezTo>
                      <a:cubicBezTo>
                        <a:pt x="3506" y="1827"/>
                        <a:pt x="3693" y="1850"/>
                        <a:pt x="3878" y="1888"/>
                      </a:cubicBezTo>
                      <a:cubicBezTo>
                        <a:pt x="3978" y="1911"/>
                        <a:pt x="4075" y="1942"/>
                        <a:pt x="4172" y="1975"/>
                      </a:cubicBezTo>
                      <a:cubicBezTo>
                        <a:pt x="4215" y="1991"/>
                        <a:pt x="4258" y="2006"/>
                        <a:pt x="4303" y="2019"/>
                      </a:cubicBezTo>
                      <a:cubicBezTo>
                        <a:pt x="4346" y="2030"/>
                        <a:pt x="4392" y="2044"/>
                        <a:pt x="4438" y="2046"/>
                      </a:cubicBezTo>
                      <a:lnTo>
                        <a:pt x="4440" y="2046"/>
                      </a:lnTo>
                      <a:cubicBezTo>
                        <a:pt x="4441" y="2046"/>
                        <a:pt x="4443" y="2046"/>
                        <a:pt x="4444" y="2046"/>
                      </a:cubicBezTo>
                      <a:cubicBezTo>
                        <a:pt x="4533" y="2046"/>
                        <a:pt x="4612" y="1978"/>
                        <a:pt x="4625" y="1892"/>
                      </a:cubicBezTo>
                      <a:cubicBezTo>
                        <a:pt x="4639" y="1808"/>
                        <a:pt x="4592" y="1732"/>
                        <a:pt x="4518" y="1695"/>
                      </a:cubicBezTo>
                      <a:cubicBezTo>
                        <a:pt x="4498" y="1685"/>
                        <a:pt x="4478" y="1680"/>
                        <a:pt x="4456" y="1676"/>
                      </a:cubicBezTo>
                      <a:cubicBezTo>
                        <a:pt x="4390" y="1660"/>
                        <a:pt x="4324" y="1638"/>
                        <a:pt x="4258" y="1614"/>
                      </a:cubicBezTo>
                      <a:cubicBezTo>
                        <a:pt x="4178" y="1587"/>
                        <a:pt x="4097" y="1561"/>
                        <a:pt x="4015" y="1541"/>
                      </a:cubicBezTo>
                      <a:cubicBezTo>
                        <a:pt x="3810" y="1489"/>
                        <a:pt x="3599" y="1468"/>
                        <a:pt x="3394" y="1424"/>
                      </a:cubicBezTo>
                      <a:cubicBezTo>
                        <a:pt x="3194" y="1378"/>
                        <a:pt x="3003" y="1308"/>
                        <a:pt x="2802" y="1264"/>
                      </a:cubicBezTo>
                      <a:cubicBezTo>
                        <a:pt x="2705" y="1244"/>
                        <a:pt x="2607" y="1231"/>
                        <a:pt x="2507" y="1217"/>
                      </a:cubicBezTo>
                      <a:cubicBezTo>
                        <a:pt x="2400" y="1202"/>
                        <a:pt x="2295" y="1182"/>
                        <a:pt x="2188" y="1160"/>
                      </a:cubicBezTo>
                      <a:cubicBezTo>
                        <a:pt x="2184" y="1159"/>
                        <a:pt x="2180" y="1158"/>
                        <a:pt x="2176" y="1157"/>
                      </a:cubicBezTo>
                      <a:cubicBezTo>
                        <a:pt x="2304" y="1051"/>
                        <a:pt x="2431" y="944"/>
                        <a:pt x="2558" y="836"/>
                      </a:cubicBezTo>
                      <a:cubicBezTo>
                        <a:pt x="2670" y="745"/>
                        <a:pt x="2784" y="656"/>
                        <a:pt x="2899" y="568"/>
                      </a:cubicBezTo>
                      <a:cubicBezTo>
                        <a:pt x="2998" y="491"/>
                        <a:pt x="3092" y="408"/>
                        <a:pt x="3194" y="333"/>
                      </a:cubicBezTo>
                      <a:cubicBezTo>
                        <a:pt x="3275" y="275"/>
                        <a:pt x="3294" y="158"/>
                        <a:pt x="3235" y="76"/>
                      </a:cubicBezTo>
                      <a:cubicBezTo>
                        <a:pt x="3199" y="27"/>
                        <a:pt x="3142" y="0"/>
                        <a:pt x="30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57"/>
                <p:cNvSpPr/>
                <p:nvPr/>
              </p:nvSpPr>
              <p:spPr>
                <a:xfrm>
                  <a:off x="8141613" y="2240275"/>
                  <a:ext cx="945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2" extrusionOk="0">
                      <a:moveTo>
                        <a:pt x="190" y="1"/>
                      </a:moveTo>
                      <a:cubicBezTo>
                        <a:pt x="92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3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6" y="371"/>
                        <a:pt x="370" y="291"/>
                        <a:pt x="374" y="192"/>
                      </a:cubicBezTo>
                      <a:cubicBezTo>
                        <a:pt x="377" y="92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57"/>
                <p:cNvSpPr/>
                <p:nvPr/>
              </p:nvSpPr>
              <p:spPr>
                <a:xfrm>
                  <a:off x="8155963" y="2242025"/>
                  <a:ext cx="94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0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4" y="190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57"/>
                <p:cNvSpPr/>
                <p:nvPr/>
              </p:nvSpPr>
              <p:spPr>
                <a:xfrm>
                  <a:off x="8058313" y="2277000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1" y="1"/>
                      </a:moveTo>
                      <a:cubicBezTo>
                        <a:pt x="92" y="1"/>
                        <a:pt x="8" y="81"/>
                        <a:pt x="4" y="181"/>
                      </a:cubicBezTo>
                      <a:cubicBezTo>
                        <a:pt x="1" y="280"/>
                        <a:pt x="82" y="369"/>
                        <a:pt x="184" y="371"/>
                      </a:cubicBezTo>
                      <a:cubicBezTo>
                        <a:pt x="185" y="372"/>
                        <a:pt x="187" y="372"/>
                        <a:pt x="188" y="372"/>
                      </a:cubicBezTo>
                      <a:cubicBezTo>
                        <a:pt x="287" y="372"/>
                        <a:pt x="371" y="292"/>
                        <a:pt x="375" y="192"/>
                      </a:cubicBezTo>
                      <a:cubicBezTo>
                        <a:pt x="377" y="92"/>
                        <a:pt x="296" y="4"/>
                        <a:pt x="195" y="1"/>
                      </a:cubicBezTo>
                      <a:cubicBezTo>
                        <a:pt x="194" y="1"/>
                        <a:pt x="1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57"/>
                <p:cNvSpPr/>
                <p:nvPr/>
              </p:nvSpPr>
              <p:spPr>
                <a:xfrm>
                  <a:off x="8166613" y="22995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2" y="1"/>
                        <a:pt x="7" y="80"/>
                        <a:pt x="4" y="180"/>
                      </a:cubicBezTo>
                      <a:cubicBezTo>
                        <a:pt x="0" y="280"/>
                        <a:pt x="81" y="368"/>
                        <a:pt x="183" y="370"/>
                      </a:cubicBezTo>
                      <a:cubicBezTo>
                        <a:pt x="185" y="370"/>
                        <a:pt x="187" y="370"/>
                        <a:pt x="189" y="370"/>
                      </a:cubicBezTo>
                      <a:cubicBezTo>
                        <a:pt x="287" y="370"/>
                        <a:pt x="370" y="290"/>
                        <a:pt x="373" y="192"/>
                      </a:cubicBezTo>
                      <a:cubicBezTo>
                        <a:pt x="376" y="91"/>
                        <a:pt x="295" y="3"/>
                        <a:pt x="195" y="1"/>
                      </a:cubicBezTo>
                      <a:cubicBezTo>
                        <a:pt x="193" y="1"/>
                        <a:pt x="192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57"/>
                <p:cNvSpPr/>
                <p:nvPr/>
              </p:nvSpPr>
              <p:spPr>
                <a:xfrm>
                  <a:off x="8150738" y="2227925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0" y="1"/>
                      </a:moveTo>
                      <a:cubicBezTo>
                        <a:pt x="91" y="1"/>
                        <a:pt x="6" y="81"/>
                        <a:pt x="3" y="180"/>
                      </a:cubicBezTo>
                      <a:cubicBezTo>
                        <a:pt x="1" y="281"/>
                        <a:pt x="82" y="369"/>
                        <a:pt x="182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5" y="371"/>
                        <a:pt x="370" y="292"/>
                        <a:pt x="373" y="192"/>
                      </a:cubicBezTo>
                      <a:cubicBezTo>
                        <a:pt x="377" y="92"/>
                        <a:pt x="296" y="4"/>
                        <a:pt x="194" y="1"/>
                      </a:cubicBezTo>
                      <a:cubicBezTo>
                        <a:pt x="192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57"/>
                <p:cNvSpPr/>
                <p:nvPr/>
              </p:nvSpPr>
              <p:spPr>
                <a:xfrm>
                  <a:off x="8182038" y="23019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1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3" y="191"/>
                      </a:cubicBezTo>
                      <a:cubicBezTo>
                        <a:pt x="377" y="91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57"/>
                <p:cNvSpPr/>
                <p:nvPr/>
              </p:nvSpPr>
              <p:spPr>
                <a:xfrm>
                  <a:off x="8065438" y="2224200"/>
                  <a:ext cx="2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3" extrusionOk="0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1" y="2"/>
                      </a:lnTo>
                      <a:cubicBezTo>
                        <a:pt x="1" y="2"/>
                        <a:pt x="1" y="1"/>
                        <a:pt x="0" y="1"/>
                      </a:cubicBezTo>
                      <a:close/>
                      <a:moveTo>
                        <a:pt x="1" y="2"/>
                      </a:move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7"/>
                        <a:pt x="5" y="9"/>
                        <a:pt x="6" y="10"/>
                      </a:cubicBezTo>
                      <a:lnTo>
                        <a:pt x="6" y="10"/>
                      </a:lnTo>
                      <a:cubicBezTo>
                        <a:pt x="4" y="8"/>
                        <a:pt x="3" y="5"/>
                        <a:pt x="1" y="2"/>
                      </a:cubicBezTo>
                      <a:close/>
                      <a:moveTo>
                        <a:pt x="6" y="10"/>
                      </a:moveTo>
                      <a:lnTo>
                        <a:pt x="6" y="10"/>
                      </a:lnTo>
                      <a:cubicBezTo>
                        <a:pt x="6" y="11"/>
                        <a:pt x="7" y="12"/>
                        <a:pt x="7" y="12"/>
                      </a:cubicBezTo>
                      <a:cubicBezTo>
                        <a:pt x="7" y="12"/>
                        <a:pt x="6" y="11"/>
                        <a:pt x="6" y="10"/>
                      </a:cubicBezTo>
                      <a:close/>
                    </a:path>
                  </a:pathLst>
                </a:custGeom>
                <a:solidFill>
                  <a:srgbClr val="5ABC8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57"/>
                <p:cNvSpPr/>
                <p:nvPr/>
              </p:nvSpPr>
              <p:spPr>
                <a:xfrm>
                  <a:off x="8015013" y="2221775"/>
                  <a:ext cx="51575" cy="1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4412" extrusionOk="0">
                      <a:moveTo>
                        <a:pt x="1853" y="1"/>
                      </a:moveTo>
                      <a:cubicBezTo>
                        <a:pt x="1850" y="1"/>
                        <a:pt x="1848" y="1"/>
                        <a:pt x="1845" y="1"/>
                      </a:cubicBezTo>
                      <a:cubicBezTo>
                        <a:pt x="1773" y="3"/>
                        <a:pt x="1717" y="49"/>
                        <a:pt x="1663" y="92"/>
                      </a:cubicBezTo>
                      <a:cubicBezTo>
                        <a:pt x="1633" y="117"/>
                        <a:pt x="1602" y="140"/>
                        <a:pt x="1574" y="167"/>
                      </a:cubicBezTo>
                      <a:cubicBezTo>
                        <a:pt x="1497" y="237"/>
                        <a:pt x="1425" y="312"/>
                        <a:pt x="1352" y="386"/>
                      </a:cubicBezTo>
                      <a:cubicBezTo>
                        <a:pt x="1283" y="455"/>
                        <a:pt x="1216" y="523"/>
                        <a:pt x="1158" y="602"/>
                      </a:cubicBezTo>
                      <a:cubicBezTo>
                        <a:pt x="1104" y="673"/>
                        <a:pt x="1051" y="746"/>
                        <a:pt x="1003" y="821"/>
                      </a:cubicBezTo>
                      <a:cubicBezTo>
                        <a:pt x="948" y="904"/>
                        <a:pt x="907" y="992"/>
                        <a:pt x="866" y="1081"/>
                      </a:cubicBezTo>
                      <a:cubicBezTo>
                        <a:pt x="829" y="1159"/>
                        <a:pt x="792" y="1235"/>
                        <a:pt x="755" y="1312"/>
                      </a:cubicBezTo>
                      <a:cubicBezTo>
                        <a:pt x="726" y="1374"/>
                        <a:pt x="698" y="1437"/>
                        <a:pt x="673" y="1501"/>
                      </a:cubicBezTo>
                      <a:cubicBezTo>
                        <a:pt x="662" y="1492"/>
                        <a:pt x="652" y="1485"/>
                        <a:pt x="641" y="1479"/>
                      </a:cubicBezTo>
                      <a:cubicBezTo>
                        <a:pt x="613" y="1464"/>
                        <a:pt x="583" y="1457"/>
                        <a:pt x="553" y="1457"/>
                      </a:cubicBezTo>
                      <a:cubicBezTo>
                        <a:pt x="488" y="1457"/>
                        <a:pt x="424" y="1492"/>
                        <a:pt x="390" y="1554"/>
                      </a:cubicBezTo>
                      <a:cubicBezTo>
                        <a:pt x="335" y="1652"/>
                        <a:pt x="286" y="1755"/>
                        <a:pt x="243" y="1860"/>
                      </a:cubicBezTo>
                      <a:cubicBezTo>
                        <a:pt x="203" y="1958"/>
                        <a:pt x="176" y="2061"/>
                        <a:pt x="154" y="2164"/>
                      </a:cubicBezTo>
                      <a:cubicBezTo>
                        <a:pt x="111" y="2355"/>
                        <a:pt x="87" y="2551"/>
                        <a:pt x="68" y="2744"/>
                      </a:cubicBezTo>
                      <a:cubicBezTo>
                        <a:pt x="46" y="2946"/>
                        <a:pt x="30" y="3149"/>
                        <a:pt x="19" y="3352"/>
                      </a:cubicBezTo>
                      <a:cubicBezTo>
                        <a:pt x="10" y="3541"/>
                        <a:pt x="0" y="3733"/>
                        <a:pt x="3" y="3922"/>
                      </a:cubicBezTo>
                      <a:cubicBezTo>
                        <a:pt x="5" y="3996"/>
                        <a:pt x="2" y="4073"/>
                        <a:pt x="12" y="4147"/>
                      </a:cubicBezTo>
                      <a:cubicBezTo>
                        <a:pt x="20" y="4201"/>
                        <a:pt x="29" y="4256"/>
                        <a:pt x="59" y="4304"/>
                      </a:cubicBezTo>
                      <a:cubicBezTo>
                        <a:pt x="80" y="4340"/>
                        <a:pt x="112" y="4365"/>
                        <a:pt x="149" y="4386"/>
                      </a:cubicBezTo>
                      <a:cubicBezTo>
                        <a:pt x="176" y="4403"/>
                        <a:pt x="204" y="4410"/>
                        <a:pt x="233" y="4411"/>
                      </a:cubicBezTo>
                      <a:cubicBezTo>
                        <a:pt x="234" y="4411"/>
                        <a:pt x="235" y="4411"/>
                        <a:pt x="237" y="4411"/>
                      </a:cubicBezTo>
                      <a:cubicBezTo>
                        <a:pt x="333" y="4411"/>
                        <a:pt x="431" y="4338"/>
                        <a:pt x="507" y="4284"/>
                      </a:cubicBezTo>
                      <a:cubicBezTo>
                        <a:pt x="532" y="4267"/>
                        <a:pt x="557" y="4249"/>
                        <a:pt x="576" y="4223"/>
                      </a:cubicBezTo>
                      <a:cubicBezTo>
                        <a:pt x="600" y="4187"/>
                        <a:pt x="609" y="4150"/>
                        <a:pt x="611" y="4108"/>
                      </a:cubicBezTo>
                      <a:cubicBezTo>
                        <a:pt x="612" y="4013"/>
                        <a:pt x="612" y="3918"/>
                        <a:pt x="613" y="3822"/>
                      </a:cubicBezTo>
                      <a:cubicBezTo>
                        <a:pt x="620" y="3644"/>
                        <a:pt x="646" y="3467"/>
                        <a:pt x="660" y="3288"/>
                      </a:cubicBezTo>
                      <a:cubicBezTo>
                        <a:pt x="674" y="3112"/>
                        <a:pt x="696" y="2940"/>
                        <a:pt x="722" y="2765"/>
                      </a:cubicBezTo>
                      <a:cubicBezTo>
                        <a:pt x="780" y="2436"/>
                        <a:pt x="867" y="2114"/>
                        <a:pt x="959" y="1794"/>
                      </a:cubicBezTo>
                      <a:cubicBezTo>
                        <a:pt x="994" y="1689"/>
                        <a:pt x="1038" y="1586"/>
                        <a:pt x="1082" y="1485"/>
                      </a:cubicBezTo>
                      <a:cubicBezTo>
                        <a:pt x="1115" y="1416"/>
                        <a:pt x="1150" y="1348"/>
                        <a:pt x="1182" y="1279"/>
                      </a:cubicBezTo>
                      <a:cubicBezTo>
                        <a:pt x="1216" y="1204"/>
                        <a:pt x="1252" y="1128"/>
                        <a:pt x="1291" y="1054"/>
                      </a:cubicBezTo>
                      <a:cubicBezTo>
                        <a:pt x="1359" y="952"/>
                        <a:pt x="1430" y="853"/>
                        <a:pt x="1506" y="758"/>
                      </a:cubicBezTo>
                      <a:cubicBezTo>
                        <a:pt x="1597" y="659"/>
                        <a:pt x="1693" y="566"/>
                        <a:pt x="1788" y="472"/>
                      </a:cubicBezTo>
                      <a:cubicBezTo>
                        <a:pt x="1830" y="434"/>
                        <a:pt x="1873" y="398"/>
                        <a:pt x="1917" y="362"/>
                      </a:cubicBezTo>
                      <a:cubicBezTo>
                        <a:pt x="1929" y="358"/>
                        <a:pt x="1942" y="352"/>
                        <a:pt x="1955" y="345"/>
                      </a:cubicBezTo>
                      <a:cubicBezTo>
                        <a:pt x="2036" y="294"/>
                        <a:pt x="2062" y="186"/>
                        <a:pt x="2019" y="101"/>
                      </a:cubicBezTo>
                      <a:cubicBezTo>
                        <a:pt x="1986" y="41"/>
                        <a:pt x="1923" y="1"/>
                        <a:pt x="18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57"/>
                <p:cNvSpPr/>
                <p:nvPr/>
              </p:nvSpPr>
              <p:spPr>
                <a:xfrm>
                  <a:off x="8107263" y="2167775"/>
                  <a:ext cx="164700" cy="16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6464" extrusionOk="0">
                      <a:moveTo>
                        <a:pt x="4084" y="1560"/>
                      </a:moveTo>
                      <a:cubicBezTo>
                        <a:pt x="4085" y="1563"/>
                        <a:pt x="4086" y="1565"/>
                        <a:pt x="4086" y="1568"/>
                      </a:cubicBezTo>
                      <a:lnTo>
                        <a:pt x="4086" y="1568"/>
                      </a:lnTo>
                      <a:cubicBezTo>
                        <a:pt x="4086" y="1565"/>
                        <a:pt x="4085" y="1563"/>
                        <a:pt x="4084" y="1560"/>
                      </a:cubicBezTo>
                      <a:close/>
                      <a:moveTo>
                        <a:pt x="3897" y="2094"/>
                      </a:moveTo>
                      <a:lnTo>
                        <a:pt x="3897" y="2094"/>
                      </a:lnTo>
                      <a:cubicBezTo>
                        <a:pt x="3898" y="2097"/>
                        <a:pt x="3898" y="2099"/>
                        <a:pt x="3899" y="2102"/>
                      </a:cubicBezTo>
                      <a:lnTo>
                        <a:pt x="3899" y="2102"/>
                      </a:lnTo>
                      <a:cubicBezTo>
                        <a:pt x="3898" y="2099"/>
                        <a:pt x="3898" y="2097"/>
                        <a:pt x="3897" y="2094"/>
                      </a:cubicBezTo>
                      <a:close/>
                      <a:moveTo>
                        <a:pt x="4386" y="2913"/>
                      </a:moveTo>
                      <a:cubicBezTo>
                        <a:pt x="4387" y="2914"/>
                        <a:pt x="4388" y="2914"/>
                        <a:pt x="4389" y="2915"/>
                      </a:cubicBezTo>
                      <a:lnTo>
                        <a:pt x="4389" y="2915"/>
                      </a:lnTo>
                      <a:cubicBezTo>
                        <a:pt x="4388" y="2914"/>
                        <a:pt x="4387" y="2914"/>
                        <a:pt x="4386" y="2913"/>
                      </a:cubicBezTo>
                      <a:close/>
                      <a:moveTo>
                        <a:pt x="4488" y="2943"/>
                      </a:moveTo>
                      <a:lnTo>
                        <a:pt x="4488" y="2943"/>
                      </a:lnTo>
                      <a:cubicBezTo>
                        <a:pt x="4492" y="2943"/>
                        <a:pt x="4495" y="2944"/>
                        <a:pt x="4499" y="2945"/>
                      </a:cubicBezTo>
                      <a:cubicBezTo>
                        <a:pt x="4495" y="2944"/>
                        <a:pt x="4492" y="2944"/>
                        <a:pt x="4488" y="2943"/>
                      </a:cubicBezTo>
                      <a:close/>
                      <a:moveTo>
                        <a:pt x="1674" y="1"/>
                      </a:moveTo>
                      <a:cubicBezTo>
                        <a:pt x="1666" y="1"/>
                        <a:pt x="1657" y="1"/>
                        <a:pt x="1649" y="1"/>
                      </a:cubicBezTo>
                      <a:cubicBezTo>
                        <a:pt x="1554" y="2"/>
                        <a:pt x="1461" y="3"/>
                        <a:pt x="1367" y="16"/>
                      </a:cubicBezTo>
                      <a:cubicBezTo>
                        <a:pt x="1270" y="28"/>
                        <a:pt x="1172" y="44"/>
                        <a:pt x="1075" y="65"/>
                      </a:cubicBezTo>
                      <a:cubicBezTo>
                        <a:pt x="980" y="85"/>
                        <a:pt x="889" y="117"/>
                        <a:pt x="799" y="152"/>
                      </a:cubicBezTo>
                      <a:cubicBezTo>
                        <a:pt x="702" y="188"/>
                        <a:pt x="610" y="231"/>
                        <a:pt x="518" y="276"/>
                      </a:cubicBezTo>
                      <a:cubicBezTo>
                        <a:pt x="433" y="320"/>
                        <a:pt x="350" y="371"/>
                        <a:pt x="273" y="428"/>
                      </a:cubicBezTo>
                      <a:cubicBezTo>
                        <a:pt x="214" y="471"/>
                        <a:pt x="155" y="510"/>
                        <a:pt x="98" y="553"/>
                      </a:cubicBezTo>
                      <a:cubicBezTo>
                        <a:pt x="18" y="614"/>
                        <a:pt x="0" y="731"/>
                        <a:pt x="61" y="811"/>
                      </a:cubicBezTo>
                      <a:cubicBezTo>
                        <a:pt x="97" y="860"/>
                        <a:pt x="153" y="885"/>
                        <a:pt x="209" y="885"/>
                      </a:cubicBezTo>
                      <a:cubicBezTo>
                        <a:pt x="248" y="885"/>
                        <a:pt x="287" y="873"/>
                        <a:pt x="321" y="848"/>
                      </a:cubicBezTo>
                      <a:cubicBezTo>
                        <a:pt x="389" y="797"/>
                        <a:pt x="460" y="747"/>
                        <a:pt x="531" y="698"/>
                      </a:cubicBezTo>
                      <a:cubicBezTo>
                        <a:pt x="597" y="656"/>
                        <a:pt x="666" y="617"/>
                        <a:pt x="737" y="581"/>
                      </a:cubicBezTo>
                      <a:cubicBezTo>
                        <a:pt x="837" y="535"/>
                        <a:pt x="940" y="494"/>
                        <a:pt x="1044" y="457"/>
                      </a:cubicBezTo>
                      <a:cubicBezTo>
                        <a:pt x="1098" y="440"/>
                        <a:pt x="1153" y="426"/>
                        <a:pt x="1208" y="415"/>
                      </a:cubicBezTo>
                      <a:cubicBezTo>
                        <a:pt x="1298" y="399"/>
                        <a:pt x="1389" y="385"/>
                        <a:pt x="1480" y="376"/>
                      </a:cubicBezTo>
                      <a:cubicBezTo>
                        <a:pt x="1539" y="373"/>
                        <a:pt x="1598" y="371"/>
                        <a:pt x="1656" y="371"/>
                      </a:cubicBezTo>
                      <a:cubicBezTo>
                        <a:pt x="1724" y="371"/>
                        <a:pt x="1791" y="373"/>
                        <a:pt x="1859" y="378"/>
                      </a:cubicBezTo>
                      <a:cubicBezTo>
                        <a:pt x="1968" y="387"/>
                        <a:pt x="2076" y="399"/>
                        <a:pt x="2184" y="417"/>
                      </a:cubicBezTo>
                      <a:cubicBezTo>
                        <a:pt x="2312" y="446"/>
                        <a:pt x="2439" y="480"/>
                        <a:pt x="2564" y="522"/>
                      </a:cubicBezTo>
                      <a:cubicBezTo>
                        <a:pt x="2618" y="543"/>
                        <a:pt x="2670" y="565"/>
                        <a:pt x="2722" y="590"/>
                      </a:cubicBezTo>
                      <a:cubicBezTo>
                        <a:pt x="2857" y="669"/>
                        <a:pt x="2989" y="752"/>
                        <a:pt x="3119" y="839"/>
                      </a:cubicBezTo>
                      <a:cubicBezTo>
                        <a:pt x="3143" y="858"/>
                        <a:pt x="3165" y="878"/>
                        <a:pt x="3190" y="900"/>
                      </a:cubicBezTo>
                      <a:cubicBezTo>
                        <a:pt x="3187" y="897"/>
                        <a:pt x="3186" y="896"/>
                        <a:pt x="3184" y="894"/>
                      </a:cubicBezTo>
                      <a:lnTo>
                        <a:pt x="3184" y="894"/>
                      </a:lnTo>
                      <a:cubicBezTo>
                        <a:pt x="3226" y="932"/>
                        <a:pt x="3268" y="970"/>
                        <a:pt x="3312" y="1008"/>
                      </a:cubicBezTo>
                      <a:cubicBezTo>
                        <a:pt x="3344" y="1037"/>
                        <a:pt x="3375" y="1065"/>
                        <a:pt x="3404" y="1097"/>
                      </a:cubicBezTo>
                      <a:cubicBezTo>
                        <a:pt x="3454" y="1157"/>
                        <a:pt x="3499" y="1220"/>
                        <a:pt x="3543" y="1284"/>
                      </a:cubicBezTo>
                      <a:cubicBezTo>
                        <a:pt x="3587" y="1352"/>
                        <a:pt x="3627" y="1423"/>
                        <a:pt x="3664" y="1496"/>
                      </a:cubicBezTo>
                      <a:cubicBezTo>
                        <a:pt x="3681" y="1533"/>
                        <a:pt x="3696" y="1570"/>
                        <a:pt x="3711" y="1607"/>
                      </a:cubicBezTo>
                      <a:cubicBezTo>
                        <a:pt x="3727" y="1658"/>
                        <a:pt x="3743" y="1708"/>
                        <a:pt x="3762" y="1756"/>
                      </a:cubicBezTo>
                      <a:cubicBezTo>
                        <a:pt x="3776" y="1790"/>
                        <a:pt x="3791" y="1826"/>
                        <a:pt x="3805" y="1860"/>
                      </a:cubicBezTo>
                      <a:cubicBezTo>
                        <a:pt x="3832" y="1933"/>
                        <a:pt x="3866" y="2006"/>
                        <a:pt x="3893" y="2081"/>
                      </a:cubicBezTo>
                      <a:cubicBezTo>
                        <a:pt x="3896" y="2090"/>
                        <a:pt x="3899" y="2101"/>
                        <a:pt x="3901" y="2112"/>
                      </a:cubicBezTo>
                      <a:lnTo>
                        <a:pt x="3901" y="2112"/>
                      </a:lnTo>
                      <a:cubicBezTo>
                        <a:pt x="3901" y="2112"/>
                        <a:pt x="3901" y="2113"/>
                        <a:pt x="3901" y="2114"/>
                      </a:cubicBezTo>
                      <a:lnTo>
                        <a:pt x="3901" y="2114"/>
                      </a:lnTo>
                      <a:cubicBezTo>
                        <a:pt x="3901" y="2115"/>
                        <a:pt x="3902" y="2116"/>
                        <a:pt x="3902" y="2117"/>
                      </a:cubicBezTo>
                      <a:cubicBezTo>
                        <a:pt x="3902" y="2117"/>
                        <a:pt x="3902" y="2117"/>
                        <a:pt x="3902" y="2116"/>
                      </a:cubicBezTo>
                      <a:lnTo>
                        <a:pt x="3902" y="2116"/>
                      </a:lnTo>
                      <a:cubicBezTo>
                        <a:pt x="3919" y="2200"/>
                        <a:pt x="3938" y="2284"/>
                        <a:pt x="3956" y="2368"/>
                      </a:cubicBezTo>
                      <a:cubicBezTo>
                        <a:pt x="3953" y="2360"/>
                        <a:pt x="3952" y="2352"/>
                        <a:pt x="3950" y="2344"/>
                      </a:cubicBezTo>
                      <a:lnTo>
                        <a:pt x="3950" y="2344"/>
                      </a:lnTo>
                      <a:cubicBezTo>
                        <a:pt x="3964" y="2411"/>
                        <a:pt x="3975" y="2480"/>
                        <a:pt x="3981" y="2548"/>
                      </a:cubicBezTo>
                      <a:cubicBezTo>
                        <a:pt x="3987" y="2669"/>
                        <a:pt x="3975" y="2791"/>
                        <a:pt x="3981" y="2912"/>
                      </a:cubicBezTo>
                      <a:cubicBezTo>
                        <a:pt x="3982" y="2945"/>
                        <a:pt x="3987" y="2977"/>
                        <a:pt x="3992" y="3009"/>
                      </a:cubicBezTo>
                      <a:cubicBezTo>
                        <a:pt x="4006" y="3089"/>
                        <a:pt x="4057" y="3146"/>
                        <a:pt x="4123" y="3190"/>
                      </a:cubicBezTo>
                      <a:cubicBezTo>
                        <a:pt x="4164" y="3217"/>
                        <a:pt x="4212" y="3243"/>
                        <a:pt x="4258" y="3261"/>
                      </a:cubicBezTo>
                      <a:cubicBezTo>
                        <a:pt x="4334" y="3293"/>
                        <a:pt x="4419" y="3305"/>
                        <a:pt x="4500" y="3321"/>
                      </a:cubicBezTo>
                      <a:cubicBezTo>
                        <a:pt x="4610" y="3345"/>
                        <a:pt x="4719" y="3372"/>
                        <a:pt x="4826" y="3406"/>
                      </a:cubicBezTo>
                      <a:cubicBezTo>
                        <a:pt x="4942" y="3448"/>
                        <a:pt x="5057" y="3501"/>
                        <a:pt x="5168" y="3556"/>
                      </a:cubicBezTo>
                      <a:cubicBezTo>
                        <a:pt x="5216" y="3582"/>
                        <a:pt x="5263" y="3611"/>
                        <a:pt x="5308" y="3640"/>
                      </a:cubicBezTo>
                      <a:cubicBezTo>
                        <a:pt x="5396" y="3703"/>
                        <a:pt x="5478" y="3774"/>
                        <a:pt x="5561" y="3844"/>
                      </a:cubicBezTo>
                      <a:cubicBezTo>
                        <a:pt x="5638" y="3908"/>
                        <a:pt x="5714" y="3970"/>
                        <a:pt x="5789" y="4034"/>
                      </a:cubicBezTo>
                      <a:cubicBezTo>
                        <a:pt x="5829" y="4070"/>
                        <a:pt x="5868" y="4108"/>
                        <a:pt x="5903" y="4148"/>
                      </a:cubicBezTo>
                      <a:cubicBezTo>
                        <a:pt x="5917" y="4164"/>
                        <a:pt x="5928" y="4181"/>
                        <a:pt x="5941" y="4198"/>
                      </a:cubicBezTo>
                      <a:cubicBezTo>
                        <a:pt x="5958" y="4228"/>
                        <a:pt x="5975" y="4259"/>
                        <a:pt x="5991" y="4290"/>
                      </a:cubicBezTo>
                      <a:cubicBezTo>
                        <a:pt x="6025" y="4364"/>
                        <a:pt x="6054" y="4440"/>
                        <a:pt x="6081" y="4516"/>
                      </a:cubicBezTo>
                      <a:cubicBezTo>
                        <a:pt x="6101" y="4579"/>
                        <a:pt x="6118" y="4642"/>
                        <a:pt x="6132" y="4706"/>
                      </a:cubicBezTo>
                      <a:cubicBezTo>
                        <a:pt x="6149" y="4815"/>
                        <a:pt x="6163" y="4925"/>
                        <a:pt x="6172" y="5034"/>
                      </a:cubicBezTo>
                      <a:cubicBezTo>
                        <a:pt x="6174" y="5149"/>
                        <a:pt x="6173" y="5263"/>
                        <a:pt x="6181" y="5377"/>
                      </a:cubicBezTo>
                      <a:cubicBezTo>
                        <a:pt x="6188" y="5479"/>
                        <a:pt x="6197" y="5582"/>
                        <a:pt x="6204" y="5685"/>
                      </a:cubicBezTo>
                      <a:cubicBezTo>
                        <a:pt x="6211" y="5810"/>
                        <a:pt x="6207" y="5937"/>
                        <a:pt x="6211" y="6062"/>
                      </a:cubicBezTo>
                      <a:cubicBezTo>
                        <a:pt x="6214" y="6134"/>
                        <a:pt x="6214" y="6205"/>
                        <a:pt x="6216" y="6278"/>
                      </a:cubicBezTo>
                      <a:cubicBezTo>
                        <a:pt x="6217" y="6378"/>
                        <a:pt x="6296" y="6461"/>
                        <a:pt x="6397" y="6464"/>
                      </a:cubicBezTo>
                      <a:lnTo>
                        <a:pt x="6400" y="6464"/>
                      </a:lnTo>
                      <a:cubicBezTo>
                        <a:pt x="6500" y="6464"/>
                        <a:pt x="6588" y="6379"/>
                        <a:pt x="6587" y="6280"/>
                      </a:cubicBezTo>
                      <a:cubicBezTo>
                        <a:pt x="6583" y="6148"/>
                        <a:pt x="6579" y="6018"/>
                        <a:pt x="6578" y="5886"/>
                      </a:cubicBezTo>
                      <a:cubicBezTo>
                        <a:pt x="6576" y="5790"/>
                        <a:pt x="6575" y="5695"/>
                        <a:pt x="6568" y="5600"/>
                      </a:cubicBezTo>
                      <a:cubicBezTo>
                        <a:pt x="6562" y="5513"/>
                        <a:pt x="6555" y="5427"/>
                        <a:pt x="6549" y="5340"/>
                      </a:cubicBezTo>
                      <a:cubicBezTo>
                        <a:pt x="6543" y="5240"/>
                        <a:pt x="6544" y="5141"/>
                        <a:pt x="6542" y="5042"/>
                      </a:cubicBezTo>
                      <a:cubicBezTo>
                        <a:pt x="6540" y="4938"/>
                        <a:pt x="6524" y="4834"/>
                        <a:pt x="6509" y="4730"/>
                      </a:cubicBezTo>
                      <a:cubicBezTo>
                        <a:pt x="6483" y="4531"/>
                        <a:pt x="6420" y="4336"/>
                        <a:pt x="6335" y="4153"/>
                      </a:cubicBezTo>
                      <a:cubicBezTo>
                        <a:pt x="6292" y="4060"/>
                        <a:pt x="6239" y="3970"/>
                        <a:pt x="6171" y="3893"/>
                      </a:cubicBezTo>
                      <a:cubicBezTo>
                        <a:pt x="6108" y="3823"/>
                        <a:pt x="6038" y="3759"/>
                        <a:pt x="5966" y="3700"/>
                      </a:cubicBezTo>
                      <a:cubicBezTo>
                        <a:pt x="5821" y="3581"/>
                        <a:pt x="5682" y="3454"/>
                        <a:pt x="5530" y="3344"/>
                      </a:cubicBezTo>
                      <a:cubicBezTo>
                        <a:pt x="5449" y="3286"/>
                        <a:pt x="5362" y="3238"/>
                        <a:pt x="5272" y="3196"/>
                      </a:cubicBezTo>
                      <a:cubicBezTo>
                        <a:pt x="5183" y="3153"/>
                        <a:pt x="5092" y="3111"/>
                        <a:pt x="5000" y="3076"/>
                      </a:cubicBezTo>
                      <a:cubicBezTo>
                        <a:pt x="4834" y="3011"/>
                        <a:pt x="4657" y="2977"/>
                        <a:pt x="4482" y="2941"/>
                      </a:cubicBezTo>
                      <a:lnTo>
                        <a:pt x="4482" y="2941"/>
                      </a:lnTo>
                      <a:cubicBezTo>
                        <a:pt x="4455" y="2935"/>
                        <a:pt x="4428" y="2929"/>
                        <a:pt x="4403" y="2920"/>
                      </a:cubicBezTo>
                      <a:cubicBezTo>
                        <a:pt x="4398" y="2918"/>
                        <a:pt x="4394" y="2917"/>
                        <a:pt x="4389" y="2915"/>
                      </a:cubicBezTo>
                      <a:lnTo>
                        <a:pt x="4389" y="2915"/>
                      </a:lnTo>
                      <a:cubicBezTo>
                        <a:pt x="4392" y="2916"/>
                        <a:pt x="4395" y="2917"/>
                        <a:pt x="4397" y="2919"/>
                      </a:cubicBezTo>
                      <a:lnTo>
                        <a:pt x="4396" y="2919"/>
                      </a:lnTo>
                      <a:cubicBezTo>
                        <a:pt x="4381" y="2911"/>
                        <a:pt x="4365" y="2903"/>
                        <a:pt x="4350" y="2894"/>
                      </a:cubicBezTo>
                      <a:cubicBezTo>
                        <a:pt x="4346" y="2791"/>
                        <a:pt x="4352" y="2688"/>
                        <a:pt x="4351" y="2585"/>
                      </a:cubicBezTo>
                      <a:cubicBezTo>
                        <a:pt x="4350" y="2415"/>
                        <a:pt x="4304" y="2250"/>
                        <a:pt x="4271" y="2085"/>
                      </a:cubicBezTo>
                      <a:cubicBezTo>
                        <a:pt x="4271" y="2086"/>
                        <a:pt x="4271" y="2089"/>
                        <a:pt x="4271" y="2090"/>
                      </a:cubicBezTo>
                      <a:cubicBezTo>
                        <a:pt x="4263" y="2043"/>
                        <a:pt x="4255" y="1997"/>
                        <a:pt x="4239" y="1952"/>
                      </a:cubicBezTo>
                      <a:cubicBezTo>
                        <a:pt x="4225" y="1912"/>
                        <a:pt x="4209" y="1873"/>
                        <a:pt x="4192" y="1835"/>
                      </a:cubicBezTo>
                      <a:cubicBezTo>
                        <a:pt x="4156" y="1747"/>
                        <a:pt x="4119" y="1658"/>
                        <a:pt x="4086" y="1568"/>
                      </a:cubicBezTo>
                      <a:lnTo>
                        <a:pt x="4086" y="1568"/>
                      </a:lnTo>
                      <a:cubicBezTo>
                        <a:pt x="4087" y="1571"/>
                        <a:pt x="4088" y="1574"/>
                        <a:pt x="4088" y="1576"/>
                      </a:cubicBezTo>
                      <a:cubicBezTo>
                        <a:pt x="4062" y="1496"/>
                        <a:pt x="4037" y="1419"/>
                        <a:pt x="4000" y="1343"/>
                      </a:cubicBezTo>
                      <a:cubicBezTo>
                        <a:pt x="3954" y="1248"/>
                        <a:pt x="3903" y="1156"/>
                        <a:pt x="3844" y="1070"/>
                      </a:cubicBezTo>
                      <a:cubicBezTo>
                        <a:pt x="3792" y="993"/>
                        <a:pt x="3737" y="919"/>
                        <a:pt x="3677" y="849"/>
                      </a:cubicBezTo>
                      <a:cubicBezTo>
                        <a:pt x="3614" y="775"/>
                        <a:pt x="3536" y="713"/>
                        <a:pt x="3463" y="648"/>
                      </a:cubicBezTo>
                      <a:lnTo>
                        <a:pt x="3463" y="648"/>
                      </a:lnTo>
                      <a:cubicBezTo>
                        <a:pt x="3469" y="654"/>
                        <a:pt x="3474" y="659"/>
                        <a:pt x="3480" y="665"/>
                      </a:cubicBezTo>
                      <a:cubicBezTo>
                        <a:pt x="3434" y="623"/>
                        <a:pt x="3391" y="579"/>
                        <a:pt x="3340" y="543"/>
                      </a:cubicBezTo>
                      <a:cubicBezTo>
                        <a:pt x="3292" y="508"/>
                        <a:pt x="3241" y="476"/>
                        <a:pt x="3191" y="444"/>
                      </a:cubicBezTo>
                      <a:cubicBezTo>
                        <a:pt x="3088" y="382"/>
                        <a:pt x="2988" y="310"/>
                        <a:pt x="2880" y="256"/>
                      </a:cubicBezTo>
                      <a:cubicBezTo>
                        <a:pt x="2669" y="152"/>
                        <a:pt x="2438" y="87"/>
                        <a:pt x="2207" y="45"/>
                      </a:cubicBezTo>
                      <a:cubicBezTo>
                        <a:pt x="2118" y="29"/>
                        <a:pt x="2029" y="21"/>
                        <a:pt x="1939" y="13"/>
                      </a:cubicBezTo>
                      <a:cubicBezTo>
                        <a:pt x="1850" y="6"/>
                        <a:pt x="1762" y="1"/>
                        <a:pt x="167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57"/>
                <p:cNvSpPr/>
                <p:nvPr/>
              </p:nvSpPr>
              <p:spPr>
                <a:xfrm>
                  <a:off x="8009588" y="2163100"/>
                  <a:ext cx="270550" cy="17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2" h="6885" extrusionOk="0">
                      <a:moveTo>
                        <a:pt x="5695" y="370"/>
                      </a:moveTo>
                      <a:cubicBezTo>
                        <a:pt x="5824" y="371"/>
                        <a:pt x="5951" y="376"/>
                        <a:pt x="6080" y="388"/>
                      </a:cubicBezTo>
                      <a:cubicBezTo>
                        <a:pt x="6200" y="404"/>
                        <a:pt x="6318" y="424"/>
                        <a:pt x="6436" y="451"/>
                      </a:cubicBezTo>
                      <a:cubicBezTo>
                        <a:pt x="6501" y="471"/>
                        <a:pt x="6565" y="492"/>
                        <a:pt x="6629" y="515"/>
                      </a:cubicBezTo>
                      <a:cubicBezTo>
                        <a:pt x="6720" y="555"/>
                        <a:pt x="6810" y="599"/>
                        <a:pt x="6898" y="649"/>
                      </a:cubicBezTo>
                      <a:cubicBezTo>
                        <a:pt x="7027" y="726"/>
                        <a:pt x="7155" y="806"/>
                        <a:pt x="7277" y="892"/>
                      </a:cubicBezTo>
                      <a:cubicBezTo>
                        <a:pt x="7372" y="965"/>
                        <a:pt x="7464" y="1041"/>
                        <a:pt x="7552" y="1123"/>
                      </a:cubicBezTo>
                      <a:cubicBezTo>
                        <a:pt x="7595" y="1169"/>
                        <a:pt x="7639" y="1213"/>
                        <a:pt x="7680" y="1260"/>
                      </a:cubicBezTo>
                      <a:cubicBezTo>
                        <a:pt x="7763" y="1371"/>
                        <a:pt x="7837" y="1487"/>
                        <a:pt x="7910" y="1606"/>
                      </a:cubicBezTo>
                      <a:cubicBezTo>
                        <a:pt x="7954" y="1681"/>
                        <a:pt x="7996" y="1758"/>
                        <a:pt x="8034" y="1837"/>
                      </a:cubicBezTo>
                      <a:cubicBezTo>
                        <a:pt x="8047" y="1872"/>
                        <a:pt x="8058" y="1906"/>
                        <a:pt x="8068" y="1942"/>
                      </a:cubicBezTo>
                      <a:cubicBezTo>
                        <a:pt x="8090" y="2037"/>
                        <a:pt x="8108" y="2132"/>
                        <a:pt x="8137" y="2225"/>
                      </a:cubicBezTo>
                      <a:cubicBezTo>
                        <a:pt x="8163" y="2307"/>
                        <a:pt x="8191" y="2387"/>
                        <a:pt x="8215" y="2468"/>
                      </a:cubicBezTo>
                      <a:cubicBezTo>
                        <a:pt x="8217" y="2482"/>
                        <a:pt x="8221" y="2495"/>
                        <a:pt x="8223" y="2510"/>
                      </a:cubicBezTo>
                      <a:cubicBezTo>
                        <a:pt x="8227" y="2560"/>
                        <a:pt x="8229" y="2611"/>
                        <a:pt x="8230" y="2661"/>
                      </a:cubicBezTo>
                      <a:cubicBezTo>
                        <a:pt x="8229" y="2738"/>
                        <a:pt x="8227" y="2815"/>
                        <a:pt x="8219" y="2892"/>
                      </a:cubicBezTo>
                      <a:cubicBezTo>
                        <a:pt x="8229" y="2955"/>
                        <a:pt x="8237" y="3017"/>
                        <a:pt x="8243" y="3080"/>
                      </a:cubicBezTo>
                      <a:cubicBezTo>
                        <a:pt x="8243" y="3081"/>
                        <a:pt x="8243" y="3082"/>
                        <a:pt x="8243" y="3082"/>
                      </a:cubicBezTo>
                      <a:cubicBezTo>
                        <a:pt x="8246" y="3093"/>
                        <a:pt x="8247" y="3106"/>
                        <a:pt x="8249" y="3117"/>
                      </a:cubicBezTo>
                      <a:cubicBezTo>
                        <a:pt x="8278" y="3128"/>
                        <a:pt x="8304" y="3138"/>
                        <a:pt x="8331" y="3149"/>
                      </a:cubicBezTo>
                      <a:cubicBezTo>
                        <a:pt x="8333" y="3151"/>
                        <a:pt x="8335" y="3151"/>
                        <a:pt x="8336" y="3152"/>
                      </a:cubicBezTo>
                      <a:cubicBezTo>
                        <a:pt x="8379" y="3169"/>
                        <a:pt x="8421" y="3188"/>
                        <a:pt x="8462" y="3209"/>
                      </a:cubicBezTo>
                      <a:cubicBezTo>
                        <a:pt x="8484" y="3219"/>
                        <a:pt x="8505" y="3231"/>
                        <a:pt x="8526" y="3242"/>
                      </a:cubicBezTo>
                      <a:cubicBezTo>
                        <a:pt x="8536" y="3244"/>
                        <a:pt x="8548" y="3247"/>
                        <a:pt x="8558" y="3250"/>
                      </a:cubicBezTo>
                      <a:cubicBezTo>
                        <a:pt x="8594" y="3255"/>
                        <a:pt x="8631" y="3261"/>
                        <a:pt x="8668" y="3268"/>
                      </a:cubicBezTo>
                      <a:cubicBezTo>
                        <a:pt x="8750" y="3290"/>
                        <a:pt x="8830" y="3316"/>
                        <a:pt x="8911" y="3346"/>
                      </a:cubicBezTo>
                      <a:cubicBezTo>
                        <a:pt x="9035" y="3398"/>
                        <a:pt x="9156" y="3450"/>
                        <a:pt x="9275" y="3511"/>
                      </a:cubicBezTo>
                      <a:cubicBezTo>
                        <a:pt x="9453" y="3612"/>
                        <a:pt x="9630" y="3714"/>
                        <a:pt x="9795" y="3837"/>
                      </a:cubicBezTo>
                      <a:cubicBezTo>
                        <a:pt x="9842" y="3873"/>
                        <a:pt x="9885" y="3912"/>
                        <a:pt x="9929" y="3952"/>
                      </a:cubicBezTo>
                      <a:cubicBezTo>
                        <a:pt x="9954" y="3980"/>
                        <a:pt x="9980" y="4006"/>
                        <a:pt x="10004" y="4034"/>
                      </a:cubicBezTo>
                      <a:cubicBezTo>
                        <a:pt x="10022" y="4058"/>
                        <a:pt x="10038" y="4082"/>
                        <a:pt x="10054" y="4108"/>
                      </a:cubicBezTo>
                      <a:cubicBezTo>
                        <a:pt x="10104" y="4196"/>
                        <a:pt x="10148" y="4287"/>
                        <a:pt x="10191" y="4380"/>
                      </a:cubicBezTo>
                      <a:cubicBezTo>
                        <a:pt x="10218" y="4451"/>
                        <a:pt x="10244" y="4523"/>
                        <a:pt x="10266" y="4596"/>
                      </a:cubicBezTo>
                      <a:cubicBezTo>
                        <a:pt x="10319" y="4809"/>
                        <a:pt x="10353" y="5028"/>
                        <a:pt x="10385" y="5244"/>
                      </a:cubicBezTo>
                      <a:cubicBezTo>
                        <a:pt x="10400" y="5379"/>
                        <a:pt x="10407" y="5516"/>
                        <a:pt x="10416" y="5652"/>
                      </a:cubicBezTo>
                      <a:cubicBezTo>
                        <a:pt x="10424" y="5786"/>
                        <a:pt x="10430" y="5920"/>
                        <a:pt x="10432" y="6054"/>
                      </a:cubicBezTo>
                      <a:cubicBezTo>
                        <a:pt x="10431" y="6149"/>
                        <a:pt x="10424" y="6245"/>
                        <a:pt x="10414" y="6340"/>
                      </a:cubicBezTo>
                      <a:cubicBezTo>
                        <a:pt x="10410" y="6367"/>
                        <a:pt x="10406" y="6395"/>
                        <a:pt x="10402" y="6422"/>
                      </a:cubicBezTo>
                      <a:cubicBezTo>
                        <a:pt x="10402" y="6422"/>
                        <a:pt x="10401" y="6423"/>
                        <a:pt x="10400" y="6423"/>
                      </a:cubicBezTo>
                      <a:cubicBezTo>
                        <a:pt x="10399" y="6423"/>
                        <a:pt x="10398" y="6422"/>
                        <a:pt x="10398" y="6422"/>
                      </a:cubicBezTo>
                      <a:cubicBezTo>
                        <a:pt x="10384" y="6427"/>
                        <a:pt x="10371" y="6428"/>
                        <a:pt x="10358" y="6430"/>
                      </a:cubicBezTo>
                      <a:cubicBezTo>
                        <a:pt x="10250" y="6444"/>
                        <a:pt x="10143" y="6446"/>
                        <a:pt x="10035" y="6447"/>
                      </a:cubicBezTo>
                      <a:cubicBezTo>
                        <a:pt x="9936" y="6445"/>
                        <a:pt x="9836" y="6439"/>
                        <a:pt x="9737" y="6433"/>
                      </a:cubicBezTo>
                      <a:cubicBezTo>
                        <a:pt x="9621" y="6427"/>
                        <a:pt x="9507" y="6420"/>
                        <a:pt x="9393" y="6420"/>
                      </a:cubicBezTo>
                      <a:cubicBezTo>
                        <a:pt x="9386" y="6420"/>
                        <a:pt x="9380" y="6420"/>
                        <a:pt x="9374" y="6420"/>
                      </a:cubicBezTo>
                      <a:cubicBezTo>
                        <a:pt x="9263" y="6420"/>
                        <a:pt x="9151" y="6429"/>
                        <a:pt x="9040" y="6432"/>
                      </a:cubicBezTo>
                      <a:cubicBezTo>
                        <a:pt x="8938" y="6437"/>
                        <a:pt x="8835" y="6441"/>
                        <a:pt x="8732" y="6444"/>
                      </a:cubicBezTo>
                      <a:cubicBezTo>
                        <a:pt x="8577" y="6440"/>
                        <a:pt x="8424" y="6431"/>
                        <a:pt x="8270" y="6421"/>
                      </a:cubicBezTo>
                      <a:cubicBezTo>
                        <a:pt x="8106" y="6409"/>
                        <a:pt x="7943" y="6399"/>
                        <a:pt x="7778" y="6397"/>
                      </a:cubicBezTo>
                      <a:cubicBezTo>
                        <a:pt x="7751" y="6397"/>
                        <a:pt x="7724" y="6397"/>
                        <a:pt x="7697" y="6397"/>
                      </a:cubicBezTo>
                      <a:cubicBezTo>
                        <a:pt x="7392" y="6397"/>
                        <a:pt x="7086" y="6408"/>
                        <a:pt x="6781" y="6413"/>
                      </a:cubicBezTo>
                      <a:cubicBezTo>
                        <a:pt x="6584" y="6412"/>
                        <a:pt x="6386" y="6405"/>
                        <a:pt x="6188" y="6405"/>
                      </a:cubicBezTo>
                      <a:cubicBezTo>
                        <a:pt x="6120" y="6405"/>
                        <a:pt x="6052" y="6406"/>
                        <a:pt x="5984" y="6408"/>
                      </a:cubicBezTo>
                      <a:cubicBezTo>
                        <a:pt x="5720" y="6415"/>
                        <a:pt x="5454" y="6428"/>
                        <a:pt x="5189" y="6432"/>
                      </a:cubicBezTo>
                      <a:cubicBezTo>
                        <a:pt x="5086" y="6433"/>
                        <a:pt x="4982" y="6433"/>
                        <a:pt x="4879" y="6433"/>
                      </a:cubicBezTo>
                      <a:cubicBezTo>
                        <a:pt x="4775" y="6433"/>
                        <a:pt x="4671" y="6433"/>
                        <a:pt x="4567" y="6433"/>
                      </a:cubicBezTo>
                      <a:cubicBezTo>
                        <a:pt x="4169" y="6436"/>
                        <a:pt x="3770" y="6439"/>
                        <a:pt x="3371" y="6440"/>
                      </a:cubicBezTo>
                      <a:cubicBezTo>
                        <a:pt x="3327" y="6440"/>
                        <a:pt x="3284" y="6440"/>
                        <a:pt x="3240" y="6440"/>
                      </a:cubicBezTo>
                      <a:cubicBezTo>
                        <a:pt x="3087" y="6440"/>
                        <a:pt x="2934" y="6441"/>
                        <a:pt x="2781" y="6447"/>
                      </a:cubicBezTo>
                      <a:cubicBezTo>
                        <a:pt x="2578" y="6456"/>
                        <a:pt x="2374" y="6464"/>
                        <a:pt x="2170" y="6470"/>
                      </a:cubicBezTo>
                      <a:lnTo>
                        <a:pt x="2174" y="6470"/>
                      </a:lnTo>
                      <a:cubicBezTo>
                        <a:pt x="2143" y="6470"/>
                        <a:pt x="2112" y="6470"/>
                        <a:pt x="2081" y="6470"/>
                      </a:cubicBezTo>
                      <a:cubicBezTo>
                        <a:pt x="1822" y="6470"/>
                        <a:pt x="1563" y="6463"/>
                        <a:pt x="1303" y="6463"/>
                      </a:cubicBezTo>
                      <a:cubicBezTo>
                        <a:pt x="1287" y="6463"/>
                        <a:pt x="1271" y="6463"/>
                        <a:pt x="1255" y="6463"/>
                      </a:cubicBezTo>
                      <a:cubicBezTo>
                        <a:pt x="1104" y="6463"/>
                        <a:pt x="954" y="6476"/>
                        <a:pt x="804" y="6487"/>
                      </a:cubicBezTo>
                      <a:cubicBezTo>
                        <a:pt x="663" y="6500"/>
                        <a:pt x="524" y="6508"/>
                        <a:pt x="382" y="6515"/>
                      </a:cubicBezTo>
                      <a:cubicBezTo>
                        <a:pt x="377" y="6447"/>
                        <a:pt x="372" y="6379"/>
                        <a:pt x="369" y="6311"/>
                      </a:cubicBezTo>
                      <a:cubicBezTo>
                        <a:pt x="371" y="6256"/>
                        <a:pt x="376" y="6202"/>
                        <a:pt x="382" y="6148"/>
                      </a:cubicBezTo>
                      <a:cubicBezTo>
                        <a:pt x="414" y="5891"/>
                        <a:pt x="430" y="5634"/>
                        <a:pt x="456" y="5378"/>
                      </a:cubicBezTo>
                      <a:cubicBezTo>
                        <a:pt x="485" y="5148"/>
                        <a:pt x="517" y="4918"/>
                        <a:pt x="568" y="4693"/>
                      </a:cubicBezTo>
                      <a:cubicBezTo>
                        <a:pt x="623" y="4486"/>
                        <a:pt x="690" y="4284"/>
                        <a:pt x="767" y="4084"/>
                      </a:cubicBezTo>
                      <a:cubicBezTo>
                        <a:pt x="798" y="4010"/>
                        <a:pt x="833" y="3938"/>
                        <a:pt x="867" y="3867"/>
                      </a:cubicBezTo>
                      <a:cubicBezTo>
                        <a:pt x="910" y="3794"/>
                        <a:pt x="956" y="3725"/>
                        <a:pt x="1004" y="3655"/>
                      </a:cubicBezTo>
                      <a:cubicBezTo>
                        <a:pt x="1067" y="3575"/>
                        <a:pt x="1130" y="3496"/>
                        <a:pt x="1196" y="3417"/>
                      </a:cubicBezTo>
                      <a:cubicBezTo>
                        <a:pt x="1260" y="3339"/>
                        <a:pt x="1332" y="3267"/>
                        <a:pt x="1401" y="3195"/>
                      </a:cubicBezTo>
                      <a:cubicBezTo>
                        <a:pt x="1500" y="3097"/>
                        <a:pt x="1598" y="2997"/>
                        <a:pt x="1706" y="2910"/>
                      </a:cubicBezTo>
                      <a:cubicBezTo>
                        <a:pt x="1737" y="2888"/>
                        <a:pt x="1770" y="2866"/>
                        <a:pt x="1803" y="2845"/>
                      </a:cubicBezTo>
                      <a:cubicBezTo>
                        <a:pt x="1862" y="2812"/>
                        <a:pt x="1920" y="2785"/>
                        <a:pt x="1981" y="2758"/>
                      </a:cubicBezTo>
                      <a:lnTo>
                        <a:pt x="1981" y="2758"/>
                      </a:lnTo>
                      <a:cubicBezTo>
                        <a:pt x="1978" y="2759"/>
                        <a:pt x="1976" y="2761"/>
                        <a:pt x="1973" y="2763"/>
                      </a:cubicBezTo>
                      <a:cubicBezTo>
                        <a:pt x="2129" y="2699"/>
                        <a:pt x="2293" y="2654"/>
                        <a:pt x="2453" y="2609"/>
                      </a:cubicBezTo>
                      <a:cubicBezTo>
                        <a:pt x="2539" y="2586"/>
                        <a:pt x="2623" y="2565"/>
                        <a:pt x="2709" y="2550"/>
                      </a:cubicBezTo>
                      <a:cubicBezTo>
                        <a:pt x="2763" y="2544"/>
                        <a:pt x="2815" y="2539"/>
                        <a:pt x="2869" y="2538"/>
                      </a:cubicBezTo>
                      <a:cubicBezTo>
                        <a:pt x="2902" y="2539"/>
                        <a:pt x="2934" y="2541"/>
                        <a:pt x="2966" y="2543"/>
                      </a:cubicBezTo>
                      <a:cubicBezTo>
                        <a:pt x="2974" y="2544"/>
                        <a:pt x="2982" y="2547"/>
                        <a:pt x="2990" y="2548"/>
                      </a:cubicBezTo>
                      <a:cubicBezTo>
                        <a:pt x="3012" y="2547"/>
                        <a:pt x="3033" y="2546"/>
                        <a:pt x="3055" y="2546"/>
                      </a:cubicBezTo>
                      <a:cubicBezTo>
                        <a:pt x="3094" y="2546"/>
                        <a:pt x="3134" y="2548"/>
                        <a:pt x="3173" y="2550"/>
                      </a:cubicBezTo>
                      <a:cubicBezTo>
                        <a:pt x="3205" y="2552"/>
                        <a:pt x="3236" y="2555"/>
                        <a:pt x="3267" y="2557"/>
                      </a:cubicBezTo>
                      <a:lnTo>
                        <a:pt x="3286" y="2557"/>
                      </a:lnTo>
                      <a:cubicBezTo>
                        <a:pt x="3307" y="2557"/>
                        <a:pt x="3328" y="2558"/>
                        <a:pt x="3347" y="2559"/>
                      </a:cubicBezTo>
                      <a:cubicBezTo>
                        <a:pt x="3354" y="2559"/>
                        <a:pt x="3360" y="2560"/>
                        <a:pt x="3365" y="2563"/>
                      </a:cubicBezTo>
                      <a:cubicBezTo>
                        <a:pt x="3387" y="2500"/>
                        <a:pt x="3409" y="2439"/>
                        <a:pt x="3433" y="2376"/>
                      </a:cubicBezTo>
                      <a:cubicBezTo>
                        <a:pt x="3441" y="2358"/>
                        <a:pt x="3448" y="2338"/>
                        <a:pt x="3457" y="2318"/>
                      </a:cubicBezTo>
                      <a:cubicBezTo>
                        <a:pt x="3461" y="2292"/>
                        <a:pt x="3467" y="2265"/>
                        <a:pt x="3473" y="2239"/>
                      </a:cubicBezTo>
                      <a:cubicBezTo>
                        <a:pt x="3483" y="2206"/>
                        <a:pt x="3495" y="2173"/>
                        <a:pt x="3506" y="2141"/>
                      </a:cubicBezTo>
                      <a:cubicBezTo>
                        <a:pt x="3560" y="2009"/>
                        <a:pt x="3617" y="1879"/>
                        <a:pt x="3682" y="1752"/>
                      </a:cubicBezTo>
                      <a:cubicBezTo>
                        <a:pt x="3758" y="1623"/>
                        <a:pt x="3840" y="1500"/>
                        <a:pt x="3929" y="1380"/>
                      </a:cubicBezTo>
                      <a:cubicBezTo>
                        <a:pt x="4048" y="1226"/>
                        <a:pt x="4172" y="1075"/>
                        <a:pt x="4306" y="933"/>
                      </a:cubicBezTo>
                      <a:cubicBezTo>
                        <a:pt x="4362" y="883"/>
                        <a:pt x="4418" y="837"/>
                        <a:pt x="4478" y="790"/>
                      </a:cubicBezTo>
                      <a:cubicBezTo>
                        <a:pt x="4582" y="719"/>
                        <a:pt x="4686" y="650"/>
                        <a:pt x="4792" y="583"/>
                      </a:cubicBezTo>
                      <a:cubicBezTo>
                        <a:pt x="4850" y="550"/>
                        <a:pt x="4904" y="519"/>
                        <a:pt x="4964" y="493"/>
                      </a:cubicBezTo>
                      <a:cubicBezTo>
                        <a:pt x="5006" y="476"/>
                        <a:pt x="5049" y="462"/>
                        <a:pt x="5092" y="448"/>
                      </a:cubicBezTo>
                      <a:cubicBezTo>
                        <a:pt x="5167" y="429"/>
                        <a:pt x="5243" y="415"/>
                        <a:pt x="5318" y="402"/>
                      </a:cubicBezTo>
                      <a:cubicBezTo>
                        <a:pt x="5444" y="386"/>
                        <a:pt x="5569" y="374"/>
                        <a:pt x="5695" y="370"/>
                      </a:cubicBezTo>
                      <a:close/>
                      <a:moveTo>
                        <a:pt x="5779" y="0"/>
                      </a:moveTo>
                      <a:cubicBezTo>
                        <a:pt x="5673" y="0"/>
                        <a:pt x="5568" y="3"/>
                        <a:pt x="5461" y="12"/>
                      </a:cubicBezTo>
                      <a:cubicBezTo>
                        <a:pt x="5360" y="21"/>
                        <a:pt x="5258" y="36"/>
                        <a:pt x="5157" y="54"/>
                      </a:cubicBezTo>
                      <a:cubicBezTo>
                        <a:pt x="5058" y="73"/>
                        <a:pt x="4961" y="95"/>
                        <a:pt x="4867" y="133"/>
                      </a:cubicBezTo>
                      <a:cubicBezTo>
                        <a:pt x="4792" y="163"/>
                        <a:pt x="4723" y="197"/>
                        <a:pt x="4654" y="236"/>
                      </a:cubicBezTo>
                      <a:cubicBezTo>
                        <a:pt x="4565" y="286"/>
                        <a:pt x="4479" y="342"/>
                        <a:pt x="4392" y="399"/>
                      </a:cubicBezTo>
                      <a:cubicBezTo>
                        <a:pt x="4230" y="506"/>
                        <a:pt x="4078" y="628"/>
                        <a:pt x="3949" y="773"/>
                      </a:cubicBezTo>
                      <a:cubicBezTo>
                        <a:pt x="3811" y="928"/>
                        <a:pt x="3683" y="1088"/>
                        <a:pt x="3561" y="1253"/>
                      </a:cubicBezTo>
                      <a:cubicBezTo>
                        <a:pt x="3445" y="1412"/>
                        <a:pt x="3348" y="1582"/>
                        <a:pt x="3266" y="1759"/>
                      </a:cubicBezTo>
                      <a:cubicBezTo>
                        <a:pt x="3226" y="1846"/>
                        <a:pt x="3186" y="1935"/>
                        <a:pt x="3153" y="2026"/>
                      </a:cubicBezTo>
                      <a:cubicBezTo>
                        <a:pt x="3133" y="2081"/>
                        <a:pt x="3117" y="2137"/>
                        <a:pt x="3105" y="2193"/>
                      </a:cubicBezTo>
                      <a:cubicBezTo>
                        <a:pt x="3029" y="2175"/>
                        <a:pt x="2950" y="2167"/>
                        <a:pt x="2872" y="2167"/>
                      </a:cubicBezTo>
                      <a:cubicBezTo>
                        <a:pt x="2816" y="2167"/>
                        <a:pt x="2761" y="2171"/>
                        <a:pt x="2708" y="2179"/>
                      </a:cubicBezTo>
                      <a:cubicBezTo>
                        <a:pt x="2487" y="2207"/>
                        <a:pt x="2276" y="2273"/>
                        <a:pt x="2064" y="2338"/>
                      </a:cubicBezTo>
                      <a:cubicBezTo>
                        <a:pt x="1905" y="2387"/>
                        <a:pt x="1750" y="2447"/>
                        <a:pt x="1608" y="2532"/>
                      </a:cubicBezTo>
                      <a:cubicBezTo>
                        <a:pt x="1483" y="2606"/>
                        <a:pt x="1377" y="2702"/>
                        <a:pt x="1273" y="2802"/>
                      </a:cubicBezTo>
                      <a:cubicBezTo>
                        <a:pt x="1129" y="2940"/>
                        <a:pt x="990" y="3085"/>
                        <a:pt x="862" y="3240"/>
                      </a:cubicBezTo>
                      <a:cubicBezTo>
                        <a:pt x="732" y="3394"/>
                        <a:pt x="607" y="3555"/>
                        <a:pt x="518" y="3737"/>
                      </a:cubicBezTo>
                      <a:cubicBezTo>
                        <a:pt x="427" y="3922"/>
                        <a:pt x="356" y="4116"/>
                        <a:pt x="292" y="4312"/>
                      </a:cubicBezTo>
                      <a:cubicBezTo>
                        <a:pt x="232" y="4494"/>
                        <a:pt x="184" y="4683"/>
                        <a:pt x="154" y="4871"/>
                      </a:cubicBezTo>
                      <a:cubicBezTo>
                        <a:pt x="124" y="5066"/>
                        <a:pt x="94" y="5260"/>
                        <a:pt x="77" y="5456"/>
                      </a:cubicBezTo>
                      <a:cubicBezTo>
                        <a:pt x="61" y="5638"/>
                        <a:pt x="48" y="5819"/>
                        <a:pt x="28" y="6002"/>
                      </a:cubicBezTo>
                      <a:cubicBezTo>
                        <a:pt x="15" y="6104"/>
                        <a:pt x="2" y="6205"/>
                        <a:pt x="0" y="6308"/>
                      </a:cubicBezTo>
                      <a:cubicBezTo>
                        <a:pt x="1" y="6312"/>
                        <a:pt x="2" y="6316"/>
                        <a:pt x="4" y="6320"/>
                      </a:cubicBezTo>
                      <a:cubicBezTo>
                        <a:pt x="14" y="6401"/>
                        <a:pt x="24" y="6481"/>
                        <a:pt x="32" y="6563"/>
                      </a:cubicBezTo>
                      <a:cubicBezTo>
                        <a:pt x="33" y="6568"/>
                        <a:pt x="33" y="6574"/>
                        <a:pt x="34" y="6581"/>
                      </a:cubicBezTo>
                      <a:cubicBezTo>
                        <a:pt x="38" y="6616"/>
                        <a:pt x="40" y="6651"/>
                        <a:pt x="44" y="6686"/>
                      </a:cubicBezTo>
                      <a:cubicBezTo>
                        <a:pt x="46" y="6714"/>
                        <a:pt x="48" y="6741"/>
                        <a:pt x="50" y="6768"/>
                      </a:cubicBezTo>
                      <a:cubicBezTo>
                        <a:pt x="54" y="6797"/>
                        <a:pt x="56" y="6825"/>
                        <a:pt x="58" y="6853"/>
                      </a:cubicBezTo>
                      <a:cubicBezTo>
                        <a:pt x="102" y="6876"/>
                        <a:pt x="154" y="6882"/>
                        <a:pt x="206" y="6883"/>
                      </a:cubicBezTo>
                      <a:cubicBezTo>
                        <a:pt x="223" y="6884"/>
                        <a:pt x="241" y="6884"/>
                        <a:pt x="257" y="6884"/>
                      </a:cubicBezTo>
                      <a:cubicBezTo>
                        <a:pt x="281" y="6884"/>
                        <a:pt x="306" y="6884"/>
                        <a:pt x="330" y="6884"/>
                      </a:cubicBezTo>
                      <a:cubicBezTo>
                        <a:pt x="354" y="6884"/>
                        <a:pt x="379" y="6884"/>
                        <a:pt x="403" y="6883"/>
                      </a:cubicBezTo>
                      <a:cubicBezTo>
                        <a:pt x="496" y="6879"/>
                        <a:pt x="589" y="6875"/>
                        <a:pt x="682" y="6868"/>
                      </a:cubicBezTo>
                      <a:cubicBezTo>
                        <a:pt x="775" y="6861"/>
                        <a:pt x="869" y="6853"/>
                        <a:pt x="963" y="6845"/>
                      </a:cubicBezTo>
                      <a:cubicBezTo>
                        <a:pt x="1049" y="6838"/>
                        <a:pt x="1134" y="6836"/>
                        <a:pt x="1220" y="6833"/>
                      </a:cubicBezTo>
                      <a:cubicBezTo>
                        <a:pt x="1235" y="6832"/>
                        <a:pt x="1249" y="6832"/>
                        <a:pt x="1264" y="6832"/>
                      </a:cubicBezTo>
                      <a:cubicBezTo>
                        <a:pt x="1515" y="6832"/>
                        <a:pt x="1765" y="6840"/>
                        <a:pt x="2017" y="6840"/>
                      </a:cubicBezTo>
                      <a:cubicBezTo>
                        <a:pt x="2057" y="6840"/>
                        <a:pt x="2097" y="6840"/>
                        <a:pt x="2137" y="6839"/>
                      </a:cubicBezTo>
                      <a:cubicBezTo>
                        <a:pt x="2430" y="6837"/>
                        <a:pt x="2724" y="6818"/>
                        <a:pt x="3018" y="6811"/>
                      </a:cubicBezTo>
                      <a:lnTo>
                        <a:pt x="3017" y="6811"/>
                      </a:lnTo>
                      <a:cubicBezTo>
                        <a:pt x="3203" y="6810"/>
                        <a:pt x="3391" y="6810"/>
                        <a:pt x="3578" y="6809"/>
                      </a:cubicBezTo>
                      <a:cubicBezTo>
                        <a:pt x="3989" y="6806"/>
                        <a:pt x="4401" y="6803"/>
                        <a:pt x="4813" y="6803"/>
                      </a:cubicBezTo>
                      <a:cubicBezTo>
                        <a:pt x="4893" y="6803"/>
                        <a:pt x="4972" y="6803"/>
                        <a:pt x="5052" y="6803"/>
                      </a:cubicBezTo>
                      <a:cubicBezTo>
                        <a:pt x="5171" y="6803"/>
                        <a:pt x="5291" y="6802"/>
                        <a:pt x="5410" y="6798"/>
                      </a:cubicBezTo>
                      <a:cubicBezTo>
                        <a:pt x="5610" y="6791"/>
                        <a:pt x="5810" y="6782"/>
                        <a:pt x="6009" y="6776"/>
                      </a:cubicBezTo>
                      <a:cubicBezTo>
                        <a:pt x="6262" y="6776"/>
                        <a:pt x="6514" y="6782"/>
                        <a:pt x="6766" y="6782"/>
                      </a:cubicBezTo>
                      <a:cubicBezTo>
                        <a:pt x="6776" y="6782"/>
                        <a:pt x="6785" y="6782"/>
                        <a:pt x="6795" y="6782"/>
                      </a:cubicBezTo>
                      <a:cubicBezTo>
                        <a:pt x="7029" y="6782"/>
                        <a:pt x="7262" y="6769"/>
                        <a:pt x="7494" y="6766"/>
                      </a:cubicBezTo>
                      <a:lnTo>
                        <a:pt x="7492" y="6766"/>
                      </a:lnTo>
                      <a:cubicBezTo>
                        <a:pt x="7546" y="6766"/>
                        <a:pt x="7600" y="6765"/>
                        <a:pt x="7653" y="6765"/>
                      </a:cubicBezTo>
                      <a:cubicBezTo>
                        <a:pt x="7751" y="6765"/>
                        <a:pt x="7849" y="6767"/>
                        <a:pt x="7946" y="6772"/>
                      </a:cubicBezTo>
                      <a:cubicBezTo>
                        <a:pt x="8113" y="6781"/>
                        <a:pt x="8280" y="6792"/>
                        <a:pt x="8447" y="6803"/>
                      </a:cubicBezTo>
                      <a:cubicBezTo>
                        <a:pt x="8537" y="6809"/>
                        <a:pt x="8627" y="6812"/>
                        <a:pt x="8717" y="6812"/>
                      </a:cubicBezTo>
                      <a:cubicBezTo>
                        <a:pt x="8792" y="6812"/>
                        <a:pt x="8867" y="6810"/>
                        <a:pt x="8943" y="6806"/>
                      </a:cubicBezTo>
                      <a:cubicBezTo>
                        <a:pt x="9092" y="6799"/>
                        <a:pt x="9242" y="6794"/>
                        <a:pt x="9389" y="6789"/>
                      </a:cubicBezTo>
                      <a:cubicBezTo>
                        <a:pt x="9385" y="6789"/>
                        <a:pt x="9379" y="6788"/>
                        <a:pt x="9373" y="6788"/>
                      </a:cubicBezTo>
                      <a:lnTo>
                        <a:pt x="9373" y="6788"/>
                      </a:lnTo>
                      <a:cubicBezTo>
                        <a:pt x="9377" y="6788"/>
                        <a:pt x="9381" y="6788"/>
                        <a:pt x="9385" y="6788"/>
                      </a:cubicBezTo>
                      <a:cubicBezTo>
                        <a:pt x="9388" y="6788"/>
                        <a:pt x="9390" y="6788"/>
                        <a:pt x="9391" y="6788"/>
                      </a:cubicBezTo>
                      <a:lnTo>
                        <a:pt x="9393" y="6788"/>
                      </a:lnTo>
                      <a:cubicBezTo>
                        <a:pt x="9490" y="6789"/>
                        <a:pt x="9587" y="6795"/>
                        <a:pt x="9685" y="6802"/>
                      </a:cubicBezTo>
                      <a:cubicBezTo>
                        <a:pt x="9779" y="6809"/>
                        <a:pt x="9873" y="6814"/>
                        <a:pt x="9968" y="6817"/>
                      </a:cubicBezTo>
                      <a:cubicBezTo>
                        <a:pt x="9981" y="6817"/>
                        <a:pt x="9993" y="6817"/>
                        <a:pt x="10006" y="6817"/>
                      </a:cubicBezTo>
                      <a:cubicBezTo>
                        <a:pt x="10093" y="6817"/>
                        <a:pt x="10181" y="6813"/>
                        <a:pt x="10267" y="6809"/>
                      </a:cubicBezTo>
                      <a:cubicBezTo>
                        <a:pt x="10314" y="6806"/>
                        <a:pt x="10363" y="6802"/>
                        <a:pt x="10411" y="6795"/>
                      </a:cubicBezTo>
                      <a:cubicBezTo>
                        <a:pt x="10416" y="6802"/>
                        <a:pt x="10418" y="6810"/>
                        <a:pt x="10424" y="6815"/>
                      </a:cubicBezTo>
                      <a:cubicBezTo>
                        <a:pt x="10469" y="6809"/>
                        <a:pt x="10512" y="6803"/>
                        <a:pt x="10557" y="6798"/>
                      </a:cubicBezTo>
                      <a:cubicBezTo>
                        <a:pt x="10610" y="6792"/>
                        <a:pt x="10665" y="6787"/>
                        <a:pt x="10719" y="6781"/>
                      </a:cubicBezTo>
                      <a:cubicBezTo>
                        <a:pt x="10737" y="6750"/>
                        <a:pt x="10746" y="6715"/>
                        <a:pt x="10744" y="6677"/>
                      </a:cubicBezTo>
                      <a:cubicBezTo>
                        <a:pt x="10745" y="6656"/>
                        <a:pt x="10746" y="6637"/>
                        <a:pt x="10748" y="6615"/>
                      </a:cubicBezTo>
                      <a:cubicBezTo>
                        <a:pt x="10757" y="6549"/>
                        <a:pt x="10769" y="6483"/>
                        <a:pt x="10776" y="6415"/>
                      </a:cubicBezTo>
                      <a:cubicBezTo>
                        <a:pt x="10822" y="6050"/>
                        <a:pt x="10791" y="5683"/>
                        <a:pt x="10764" y="5319"/>
                      </a:cubicBezTo>
                      <a:cubicBezTo>
                        <a:pt x="10749" y="5130"/>
                        <a:pt x="10712" y="4942"/>
                        <a:pt x="10678" y="4757"/>
                      </a:cubicBezTo>
                      <a:cubicBezTo>
                        <a:pt x="10642" y="4566"/>
                        <a:pt x="10597" y="4379"/>
                        <a:pt x="10515" y="4201"/>
                      </a:cubicBezTo>
                      <a:cubicBezTo>
                        <a:pt x="10472" y="4108"/>
                        <a:pt x="10426" y="4014"/>
                        <a:pt x="10374" y="3924"/>
                      </a:cubicBezTo>
                      <a:cubicBezTo>
                        <a:pt x="10301" y="3798"/>
                        <a:pt x="10200" y="3694"/>
                        <a:pt x="10089" y="3599"/>
                      </a:cubicBezTo>
                      <a:cubicBezTo>
                        <a:pt x="9940" y="3470"/>
                        <a:pt x="9768" y="3370"/>
                        <a:pt x="9597" y="3271"/>
                      </a:cubicBezTo>
                      <a:cubicBezTo>
                        <a:pt x="9506" y="3217"/>
                        <a:pt x="9414" y="3165"/>
                        <a:pt x="9318" y="3120"/>
                      </a:cubicBezTo>
                      <a:cubicBezTo>
                        <a:pt x="9231" y="3076"/>
                        <a:pt x="9141" y="3041"/>
                        <a:pt x="9051" y="3004"/>
                      </a:cubicBezTo>
                      <a:cubicBezTo>
                        <a:pt x="8958" y="2968"/>
                        <a:pt x="8864" y="2937"/>
                        <a:pt x="8768" y="2913"/>
                      </a:cubicBezTo>
                      <a:cubicBezTo>
                        <a:pt x="8719" y="2900"/>
                        <a:pt x="8669" y="2892"/>
                        <a:pt x="8618" y="2885"/>
                      </a:cubicBezTo>
                      <a:cubicBezTo>
                        <a:pt x="8609" y="2884"/>
                        <a:pt x="8600" y="2883"/>
                        <a:pt x="8591" y="2882"/>
                      </a:cubicBezTo>
                      <a:cubicBezTo>
                        <a:pt x="8598" y="2804"/>
                        <a:pt x="8598" y="2725"/>
                        <a:pt x="8597" y="2646"/>
                      </a:cubicBezTo>
                      <a:cubicBezTo>
                        <a:pt x="8597" y="2539"/>
                        <a:pt x="8591" y="2437"/>
                        <a:pt x="8560" y="2335"/>
                      </a:cubicBezTo>
                      <a:cubicBezTo>
                        <a:pt x="8533" y="2243"/>
                        <a:pt x="8501" y="2152"/>
                        <a:pt x="8474" y="2060"/>
                      </a:cubicBezTo>
                      <a:cubicBezTo>
                        <a:pt x="8442" y="1930"/>
                        <a:pt x="8422" y="1796"/>
                        <a:pt x="8365" y="1674"/>
                      </a:cubicBezTo>
                      <a:cubicBezTo>
                        <a:pt x="8322" y="1585"/>
                        <a:pt x="8277" y="1499"/>
                        <a:pt x="8225" y="1415"/>
                      </a:cubicBezTo>
                      <a:cubicBezTo>
                        <a:pt x="8179" y="1339"/>
                        <a:pt x="8134" y="1261"/>
                        <a:pt x="8082" y="1187"/>
                      </a:cubicBezTo>
                      <a:cubicBezTo>
                        <a:pt x="8024" y="1103"/>
                        <a:pt x="7962" y="1021"/>
                        <a:pt x="7894" y="944"/>
                      </a:cubicBezTo>
                      <a:cubicBezTo>
                        <a:pt x="7826" y="869"/>
                        <a:pt x="7748" y="801"/>
                        <a:pt x="7673" y="735"/>
                      </a:cubicBezTo>
                      <a:cubicBezTo>
                        <a:pt x="7604" y="676"/>
                        <a:pt x="7531" y="620"/>
                        <a:pt x="7458" y="569"/>
                      </a:cubicBezTo>
                      <a:cubicBezTo>
                        <a:pt x="7297" y="455"/>
                        <a:pt x="7127" y="344"/>
                        <a:pt x="6951" y="258"/>
                      </a:cubicBezTo>
                      <a:cubicBezTo>
                        <a:pt x="6769" y="166"/>
                        <a:pt x="6577" y="95"/>
                        <a:pt x="6376" y="60"/>
                      </a:cubicBezTo>
                      <a:cubicBezTo>
                        <a:pt x="6178" y="24"/>
                        <a:pt x="5980" y="1"/>
                        <a:pt x="577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2" name="Google Shape;4472;p57"/>
              <p:cNvGrpSpPr/>
              <p:nvPr/>
            </p:nvGrpSpPr>
            <p:grpSpPr>
              <a:xfrm flipH="1">
                <a:off x="3633232" y="4553759"/>
                <a:ext cx="375198" cy="260677"/>
                <a:chOff x="7864000" y="2195900"/>
                <a:chExt cx="142775" cy="98700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7917700" y="2232675"/>
                  <a:ext cx="95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70" extrusionOk="0">
                      <a:moveTo>
                        <a:pt x="182" y="0"/>
                      </a:moveTo>
                      <a:cubicBezTo>
                        <a:pt x="181" y="0"/>
                        <a:pt x="180" y="0"/>
                        <a:pt x="179" y="0"/>
                      </a:cubicBezTo>
                      <a:cubicBezTo>
                        <a:pt x="78" y="2"/>
                        <a:pt x="1" y="101"/>
                        <a:pt x="6" y="197"/>
                      </a:cubicBezTo>
                      <a:cubicBezTo>
                        <a:pt x="13" y="300"/>
                        <a:pt x="101" y="370"/>
                        <a:pt x="201" y="370"/>
                      </a:cubicBezTo>
                      <a:cubicBezTo>
                        <a:pt x="201" y="370"/>
                        <a:pt x="202" y="370"/>
                        <a:pt x="203" y="370"/>
                      </a:cubicBezTo>
                      <a:cubicBezTo>
                        <a:pt x="304" y="369"/>
                        <a:pt x="381" y="269"/>
                        <a:pt x="376" y="173"/>
                      </a:cubicBezTo>
                      <a:cubicBezTo>
                        <a:pt x="368" y="70"/>
                        <a:pt x="28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7881325" y="2294575"/>
                  <a:ext cx="6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1" extrusionOk="0">
                      <a:moveTo>
                        <a:pt x="24" y="0"/>
                      </a:moveTo>
                      <a:lnTo>
                        <a:pt x="17" y="0"/>
                      </a:lnTo>
                      <a:cubicBezTo>
                        <a:pt x="12" y="0"/>
                        <a:pt x="6" y="0"/>
                        <a:pt x="0" y="0"/>
                      </a:cubicBezTo>
                      <a:cubicBezTo>
                        <a:pt x="8" y="0"/>
                        <a:pt x="16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7870075" y="2202925"/>
                  <a:ext cx="131725" cy="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9" h="2019" extrusionOk="0">
                      <a:moveTo>
                        <a:pt x="2806" y="0"/>
                      </a:moveTo>
                      <a:cubicBezTo>
                        <a:pt x="2761" y="0"/>
                        <a:pt x="2715" y="2"/>
                        <a:pt x="2670" y="6"/>
                      </a:cubicBezTo>
                      <a:cubicBezTo>
                        <a:pt x="2445" y="26"/>
                        <a:pt x="2226" y="85"/>
                        <a:pt x="2015" y="162"/>
                      </a:cubicBezTo>
                      <a:cubicBezTo>
                        <a:pt x="1813" y="237"/>
                        <a:pt x="1612" y="325"/>
                        <a:pt x="1428" y="436"/>
                      </a:cubicBezTo>
                      <a:cubicBezTo>
                        <a:pt x="1339" y="490"/>
                        <a:pt x="1242" y="554"/>
                        <a:pt x="1180" y="638"/>
                      </a:cubicBezTo>
                      <a:cubicBezTo>
                        <a:pt x="1044" y="718"/>
                        <a:pt x="912" y="805"/>
                        <a:pt x="785" y="898"/>
                      </a:cubicBezTo>
                      <a:cubicBezTo>
                        <a:pt x="674" y="979"/>
                        <a:pt x="560" y="1062"/>
                        <a:pt x="466" y="1164"/>
                      </a:cubicBezTo>
                      <a:cubicBezTo>
                        <a:pt x="423" y="1211"/>
                        <a:pt x="384" y="1259"/>
                        <a:pt x="355" y="1314"/>
                      </a:cubicBezTo>
                      <a:cubicBezTo>
                        <a:pt x="325" y="1331"/>
                        <a:pt x="297" y="1349"/>
                        <a:pt x="268" y="1368"/>
                      </a:cubicBezTo>
                      <a:cubicBezTo>
                        <a:pt x="202" y="1409"/>
                        <a:pt x="134" y="1444"/>
                        <a:pt x="86" y="1507"/>
                      </a:cubicBezTo>
                      <a:cubicBezTo>
                        <a:pt x="1" y="1618"/>
                        <a:pt x="77" y="1787"/>
                        <a:pt x="215" y="1801"/>
                      </a:cubicBezTo>
                      <a:cubicBezTo>
                        <a:pt x="234" y="1803"/>
                        <a:pt x="253" y="1803"/>
                        <a:pt x="273" y="1803"/>
                      </a:cubicBezTo>
                      <a:cubicBezTo>
                        <a:pt x="296" y="1857"/>
                        <a:pt x="343" y="1901"/>
                        <a:pt x="400" y="1915"/>
                      </a:cubicBezTo>
                      <a:cubicBezTo>
                        <a:pt x="420" y="1945"/>
                        <a:pt x="449" y="1970"/>
                        <a:pt x="486" y="1986"/>
                      </a:cubicBezTo>
                      <a:cubicBezTo>
                        <a:pt x="541" y="2011"/>
                        <a:pt x="594" y="2018"/>
                        <a:pt x="654" y="2018"/>
                      </a:cubicBezTo>
                      <a:cubicBezTo>
                        <a:pt x="658" y="2018"/>
                        <a:pt x="663" y="2018"/>
                        <a:pt x="667" y="2018"/>
                      </a:cubicBezTo>
                      <a:cubicBezTo>
                        <a:pt x="692" y="2018"/>
                        <a:pt x="719" y="2016"/>
                        <a:pt x="745" y="2014"/>
                      </a:cubicBezTo>
                      <a:cubicBezTo>
                        <a:pt x="767" y="2014"/>
                        <a:pt x="789" y="2015"/>
                        <a:pt x="810" y="2015"/>
                      </a:cubicBezTo>
                      <a:cubicBezTo>
                        <a:pt x="826" y="2015"/>
                        <a:pt x="842" y="2015"/>
                        <a:pt x="858" y="2014"/>
                      </a:cubicBezTo>
                      <a:cubicBezTo>
                        <a:pt x="928" y="2008"/>
                        <a:pt x="997" y="2002"/>
                        <a:pt x="1065" y="1994"/>
                      </a:cubicBezTo>
                      <a:cubicBezTo>
                        <a:pt x="1113" y="1989"/>
                        <a:pt x="1162" y="1983"/>
                        <a:pt x="1212" y="1977"/>
                      </a:cubicBezTo>
                      <a:cubicBezTo>
                        <a:pt x="1225" y="1976"/>
                        <a:pt x="1240" y="1975"/>
                        <a:pt x="1254" y="1973"/>
                      </a:cubicBezTo>
                      <a:cubicBezTo>
                        <a:pt x="1332" y="1976"/>
                        <a:pt x="1408" y="1977"/>
                        <a:pt x="1484" y="1977"/>
                      </a:cubicBezTo>
                      <a:cubicBezTo>
                        <a:pt x="1583" y="1977"/>
                        <a:pt x="1683" y="1977"/>
                        <a:pt x="1782" y="1974"/>
                      </a:cubicBezTo>
                      <a:cubicBezTo>
                        <a:pt x="1909" y="1970"/>
                        <a:pt x="2036" y="1967"/>
                        <a:pt x="2163" y="1963"/>
                      </a:cubicBezTo>
                      <a:cubicBezTo>
                        <a:pt x="2248" y="1961"/>
                        <a:pt x="2331" y="1958"/>
                        <a:pt x="2415" y="1953"/>
                      </a:cubicBezTo>
                      <a:cubicBezTo>
                        <a:pt x="2572" y="1946"/>
                        <a:pt x="2730" y="1942"/>
                        <a:pt x="2887" y="1925"/>
                      </a:cubicBezTo>
                      <a:cubicBezTo>
                        <a:pt x="2919" y="1922"/>
                        <a:pt x="2950" y="1922"/>
                        <a:pt x="2982" y="1919"/>
                      </a:cubicBezTo>
                      <a:cubicBezTo>
                        <a:pt x="3018" y="1914"/>
                        <a:pt x="3054" y="1899"/>
                        <a:pt x="3085" y="1880"/>
                      </a:cubicBezTo>
                      <a:cubicBezTo>
                        <a:pt x="3094" y="1874"/>
                        <a:pt x="3103" y="1869"/>
                        <a:pt x="3110" y="1862"/>
                      </a:cubicBezTo>
                      <a:cubicBezTo>
                        <a:pt x="3126" y="1863"/>
                        <a:pt x="3143" y="1865"/>
                        <a:pt x="3159" y="1866"/>
                      </a:cubicBezTo>
                      <a:cubicBezTo>
                        <a:pt x="3438" y="1893"/>
                        <a:pt x="3715" y="1930"/>
                        <a:pt x="3995" y="1943"/>
                      </a:cubicBezTo>
                      <a:lnTo>
                        <a:pt x="4005" y="1943"/>
                      </a:lnTo>
                      <a:cubicBezTo>
                        <a:pt x="4042" y="1942"/>
                        <a:pt x="4075" y="1928"/>
                        <a:pt x="4102" y="1906"/>
                      </a:cubicBezTo>
                      <a:cubicBezTo>
                        <a:pt x="4134" y="1905"/>
                        <a:pt x="4166" y="1905"/>
                        <a:pt x="4198" y="1904"/>
                      </a:cubicBezTo>
                      <a:cubicBezTo>
                        <a:pt x="4226" y="1904"/>
                        <a:pt x="4254" y="1904"/>
                        <a:pt x="4283" y="1903"/>
                      </a:cubicBezTo>
                      <a:cubicBezTo>
                        <a:pt x="4324" y="1904"/>
                        <a:pt x="4366" y="1905"/>
                        <a:pt x="4408" y="1906"/>
                      </a:cubicBezTo>
                      <a:cubicBezTo>
                        <a:pt x="4432" y="1907"/>
                        <a:pt x="4457" y="1908"/>
                        <a:pt x="4482" y="1908"/>
                      </a:cubicBezTo>
                      <a:cubicBezTo>
                        <a:pt x="4515" y="1908"/>
                        <a:pt x="4549" y="1907"/>
                        <a:pt x="4584" y="1906"/>
                      </a:cubicBezTo>
                      <a:cubicBezTo>
                        <a:pt x="4603" y="1906"/>
                        <a:pt x="4623" y="1907"/>
                        <a:pt x="4643" y="1907"/>
                      </a:cubicBezTo>
                      <a:cubicBezTo>
                        <a:pt x="4663" y="1907"/>
                        <a:pt x="4683" y="1906"/>
                        <a:pt x="4703" y="1905"/>
                      </a:cubicBezTo>
                      <a:cubicBezTo>
                        <a:pt x="4738" y="1904"/>
                        <a:pt x="4774" y="1902"/>
                        <a:pt x="4807" y="1893"/>
                      </a:cubicBezTo>
                      <a:cubicBezTo>
                        <a:pt x="4835" y="1885"/>
                        <a:pt x="4863" y="1872"/>
                        <a:pt x="4889" y="1858"/>
                      </a:cubicBezTo>
                      <a:cubicBezTo>
                        <a:pt x="4908" y="1849"/>
                        <a:pt x="4926" y="1838"/>
                        <a:pt x="4940" y="1823"/>
                      </a:cubicBezTo>
                      <a:cubicBezTo>
                        <a:pt x="4960" y="1823"/>
                        <a:pt x="4979" y="1822"/>
                        <a:pt x="4998" y="1818"/>
                      </a:cubicBezTo>
                      <a:cubicBezTo>
                        <a:pt x="5023" y="1814"/>
                        <a:pt x="5048" y="1810"/>
                        <a:pt x="5073" y="1800"/>
                      </a:cubicBezTo>
                      <a:cubicBezTo>
                        <a:pt x="5098" y="1790"/>
                        <a:pt x="5123" y="1777"/>
                        <a:pt x="5149" y="1763"/>
                      </a:cubicBezTo>
                      <a:cubicBezTo>
                        <a:pt x="5253" y="1707"/>
                        <a:pt x="5269" y="1551"/>
                        <a:pt x="5183" y="1471"/>
                      </a:cubicBezTo>
                      <a:cubicBezTo>
                        <a:pt x="5144" y="1435"/>
                        <a:pt x="5105" y="1394"/>
                        <a:pt x="5058" y="1369"/>
                      </a:cubicBezTo>
                      <a:cubicBezTo>
                        <a:pt x="5014" y="1345"/>
                        <a:pt x="4968" y="1323"/>
                        <a:pt x="4920" y="1308"/>
                      </a:cubicBezTo>
                      <a:cubicBezTo>
                        <a:pt x="4900" y="1303"/>
                        <a:pt x="4882" y="1296"/>
                        <a:pt x="4863" y="1290"/>
                      </a:cubicBezTo>
                      <a:cubicBezTo>
                        <a:pt x="4887" y="1269"/>
                        <a:pt x="4907" y="1243"/>
                        <a:pt x="4918" y="1213"/>
                      </a:cubicBezTo>
                      <a:cubicBezTo>
                        <a:pt x="4942" y="1153"/>
                        <a:pt x="4931" y="1083"/>
                        <a:pt x="4891" y="1033"/>
                      </a:cubicBezTo>
                      <a:cubicBezTo>
                        <a:pt x="4867" y="1002"/>
                        <a:pt x="4839" y="978"/>
                        <a:pt x="4809" y="955"/>
                      </a:cubicBezTo>
                      <a:cubicBezTo>
                        <a:pt x="4667" y="812"/>
                        <a:pt x="4505" y="690"/>
                        <a:pt x="4347" y="565"/>
                      </a:cubicBezTo>
                      <a:cubicBezTo>
                        <a:pt x="4323" y="546"/>
                        <a:pt x="4298" y="525"/>
                        <a:pt x="4274" y="506"/>
                      </a:cubicBezTo>
                      <a:cubicBezTo>
                        <a:pt x="4272" y="470"/>
                        <a:pt x="4259" y="433"/>
                        <a:pt x="4244" y="403"/>
                      </a:cubicBezTo>
                      <a:cubicBezTo>
                        <a:pt x="4202" y="318"/>
                        <a:pt x="4125" y="247"/>
                        <a:pt x="4045" y="200"/>
                      </a:cubicBezTo>
                      <a:cubicBezTo>
                        <a:pt x="3853" y="87"/>
                        <a:pt x="3627" y="47"/>
                        <a:pt x="3406" y="37"/>
                      </a:cubicBezTo>
                      <a:cubicBezTo>
                        <a:pt x="3369" y="35"/>
                        <a:pt x="3332" y="35"/>
                        <a:pt x="3295" y="35"/>
                      </a:cubicBezTo>
                      <a:cubicBezTo>
                        <a:pt x="3238" y="35"/>
                        <a:pt x="3181" y="36"/>
                        <a:pt x="3125" y="39"/>
                      </a:cubicBezTo>
                      <a:cubicBezTo>
                        <a:pt x="3078" y="25"/>
                        <a:pt x="3027" y="16"/>
                        <a:pt x="2977" y="10"/>
                      </a:cubicBezTo>
                      <a:cubicBezTo>
                        <a:pt x="2920" y="3"/>
                        <a:pt x="2863" y="0"/>
                        <a:pt x="2806" y="0"/>
                      </a:cubicBezTo>
                      <a:close/>
                    </a:path>
                  </a:pathLst>
                </a:custGeom>
                <a:solidFill>
                  <a:srgbClr val="A7AC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7936600" y="2237125"/>
                  <a:ext cx="62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2" extrusionOk="0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9" y="2"/>
                        <a:pt x="17" y="2"/>
                        <a:pt x="25" y="1"/>
                      </a:cubicBezTo>
                      <a:cubicBezTo>
                        <a:pt x="17" y="2"/>
                        <a:pt x="9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8692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7874075" y="2237125"/>
                  <a:ext cx="12487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5" h="572" extrusionOk="0">
                      <a:moveTo>
                        <a:pt x="4032" y="17"/>
                      </a:moveTo>
                      <a:cubicBezTo>
                        <a:pt x="4027" y="17"/>
                        <a:pt x="4023" y="17"/>
                        <a:pt x="4019" y="17"/>
                      </a:cubicBezTo>
                      <a:lnTo>
                        <a:pt x="4019" y="17"/>
                      </a:lnTo>
                      <a:cubicBezTo>
                        <a:pt x="4023" y="17"/>
                        <a:pt x="4027" y="17"/>
                        <a:pt x="4032" y="17"/>
                      </a:cubicBezTo>
                      <a:close/>
                      <a:moveTo>
                        <a:pt x="2606" y="0"/>
                      </a:moveTo>
                      <a:cubicBezTo>
                        <a:pt x="2571" y="0"/>
                        <a:pt x="2536" y="1"/>
                        <a:pt x="2502" y="2"/>
                      </a:cubicBezTo>
                      <a:cubicBezTo>
                        <a:pt x="2427" y="4"/>
                        <a:pt x="2353" y="7"/>
                        <a:pt x="2279" y="9"/>
                      </a:cubicBezTo>
                      <a:cubicBezTo>
                        <a:pt x="1952" y="17"/>
                        <a:pt x="1623" y="26"/>
                        <a:pt x="1297" y="26"/>
                      </a:cubicBezTo>
                      <a:cubicBezTo>
                        <a:pt x="1140" y="26"/>
                        <a:pt x="983" y="20"/>
                        <a:pt x="825" y="15"/>
                      </a:cubicBezTo>
                      <a:cubicBezTo>
                        <a:pt x="739" y="11"/>
                        <a:pt x="652" y="6"/>
                        <a:pt x="565" y="6"/>
                      </a:cubicBezTo>
                      <a:cubicBezTo>
                        <a:pt x="545" y="6"/>
                        <a:pt x="525" y="6"/>
                        <a:pt x="505" y="7"/>
                      </a:cubicBezTo>
                      <a:cubicBezTo>
                        <a:pt x="361" y="10"/>
                        <a:pt x="179" y="9"/>
                        <a:pt x="91" y="145"/>
                      </a:cubicBezTo>
                      <a:cubicBezTo>
                        <a:pt x="74" y="171"/>
                        <a:pt x="65" y="200"/>
                        <a:pt x="64" y="230"/>
                      </a:cubicBezTo>
                      <a:cubicBezTo>
                        <a:pt x="21" y="273"/>
                        <a:pt x="1" y="334"/>
                        <a:pt x="14" y="398"/>
                      </a:cubicBezTo>
                      <a:cubicBezTo>
                        <a:pt x="33" y="480"/>
                        <a:pt x="111" y="543"/>
                        <a:pt x="194" y="543"/>
                      </a:cubicBezTo>
                      <a:cubicBezTo>
                        <a:pt x="208" y="543"/>
                        <a:pt x="222" y="542"/>
                        <a:pt x="235" y="538"/>
                      </a:cubicBezTo>
                      <a:cubicBezTo>
                        <a:pt x="257" y="533"/>
                        <a:pt x="277" y="528"/>
                        <a:pt x="298" y="523"/>
                      </a:cubicBezTo>
                      <a:cubicBezTo>
                        <a:pt x="315" y="521"/>
                        <a:pt x="332" y="520"/>
                        <a:pt x="350" y="519"/>
                      </a:cubicBezTo>
                      <a:cubicBezTo>
                        <a:pt x="411" y="518"/>
                        <a:pt x="473" y="520"/>
                        <a:pt x="535" y="515"/>
                      </a:cubicBezTo>
                      <a:cubicBezTo>
                        <a:pt x="605" y="511"/>
                        <a:pt x="673" y="505"/>
                        <a:pt x="743" y="503"/>
                      </a:cubicBezTo>
                      <a:cubicBezTo>
                        <a:pt x="795" y="502"/>
                        <a:pt x="846" y="501"/>
                        <a:pt x="898" y="501"/>
                      </a:cubicBezTo>
                      <a:cubicBezTo>
                        <a:pt x="1041" y="501"/>
                        <a:pt x="1185" y="505"/>
                        <a:pt x="1328" y="515"/>
                      </a:cubicBezTo>
                      <a:cubicBezTo>
                        <a:pt x="1386" y="520"/>
                        <a:pt x="1444" y="521"/>
                        <a:pt x="1502" y="521"/>
                      </a:cubicBezTo>
                      <a:cubicBezTo>
                        <a:pt x="1660" y="521"/>
                        <a:pt x="1817" y="509"/>
                        <a:pt x="1976" y="504"/>
                      </a:cubicBezTo>
                      <a:cubicBezTo>
                        <a:pt x="1991" y="504"/>
                        <a:pt x="2006" y="504"/>
                        <a:pt x="2021" y="504"/>
                      </a:cubicBezTo>
                      <a:cubicBezTo>
                        <a:pt x="2194" y="504"/>
                        <a:pt x="2366" y="520"/>
                        <a:pt x="2537" y="523"/>
                      </a:cubicBezTo>
                      <a:cubicBezTo>
                        <a:pt x="2749" y="528"/>
                        <a:pt x="2960" y="530"/>
                        <a:pt x="3170" y="541"/>
                      </a:cubicBezTo>
                      <a:cubicBezTo>
                        <a:pt x="3372" y="550"/>
                        <a:pt x="3572" y="562"/>
                        <a:pt x="3773" y="568"/>
                      </a:cubicBezTo>
                      <a:cubicBezTo>
                        <a:pt x="3836" y="570"/>
                        <a:pt x="3900" y="571"/>
                        <a:pt x="3963" y="571"/>
                      </a:cubicBezTo>
                      <a:cubicBezTo>
                        <a:pt x="3989" y="571"/>
                        <a:pt x="4016" y="571"/>
                        <a:pt x="4042" y="570"/>
                      </a:cubicBezTo>
                      <a:cubicBezTo>
                        <a:pt x="4102" y="568"/>
                        <a:pt x="4163" y="568"/>
                        <a:pt x="4224" y="566"/>
                      </a:cubicBezTo>
                      <a:cubicBezTo>
                        <a:pt x="4319" y="562"/>
                        <a:pt x="4415" y="558"/>
                        <a:pt x="4507" y="544"/>
                      </a:cubicBezTo>
                      <a:cubicBezTo>
                        <a:pt x="4635" y="525"/>
                        <a:pt x="4767" y="499"/>
                        <a:pt x="4871" y="419"/>
                      </a:cubicBezTo>
                      <a:cubicBezTo>
                        <a:pt x="4947" y="361"/>
                        <a:pt x="4994" y="270"/>
                        <a:pt x="4973" y="172"/>
                      </a:cubicBezTo>
                      <a:cubicBezTo>
                        <a:pt x="4952" y="79"/>
                        <a:pt x="4866" y="27"/>
                        <a:pt x="4777" y="17"/>
                      </a:cubicBezTo>
                      <a:cubicBezTo>
                        <a:pt x="4729" y="10"/>
                        <a:pt x="4681" y="7"/>
                        <a:pt x="4634" y="5"/>
                      </a:cubicBezTo>
                      <a:cubicBezTo>
                        <a:pt x="4582" y="4"/>
                        <a:pt x="4530" y="3"/>
                        <a:pt x="4478" y="3"/>
                      </a:cubicBezTo>
                      <a:cubicBezTo>
                        <a:pt x="4436" y="3"/>
                        <a:pt x="4394" y="3"/>
                        <a:pt x="4352" y="4"/>
                      </a:cubicBezTo>
                      <a:cubicBezTo>
                        <a:pt x="4265" y="7"/>
                        <a:pt x="4178" y="12"/>
                        <a:pt x="4092" y="16"/>
                      </a:cubicBezTo>
                      <a:cubicBezTo>
                        <a:pt x="4064" y="16"/>
                        <a:pt x="4036" y="17"/>
                        <a:pt x="4007" y="18"/>
                      </a:cubicBezTo>
                      <a:cubicBezTo>
                        <a:pt x="4011" y="17"/>
                        <a:pt x="4015" y="17"/>
                        <a:pt x="4019" y="17"/>
                      </a:cubicBezTo>
                      <a:lnTo>
                        <a:pt x="4019" y="17"/>
                      </a:lnTo>
                      <a:cubicBezTo>
                        <a:pt x="3937" y="18"/>
                        <a:pt x="3855" y="18"/>
                        <a:pt x="3773" y="20"/>
                      </a:cubicBezTo>
                      <a:lnTo>
                        <a:pt x="3766" y="20"/>
                      </a:lnTo>
                      <a:cubicBezTo>
                        <a:pt x="3762" y="20"/>
                        <a:pt x="3757" y="20"/>
                        <a:pt x="3752" y="20"/>
                      </a:cubicBezTo>
                      <a:cubicBezTo>
                        <a:pt x="3733" y="20"/>
                        <a:pt x="3712" y="22"/>
                        <a:pt x="3692" y="23"/>
                      </a:cubicBezTo>
                      <a:cubicBezTo>
                        <a:pt x="3663" y="24"/>
                        <a:pt x="3635" y="24"/>
                        <a:pt x="3606" y="25"/>
                      </a:cubicBezTo>
                      <a:cubicBezTo>
                        <a:pt x="3542" y="26"/>
                        <a:pt x="3479" y="27"/>
                        <a:pt x="3415" y="27"/>
                      </a:cubicBezTo>
                      <a:cubicBezTo>
                        <a:pt x="3297" y="27"/>
                        <a:pt x="3179" y="24"/>
                        <a:pt x="3061" y="17"/>
                      </a:cubicBezTo>
                      <a:cubicBezTo>
                        <a:pt x="2909" y="9"/>
                        <a:pt x="2758" y="0"/>
                        <a:pt x="2606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7915625" y="2218625"/>
                  <a:ext cx="9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1" extrusionOk="0">
                      <a:moveTo>
                        <a:pt x="189" y="1"/>
                      </a:moveTo>
                      <a:cubicBezTo>
                        <a:pt x="127" y="1"/>
                        <a:pt x="66" y="32"/>
                        <a:pt x="31" y="88"/>
                      </a:cubicBezTo>
                      <a:cubicBezTo>
                        <a:pt x="6" y="126"/>
                        <a:pt x="0" y="168"/>
                        <a:pt x="5" y="211"/>
                      </a:cubicBezTo>
                      <a:lnTo>
                        <a:pt x="5" y="213"/>
                      </a:lnTo>
                      <a:cubicBezTo>
                        <a:pt x="5" y="214"/>
                        <a:pt x="5" y="214"/>
                        <a:pt x="5" y="215"/>
                      </a:cubicBezTo>
                      <a:cubicBezTo>
                        <a:pt x="6" y="218"/>
                        <a:pt x="6" y="223"/>
                        <a:pt x="7" y="226"/>
                      </a:cubicBezTo>
                      <a:cubicBezTo>
                        <a:pt x="7" y="223"/>
                        <a:pt x="6" y="221"/>
                        <a:pt x="6" y="217"/>
                      </a:cubicBezTo>
                      <a:lnTo>
                        <a:pt x="6" y="217"/>
                      </a:lnTo>
                      <a:cubicBezTo>
                        <a:pt x="22" y="309"/>
                        <a:pt x="95" y="381"/>
                        <a:pt x="190" y="381"/>
                      </a:cubicBezTo>
                      <a:cubicBezTo>
                        <a:pt x="192" y="381"/>
                        <a:pt x="193" y="381"/>
                        <a:pt x="195" y="381"/>
                      </a:cubicBezTo>
                      <a:cubicBezTo>
                        <a:pt x="198" y="381"/>
                        <a:pt x="203" y="380"/>
                        <a:pt x="206" y="380"/>
                      </a:cubicBezTo>
                      <a:cubicBezTo>
                        <a:pt x="303" y="370"/>
                        <a:pt x="388" y="278"/>
                        <a:pt x="373" y="178"/>
                      </a:cubicBezTo>
                      <a:cubicBezTo>
                        <a:pt x="372" y="173"/>
                        <a:pt x="372" y="168"/>
                        <a:pt x="371" y="162"/>
                      </a:cubicBezTo>
                      <a:cubicBezTo>
                        <a:pt x="364" y="109"/>
                        <a:pt x="334" y="58"/>
                        <a:pt x="286" y="28"/>
                      </a:cubicBezTo>
                      <a:cubicBezTo>
                        <a:pt x="256" y="10"/>
                        <a:pt x="222" y="1"/>
                        <a:pt x="189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57"/>
                <p:cNvSpPr/>
                <p:nvPr/>
              </p:nvSpPr>
              <p:spPr>
                <a:xfrm>
                  <a:off x="7929475" y="2218275"/>
                  <a:ext cx="9700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68" extrusionOk="0">
                      <a:moveTo>
                        <a:pt x="184" y="0"/>
                      </a:moveTo>
                      <a:cubicBezTo>
                        <a:pt x="182" y="0"/>
                        <a:pt x="179" y="0"/>
                        <a:pt x="177" y="0"/>
                      </a:cubicBezTo>
                      <a:cubicBezTo>
                        <a:pt x="75" y="4"/>
                        <a:pt x="1" y="105"/>
                        <a:pt x="10" y="201"/>
                      </a:cubicBezTo>
                      <a:cubicBezTo>
                        <a:pt x="19" y="304"/>
                        <a:pt x="106" y="367"/>
                        <a:pt x="204" y="367"/>
                      </a:cubicBezTo>
                      <a:cubicBezTo>
                        <a:pt x="206" y="367"/>
                        <a:pt x="209" y="367"/>
                        <a:pt x="211" y="367"/>
                      </a:cubicBezTo>
                      <a:cubicBezTo>
                        <a:pt x="312" y="365"/>
                        <a:pt x="387" y="262"/>
                        <a:pt x="377" y="167"/>
                      </a:cubicBezTo>
                      <a:cubicBezTo>
                        <a:pt x="368" y="65"/>
                        <a:pt x="282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57"/>
                <p:cNvSpPr/>
                <p:nvPr/>
              </p:nvSpPr>
              <p:spPr>
                <a:xfrm>
                  <a:off x="7899575" y="2205125"/>
                  <a:ext cx="79550" cy="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" h="458" extrusionOk="0">
                      <a:moveTo>
                        <a:pt x="2005" y="0"/>
                      </a:moveTo>
                      <a:cubicBezTo>
                        <a:pt x="1905" y="0"/>
                        <a:pt x="1806" y="4"/>
                        <a:pt x="1707" y="7"/>
                      </a:cubicBezTo>
                      <a:cubicBezTo>
                        <a:pt x="1444" y="14"/>
                        <a:pt x="1181" y="17"/>
                        <a:pt x="919" y="40"/>
                      </a:cubicBezTo>
                      <a:cubicBezTo>
                        <a:pt x="927" y="39"/>
                        <a:pt x="935" y="39"/>
                        <a:pt x="943" y="38"/>
                      </a:cubicBezTo>
                      <a:lnTo>
                        <a:pt x="943" y="38"/>
                      </a:lnTo>
                      <a:cubicBezTo>
                        <a:pt x="854" y="44"/>
                        <a:pt x="766" y="44"/>
                        <a:pt x="677" y="44"/>
                      </a:cubicBezTo>
                      <a:cubicBezTo>
                        <a:pt x="660" y="44"/>
                        <a:pt x="642" y="44"/>
                        <a:pt x="625" y="44"/>
                      </a:cubicBezTo>
                      <a:cubicBezTo>
                        <a:pt x="598" y="44"/>
                        <a:pt x="572" y="45"/>
                        <a:pt x="545" y="45"/>
                      </a:cubicBezTo>
                      <a:cubicBezTo>
                        <a:pt x="409" y="47"/>
                        <a:pt x="266" y="57"/>
                        <a:pt x="138" y="104"/>
                      </a:cubicBezTo>
                      <a:cubicBezTo>
                        <a:pt x="43" y="137"/>
                        <a:pt x="1" y="257"/>
                        <a:pt x="38" y="345"/>
                      </a:cubicBezTo>
                      <a:cubicBezTo>
                        <a:pt x="69" y="419"/>
                        <a:pt x="137" y="457"/>
                        <a:pt x="210" y="457"/>
                      </a:cubicBezTo>
                      <a:cubicBezTo>
                        <a:pt x="229" y="457"/>
                        <a:pt x="247" y="455"/>
                        <a:pt x="266" y="450"/>
                      </a:cubicBezTo>
                      <a:lnTo>
                        <a:pt x="266" y="450"/>
                      </a:lnTo>
                      <a:cubicBezTo>
                        <a:pt x="265" y="450"/>
                        <a:pt x="264" y="450"/>
                        <a:pt x="263" y="451"/>
                      </a:cubicBezTo>
                      <a:cubicBezTo>
                        <a:pt x="266" y="450"/>
                        <a:pt x="269" y="449"/>
                        <a:pt x="272" y="448"/>
                      </a:cubicBezTo>
                      <a:lnTo>
                        <a:pt x="272" y="448"/>
                      </a:lnTo>
                      <a:cubicBezTo>
                        <a:pt x="270" y="448"/>
                        <a:pt x="268" y="449"/>
                        <a:pt x="266" y="450"/>
                      </a:cubicBezTo>
                      <a:lnTo>
                        <a:pt x="266" y="450"/>
                      </a:lnTo>
                      <a:cubicBezTo>
                        <a:pt x="269" y="449"/>
                        <a:pt x="271" y="448"/>
                        <a:pt x="274" y="447"/>
                      </a:cubicBezTo>
                      <a:lnTo>
                        <a:pt x="274" y="447"/>
                      </a:lnTo>
                      <a:cubicBezTo>
                        <a:pt x="273" y="447"/>
                        <a:pt x="273" y="448"/>
                        <a:pt x="272" y="448"/>
                      </a:cubicBezTo>
                      <a:lnTo>
                        <a:pt x="272" y="448"/>
                      </a:lnTo>
                      <a:cubicBezTo>
                        <a:pt x="274" y="447"/>
                        <a:pt x="275" y="447"/>
                        <a:pt x="277" y="446"/>
                      </a:cubicBezTo>
                      <a:lnTo>
                        <a:pt x="277" y="446"/>
                      </a:lnTo>
                      <a:cubicBezTo>
                        <a:pt x="286" y="444"/>
                        <a:pt x="294" y="442"/>
                        <a:pt x="303" y="440"/>
                      </a:cubicBezTo>
                      <a:cubicBezTo>
                        <a:pt x="353" y="430"/>
                        <a:pt x="402" y="423"/>
                        <a:pt x="452" y="419"/>
                      </a:cubicBezTo>
                      <a:cubicBezTo>
                        <a:pt x="502" y="416"/>
                        <a:pt x="552" y="415"/>
                        <a:pt x="602" y="415"/>
                      </a:cubicBezTo>
                      <a:cubicBezTo>
                        <a:pt x="662" y="415"/>
                        <a:pt x="722" y="416"/>
                        <a:pt x="783" y="416"/>
                      </a:cubicBezTo>
                      <a:cubicBezTo>
                        <a:pt x="895" y="415"/>
                        <a:pt x="1008" y="403"/>
                        <a:pt x="1121" y="394"/>
                      </a:cubicBezTo>
                      <a:cubicBezTo>
                        <a:pt x="1232" y="388"/>
                        <a:pt x="1342" y="386"/>
                        <a:pt x="1454" y="383"/>
                      </a:cubicBezTo>
                      <a:cubicBezTo>
                        <a:pt x="1539" y="381"/>
                        <a:pt x="1624" y="380"/>
                        <a:pt x="1710" y="378"/>
                      </a:cubicBezTo>
                      <a:cubicBezTo>
                        <a:pt x="1799" y="373"/>
                        <a:pt x="1888" y="369"/>
                        <a:pt x="1977" y="369"/>
                      </a:cubicBezTo>
                      <a:cubicBezTo>
                        <a:pt x="1988" y="369"/>
                        <a:pt x="1998" y="369"/>
                        <a:pt x="2009" y="369"/>
                      </a:cubicBezTo>
                      <a:cubicBezTo>
                        <a:pt x="2105" y="371"/>
                        <a:pt x="2201" y="375"/>
                        <a:pt x="2296" y="381"/>
                      </a:cubicBezTo>
                      <a:cubicBezTo>
                        <a:pt x="2357" y="384"/>
                        <a:pt x="2418" y="389"/>
                        <a:pt x="2480" y="392"/>
                      </a:cubicBezTo>
                      <a:cubicBezTo>
                        <a:pt x="2556" y="397"/>
                        <a:pt x="2634" y="397"/>
                        <a:pt x="2711" y="400"/>
                      </a:cubicBezTo>
                      <a:cubicBezTo>
                        <a:pt x="2781" y="406"/>
                        <a:pt x="2850" y="416"/>
                        <a:pt x="2921" y="420"/>
                      </a:cubicBezTo>
                      <a:lnTo>
                        <a:pt x="2936" y="420"/>
                      </a:lnTo>
                      <a:cubicBezTo>
                        <a:pt x="2963" y="419"/>
                        <a:pt x="2990" y="415"/>
                        <a:pt x="3016" y="413"/>
                      </a:cubicBezTo>
                      <a:lnTo>
                        <a:pt x="3009" y="413"/>
                      </a:lnTo>
                      <a:cubicBezTo>
                        <a:pt x="3104" y="404"/>
                        <a:pt x="3182" y="327"/>
                        <a:pt x="3181" y="228"/>
                      </a:cubicBezTo>
                      <a:cubicBezTo>
                        <a:pt x="3180" y="131"/>
                        <a:pt x="3098" y="44"/>
                        <a:pt x="3000" y="44"/>
                      </a:cubicBezTo>
                      <a:cubicBezTo>
                        <a:pt x="2998" y="44"/>
                        <a:pt x="2996" y="44"/>
                        <a:pt x="2994" y="44"/>
                      </a:cubicBezTo>
                      <a:cubicBezTo>
                        <a:pt x="2977" y="45"/>
                        <a:pt x="2962" y="47"/>
                        <a:pt x="2946" y="49"/>
                      </a:cubicBezTo>
                      <a:lnTo>
                        <a:pt x="2926" y="49"/>
                      </a:lnTo>
                      <a:cubicBezTo>
                        <a:pt x="2865" y="45"/>
                        <a:pt x="2806" y="36"/>
                        <a:pt x="2745" y="32"/>
                      </a:cubicBezTo>
                      <a:cubicBezTo>
                        <a:pt x="2665" y="26"/>
                        <a:pt x="2586" y="28"/>
                        <a:pt x="2506" y="24"/>
                      </a:cubicBezTo>
                      <a:cubicBezTo>
                        <a:pt x="2491" y="23"/>
                        <a:pt x="2476" y="23"/>
                        <a:pt x="2463" y="22"/>
                      </a:cubicBezTo>
                      <a:lnTo>
                        <a:pt x="2478" y="22"/>
                      </a:lnTo>
                      <a:cubicBezTo>
                        <a:pt x="2347" y="15"/>
                        <a:pt x="2217" y="4"/>
                        <a:pt x="2088" y="1"/>
                      </a:cubicBezTo>
                      <a:cubicBezTo>
                        <a:pt x="2060" y="1"/>
                        <a:pt x="2032" y="0"/>
                        <a:pt x="200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57"/>
                <p:cNvSpPr/>
                <p:nvPr/>
              </p:nvSpPr>
              <p:spPr>
                <a:xfrm>
                  <a:off x="7973775" y="2257400"/>
                  <a:ext cx="27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2" extrusionOk="0">
                      <a:moveTo>
                        <a:pt x="9" y="1"/>
                      </a:moveTo>
                      <a:cubicBezTo>
                        <a:pt x="7" y="1"/>
                        <a:pt x="3" y="2"/>
                        <a:pt x="0" y="2"/>
                      </a:cubicBezTo>
                      <a:cubicBezTo>
                        <a:pt x="3" y="2"/>
                        <a:pt x="7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57"/>
                <p:cNvSpPr/>
                <p:nvPr/>
              </p:nvSpPr>
              <p:spPr>
                <a:xfrm>
                  <a:off x="7869825" y="2258000"/>
                  <a:ext cx="60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2" extrusionOk="0">
                      <a:moveTo>
                        <a:pt x="23" y="1"/>
                      </a:moveTo>
                      <a:cubicBezTo>
                        <a:pt x="15" y="1"/>
                        <a:pt x="8" y="1"/>
                        <a:pt x="0" y="2"/>
                      </a:cubicBezTo>
                      <a:cubicBezTo>
                        <a:pt x="7" y="2"/>
                        <a:pt x="15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57"/>
                <p:cNvSpPr/>
                <p:nvPr/>
              </p:nvSpPr>
              <p:spPr>
                <a:xfrm>
                  <a:off x="7864000" y="2195900"/>
                  <a:ext cx="142775" cy="6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1" h="2486" extrusionOk="0">
                      <a:moveTo>
                        <a:pt x="3099" y="2111"/>
                      </a:moveTo>
                      <a:cubicBezTo>
                        <a:pt x="3099" y="2111"/>
                        <a:pt x="3099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99" y="2111"/>
                        <a:pt x="3099" y="2111"/>
                        <a:pt x="3099" y="2111"/>
                      </a:cubicBezTo>
                      <a:close/>
                      <a:moveTo>
                        <a:pt x="2948" y="370"/>
                      </a:moveTo>
                      <a:cubicBezTo>
                        <a:pt x="3055" y="371"/>
                        <a:pt x="3163" y="378"/>
                        <a:pt x="3272" y="389"/>
                      </a:cubicBezTo>
                      <a:cubicBezTo>
                        <a:pt x="3456" y="413"/>
                        <a:pt x="3638" y="441"/>
                        <a:pt x="3819" y="485"/>
                      </a:cubicBezTo>
                      <a:cubicBezTo>
                        <a:pt x="3919" y="513"/>
                        <a:pt x="4015" y="546"/>
                        <a:pt x="4112" y="584"/>
                      </a:cubicBezTo>
                      <a:cubicBezTo>
                        <a:pt x="4162" y="607"/>
                        <a:pt x="4212" y="631"/>
                        <a:pt x="4260" y="658"/>
                      </a:cubicBezTo>
                      <a:cubicBezTo>
                        <a:pt x="4296" y="680"/>
                        <a:pt x="4332" y="704"/>
                        <a:pt x="4366" y="730"/>
                      </a:cubicBezTo>
                      <a:cubicBezTo>
                        <a:pt x="4415" y="769"/>
                        <a:pt x="4460" y="812"/>
                        <a:pt x="4504" y="856"/>
                      </a:cubicBezTo>
                      <a:cubicBezTo>
                        <a:pt x="4569" y="925"/>
                        <a:pt x="4629" y="997"/>
                        <a:pt x="4687" y="1071"/>
                      </a:cubicBezTo>
                      <a:cubicBezTo>
                        <a:pt x="4883" y="1327"/>
                        <a:pt x="5066" y="1592"/>
                        <a:pt x="5233" y="1867"/>
                      </a:cubicBezTo>
                      <a:cubicBezTo>
                        <a:pt x="5270" y="1933"/>
                        <a:pt x="5305" y="2001"/>
                        <a:pt x="5337" y="2070"/>
                      </a:cubicBezTo>
                      <a:cubicBezTo>
                        <a:pt x="5285" y="2071"/>
                        <a:pt x="5233" y="2073"/>
                        <a:pt x="5181" y="2073"/>
                      </a:cubicBezTo>
                      <a:lnTo>
                        <a:pt x="5196" y="2073"/>
                      </a:lnTo>
                      <a:cubicBezTo>
                        <a:pt x="5059" y="2074"/>
                        <a:pt x="4922" y="2072"/>
                        <a:pt x="4782" y="2079"/>
                      </a:cubicBezTo>
                      <a:cubicBezTo>
                        <a:pt x="4657" y="2083"/>
                        <a:pt x="4534" y="2090"/>
                        <a:pt x="4410" y="2092"/>
                      </a:cubicBezTo>
                      <a:lnTo>
                        <a:pt x="4398" y="2092"/>
                      </a:lnTo>
                      <a:cubicBezTo>
                        <a:pt x="4396" y="2092"/>
                        <a:pt x="4394" y="2092"/>
                        <a:pt x="4393" y="2092"/>
                      </a:cubicBezTo>
                      <a:cubicBezTo>
                        <a:pt x="4391" y="2092"/>
                        <a:pt x="4389" y="2092"/>
                        <a:pt x="4388" y="2092"/>
                      </a:cubicBezTo>
                      <a:lnTo>
                        <a:pt x="4326" y="2092"/>
                      </a:lnTo>
                      <a:cubicBezTo>
                        <a:pt x="4323" y="2092"/>
                        <a:pt x="4320" y="2092"/>
                        <a:pt x="4318" y="2092"/>
                      </a:cubicBezTo>
                      <a:cubicBezTo>
                        <a:pt x="4316" y="2092"/>
                        <a:pt x="4313" y="2092"/>
                        <a:pt x="4311" y="2092"/>
                      </a:cubicBezTo>
                      <a:lnTo>
                        <a:pt x="4304" y="2092"/>
                      </a:lnTo>
                      <a:cubicBezTo>
                        <a:pt x="4105" y="2092"/>
                        <a:pt x="3906" y="2092"/>
                        <a:pt x="3707" y="2098"/>
                      </a:cubicBezTo>
                      <a:cubicBezTo>
                        <a:pt x="3501" y="2104"/>
                        <a:pt x="3293" y="2110"/>
                        <a:pt x="3086" y="2112"/>
                      </a:cubicBezTo>
                      <a:lnTo>
                        <a:pt x="3086" y="2112"/>
                      </a:lnTo>
                      <a:cubicBezTo>
                        <a:pt x="3090" y="2112"/>
                        <a:pt x="3094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81" y="2111"/>
                        <a:pt x="3064" y="2111"/>
                        <a:pt x="3046" y="2111"/>
                      </a:cubicBezTo>
                      <a:cubicBezTo>
                        <a:pt x="2761" y="2111"/>
                        <a:pt x="2475" y="2102"/>
                        <a:pt x="2189" y="2097"/>
                      </a:cubicBezTo>
                      <a:cubicBezTo>
                        <a:pt x="1919" y="2092"/>
                        <a:pt x="1648" y="2088"/>
                        <a:pt x="1378" y="2088"/>
                      </a:cubicBezTo>
                      <a:cubicBezTo>
                        <a:pt x="1346" y="2088"/>
                        <a:pt x="1315" y="2088"/>
                        <a:pt x="1283" y="2088"/>
                      </a:cubicBezTo>
                      <a:lnTo>
                        <a:pt x="1285" y="2088"/>
                      </a:lnTo>
                      <a:cubicBezTo>
                        <a:pt x="1225" y="2088"/>
                        <a:pt x="1166" y="2088"/>
                        <a:pt x="1107" y="2089"/>
                      </a:cubicBezTo>
                      <a:lnTo>
                        <a:pt x="1110" y="2089"/>
                      </a:lnTo>
                      <a:cubicBezTo>
                        <a:pt x="977" y="2089"/>
                        <a:pt x="845" y="2091"/>
                        <a:pt x="711" y="2098"/>
                      </a:cubicBezTo>
                      <a:cubicBezTo>
                        <a:pt x="640" y="2102"/>
                        <a:pt x="570" y="2104"/>
                        <a:pt x="499" y="2107"/>
                      </a:cubicBezTo>
                      <a:cubicBezTo>
                        <a:pt x="501" y="2100"/>
                        <a:pt x="504" y="2092"/>
                        <a:pt x="508" y="2086"/>
                      </a:cubicBezTo>
                      <a:cubicBezTo>
                        <a:pt x="547" y="2000"/>
                        <a:pt x="584" y="1914"/>
                        <a:pt x="629" y="1829"/>
                      </a:cubicBezTo>
                      <a:cubicBezTo>
                        <a:pt x="666" y="1772"/>
                        <a:pt x="703" y="1717"/>
                        <a:pt x="745" y="1662"/>
                      </a:cubicBezTo>
                      <a:cubicBezTo>
                        <a:pt x="825" y="1558"/>
                        <a:pt x="908" y="1457"/>
                        <a:pt x="988" y="1351"/>
                      </a:cubicBezTo>
                      <a:cubicBezTo>
                        <a:pt x="1048" y="1275"/>
                        <a:pt x="1110" y="1202"/>
                        <a:pt x="1176" y="1131"/>
                      </a:cubicBezTo>
                      <a:cubicBezTo>
                        <a:pt x="1232" y="1077"/>
                        <a:pt x="1289" y="1027"/>
                        <a:pt x="1349" y="979"/>
                      </a:cubicBezTo>
                      <a:cubicBezTo>
                        <a:pt x="1404" y="941"/>
                        <a:pt x="1460" y="904"/>
                        <a:pt x="1518" y="869"/>
                      </a:cubicBezTo>
                      <a:cubicBezTo>
                        <a:pt x="1720" y="758"/>
                        <a:pt x="1927" y="657"/>
                        <a:pt x="2138" y="566"/>
                      </a:cubicBezTo>
                      <a:cubicBezTo>
                        <a:pt x="2280" y="512"/>
                        <a:pt x="2424" y="467"/>
                        <a:pt x="2571" y="429"/>
                      </a:cubicBezTo>
                      <a:cubicBezTo>
                        <a:pt x="2663" y="407"/>
                        <a:pt x="2756" y="390"/>
                        <a:pt x="2850" y="376"/>
                      </a:cubicBezTo>
                      <a:cubicBezTo>
                        <a:pt x="2883" y="374"/>
                        <a:pt x="2915" y="373"/>
                        <a:pt x="2948" y="370"/>
                      </a:cubicBezTo>
                      <a:close/>
                      <a:moveTo>
                        <a:pt x="3031" y="1"/>
                      </a:moveTo>
                      <a:cubicBezTo>
                        <a:pt x="2970" y="1"/>
                        <a:pt x="2909" y="2"/>
                        <a:pt x="2849" y="7"/>
                      </a:cubicBezTo>
                      <a:cubicBezTo>
                        <a:pt x="2797" y="9"/>
                        <a:pt x="2746" y="18"/>
                        <a:pt x="2693" y="25"/>
                      </a:cubicBezTo>
                      <a:cubicBezTo>
                        <a:pt x="2595" y="38"/>
                        <a:pt x="2497" y="66"/>
                        <a:pt x="2401" y="91"/>
                      </a:cubicBezTo>
                      <a:cubicBezTo>
                        <a:pt x="2307" y="116"/>
                        <a:pt x="2214" y="146"/>
                        <a:pt x="2121" y="178"/>
                      </a:cubicBezTo>
                      <a:cubicBezTo>
                        <a:pt x="1930" y="243"/>
                        <a:pt x="1750" y="335"/>
                        <a:pt x="1569" y="424"/>
                      </a:cubicBezTo>
                      <a:cubicBezTo>
                        <a:pt x="1483" y="466"/>
                        <a:pt x="1395" y="510"/>
                        <a:pt x="1314" y="560"/>
                      </a:cubicBezTo>
                      <a:cubicBezTo>
                        <a:pt x="1224" y="615"/>
                        <a:pt x="1138" y="673"/>
                        <a:pt x="1056" y="740"/>
                      </a:cubicBezTo>
                      <a:cubicBezTo>
                        <a:pt x="901" y="862"/>
                        <a:pt x="777" y="1020"/>
                        <a:pt x="658" y="1176"/>
                      </a:cubicBezTo>
                      <a:cubicBezTo>
                        <a:pt x="535" y="1334"/>
                        <a:pt x="396" y="1484"/>
                        <a:pt x="301" y="1660"/>
                      </a:cubicBezTo>
                      <a:cubicBezTo>
                        <a:pt x="254" y="1748"/>
                        <a:pt x="213" y="1839"/>
                        <a:pt x="172" y="1931"/>
                      </a:cubicBezTo>
                      <a:cubicBezTo>
                        <a:pt x="143" y="1996"/>
                        <a:pt x="114" y="2061"/>
                        <a:pt x="87" y="2127"/>
                      </a:cubicBezTo>
                      <a:cubicBezTo>
                        <a:pt x="81" y="2129"/>
                        <a:pt x="76" y="2130"/>
                        <a:pt x="71" y="2132"/>
                      </a:cubicBezTo>
                      <a:cubicBezTo>
                        <a:pt x="63" y="2163"/>
                        <a:pt x="55" y="2194"/>
                        <a:pt x="47" y="2224"/>
                      </a:cubicBezTo>
                      <a:cubicBezTo>
                        <a:pt x="36" y="2268"/>
                        <a:pt x="24" y="2312"/>
                        <a:pt x="13" y="2354"/>
                      </a:cubicBezTo>
                      <a:cubicBezTo>
                        <a:pt x="8" y="2373"/>
                        <a:pt x="4" y="2391"/>
                        <a:pt x="0" y="2409"/>
                      </a:cubicBezTo>
                      <a:cubicBezTo>
                        <a:pt x="31" y="2451"/>
                        <a:pt x="81" y="2481"/>
                        <a:pt x="137" y="2485"/>
                      </a:cubicBezTo>
                      <a:cubicBezTo>
                        <a:pt x="150" y="2485"/>
                        <a:pt x="163" y="2486"/>
                        <a:pt x="177" y="2486"/>
                      </a:cubicBezTo>
                      <a:cubicBezTo>
                        <a:pt x="203" y="2486"/>
                        <a:pt x="229" y="2485"/>
                        <a:pt x="255" y="2485"/>
                      </a:cubicBezTo>
                      <a:cubicBezTo>
                        <a:pt x="392" y="2483"/>
                        <a:pt x="531" y="2478"/>
                        <a:pt x="669" y="2472"/>
                      </a:cubicBezTo>
                      <a:cubicBezTo>
                        <a:pt x="806" y="2465"/>
                        <a:pt x="945" y="2459"/>
                        <a:pt x="1083" y="2458"/>
                      </a:cubicBezTo>
                      <a:cubicBezTo>
                        <a:pt x="1148" y="2458"/>
                        <a:pt x="1214" y="2457"/>
                        <a:pt x="1280" y="2457"/>
                      </a:cubicBezTo>
                      <a:lnTo>
                        <a:pt x="1280" y="2457"/>
                      </a:lnTo>
                      <a:cubicBezTo>
                        <a:pt x="1388" y="2457"/>
                        <a:pt x="1498" y="2457"/>
                        <a:pt x="1608" y="2459"/>
                      </a:cubicBezTo>
                      <a:cubicBezTo>
                        <a:pt x="2002" y="2464"/>
                        <a:pt x="2398" y="2470"/>
                        <a:pt x="2794" y="2478"/>
                      </a:cubicBezTo>
                      <a:cubicBezTo>
                        <a:pt x="2864" y="2479"/>
                        <a:pt x="2935" y="2480"/>
                        <a:pt x="3006" y="2480"/>
                      </a:cubicBezTo>
                      <a:cubicBezTo>
                        <a:pt x="3329" y="2480"/>
                        <a:pt x="3652" y="2466"/>
                        <a:pt x="3976" y="2463"/>
                      </a:cubicBezTo>
                      <a:lnTo>
                        <a:pt x="3952" y="2463"/>
                      </a:lnTo>
                      <a:cubicBezTo>
                        <a:pt x="4090" y="2462"/>
                        <a:pt x="4229" y="2462"/>
                        <a:pt x="4367" y="2461"/>
                      </a:cubicBezTo>
                      <a:lnTo>
                        <a:pt x="4400" y="2461"/>
                      </a:lnTo>
                      <a:cubicBezTo>
                        <a:pt x="4504" y="2459"/>
                        <a:pt x="4608" y="2455"/>
                        <a:pt x="4712" y="2451"/>
                      </a:cubicBezTo>
                      <a:cubicBezTo>
                        <a:pt x="4803" y="2447"/>
                        <a:pt x="4893" y="2443"/>
                        <a:pt x="4985" y="2441"/>
                      </a:cubicBezTo>
                      <a:cubicBezTo>
                        <a:pt x="5064" y="2442"/>
                        <a:pt x="5143" y="2443"/>
                        <a:pt x="5222" y="2443"/>
                      </a:cubicBezTo>
                      <a:cubicBezTo>
                        <a:pt x="5273" y="2443"/>
                        <a:pt x="5324" y="2442"/>
                        <a:pt x="5374" y="2441"/>
                      </a:cubicBezTo>
                      <a:cubicBezTo>
                        <a:pt x="5412" y="2440"/>
                        <a:pt x="5448" y="2438"/>
                        <a:pt x="5484" y="2437"/>
                      </a:cubicBezTo>
                      <a:cubicBezTo>
                        <a:pt x="5562" y="2431"/>
                        <a:pt x="5625" y="2377"/>
                        <a:pt x="5648" y="2306"/>
                      </a:cubicBezTo>
                      <a:cubicBezTo>
                        <a:pt x="5667" y="2286"/>
                        <a:pt x="5682" y="2262"/>
                        <a:pt x="5689" y="2234"/>
                      </a:cubicBezTo>
                      <a:cubicBezTo>
                        <a:pt x="5711" y="2171"/>
                        <a:pt x="5699" y="2096"/>
                        <a:pt x="5680" y="2032"/>
                      </a:cubicBezTo>
                      <a:cubicBezTo>
                        <a:pt x="5658" y="1962"/>
                        <a:pt x="5631" y="1895"/>
                        <a:pt x="5600" y="1829"/>
                      </a:cubicBezTo>
                      <a:cubicBezTo>
                        <a:pt x="5553" y="1730"/>
                        <a:pt x="5498" y="1634"/>
                        <a:pt x="5442" y="1539"/>
                      </a:cubicBezTo>
                      <a:cubicBezTo>
                        <a:pt x="5332" y="1355"/>
                        <a:pt x="5214" y="1174"/>
                        <a:pt x="5087" y="1001"/>
                      </a:cubicBezTo>
                      <a:cubicBezTo>
                        <a:pt x="5027" y="920"/>
                        <a:pt x="4970" y="836"/>
                        <a:pt x="4904" y="758"/>
                      </a:cubicBezTo>
                      <a:cubicBezTo>
                        <a:pt x="4837" y="677"/>
                        <a:pt x="4766" y="601"/>
                        <a:pt x="4691" y="527"/>
                      </a:cubicBezTo>
                      <a:cubicBezTo>
                        <a:pt x="4481" y="321"/>
                        <a:pt x="4205" y="215"/>
                        <a:pt x="3930" y="134"/>
                      </a:cubicBezTo>
                      <a:cubicBezTo>
                        <a:pt x="3732" y="75"/>
                        <a:pt x="3525" y="50"/>
                        <a:pt x="3323" y="24"/>
                      </a:cubicBezTo>
                      <a:cubicBezTo>
                        <a:pt x="3227" y="11"/>
                        <a:pt x="3128" y="3"/>
                        <a:pt x="303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p:transition spd="med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40"/>
          <p:cNvSpPr txBox="1">
            <a:spLocks noGrp="1"/>
          </p:cNvSpPr>
          <p:nvPr>
            <p:ph type="title"/>
          </p:nvPr>
        </p:nvSpPr>
        <p:spPr>
          <a:xfrm>
            <a:off x="2553580" y="2144681"/>
            <a:ext cx="4675200" cy="731400"/>
          </a:xfrm>
          <a:prstGeom prst="rect">
            <a:avLst/>
          </a:prstGeom>
        </p:spPr>
        <p:txBody>
          <a:bodyPr spcFirstLastPara="1" wrap="square" lIns="91425" tIns="0" rIns="0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QUÁ TRÌNH TRAO ĐỔI NƯỚC Ở ĐỘNG VẬT</a:t>
            </a:r>
            <a:endParaRPr sz="3200" dirty="0"/>
          </a:p>
        </p:txBody>
      </p:sp>
      <p:sp>
        <p:nvSpPr>
          <p:cNvPr id="1554" name="Google Shape;1554;p40"/>
          <p:cNvSpPr txBox="1">
            <a:spLocks noGrp="1"/>
          </p:cNvSpPr>
          <p:nvPr>
            <p:ph type="title" idx="2"/>
          </p:nvPr>
        </p:nvSpPr>
        <p:spPr>
          <a:xfrm>
            <a:off x="13295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I</a:t>
            </a:r>
            <a:endParaRPr sz="7200" dirty="0"/>
          </a:p>
        </p:txBody>
      </p:sp>
      <p:grpSp>
        <p:nvGrpSpPr>
          <p:cNvPr id="1555" name="Google Shape;1555;p40"/>
          <p:cNvGrpSpPr/>
          <p:nvPr/>
        </p:nvGrpSpPr>
        <p:grpSpPr>
          <a:xfrm>
            <a:off x="2506976" y="663808"/>
            <a:ext cx="587129" cy="607236"/>
            <a:chOff x="1647851" y="5294120"/>
            <a:chExt cx="587129" cy="607236"/>
          </a:xfrm>
        </p:grpSpPr>
        <p:sp>
          <p:nvSpPr>
            <p:cNvPr id="1556" name="Google Shape;1556;p40"/>
            <p:cNvSpPr/>
            <p:nvPr/>
          </p:nvSpPr>
          <p:spPr>
            <a:xfrm>
              <a:off x="1677305" y="5322707"/>
              <a:ext cx="526808" cy="546346"/>
            </a:xfrm>
            <a:custGeom>
              <a:avLst/>
              <a:gdLst/>
              <a:ahLst/>
              <a:cxnLst/>
              <a:rect l="l" t="t" r="r" b="b"/>
              <a:pathLst>
                <a:path w="12323" h="12786" extrusionOk="0">
                  <a:moveTo>
                    <a:pt x="5297" y="0"/>
                  </a:moveTo>
                  <a:cubicBezTo>
                    <a:pt x="5290" y="34"/>
                    <a:pt x="5285" y="62"/>
                    <a:pt x="5287" y="85"/>
                  </a:cubicBezTo>
                  <a:cubicBezTo>
                    <a:pt x="5127" y="1404"/>
                    <a:pt x="5031" y="2716"/>
                    <a:pt x="4878" y="4034"/>
                  </a:cubicBezTo>
                  <a:cubicBezTo>
                    <a:pt x="4868" y="4192"/>
                    <a:pt x="4858" y="4353"/>
                    <a:pt x="4843" y="4511"/>
                  </a:cubicBezTo>
                  <a:cubicBezTo>
                    <a:pt x="4843" y="4514"/>
                    <a:pt x="4842" y="4517"/>
                    <a:pt x="4842" y="4519"/>
                  </a:cubicBezTo>
                  <a:cubicBezTo>
                    <a:pt x="4842" y="4524"/>
                    <a:pt x="4842" y="4529"/>
                    <a:pt x="4841" y="4533"/>
                  </a:cubicBezTo>
                  <a:cubicBezTo>
                    <a:pt x="4833" y="4590"/>
                    <a:pt x="4825" y="4648"/>
                    <a:pt x="4818" y="4705"/>
                  </a:cubicBezTo>
                  <a:cubicBezTo>
                    <a:pt x="4818" y="4709"/>
                    <a:pt x="4817" y="4714"/>
                    <a:pt x="4816" y="4717"/>
                  </a:cubicBezTo>
                  <a:cubicBezTo>
                    <a:pt x="4775" y="4685"/>
                    <a:pt x="4732" y="4653"/>
                    <a:pt x="4689" y="4622"/>
                  </a:cubicBezTo>
                  <a:cubicBezTo>
                    <a:pt x="4675" y="4612"/>
                    <a:pt x="4662" y="4603"/>
                    <a:pt x="4648" y="4594"/>
                  </a:cubicBezTo>
                  <a:cubicBezTo>
                    <a:pt x="4633" y="4584"/>
                    <a:pt x="4619" y="4573"/>
                    <a:pt x="4604" y="4564"/>
                  </a:cubicBezTo>
                  <a:cubicBezTo>
                    <a:pt x="3505" y="3698"/>
                    <a:pt x="2386" y="2851"/>
                    <a:pt x="1335" y="1933"/>
                  </a:cubicBezTo>
                  <a:lnTo>
                    <a:pt x="1335" y="1933"/>
                  </a:lnTo>
                  <a:cubicBezTo>
                    <a:pt x="1376" y="2026"/>
                    <a:pt x="1414" y="2108"/>
                    <a:pt x="1443" y="2144"/>
                  </a:cubicBezTo>
                  <a:cubicBezTo>
                    <a:pt x="1969" y="3159"/>
                    <a:pt x="2604" y="4138"/>
                    <a:pt x="3202" y="5104"/>
                  </a:cubicBezTo>
                  <a:cubicBezTo>
                    <a:pt x="3262" y="5196"/>
                    <a:pt x="3323" y="5289"/>
                    <a:pt x="3384" y="5382"/>
                  </a:cubicBezTo>
                  <a:cubicBezTo>
                    <a:pt x="3404" y="5418"/>
                    <a:pt x="3429" y="5455"/>
                    <a:pt x="3451" y="5489"/>
                  </a:cubicBezTo>
                  <a:cubicBezTo>
                    <a:pt x="3467" y="5514"/>
                    <a:pt x="3483" y="5538"/>
                    <a:pt x="3500" y="5561"/>
                  </a:cubicBezTo>
                  <a:cubicBezTo>
                    <a:pt x="3512" y="5578"/>
                    <a:pt x="3525" y="5597"/>
                    <a:pt x="3537" y="5614"/>
                  </a:cubicBezTo>
                  <a:cubicBezTo>
                    <a:pt x="3539" y="5617"/>
                    <a:pt x="3541" y="5621"/>
                    <a:pt x="3543" y="5624"/>
                  </a:cubicBezTo>
                  <a:lnTo>
                    <a:pt x="3544" y="5624"/>
                  </a:lnTo>
                  <a:cubicBezTo>
                    <a:pt x="3568" y="5660"/>
                    <a:pt x="3594" y="5696"/>
                    <a:pt x="3619" y="5732"/>
                  </a:cubicBezTo>
                  <a:cubicBezTo>
                    <a:pt x="3618" y="5732"/>
                    <a:pt x="3616" y="5732"/>
                    <a:pt x="3615" y="5733"/>
                  </a:cubicBezTo>
                  <a:cubicBezTo>
                    <a:pt x="3616" y="5733"/>
                    <a:pt x="3616" y="5734"/>
                    <a:pt x="3616" y="5735"/>
                  </a:cubicBezTo>
                  <a:cubicBezTo>
                    <a:pt x="3587" y="5740"/>
                    <a:pt x="3558" y="5744"/>
                    <a:pt x="3528" y="5750"/>
                  </a:cubicBezTo>
                  <a:cubicBezTo>
                    <a:pt x="3491" y="5757"/>
                    <a:pt x="3454" y="5764"/>
                    <a:pt x="3416" y="5772"/>
                  </a:cubicBezTo>
                  <a:cubicBezTo>
                    <a:pt x="3396" y="5776"/>
                    <a:pt x="3375" y="5780"/>
                    <a:pt x="3356" y="5785"/>
                  </a:cubicBezTo>
                  <a:cubicBezTo>
                    <a:pt x="2321" y="6000"/>
                    <a:pt x="1301" y="6271"/>
                    <a:pt x="275" y="6518"/>
                  </a:cubicBezTo>
                  <a:cubicBezTo>
                    <a:pt x="184" y="6539"/>
                    <a:pt x="92" y="6559"/>
                    <a:pt x="1" y="6582"/>
                  </a:cubicBezTo>
                  <a:cubicBezTo>
                    <a:pt x="518" y="6716"/>
                    <a:pt x="1038" y="6859"/>
                    <a:pt x="1564" y="6948"/>
                  </a:cubicBezTo>
                  <a:cubicBezTo>
                    <a:pt x="2120" y="7108"/>
                    <a:pt x="2666" y="7280"/>
                    <a:pt x="3229" y="7406"/>
                  </a:cubicBezTo>
                  <a:cubicBezTo>
                    <a:pt x="3231" y="7406"/>
                    <a:pt x="3234" y="7407"/>
                    <a:pt x="3237" y="7407"/>
                  </a:cubicBezTo>
                  <a:cubicBezTo>
                    <a:pt x="3238" y="7408"/>
                    <a:pt x="3239" y="7408"/>
                    <a:pt x="3241" y="7408"/>
                  </a:cubicBezTo>
                  <a:cubicBezTo>
                    <a:pt x="3271" y="7415"/>
                    <a:pt x="3302" y="7422"/>
                    <a:pt x="3332" y="7427"/>
                  </a:cubicBezTo>
                  <a:cubicBezTo>
                    <a:pt x="3333" y="7426"/>
                    <a:pt x="3333" y="7426"/>
                    <a:pt x="3333" y="7425"/>
                  </a:cubicBezTo>
                  <a:cubicBezTo>
                    <a:pt x="3367" y="7433"/>
                    <a:pt x="3400" y="7440"/>
                    <a:pt x="3435" y="7448"/>
                  </a:cubicBezTo>
                  <a:cubicBezTo>
                    <a:pt x="3436" y="7448"/>
                    <a:pt x="3437" y="7449"/>
                    <a:pt x="3438" y="7449"/>
                  </a:cubicBezTo>
                  <a:cubicBezTo>
                    <a:pt x="3446" y="7451"/>
                    <a:pt x="3453" y="7452"/>
                    <a:pt x="3461" y="7455"/>
                  </a:cubicBezTo>
                  <a:cubicBezTo>
                    <a:pt x="3480" y="7461"/>
                    <a:pt x="3501" y="7465"/>
                    <a:pt x="3520" y="7470"/>
                  </a:cubicBezTo>
                  <a:lnTo>
                    <a:pt x="3521" y="7470"/>
                  </a:lnTo>
                  <a:cubicBezTo>
                    <a:pt x="3515" y="7480"/>
                    <a:pt x="3508" y="7490"/>
                    <a:pt x="3501" y="7501"/>
                  </a:cubicBezTo>
                  <a:cubicBezTo>
                    <a:pt x="3479" y="7534"/>
                    <a:pt x="3456" y="7566"/>
                    <a:pt x="3435" y="7599"/>
                  </a:cubicBezTo>
                  <a:cubicBezTo>
                    <a:pt x="3428" y="7610"/>
                    <a:pt x="3421" y="7621"/>
                    <a:pt x="3414" y="7631"/>
                  </a:cubicBezTo>
                  <a:cubicBezTo>
                    <a:pt x="3398" y="7656"/>
                    <a:pt x="3382" y="7681"/>
                    <a:pt x="3367" y="7707"/>
                  </a:cubicBezTo>
                  <a:cubicBezTo>
                    <a:pt x="3357" y="7727"/>
                    <a:pt x="3347" y="7748"/>
                    <a:pt x="3335" y="7768"/>
                  </a:cubicBezTo>
                  <a:cubicBezTo>
                    <a:pt x="3333" y="7772"/>
                    <a:pt x="3331" y="7777"/>
                    <a:pt x="3327" y="7782"/>
                  </a:cubicBezTo>
                  <a:cubicBezTo>
                    <a:pt x="3325" y="7784"/>
                    <a:pt x="3324" y="7788"/>
                    <a:pt x="3323" y="7790"/>
                  </a:cubicBezTo>
                  <a:cubicBezTo>
                    <a:pt x="2727" y="8755"/>
                    <a:pt x="2097" y="9691"/>
                    <a:pt x="1451" y="10623"/>
                  </a:cubicBezTo>
                  <a:cubicBezTo>
                    <a:pt x="1414" y="10679"/>
                    <a:pt x="1374" y="10733"/>
                    <a:pt x="1334" y="10787"/>
                  </a:cubicBezTo>
                  <a:cubicBezTo>
                    <a:pt x="1726" y="10558"/>
                    <a:pt x="2107" y="10310"/>
                    <a:pt x="2509" y="10100"/>
                  </a:cubicBezTo>
                  <a:cubicBezTo>
                    <a:pt x="3181" y="9751"/>
                    <a:pt x="3881" y="9458"/>
                    <a:pt x="4563" y="9131"/>
                  </a:cubicBezTo>
                  <a:cubicBezTo>
                    <a:pt x="4673" y="9080"/>
                    <a:pt x="4785" y="9035"/>
                    <a:pt x="4897" y="8990"/>
                  </a:cubicBezTo>
                  <a:cubicBezTo>
                    <a:pt x="4914" y="8987"/>
                    <a:pt x="4930" y="8981"/>
                    <a:pt x="4947" y="8974"/>
                  </a:cubicBezTo>
                  <a:lnTo>
                    <a:pt x="4947" y="8973"/>
                  </a:lnTo>
                  <a:cubicBezTo>
                    <a:pt x="4955" y="8971"/>
                    <a:pt x="4963" y="8968"/>
                    <a:pt x="4973" y="8964"/>
                  </a:cubicBezTo>
                  <a:cubicBezTo>
                    <a:pt x="4998" y="8954"/>
                    <a:pt x="5023" y="8944"/>
                    <a:pt x="5047" y="8933"/>
                  </a:cubicBezTo>
                  <a:cubicBezTo>
                    <a:pt x="5071" y="8922"/>
                    <a:pt x="5095" y="8910"/>
                    <a:pt x="5119" y="8899"/>
                  </a:cubicBezTo>
                  <a:lnTo>
                    <a:pt x="5121" y="8899"/>
                  </a:lnTo>
                  <a:cubicBezTo>
                    <a:pt x="5121" y="8899"/>
                    <a:pt x="5121" y="8899"/>
                    <a:pt x="5121" y="8900"/>
                  </a:cubicBezTo>
                  <a:cubicBezTo>
                    <a:pt x="5125" y="8908"/>
                    <a:pt x="5127" y="8916"/>
                    <a:pt x="5129" y="8924"/>
                  </a:cubicBezTo>
                  <a:cubicBezTo>
                    <a:pt x="5134" y="8938"/>
                    <a:pt x="5138" y="8954"/>
                    <a:pt x="5143" y="8968"/>
                  </a:cubicBezTo>
                  <a:cubicBezTo>
                    <a:pt x="5154" y="9001"/>
                    <a:pt x="5166" y="9033"/>
                    <a:pt x="5176" y="9066"/>
                  </a:cubicBezTo>
                  <a:cubicBezTo>
                    <a:pt x="5177" y="9069"/>
                    <a:pt x="5178" y="9073"/>
                    <a:pt x="5180" y="9075"/>
                  </a:cubicBezTo>
                  <a:cubicBezTo>
                    <a:pt x="5178" y="9075"/>
                    <a:pt x="5178" y="9076"/>
                    <a:pt x="5177" y="9076"/>
                  </a:cubicBezTo>
                  <a:cubicBezTo>
                    <a:pt x="5252" y="9319"/>
                    <a:pt x="5317" y="9564"/>
                    <a:pt x="5384" y="9805"/>
                  </a:cubicBezTo>
                  <a:cubicBezTo>
                    <a:pt x="5746" y="10803"/>
                    <a:pt x="6047" y="11825"/>
                    <a:pt x="6504" y="12786"/>
                  </a:cubicBezTo>
                  <a:cubicBezTo>
                    <a:pt x="6445" y="12025"/>
                    <a:pt x="6508" y="11260"/>
                    <a:pt x="6520" y="10499"/>
                  </a:cubicBezTo>
                  <a:cubicBezTo>
                    <a:pt x="6486" y="9783"/>
                    <a:pt x="6480" y="9065"/>
                    <a:pt x="6493" y="8348"/>
                  </a:cubicBezTo>
                  <a:cubicBezTo>
                    <a:pt x="6494" y="8339"/>
                    <a:pt x="6496" y="8330"/>
                    <a:pt x="6497" y="8320"/>
                  </a:cubicBezTo>
                  <a:cubicBezTo>
                    <a:pt x="6499" y="8296"/>
                    <a:pt x="6501" y="8272"/>
                    <a:pt x="6504" y="8249"/>
                  </a:cubicBezTo>
                  <a:cubicBezTo>
                    <a:pt x="6508" y="8213"/>
                    <a:pt x="6511" y="8177"/>
                    <a:pt x="6514" y="8141"/>
                  </a:cubicBezTo>
                  <a:cubicBezTo>
                    <a:pt x="6515" y="8139"/>
                    <a:pt x="6514" y="8136"/>
                    <a:pt x="6514" y="8134"/>
                  </a:cubicBezTo>
                  <a:cubicBezTo>
                    <a:pt x="6517" y="8099"/>
                    <a:pt x="6520" y="8064"/>
                    <a:pt x="6522" y="8030"/>
                  </a:cubicBezTo>
                  <a:cubicBezTo>
                    <a:pt x="6560" y="8064"/>
                    <a:pt x="6600" y="8097"/>
                    <a:pt x="6637" y="8131"/>
                  </a:cubicBezTo>
                  <a:cubicBezTo>
                    <a:pt x="6652" y="8142"/>
                    <a:pt x="6667" y="8155"/>
                    <a:pt x="6682" y="8167"/>
                  </a:cubicBezTo>
                  <a:cubicBezTo>
                    <a:pt x="6704" y="8185"/>
                    <a:pt x="6727" y="8205"/>
                    <a:pt x="6749" y="8223"/>
                  </a:cubicBezTo>
                  <a:cubicBezTo>
                    <a:pt x="7053" y="8510"/>
                    <a:pt x="7342" y="8818"/>
                    <a:pt x="7639" y="9096"/>
                  </a:cubicBezTo>
                  <a:cubicBezTo>
                    <a:pt x="8402" y="9815"/>
                    <a:pt x="9160" y="10548"/>
                    <a:pt x="9931" y="11253"/>
                  </a:cubicBezTo>
                  <a:cubicBezTo>
                    <a:pt x="9395" y="10117"/>
                    <a:pt x="8823" y="9000"/>
                    <a:pt x="8374" y="7824"/>
                  </a:cubicBezTo>
                  <a:cubicBezTo>
                    <a:pt x="8283" y="7618"/>
                    <a:pt x="8188" y="7416"/>
                    <a:pt x="8090" y="7215"/>
                  </a:cubicBezTo>
                  <a:cubicBezTo>
                    <a:pt x="8088" y="7216"/>
                    <a:pt x="8088" y="7216"/>
                    <a:pt x="8088" y="7216"/>
                  </a:cubicBezTo>
                  <a:cubicBezTo>
                    <a:pt x="8080" y="7200"/>
                    <a:pt x="8072" y="7185"/>
                    <a:pt x="8066" y="7169"/>
                  </a:cubicBezTo>
                  <a:cubicBezTo>
                    <a:pt x="8064" y="7167"/>
                    <a:pt x="8063" y="7164"/>
                    <a:pt x="8062" y="7162"/>
                  </a:cubicBezTo>
                  <a:cubicBezTo>
                    <a:pt x="8052" y="7138"/>
                    <a:pt x="8040" y="7115"/>
                    <a:pt x="8030" y="7091"/>
                  </a:cubicBezTo>
                  <a:cubicBezTo>
                    <a:pt x="8022" y="7073"/>
                    <a:pt x="8014" y="7056"/>
                    <a:pt x="8006" y="7039"/>
                  </a:cubicBezTo>
                  <a:cubicBezTo>
                    <a:pt x="8006" y="7037"/>
                    <a:pt x="8006" y="7036"/>
                    <a:pt x="8005" y="7035"/>
                  </a:cubicBezTo>
                  <a:lnTo>
                    <a:pt x="8006" y="7035"/>
                  </a:lnTo>
                  <a:cubicBezTo>
                    <a:pt x="8023" y="7032"/>
                    <a:pt x="8040" y="7027"/>
                    <a:pt x="8056" y="7023"/>
                  </a:cubicBezTo>
                  <a:cubicBezTo>
                    <a:pt x="8076" y="7018"/>
                    <a:pt x="8095" y="7013"/>
                    <a:pt x="8114" y="7008"/>
                  </a:cubicBezTo>
                  <a:cubicBezTo>
                    <a:pt x="8127" y="7004"/>
                    <a:pt x="8140" y="7001"/>
                    <a:pt x="8154" y="6996"/>
                  </a:cubicBezTo>
                  <a:cubicBezTo>
                    <a:pt x="8165" y="6993"/>
                    <a:pt x="8177" y="6989"/>
                    <a:pt x="8188" y="6985"/>
                  </a:cubicBezTo>
                  <a:cubicBezTo>
                    <a:pt x="8197" y="6981"/>
                    <a:pt x="8206" y="6978"/>
                    <a:pt x="8214" y="6976"/>
                  </a:cubicBezTo>
                  <a:cubicBezTo>
                    <a:pt x="9577" y="6570"/>
                    <a:pt x="10970" y="6262"/>
                    <a:pt x="12323" y="5831"/>
                  </a:cubicBezTo>
                  <a:cubicBezTo>
                    <a:pt x="10906" y="5724"/>
                    <a:pt x="9484" y="5730"/>
                    <a:pt x="8066" y="5661"/>
                  </a:cubicBezTo>
                  <a:cubicBezTo>
                    <a:pt x="8064" y="5662"/>
                    <a:pt x="8064" y="5662"/>
                    <a:pt x="8064" y="5663"/>
                  </a:cubicBezTo>
                  <a:cubicBezTo>
                    <a:pt x="8004" y="5660"/>
                    <a:pt x="7942" y="5655"/>
                    <a:pt x="7882" y="5653"/>
                  </a:cubicBezTo>
                  <a:lnTo>
                    <a:pt x="7879" y="5653"/>
                  </a:lnTo>
                  <a:cubicBezTo>
                    <a:pt x="7877" y="5652"/>
                    <a:pt x="7876" y="5652"/>
                    <a:pt x="7872" y="5652"/>
                  </a:cubicBezTo>
                  <a:lnTo>
                    <a:pt x="7872" y="5653"/>
                  </a:lnTo>
                  <a:cubicBezTo>
                    <a:pt x="7863" y="5652"/>
                    <a:pt x="7855" y="5650"/>
                    <a:pt x="7846" y="5650"/>
                  </a:cubicBezTo>
                  <a:cubicBezTo>
                    <a:pt x="7868" y="5590"/>
                    <a:pt x="7890" y="5527"/>
                    <a:pt x="7910" y="5466"/>
                  </a:cubicBezTo>
                  <a:cubicBezTo>
                    <a:pt x="7912" y="5455"/>
                    <a:pt x="7917" y="5445"/>
                    <a:pt x="7920" y="5433"/>
                  </a:cubicBezTo>
                  <a:cubicBezTo>
                    <a:pt x="7932" y="5398"/>
                    <a:pt x="7942" y="5361"/>
                    <a:pt x="7952" y="5324"/>
                  </a:cubicBezTo>
                  <a:cubicBezTo>
                    <a:pt x="7960" y="5294"/>
                    <a:pt x="7971" y="5264"/>
                    <a:pt x="7978" y="5232"/>
                  </a:cubicBezTo>
                  <a:cubicBezTo>
                    <a:pt x="8437" y="3863"/>
                    <a:pt x="8991" y="2585"/>
                    <a:pt x="9636" y="1258"/>
                  </a:cubicBezTo>
                  <a:lnTo>
                    <a:pt x="9636" y="1258"/>
                  </a:lnTo>
                  <a:cubicBezTo>
                    <a:pt x="8986" y="2085"/>
                    <a:pt x="8223" y="2809"/>
                    <a:pt x="7485" y="3554"/>
                  </a:cubicBezTo>
                  <a:cubicBezTo>
                    <a:pt x="7241" y="3849"/>
                    <a:pt x="6970" y="4118"/>
                    <a:pt x="6700" y="4388"/>
                  </a:cubicBezTo>
                  <a:cubicBezTo>
                    <a:pt x="6690" y="4396"/>
                    <a:pt x="6681" y="4405"/>
                    <a:pt x="6672" y="4413"/>
                  </a:cubicBezTo>
                  <a:cubicBezTo>
                    <a:pt x="6641" y="4443"/>
                    <a:pt x="6611" y="4473"/>
                    <a:pt x="6581" y="4502"/>
                  </a:cubicBezTo>
                  <a:cubicBezTo>
                    <a:pt x="6563" y="4521"/>
                    <a:pt x="6546" y="4538"/>
                    <a:pt x="6529" y="4556"/>
                  </a:cubicBezTo>
                  <a:cubicBezTo>
                    <a:pt x="6517" y="4506"/>
                    <a:pt x="6505" y="4457"/>
                    <a:pt x="6492" y="4409"/>
                  </a:cubicBezTo>
                  <a:cubicBezTo>
                    <a:pt x="6480" y="4359"/>
                    <a:pt x="6466" y="4311"/>
                    <a:pt x="6452" y="4262"/>
                  </a:cubicBezTo>
                  <a:cubicBezTo>
                    <a:pt x="6145" y="2821"/>
                    <a:pt x="5648" y="1424"/>
                    <a:pt x="5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0"/>
            <p:cNvSpPr/>
            <p:nvPr/>
          </p:nvSpPr>
          <p:spPr>
            <a:xfrm>
              <a:off x="1727195" y="5559132"/>
              <a:ext cx="345078" cy="222367"/>
            </a:xfrm>
            <a:custGeom>
              <a:avLst/>
              <a:gdLst/>
              <a:ahLst/>
              <a:cxnLst/>
              <a:rect l="l" t="t" r="r" b="b"/>
              <a:pathLst>
                <a:path w="8072" h="5204" extrusionOk="0">
                  <a:moveTo>
                    <a:pt x="2303" y="1"/>
                  </a:moveTo>
                  <a:cubicBezTo>
                    <a:pt x="2279" y="1"/>
                    <a:pt x="2254" y="11"/>
                    <a:pt x="2229" y="40"/>
                  </a:cubicBezTo>
                  <a:cubicBezTo>
                    <a:pt x="2197" y="84"/>
                    <a:pt x="2214" y="141"/>
                    <a:pt x="2253" y="175"/>
                  </a:cubicBezTo>
                  <a:cubicBezTo>
                    <a:pt x="1731" y="337"/>
                    <a:pt x="1195" y="454"/>
                    <a:pt x="663" y="577"/>
                  </a:cubicBezTo>
                  <a:cubicBezTo>
                    <a:pt x="572" y="622"/>
                    <a:pt x="301" y="625"/>
                    <a:pt x="190" y="702"/>
                  </a:cubicBezTo>
                  <a:cubicBezTo>
                    <a:pt x="176" y="665"/>
                    <a:pt x="140" y="642"/>
                    <a:pt x="102" y="642"/>
                  </a:cubicBezTo>
                  <a:cubicBezTo>
                    <a:pt x="94" y="642"/>
                    <a:pt x="87" y="643"/>
                    <a:pt x="79" y="645"/>
                  </a:cubicBezTo>
                  <a:cubicBezTo>
                    <a:pt x="31" y="658"/>
                    <a:pt x="0" y="711"/>
                    <a:pt x="13" y="759"/>
                  </a:cubicBezTo>
                  <a:cubicBezTo>
                    <a:pt x="50" y="994"/>
                    <a:pt x="69" y="1238"/>
                    <a:pt x="165" y="1462"/>
                  </a:cubicBezTo>
                  <a:cubicBezTo>
                    <a:pt x="184" y="1495"/>
                    <a:pt x="212" y="1509"/>
                    <a:pt x="240" y="1509"/>
                  </a:cubicBezTo>
                  <a:cubicBezTo>
                    <a:pt x="276" y="1509"/>
                    <a:pt x="312" y="1488"/>
                    <a:pt x="329" y="1456"/>
                  </a:cubicBezTo>
                  <a:cubicBezTo>
                    <a:pt x="621" y="1604"/>
                    <a:pt x="986" y="1656"/>
                    <a:pt x="1302" y="1725"/>
                  </a:cubicBezTo>
                  <a:cubicBezTo>
                    <a:pt x="1632" y="1761"/>
                    <a:pt x="1930" y="1929"/>
                    <a:pt x="2253" y="1998"/>
                  </a:cubicBezTo>
                  <a:cubicBezTo>
                    <a:pt x="1893" y="2445"/>
                    <a:pt x="1603" y="2941"/>
                    <a:pt x="1294" y="3421"/>
                  </a:cubicBezTo>
                  <a:cubicBezTo>
                    <a:pt x="1275" y="3453"/>
                    <a:pt x="1240" y="3493"/>
                    <a:pt x="1209" y="3538"/>
                  </a:cubicBezTo>
                  <a:cubicBezTo>
                    <a:pt x="1195" y="3532"/>
                    <a:pt x="1181" y="3529"/>
                    <a:pt x="1168" y="3529"/>
                  </a:cubicBezTo>
                  <a:cubicBezTo>
                    <a:pt x="1117" y="3529"/>
                    <a:pt x="1073" y="3571"/>
                    <a:pt x="1090" y="3658"/>
                  </a:cubicBezTo>
                  <a:cubicBezTo>
                    <a:pt x="1149" y="3794"/>
                    <a:pt x="1234" y="3914"/>
                    <a:pt x="1341" y="4022"/>
                  </a:cubicBezTo>
                  <a:cubicBezTo>
                    <a:pt x="1474" y="4193"/>
                    <a:pt x="1667" y="4312"/>
                    <a:pt x="1857" y="4412"/>
                  </a:cubicBezTo>
                  <a:cubicBezTo>
                    <a:pt x="1876" y="4421"/>
                    <a:pt x="1893" y="4424"/>
                    <a:pt x="1908" y="4424"/>
                  </a:cubicBezTo>
                  <a:cubicBezTo>
                    <a:pt x="1984" y="4424"/>
                    <a:pt x="2017" y="4336"/>
                    <a:pt x="1977" y="4274"/>
                  </a:cubicBezTo>
                  <a:cubicBezTo>
                    <a:pt x="2017" y="4256"/>
                    <a:pt x="2056" y="4235"/>
                    <a:pt x="2088" y="4228"/>
                  </a:cubicBezTo>
                  <a:cubicBezTo>
                    <a:pt x="2670" y="3951"/>
                    <a:pt x="3285" y="3744"/>
                    <a:pt x="3854" y="3439"/>
                  </a:cubicBezTo>
                  <a:cubicBezTo>
                    <a:pt x="3859" y="3462"/>
                    <a:pt x="3879" y="3477"/>
                    <a:pt x="3895" y="3492"/>
                  </a:cubicBezTo>
                  <a:cubicBezTo>
                    <a:pt x="4081" y="3794"/>
                    <a:pt x="4062" y="4186"/>
                    <a:pt x="4206" y="4512"/>
                  </a:cubicBezTo>
                  <a:cubicBezTo>
                    <a:pt x="4262" y="4651"/>
                    <a:pt x="4304" y="4853"/>
                    <a:pt x="4406" y="4986"/>
                  </a:cubicBezTo>
                  <a:cubicBezTo>
                    <a:pt x="4358" y="5010"/>
                    <a:pt x="4327" y="5073"/>
                    <a:pt x="4369" y="5126"/>
                  </a:cubicBezTo>
                  <a:cubicBezTo>
                    <a:pt x="4448" y="5204"/>
                    <a:pt x="4575" y="5176"/>
                    <a:pt x="4677" y="5190"/>
                  </a:cubicBezTo>
                  <a:cubicBezTo>
                    <a:pt x="4737" y="5196"/>
                    <a:pt x="4802" y="5204"/>
                    <a:pt x="4866" y="5204"/>
                  </a:cubicBezTo>
                  <a:cubicBezTo>
                    <a:pt x="4885" y="5204"/>
                    <a:pt x="4904" y="5203"/>
                    <a:pt x="4923" y="5201"/>
                  </a:cubicBezTo>
                  <a:cubicBezTo>
                    <a:pt x="4956" y="5194"/>
                    <a:pt x="5010" y="5193"/>
                    <a:pt x="5068" y="5193"/>
                  </a:cubicBezTo>
                  <a:cubicBezTo>
                    <a:pt x="5105" y="5193"/>
                    <a:pt x="5142" y="5192"/>
                    <a:pt x="5180" y="5190"/>
                  </a:cubicBezTo>
                  <a:cubicBezTo>
                    <a:pt x="5311" y="5182"/>
                    <a:pt x="5435" y="5156"/>
                    <a:pt x="5418" y="5047"/>
                  </a:cubicBezTo>
                  <a:cubicBezTo>
                    <a:pt x="5417" y="5042"/>
                    <a:pt x="5414" y="5037"/>
                    <a:pt x="5412" y="5032"/>
                  </a:cubicBezTo>
                  <a:cubicBezTo>
                    <a:pt x="5461" y="4952"/>
                    <a:pt x="5424" y="4803"/>
                    <a:pt x="5435" y="4718"/>
                  </a:cubicBezTo>
                  <a:cubicBezTo>
                    <a:pt x="5408" y="4006"/>
                    <a:pt x="5378" y="3297"/>
                    <a:pt x="5371" y="2582"/>
                  </a:cubicBezTo>
                  <a:lnTo>
                    <a:pt x="5371" y="2582"/>
                  </a:lnTo>
                  <a:cubicBezTo>
                    <a:pt x="5735" y="2961"/>
                    <a:pt x="6187" y="3225"/>
                    <a:pt x="6520" y="3642"/>
                  </a:cubicBezTo>
                  <a:cubicBezTo>
                    <a:pt x="6680" y="3815"/>
                    <a:pt x="6825" y="4005"/>
                    <a:pt x="6979" y="4186"/>
                  </a:cubicBezTo>
                  <a:cubicBezTo>
                    <a:pt x="7021" y="4249"/>
                    <a:pt x="7078" y="4292"/>
                    <a:pt x="7141" y="4307"/>
                  </a:cubicBezTo>
                  <a:cubicBezTo>
                    <a:pt x="7135" y="4331"/>
                    <a:pt x="7146" y="4361"/>
                    <a:pt x="7178" y="4394"/>
                  </a:cubicBezTo>
                  <a:cubicBezTo>
                    <a:pt x="7200" y="4397"/>
                    <a:pt x="7223" y="4398"/>
                    <a:pt x="7246" y="4398"/>
                  </a:cubicBezTo>
                  <a:cubicBezTo>
                    <a:pt x="7511" y="4398"/>
                    <a:pt x="7790" y="4209"/>
                    <a:pt x="8016" y="4085"/>
                  </a:cubicBezTo>
                  <a:cubicBezTo>
                    <a:pt x="8050" y="4069"/>
                    <a:pt x="8072" y="4023"/>
                    <a:pt x="8060" y="3980"/>
                  </a:cubicBezTo>
                  <a:cubicBezTo>
                    <a:pt x="8040" y="3933"/>
                    <a:pt x="8007" y="3915"/>
                    <a:pt x="7970" y="3915"/>
                  </a:cubicBezTo>
                  <a:cubicBezTo>
                    <a:pt x="7968" y="3915"/>
                    <a:pt x="7966" y="3915"/>
                    <a:pt x="7963" y="3915"/>
                  </a:cubicBezTo>
                  <a:cubicBezTo>
                    <a:pt x="7962" y="3911"/>
                    <a:pt x="7962" y="3908"/>
                    <a:pt x="7960" y="3903"/>
                  </a:cubicBezTo>
                  <a:cubicBezTo>
                    <a:pt x="7917" y="3594"/>
                    <a:pt x="7803" y="3301"/>
                    <a:pt x="7617" y="3045"/>
                  </a:cubicBezTo>
                  <a:cubicBezTo>
                    <a:pt x="7385" y="2647"/>
                    <a:pt x="7186" y="2232"/>
                    <a:pt x="7027" y="1796"/>
                  </a:cubicBezTo>
                  <a:cubicBezTo>
                    <a:pt x="7054" y="1737"/>
                    <a:pt x="7035" y="1692"/>
                    <a:pt x="6998" y="1665"/>
                  </a:cubicBezTo>
                  <a:cubicBezTo>
                    <a:pt x="7019" y="1660"/>
                    <a:pt x="7039" y="1655"/>
                    <a:pt x="7060" y="1651"/>
                  </a:cubicBezTo>
                  <a:cubicBezTo>
                    <a:pt x="7109" y="1646"/>
                    <a:pt x="7148" y="1604"/>
                    <a:pt x="7147" y="1555"/>
                  </a:cubicBezTo>
                  <a:cubicBezTo>
                    <a:pt x="7145" y="1491"/>
                    <a:pt x="7094" y="1465"/>
                    <a:pt x="7040" y="1465"/>
                  </a:cubicBezTo>
                  <a:cubicBezTo>
                    <a:pt x="7020" y="1465"/>
                    <a:pt x="6999" y="1469"/>
                    <a:pt x="6980" y="1476"/>
                  </a:cubicBezTo>
                  <a:cubicBezTo>
                    <a:pt x="6558" y="1571"/>
                    <a:pt x="6123" y="1653"/>
                    <a:pt x="5690" y="1653"/>
                  </a:cubicBezTo>
                  <a:cubicBezTo>
                    <a:pt x="5439" y="1653"/>
                    <a:pt x="5188" y="1625"/>
                    <a:pt x="4942" y="1557"/>
                  </a:cubicBezTo>
                  <a:cubicBezTo>
                    <a:pt x="4131" y="1339"/>
                    <a:pt x="3357" y="954"/>
                    <a:pt x="2732" y="391"/>
                  </a:cubicBezTo>
                  <a:cubicBezTo>
                    <a:pt x="2719" y="383"/>
                    <a:pt x="2708" y="374"/>
                    <a:pt x="2696" y="364"/>
                  </a:cubicBezTo>
                  <a:cubicBezTo>
                    <a:pt x="2693" y="361"/>
                    <a:pt x="2690" y="359"/>
                    <a:pt x="2686" y="355"/>
                  </a:cubicBezTo>
                  <a:cubicBezTo>
                    <a:pt x="2640" y="321"/>
                    <a:pt x="2597" y="287"/>
                    <a:pt x="2555" y="248"/>
                  </a:cubicBezTo>
                  <a:cubicBezTo>
                    <a:pt x="2497" y="197"/>
                    <a:pt x="2444" y="143"/>
                    <a:pt x="2390" y="89"/>
                  </a:cubicBezTo>
                  <a:cubicBezTo>
                    <a:pt x="2375" y="72"/>
                    <a:pt x="2359" y="56"/>
                    <a:pt x="2344" y="38"/>
                  </a:cubicBezTo>
                  <a:cubicBezTo>
                    <a:pt x="2343" y="37"/>
                    <a:pt x="2341" y="36"/>
                    <a:pt x="2340" y="34"/>
                  </a:cubicBezTo>
                  <a:cubicBezTo>
                    <a:pt x="2328" y="24"/>
                    <a:pt x="2318" y="12"/>
                    <a:pt x="2306" y="1"/>
                  </a:cubicBezTo>
                  <a:cubicBezTo>
                    <a:pt x="2305" y="1"/>
                    <a:pt x="2304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0"/>
            <p:cNvSpPr/>
            <p:nvPr/>
          </p:nvSpPr>
          <p:spPr>
            <a:xfrm>
              <a:off x="1856257" y="5559644"/>
              <a:ext cx="8379" cy="7991"/>
            </a:xfrm>
            <a:custGeom>
              <a:avLst/>
              <a:gdLst/>
              <a:ahLst/>
              <a:cxnLst/>
              <a:rect l="l" t="t" r="r" b="b"/>
              <a:pathLst>
                <a:path w="196" h="187" extrusionOk="0">
                  <a:moveTo>
                    <a:pt x="94" y="0"/>
                  </a:moveTo>
                  <a:cubicBezTo>
                    <a:pt x="92" y="0"/>
                    <a:pt x="91" y="0"/>
                    <a:pt x="89" y="0"/>
                  </a:cubicBezTo>
                  <a:cubicBezTo>
                    <a:pt x="39" y="4"/>
                    <a:pt x="1" y="53"/>
                    <a:pt x="4" y="103"/>
                  </a:cubicBezTo>
                  <a:cubicBezTo>
                    <a:pt x="10" y="152"/>
                    <a:pt x="52" y="187"/>
                    <a:pt x="100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4"/>
                    <a:pt x="195" y="134"/>
                    <a:pt x="192" y="85"/>
                  </a:cubicBezTo>
                  <a:cubicBezTo>
                    <a:pt x="186" y="34"/>
                    <a:pt x="143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0"/>
            <p:cNvSpPr/>
            <p:nvPr/>
          </p:nvSpPr>
          <p:spPr>
            <a:xfrm>
              <a:off x="1867158" y="5569600"/>
              <a:ext cx="8422" cy="803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6" y="0"/>
                  </a:moveTo>
                  <a:cubicBezTo>
                    <a:pt x="94" y="0"/>
                    <a:pt x="91" y="0"/>
                    <a:pt x="89" y="0"/>
                  </a:cubicBezTo>
                  <a:cubicBezTo>
                    <a:pt x="39" y="4"/>
                    <a:pt x="1" y="53"/>
                    <a:pt x="6" y="103"/>
                  </a:cubicBezTo>
                  <a:cubicBezTo>
                    <a:pt x="10" y="153"/>
                    <a:pt x="53" y="187"/>
                    <a:pt x="101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3"/>
                    <a:pt x="196" y="134"/>
                    <a:pt x="192" y="85"/>
                  </a:cubicBezTo>
                  <a:cubicBezTo>
                    <a:pt x="186" y="35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0"/>
            <p:cNvSpPr/>
            <p:nvPr/>
          </p:nvSpPr>
          <p:spPr>
            <a:xfrm>
              <a:off x="1869894" y="555699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100" y="0"/>
                  </a:moveTo>
                  <a:cubicBezTo>
                    <a:pt x="98" y="0"/>
                    <a:pt x="97" y="0"/>
                    <a:pt x="95" y="0"/>
                  </a:cubicBezTo>
                  <a:cubicBezTo>
                    <a:pt x="44" y="3"/>
                    <a:pt x="1" y="39"/>
                    <a:pt x="1" y="93"/>
                  </a:cubicBezTo>
                  <a:cubicBezTo>
                    <a:pt x="1" y="141"/>
                    <a:pt x="41" y="188"/>
                    <a:pt x="90" y="188"/>
                  </a:cubicBezTo>
                  <a:cubicBezTo>
                    <a:pt x="91" y="188"/>
                    <a:pt x="92" y="188"/>
                    <a:pt x="94" y="188"/>
                  </a:cubicBezTo>
                  <a:cubicBezTo>
                    <a:pt x="145" y="185"/>
                    <a:pt x="187" y="148"/>
                    <a:pt x="189" y="94"/>
                  </a:cubicBezTo>
                  <a:cubicBezTo>
                    <a:pt x="189" y="47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0"/>
            <p:cNvSpPr/>
            <p:nvPr/>
          </p:nvSpPr>
          <p:spPr>
            <a:xfrm>
              <a:off x="1997289" y="5602246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100" y="0"/>
                  </a:moveTo>
                  <a:cubicBezTo>
                    <a:pt x="98" y="0"/>
                    <a:pt x="96" y="0"/>
                    <a:pt x="95" y="0"/>
                  </a:cubicBezTo>
                  <a:cubicBezTo>
                    <a:pt x="44" y="4"/>
                    <a:pt x="2" y="40"/>
                    <a:pt x="1" y="94"/>
                  </a:cubicBezTo>
                  <a:cubicBezTo>
                    <a:pt x="1" y="142"/>
                    <a:pt x="40" y="188"/>
                    <a:pt x="89" y="188"/>
                  </a:cubicBezTo>
                  <a:cubicBezTo>
                    <a:pt x="91" y="188"/>
                    <a:pt x="93" y="188"/>
                    <a:pt x="95" y="188"/>
                  </a:cubicBezTo>
                  <a:cubicBezTo>
                    <a:pt x="145" y="184"/>
                    <a:pt x="188" y="148"/>
                    <a:pt x="188" y="94"/>
                  </a:cubicBezTo>
                  <a:cubicBezTo>
                    <a:pt x="188" y="48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0"/>
            <p:cNvSpPr/>
            <p:nvPr/>
          </p:nvSpPr>
          <p:spPr>
            <a:xfrm>
              <a:off x="2008661" y="559951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9" y="0"/>
                  </a:moveTo>
                  <a:cubicBezTo>
                    <a:pt x="97" y="0"/>
                    <a:pt x="96" y="0"/>
                    <a:pt x="94" y="0"/>
                  </a:cubicBezTo>
                  <a:cubicBezTo>
                    <a:pt x="42" y="3"/>
                    <a:pt x="0" y="39"/>
                    <a:pt x="0" y="93"/>
                  </a:cubicBezTo>
                  <a:cubicBezTo>
                    <a:pt x="0" y="141"/>
                    <a:pt x="41" y="188"/>
                    <a:pt x="89" y="188"/>
                  </a:cubicBezTo>
                  <a:cubicBezTo>
                    <a:pt x="90" y="188"/>
                    <a:pt x="92" y="188"/>
                    <a:pt x="93" y="188"/>
                  </a:cubicBezTo>
                  <a:cubicBezTo>
                    <a:pt x="144" y="184"/>
                    <a:pt x="187" y="148"/>
                    <a:pt x="188" y="94"/>
                  </a:cubicBezTo>
                  <a:cubicBezTo>
                    <a:pt x="188" y="47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0"/>
            <p:cNvSpPr/>
            <p:nvPr/>
          </p:nvSpPr>
          <p:spPr>
            <a:xfrm>
              <a:off x="1913713" y="548281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7" y="0"/>
                  </a:moveTo>
                  <a:cubicBezTo>
                    <a:pt x="95" y="0"/>
                    <a:pt x="93" y="0"/>
                    <a:pt x="91" y="1"/>
                  </a:cubicBezTo>
                  <a:cubicBezTo>
                    <a:pt x="39" y="4"/>
                    <a:pt x="1" y="51"/>
                    <a:pt x="4" y="101"/>
                  </a:cubicBezTo>
                  <a:cubicBezTo>
                    <a:pt x="7" y="151"/>
                    <a:pt x="49" y="187"/>
                    <a:pt x="98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5" y="185"/>
                    <a:pt x="194" y="137"/>
                    <a:pt x="190" y="88"/>
                  </a:cubicBezTo>
                  <a:cubicBezTo>
                    <a:pt x="187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0"/>
            <p:cNvSpPr/>
            <p:nvPr/>
          </p:nvSpPr>
          <p:spPr>
            <a:xfrm>
              <a:off x="1886524" y="5318775"/>
              <a:ext cx="56729" cy="125712"/>
            </a:xfrm>
            <a:custGeom>
              <a:avLst/>
              <a:gdLst/>
              <a:ahLst/>
              <a:cxnLst/>
              <a:rect l="l" t="t" r="r" b="b"/>
              <a:pathLst>
                <a:path w="1327" h="2942" extrusionOk="0">
                  <a:moveTo>
                    <a:pt x="411" y="0"/>
                  </a:moveTo>
                  <a:cubicBezTo>
                    <a:pt x="376" y="0"/>
                    <a:pt x="342" y="23"/>
                    <a:pt x="323" y="76"/>
                  </a:cubicBezTo>
                  <a:cubicBezTo>
                    <a:pt x="312" y="123"/>
                    <a:pt x="316" y="176"/>
                    <a:pt x="319" y="224"/>
                  </a:cubicBezTo>
                  <a:cubicBezTo>
                    <a:pt x="235" y="303"/>
                    <a:pt x="332" y="419"/>
                    <a:pt x="312" y="514"/>
                  </a:cubicBezTo>
                  <a:cubicBezTo>
                    <a:pt x="218" y="692"/>
                    <a:pt x="250" y="915"/>
                    <a:pt x="252" y="1110"/>
                  </a:cubicBezTo>
                  <a:cubicBezTo>
                    <a:pt x="136" y="1191"/>
                    <a:pt x="189" y="1375"/>
                    <a:pt x="164" y="1500"/>
                  </a:cubicBezTo>
                  <a:cubicBezTo>
                    <a:pt x="170" y="1675"/>
                    <a:pt x="114" y="1874"/>
                    <a:pt x="186" y="2036"/>
                  </a:cubicBezTo>
                  <a:cubicBezTo>
                    <a:pt x="23" y="2065"/>
                    <a:pt x="33" y="2137"/>
                    <a:pt x="129" y="2223"/>
                  </a:cubicBezTo>
                  <a:cubicBezTo>
                    <a:pt x="119" y="2241"/>
                    <a:pt x="114" y="2258"/>
                    <a:pt x="114" y="2274"/>
                  </a:cubicBezTo>
                  <a:cubicBezTo>
                    <a:pt x="39" y="2290"/>
                    <a:pt x="1" y="2407"/>
                    <a:pt x="89" y="2449"/>
                  </a:cubicBezTo>
                  <a:cubicBezTo>
                    <a:pt x="455" y="2612"/>
                    <a:pt x="812" y="2798"/>
                    <a:pt x="1184" y="2939"/>
                  </a:cubicBezTo>
                  <a:cubicBezTo>
                    <a:pt x="1192" y="2940"/>
                    <a:pt x="1200" y="2941"/>
                    <a:pt x="1207" y="2941"/>
                  </a:cubicBezTo>
                  <a:cubicBezTo>
                    <a:pt x="1300" y="2941"/>
                    <a:pt x="1326" y="2796"/>
                    <a:pt x="1237" y="2761"/>
                  </a:cubicBezTo>
                  <a:cubicBezTo>
                    <a:pt x="1243" y="2718"/>
                    <a:pt x="1222" y="2671"/>
                    <a:pt x="1166" y="2661"/>
                  </a:cubicBezTo>
                  <a:cubicBezTo>
                    <a:pt x="1159" y="2657"/>
                    <a:pt x="1152" y="2655"/>
                    <a:pt x="1145" y="2652"/>
                  </a:cubicBezTo>
                  <a:cubicBezTo>
                    <a:pt x="1321" y="2576"/>
                    <a:pt x="1167" y="2408"/>
                    <a:pt x="1047" y="2326"/>
                  </a:cubicBezTo>
                  <a:cubicBezTo>
                    <a:pt x="1058" y="2304"/>
                    <a:pt x="1062" y="2278"/>
                    <a:pt x="1053" y="2254"/>
                  </a:cubicBezTo>
                  <a:cubicBezTo>
                    <a:pt x="1042" y="2226"/>
                    <a:pt x="1024" y="2202"/>
                    <a:pt x="1004" y="2179"/>
                  </a:cubicBezTo>
                  <a:cubicBezTo>
                    <a:pt x="985" y="1946"/>
                    <a:pt x="850" y="1723"/>
                    <a:pt x="805" y="1490"/>
                  </a:cubicBezTo>
                  <a:cubicBezTo>
                    <a:pt x="735" y="1038"/>
                    <a:pt x="547" y="606"/>
                    <a:pt x="515" y="152"/>
                  </a:cubicBezTo>
                  <a:cubicBezTo>
                    <a:pt x="530" y="67"/>
                    <a:pt x="470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0"/>
            <p:cNvSpPr/>
            <p:nvPr/>
          </p:nvSpPr>
          <p:spPr>
            <a:xfrm>
              <a:off x="1996776" y="5372701"/>
              <a:ext cx="96829" cy="114046"/>
            </a:xfrm>
            <a:custGeom>
              <a:avLst/>
              <a:gdLst/>
              <a:ahLst/>
              <a:cxnLst/>
              <a:rect l="l" t="t" r="r" b="b"/>
              <a:pathLst>
                <a:path w="2265" h="2669" extrusionOk="0">
                  <a:moveTo>
                    <a:pt x="2149" y="1"/>
                  </a:moveTo>
                  <a:cubicBezTo>
                    <a:pt x="2116" y="1"/>
                    <a:pt x="2084" y="17"/>
                    <a:pt x="2068" y="55"/>
                  </a:cubicBezTo>
                  <a:cubicBezTo>
                    <a:pt x="2039" y="59"/>
                    <a:pt x="2012" y="73"/>
                    <a:pt x="1997" y="108"/>
                  </a:cubicBezTo>
                  <a:cubicBezTo>
                    <a:pt x="1957" y="124"/>
                    <a:pt x="1942" y="164"/>
                    <a:pt x="1930" y="201"/>
                  </a:cubicBezTo>
                  <a:cubicBezTo>
                    <a:pt x="1839" y="242"/>
                    <a:pt x="1814" y="360"/>
                    <a:pt x="1781" y="446"/>
                  </a:cubicBezTo>
                  <a:cubicBezTo>
                    <a:pt x="1688" y="477"/>
                    <a:pt x="1643" y="581"/>
                    <a:pt x="1599" y="662"/>
                  </a:cubicBezTo>
                  <a:cubicBezTo>
                    <a:pt x="1533" y="671"/>
                    <a:pt x="1493" y="732"/>
                    <a:pt x="1473" y="790"/>
                  </a:cubicBezTo>
                  <a:cubicBezTo>
                    <a:pt x="1441" y="802"/>
                    <a:pt x="1412" y="828"/>
                    <a:pt x="1402" y="859"/>
                  </a:cubicBezTo>
                  <a:cubicBezTo>
                    <a:pt x="1399" y="867"/>
                    <a:pt x="1398" y="875"/>
                    <a:pt x="1396" y="883"/>
                  </a:cubicBezTo>
                  <a:cubicBezTo>
                    <a:pt x="1335" y="893"/>
                    <a:pt x="1292" y="956"/>
                    <a:pt x="1290" y="1016"/>
                  </a:cubicBezTo>
                  <a:cubicBezTo>
                    <a:pt x="1267" y="1045"/>
                    <a:pt x="1258" y="1077"/>
                    <a:pt x="1254" y="1111"/>
                  </a:cubicBezTo>
                  <a:cubicBezTo>
                    <a:pt x="1248" y="1110"/>
                    <a:pt x="1242" y="1109"/>
                    <a:pt x="1237" y="1109"/>
                  </a:cubicBezTo>
                  <a:cubicBezTo>
                    <a:pt x="1195" y="1109"/>
                    <a:pt x="1157" y="1133"/>
                    <a:pt x="1131" y="1193"/>
                  </a:cubicBezTo>
                  <a:cubicBezTo>
                    <a:pt x="1058" y="1196"/>
                    <a:pt x="947" y="1302"/>
                    <a:pt x="976" y="1395"/>
                  </a:cubicBezTo>
                  <a:cubicBezTo>
                    <a:pt x="962" y="1416"/>
                    <a:pt x="948" y="1436"/>
                    <a:pt x="935" y="1456"/>
                  </a:cubicBezTo>
                  <a:cubicBezTo>
                    <a:pt x="928" y="1463"/>
                    <a:pt x="922" y="1470"/>
                    <a:pt x="916" y="1478"/>
                  </a:cubicBezTo>
                  <a:cubicBezTo>
                    <a:pt x="890" y="1486"/>
                    <a:pt x="867" y="1503"/>
                    <a:pt x="849" y="1522"/>
                  </a:cubicBezTo>
                  <a:cubicBezTo>
                    <a:pt x="765" y="1655"/>
                    <a:pt x="610" y="1730"/>
                    <a:pt x="518" y="1861"/>
                  </a:cubicBezTo>
                  <a:cubicBezTo>
                    <a:pt x="477" y="1863"/>
                    <a:pt x="436" y="1864"/>
                    <a:pt x="395" y="1865"/>
                  </a:cubicBezTo>
                  <a:cubicBezTo>
                    <a:pt x="348" y="1866"/>
                    <a:pt x="312" y="1905"/>
                    <a:pt x="307" y="1948"/>
                  </a:cubicBezTo>
                  <a:cubicBezTo>
                    <a:pt x="295" y="1957"/>
                    <a:pt x="286" y="1967"/>
                    <a:pt x="280" y="1981"/>
                  </a:cubicBezTo>
                  <a:cubicBezTo>
                    <a:pt x="264" y="2013"/>
                    <a:pt x="269" y="2052"/>
                    <a:pt x="291" y="2080"/>
                  </a:cubicBezTo>
                  <a:cubicBezTo>
                    <a:pt x="239" y="2104"/>
                    <a:pt x="184" y="2137"/>
                    <a:pt x="174" y="2189"/>
                  </a:cubicBezTo>
                  <a:cubicBezTo>
                    <a:pt x="154" y="2178"/>
                    <a:pt x="130" y="2172"/>
                    <a:pt x="107" y="2172"/>
                  </a:cubicBezTo>
                  <a:cubicBezTo>
                    <a:pt x="62" y="2172"/>
                    <a:pt x="20" y="2195"/>
                    <a:pt x="11" y="2246"/>
                  </a:cubicBezTo>
                  <a:cubicBezTo>
                    <a:pt x="0" y="2295"/>
                    <a:pt x="35" y="2346"/>
                    <a:pt x="84" y="2356"/>
                  </a:cubicBezTo>
                  <a:cubicBezTo>
                    <a:pt x="393" y="2462"/>
                    <a:pt x="698" y="2599"/>
                    <a:pt x="1018" y="2660"/>
                  </a:cubicBezTo>
                  <a:cubicBezTo>
                    <a:pt x="1030" y="2666"/>
                    <a:pt x="1043" y="2668"/>
                    <a:pt x="1054" y="2668"/>
                  </a:cubicBezTo>
                  <a:cubicBezTo>
                    <a:pt x="1123" y="2668"/>
                    <a:pt x="1176" y="2584"/>
                    <a:pt x="1132" y="2522"/>
                  </a:cubicBezTo>
                  <a:cubicBezTo>
                    <a:pt x="1143" y="2504"/>
                    <a:pt x="1147" y="2484"/>
                    <a:pt x="1145" y="2464"/>
                  </a:cubicBezTo>
                  <a:cubicBezTo>
                    <a:pt x="1161" y="2455"/>
                    <a:pt x="1175" y="2442"/>
                    <a:pt x="1183" y="2424"/>
                  </a:cubicBezTo>
                  <a:cubicBezTo>
                    <a:pt x="1202" y="2386"/>
                    <a:pt x="1191" y="2338"/>
                    <a:pt x="1158" y="2310"/>
                  </a:cubicBezTo>
                  <a:cubicBezTo>
                    <a:pt x="1160" y="2304"/>
                    <a:pt x="1163" y="2299"/>
                    <a:pt x="1164" y="2293"/>
                  </a:cubicBezTo>
                  <a:cubicBezTo>
                    <a:pt x="1167" y="2287"/>
                    <a:pt x="1168" y="2280"/>
                    <a:pt x="1169" y="2275"/>
                  </a:cubicBezTo>
                  <a:cubicBezTo>
                    <a:pt x="1281" y="2248"/>
                    <a:pt x="1311" y="2131"/>
                    <a:pt x="1300" y="2028"/>
                  </a:cubicBezTo>
                  <a:cubicBezTo>
                    <a:pt x="1366" y="1986"/>
                    <a:pt x="1390" y="1905"/>
                    <a:pt x="1380" y="1831"/>
                  </a:cubicBezTo>
                  <a:cubicBezTo>
                    <a:pt x="1393" y="1818"/>
                    <a:pt x="1403" y="1802"/>
                    <a:pt x="1411" y="1787"/>
                  </a:cubicBezTo>
                  <a:cubicBezTo>
                    <a:pt x="1419" y="1769"/>
                    <a:pt x="1424" y="1749"/>
                    <a:pt x="1425" y="1728"/>
                  </a:cubicBezTo>
                  <a:cubicBezTo>
                    <a:pt x="1441" y="1721"/>
                    <a:pt x="1454" y="1710"/>
                    <a:pt x="1466" y="1698"/>
                  </a:cubicBezTo>
                  <a:cubicBezTo>
                    <a:pt x="1473" y="1693"/>
                    <a:pt x="1480" y="1685"/>
                    <a:pt x="1486" y="1677"/>
                  </a:cubicBezTo>
                  <a:cubicBezTo>
                    <a:pt x="1566" y="1651"/>
                    <a:pt x="1579" y="1569"/>
                    <a:pt x="1557" y="1475"/>
                  </a:cubicBezTo>
                  <a:cubicBezTo>
                    <a:pt x="1698" y="1468"/>
                    <a:pt x="1701" y="1272"/>
                    <a:pt x="1698" y="1160"/>
                  </a:cubicBezTo>
                  <a:cubicBezTo>
                    <a:pt x="1863" y="1051"/>
                    <a:pt x="1832" y="820"/>
                    <a:pt x="1896" y="658"/>
                  </a:cubicBezTo>
                  <a:cubicBezTo>
                    <a:pt x="2013" y="596"/>
                    <a:pt x="2030" y="442"/>
                    <a:pt x="2081" y="332"/>
                  </a:cubicBezTo>
                  <a:cubicBezTo>
                    <a:pt x="2109" y="311"/>
                    <a:pt x="2124" y="284"/>
                    <a:pt x="2136" y="254"/>
                  </a:cubicBezTo>
                  <a:cubicBezTo>
                    <a:pt x="2137" y="254"/>
                    <a:pt x="2138" y="254"/>
                    <a:pt x="2139" y="254"/>
                  </a:cubicBezTo>
                  <a:cubicBezTo>
                    <a:pt x="2204" y="254"/>
                    <a:pt x="2257" y="182"/>
                    <a:pt x="2242" y="120"/>
                  </a:cubicBezTo>
                  <a:cubicBezTo>
                    <a:pt x="2265" y="49"/>
                    <a:pt x="2206" y="1"/>
                    <a:pt x="214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0"/>
            <p:cNvSpPr/>
            <p:nvPr/>
          </p:nvSpPr>
          <p:spPr>
            <a:xfrm>
              <a:off x="2100872" y="5811880"/>
              <a:ext cx="342" cy="29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5" y="6"/>
                    <a:pt x="8" y="7"/>
                  </a:cubicBezTo>
                  <a:cubicBezTo>
                    <a:pt x="8" y="6"/>
                    <a:pt x="5" y="6"/>
                    <a:pt x="5" y="3"/>
                  </a:cubicBezTo>
                  <a:cubicBezTo>
                    <a:pt x="3" y="3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0"/>
            <p:cNvSpPr/>
            <p:nvPr/>
          </p:nvSpPr>
          <p:spPr>
            <a:xfrm>
              <a:off x="1647851" y="5294120"/>
              <a:ext cx="587129" cy="607236"/>
            </a:xfrm>
            <a:custGeom>
              <a:avLst/>
              <a:gdLst/>
              <a:ahLst/>
              <a:cxnLst/>
              <a:rect l="l" t="t" r="r" b="b"/>
              <a:pathLst>
                <a:path w="13734" h="14211" extrusionOk="0">
                  <a:moveTo>
                    <a:pt x="1561" y="2095"/>
                  </a:moveTo>
                  <a:cubicBezTo>
                    <a:pt x="1562" y="2097"/>
                    <a:pt x="1562" y="2099"/>
                    <a:pt x="1563" y="2100"/>
                  </a:cubicBezTo>
                  <a:cubicBezTo>
                    <a:pt x="1563" y="2098"/>
                    <a:pt x="1562" y="2097"/>
                    <a:pt x="1561" y="2095"/>
                  </a:cubicBezTo>
                  <a:close/>
                  <a:moveTo>
                    <a:pt x="10914" y="12362"/>
                  </a:moveTo>
                  <a:lnTo>
                    <a:pt x="10914" y="12362"/>
                  </a:lnTo>
                  <a:cubicBezTo>
                    <a:pt x="10915" y="12362"/>
                    <a:pt x="10915" y="12362"/>
                    <a:pt x="10916" y="12363"/>
                  </a:cubicBezTo>
                  <a:lnTo>
                    <a:pt x="10915" y="12363"/>
                  </a:lnTo>
                  <a:cubicBezTo>
                    <a:pt x="10915" y="12362"/>
                    <a:pt x="10915" y="12362"/>
                    <a:pt x="10914" y="12362"/>
                  </a:cubicBezTo>
                  <a:close/>
                  <a:moveTo>
                    <a:pt x="10916" y="12363"/>
                  </a:moveTo>
                  <a:lnTo>
                    <a:pt x="10916" y="12363"/>
                  </a:lnTo>
                  <a:cubicBezTo>
                    <a:pt x="10917" y="12364"/>
                    <a:pt x="10917" y="12364"/>
                    <a:pt x="10918" y="12365"/>
                  </a:cubicBezTo>
                  <a:cubicBezTo>
                    <a:pt x="10917" y="12364"/>
                    <a:pt x="10917" y="12364"/>
                    <a:pt x="10916" y="12363"/>
                  </a:cubicBezTo>
                  <a:close/>
                  <a:moveTo>
                    <a:pt x="5987" y="667"/>
                  </a:moveTo>
                  <a:cubicBezTo>
                    <a:pt x="6340" y="2093"/>
                    <a:pt x="6834" y="3492"/>
                    <a:pt x="7141" y="4932"/>
                  </a:cubicBezTo>
                  <a:cubicBezTo>
                    <a:pt x="7169" y="5030"/>
                    <a:pt x="7195" y="5127"/>
                    <a:pt x="7218" y="5225"/>
                  </a:cubicBezTo>
                  <a:cubicBezTo>
                    <a:pt x="7218" y="5226"/>
                    <a:pt x="7218" y="5226"/>
                    <a:pt x="7218" y="5226"/>
                  </a:cubicBezTo>
                  <a:cubicBezTo>
                    <a:pt x="7235" y="5208"/>
                    <a:pt x="7253" y="5190"/>
                    <a:pt x="7270" y="5172"/>
                  </a:cubicBezTo>
                  <a:cubicBezTo>
                    <a:pt x="7309" y="5134"/>
                    <a:pt x="7348" y="5094"/>
                    <a:pt x="7389" y="5058"/>
                  </a:cubicBezTo>
                  <a:cubicBezTo>
                    <a:pt x="7659" y="4788"/>
                    <a:pt x="7930" y="4520"/>
                    <a:pt x="8174" y="4223"/>
                  </a:cubicBezTo>
                  <a:cubicBezTo>
                    <a:pt x="8914" y="3479"/>
                    <a:pt x="9675" y="2754"/>
                    <a:pt x="10325" y="1927"/>
                  </a:cubicBezTo>
                  <a:lnTo>
                    <a:pt x="10325" y="1927"/>
                  </a:lnTo>
                  <a:cubicBezTo>
                    <a:pt x="9680" y="3255"/>
                    <a:pt x="9126" y="4533"/>
                    <a:pt x="8667" y="5902"/>
                  </a:cubicBezTo>
                  <a:cubicBezTo>
                    <a:pt x="8661" y="5934"/>
                    <a:pt x="8649" y="5964"/>
                    <a:pt x="8641" y="5995"/>
                  </a:cubicBezTo>
                  <a:cubicBezTo>
                    <a:pt x="8631" y="6031"/>
                    <a:pt x="8621" y="6067"/>
                    <a:pt x="8609" y="6103"/>
                  </a:cubicBezTo>
                  <a:cubicBezTo>
                    <a:pt x="8585" y="6175"/>
                    <a:pt x="8560" y="6248"/>
                    <a:pt x="8535" y="6319"/>
                  </a:cubicBezTo>
                  <a:cubicBezTo>
                    <a:pt x="8535" y="6321"/>
                    <a:pt x="8535" y="6321"/>
                    <a:pt x="8535" y="6321"/>
                  </a:cubicBezTo>
                  <a:cubicBezTo>
                    <a:pt x="8541" y="6321"/>
                    <a:pt x="8547" y="6321"/>
                    <a:pt x="8552" y="6322"/>
                  </a:cubicBezTo>
                  <a:lnTo>
                    <a:pt x="8566" y="6322"/>
                  </a:lnTo>
                  <a:cubicBezTo>
                    <a:pt x="8566" y="6322"/>
                    <a:pt x="8568" y="6322"/>
                    <a:pt x="8569" y="6323"/>
                  </a:cubicBezTo>
                  <a:cubicBezTo>
                    <a:pt x="8631" y="6325"/>
                    <a:pt x="8692" y="6330"/>
                    <a:pt x="8753" y="6333"/>
                  </a:cubicBezTo>
                  <a:cubicBezTo>
                    <a:pt x="8753" y="6332"/>
                    <a:pt x="8755" y="6332"/>
                    <a:pt x="8755" y="6331"/>
                  </a:cubicBezTo>
                  <a:cubicBezTo>
                    <a:pt x="10173" y="6399"/>
                    <a:pt x="11595" y="6394"/>
                    <a:pt x="13012" y="6501"/>
                  </a:cubicBezTo>
                  <a:cubicBezTo>
                    <a:pt x="11659" y="6930"/>
                    <a:pt x="10266" y="7239"/>
                    <a:pt x="8903" y="7645"/>
                  </a:cubicBezTo>
                  <a:cubicBezTo>
                    <a:pt x="8870" y="7656"/>
                    <a:pt x="8836" y="7669"/>
                    <a:pt x="8802" y="7677"/>
                  </a:cubicBezTo>
                  <a:cubicBezTo>
                    <a:pt x="8794" y="7679"/>
                    <a:pt x="8786" y="7681"/>
                    <a:pt x="8777" y="7684"/>
                  </a:cubicBezTo>
                  <a:cubicBezTo>
                    <a:pt x="8750" y="7690"/>
                    <a:pt x="8723" y="7697"/>
                    <a:pt x="8695" y="7704"/>
                  </a:cubicBezTo>
                  <a:lnTo>
                    <a:pt x="8694" y="7704"/>
                  </a:lnTo>
                  <a:cubicBezTo>
                    <a:pt x="8695" y="7705"/>
                    <a:pt x="8695" y="7706"/>
                    <a:pt x="8695" y="7708"/>
                  </a:cubicBezTo>
                  <a:cubicBezTo>
                    <a:pt x="8703" y="7725"/>
                    <a:pt x="8711" y="7742"/>
                    <a:pt x="8719" y="7760"/>
                  </a:cubicBezTo>
                  <a:cubicBezTo>
                    <a:pt x="8729" y="7783"/>
                    <a:pt x="8741" y="7807"/>
                    <a:pt x="8751" y="7831"/>
                  </a:cubicBezTo>
                  <a:cubicBezTo>
                    <a:pt x="8752" y="7833"/>
                    <a:pt x="8753" y="7836"/>
                    <a:pt x="8755" y="7838"/>
                  </a:cubicBezTo>
                  <a:cubicBezTo>
                    <a:pt x="8761" y="7854"/>
                    <a:pt x="8769" y="7869"/>
                    <a:pt x="8777" y="7884"/>
                  </a:cubicBezTo>
                  <a:cubicBezTo>
                    <a:pt x="8875" y="8085"/>
                    <a:pt x="8972" y="8287"/>
                    <a:pt x="9063" y="8493"/>
                  </a:cubicBezTo>
                  <a:cubicBezTo>
                    <a:pt x="9512" y="9669"/>
                    <a:pt x="10086" y="10786"/>
                    <a:pt x="10620" y="11922"/>
                  </a:cubicBezTo>
                  <a:cubicBezTo>
                    <a:pt x="9850" y="11217"/>
                    <a:pt x="9091" y="10484"/>
                    <a:pt x="8329" y="9764"/>
                  </a:cubicBezTo>
                  <a:cubicBezTo>
                    <a:pt x="8031" y="9486"/>
                    <a:pt x="7742" y="9179"/>
                    <a:pt x="7438" y="8892"/>
                  </a:cubicBezTo>
                  <a:cubicBezTo>
                    <a:pt x="7410" y="8868"/>
                    <a:pt x="7381" y="8845"/>
                    <a:pt x="7353" y="8821"/>
                  </a:cubicBezTo>
                  <a:cubicBezTo>
                    <a:pt x="7345" y="8814"/>
                    <a:pt x="7336" y="8806"/>
                    <a:pt x="7328" y="8800"/>
                  </a:cubicBezTo>
                  <a:cubicBezTo>
                    <a:pt x="7289" y="8766"/>
                    <a:pt x="7250" y="8733"/>
                    <a:pt x="7211" y="8699"/>
                  </a:cubicBezTo>
                  <a:cubicBezTo>
                    <a:pt x="7209" y="8737"/>
                    <a:pt x="7206" y="8773"/>
                    <a:pt x="7203" y="8811"/>
                  </a:cubicBezTo>
                  <a:cubicBezTo>
                    <a:pt x="7203" y="8816"/>
                    <a:pt x="7202" y="8821"/>
                    <a:pt x="7202" y="8827"/>
                  </a:cubicBezTo>
                  <a:cubicBezTo>
                    <a:pt x="7197" y="8882"/>
                    <a:pt x="7192" y="8936"/>
                    <a:pt x="7186" y="8989"/>
                  </a:cubicBezTo>
                  <a:cubicBezTo>
                    <a:pt x="7185" y="8999"/>
                    <a:pt x="7183" y="9008"/>
                    <a:pt x="7182" y="9017"/>
                  </a:cubicBezTo>
                  <a:cubicBezTo>
                    <a:pt x="7169" y="9734"/>
                    <a:pt x="7175" y="10453"/>
                    <a:pt x="7209" y="11169"/>
                  </a:cubicBezTo>
                  <a:cubicBezTo>
                    <a:pt x="7197" y="11930"/>
                    <a:pt x="7134" y="12694"/>
                    <a:pt x="7193" y="13456"/>
                  </a:cubicBezTo>
                  <a:cubicBezTo>
                    <a:pt x="6736" y="12495"/>
                    <a:pt x="6435" y="11472"/>
                    <a:pt x="6073" y="10474"/>
                  </a:cubicBezTo>
                  <a:cubicBezTo>
                    <a:pt x="6006" y="10235"/>
                    <a:pt x="5939" y="9989"/>
                    <a:pt x="5865" y="9746"/>
                  </a:cubicBezTo>
                  <a:cubicBezTo>
                    <a:pt x="5866" y="9746"/>
                    <a:pt x="5867" y="9745"/>
                    <a:pt x="5869" y="9745"/>
                  </a:cubicBezTo>
                  <a:cubicBezTo>
                    <a:pt x="5867" y="9742"/>
                    <a:pt x="5866" y="9738"/>
                    <a:pt x="5865" y="9735"/>
                  </a:cubicBezTo>
                  <a:cubicBezTo>
                    <a:pt x="5850" y="9689"/>
                    <a:pt x="5834" y="9643"/>
                    <a:pt x="5819" y="9597"/>
                  </a:cubicBezTo>
                  <a:cubicBezTo>
                    <a:pt x="5819" y="9595"/>
                    <a:pt x="5818" y="9594"/>
                    <a:pt x="5818" y="9593"/>
                  </a:cubicBezTo>
                  <a:cubicBezTo>
                    <a:pt x="5816" y="9586"/>
                    <a:pt x="5814" y="9578"/>
                    <a:pt x="5811" y="9571"/>
                  </a:cubicBezTo>
                  <a:cubicBezTo>
                    <a:pt x="5811" y="9570"/>
                    <a:pt x="5810" y="9569"/>
                    <a:pt x="5810" y="9568"/>
                  </a:cubicBezTo>
                  <a:lnTo>
                    <a:pt x="5809" y="9568"/>
                  </a:lnTo>
                  <a:cubicBezTo>
                    <a:pt x="5761" y="9592"/>
                    <a:pt x="5712" y="9615"/>
                    <a:pt x="5662" y="9633"/>
                  </a:cubicBezTo>
                  <a:cubicBezTo>
                    <a:pt x="5655" y="9637"/>
                    <a:pt x="5648" y="9639"/>
                    <a:pt x="5640" y="9641"/>
                  </a:cubicBezTo>
                  <a:cubicBezTo>
                    <a:pt x="5623" y="9648"/>
                    <a:pt x="5604" y="9656"/>
                    <a:pt x="5586" y="9659"/>
                  </a:cubicBezTo>
                  <a:cubicBezTo>
                    <a:pt x="5474" y="9704"/>
                    <a:pt x="5362" y="9750"/>
                    <a:pt x="5252" y="9800"/>
                  </a:cubicBezTo>
                  <a:cubicBezTo>
                    <a:pt x="4570" y="10127"/>
                    <a:pt x="3870" y="10421"/>
                    <a:pt x="3198" y="10770"/>
                  </a:cubicBezTo>
                  <a:cubicBezTo>
                    <a:pt x="2796" y="10979"/>
                    <a:pt x="2415" y="11226"/>
                    <a:pt x="2023" y="11455"/>
                  </a:cubicBezTo>
                  <a:cubicBezTo>
                    <a:pt x="2063" y="11401"/>
                    <a:pt x="2103" y="11348"/>
                    <a:pt x="2140" y="11293"/>
                  </a:cubicBezTo>
                  <a:cubicBezTo>
                    <a:pt x="2786" y="10360"/>
                    <a:pt x="3416" y="9424"/>
                    <a:pt x="4012" y="8460"/>
                  </a:cubicBezTo>
                  <a:cubicBezTo>
                    <a:pt x="4013" y="8457"/>
                    <a:pt x="4014" y="8454"/>
                    <a:pt x="4016" y="8451"/>
                  </a:cubicBezTo>
                  <a:cubicBezTo>
                    <a:pt x="4018" y="8446"/>
                    <a:pt x="4021" y="8442"/>
                    <a:pt x="4024" y="8437"/>
                  </a:cubicBezTo>
                  <a:cubicBezTo>
                    <a:pt x="4036" y="8417"/>
                    <a:pt x="4045" y="8396"/>
                    <a:pt x="4055" y="8376"/>
                  </a:cubicBezTo>
                  <a:cubicBezTo>
                    <a:pt x="4074" y="8342"/>
                    <a:pt x="4096" y="8311"/>
                    <a:pt x="4117" y="8279"/>
                  </a:cubicBezTo>
                  <a:cubicBezTo>
                    <a:pt x="4119" y="8276"/>
                    <a:pt x="4121" y="8272"/>
                    <a:pt x="4124" y="8269"/>
                  </a:cubicBezTo>
                  <a:cubicBezTo>
                    <a:pt x="4152" y="8226"/>
                    <a:pt x="4181" y="8182"/>
                    <a:pt x="4210" y="8140"/>
                  </a:cubicBezTo>
                  <a:cubicBezTo>
                    <a:pt x="4209" y="8140"/>
                    <a:pt x="4209" y="8139"/>
                    <a:pt x="4208" y="8139"/>
                  </a:cubicBezTo>
                  <a:cubicBezTo>
                    <a:pt x="4189" y="8134"/>
                    <a:pt x="4170" y="8130"/>
                    <a:pt x="4151" y="8124"/>
                  </a:cubicBezTo>
                  <a:cubicBezTo>
                    <a:pt x="4144" y="8123"/>
                    <a:pt x="4138" y="8121"/>
                    <a:pt x="4133" y="8119"/>
                  </a:cubicBezTo>
                  <a:cubicBezTo>
                    <a:pt x="4130" y="8119"/>
                    <a:pt x="4128" y="8119"/>
                    <a:pt x="4127" y="8118"/>
                  </a:cubicBezTo>
                  <a:cubicBezTo>
                    <a:pt x="4124" y="8118"/>
                    <a:pt x="4121" y="8117"/>
                    <a:pt x="4119" y="8117"/>
                  </a:cubicBezTo>
                  <a:cubicBezTo>
                    <a:pt x="4086" y="8109"/>
                    <a:pt x="4054" y="8102"/>
                    <a:pt x="4022" y="8095"/>
                  </a:cubicBezTo>
                  <a:cubicBezTo>
                    <a:pt x="4021" y="8095"/>
                    <a:pt x="4021" y="8095"/>
                    <a:pt x="4021" y="8096"/>
                  </a:cubicBezTo>
                  <a:cubicBezTo>
                    <a:pt x="3991" y="8091"/>
                    <a:pt x="3960" y="8084"/>
                    <a:pt x="3930" y="8078"/>
                  </a:cubicBezTo>
                  <a:cubicBezTo>
                    <a:pt x="3928" y="8077"/>
                    <a:pt x="3927" y="8077"/>
                    <a:pt x="3926" y="8077"/>
                  </a:cubicBezTo>
                  <a:cubicBezTo>
                    <a:pt x="3923" y="8076"/>
                    <a:pt x="3920" y="8076"/>
                    <a:pt x="3918" y="8075"/>
                  </a:cubicBezTo>
                  <a:cubicBezTo>
                    <a:pt x="3355" y="7950"/>
                    <a:pt x="2809" y="7778"/>
                    <a:pt x="2253" y="7618"/>
                  </a:cubicBezTo>
                  <a:cubicBezTo>
                    <a:pt x="1730" y="7529"/>
                    <a:pt x="1211" y="7387"/>
                    <a:pt x="698" y="7255"/>
                  </a:cubicBezTo>
                  <a:cubicBezTo>
                    <a:pt x="787" y="7233"/>
                    <a:pt x="875" y="7207"/>
                    <a:pt x="964" y="7187"/>
                  </a:cubicBezTo>
                  <a:cubicBezTo>
                    <a:pt x="1990" y="6941"/>
                    <a:pt x="3009" y="6670"/>
                    <a:pt x="4045" y="6454"/>
                  </a:cubicBezTo>
                  <a:cubicBezTo>
                    <a:pt x="4077" y="6447"/>
                    <a:pt x="4110" y="6441"/>
                    <a:pt x="4144" y="6435"/>
                  </a:cubicBezTo>
                  <a:cubicBezTo>
                    <a:pt x="4198" y="6423"/>
                    <a:pt x="4252" y="6413"/>
                    <a:pt x="4307" y="6404"/>
                  </a:cubicBezTo>
                  <a:cubicBezTo>
                    <a:pt x="4305" y="6404"/>
                    <a:pt x="4305" y="6403"/>
                    <a:pt x="4304" y="6402"/>
                  </a:cubicBezTo>
                  <a:lnTo>
                    <a:pt x="4308" y="6402"/>
                  </a:lnTo>
                  <a:cubicBezTo>
                    <a:pt x="4280" y="6363"/>
                    <a:pt x="4253" y="6323"/>
                    <a:pt x="4227" y="6284"/>
                  </a:cubicBezTo>
                  <a:lnTo>
                    <a:pt x="4227" y="6284"/>
                  </a:lnTo>
                  <a:cubicBezTo>
                    <a:pt x="4229" y="6288"/>
                    <a:pt x="4231" y="6290"/>
                    <a:pt x="4233" y="6293"/>
                  </a:cubicBezTo>
                  <a:cubicBezTo>
                    <a:pt x="4226" y="6283"/>
                    <a:pt x="4218" y="6272"/>
                    <a:pt x="4212" y="6262"/>
                  </a:cubicBezTo>
                  <a:cubicBezTo>
                    <a:pt x="4188" y="6228"/>
                    <a:pt x="4164" y="6195"/>
                    <a:pt x="4141" y="6159"/>
                  </a:cubicBezTo>
                  <a:cubicBezTo>
                    <a:pt x="4118" y="6124"/>
                    <a:pt x="4093" y="6088"/>
                    <a:pt x="4073" y="6052"/>
                  </a:cubicBezTo>
                  <a:cubicBezTo>
                    <a:pt x="4012" y="5959"/>
                    <a:pt x="3951" y="5865"/>
                    <a:pt x="3891" y="5774"/>
                  </a:cubicBezTo>
                  <a:cubicBezTo>
                    <a:pt x="3293" y="4807"/>
                    <a:pt x="2659" y="3829"/>
                    <a:pt x="2132" y="2815"/>
                  </a:cubicBezTo>
                  <a:cubicBezTo>
                    <a:pt x="2102" y="2777"/>
                    <a:pt x="2063" y="2689"/>
                    <a:pt x="2020" y="2594"/>
                  </a:cubicBezTo>
                  <a:lnTo>
                    <a:pt x="2020" y="2594"/>
                  </a:lnTo>
                  <a:cubicBezTo>
                    <a:pt x="3072" y="3513"/>
                    <a:pt x="4192" y="4366"/>
                    <a:pt x="5293" y="5233"/>
                  </a:cubicBezTo>
                  <a:cubicBezTo>
                    <a:pt x="5317" y="5250"/>
                    <a:pt x="5341" y="5266"/>
                    <a:pt x="5365" y="5283"/>
                  </a:cubicBezTo>
                  <a:cubicBezTo>
                    <a:pt x="5370" y="5287"/>
                    <a:pt x="5373" y="5289"/>
                    <a:pt x="5378" y="5293"/>
                  </a:cubicBezTo>
                  <a:cubicBezTo>
                    <a:pt x="5421" y="5323"/>
                    <a:pt x="5464" y="5355"/>
                    <a:pt x="5505" y="5387"/>
                  </a:cubicBezTo>
                  <a:cubicBezTo>
                    <a:pt x="5506" y="5383"/>
                    <a:pt x="5506" y="5378"/>
                    <a:pt x="5507" y="5374"/>
                  </a:cubicBezTo>
                  <a:cubicBezTo>
                    <a:pt x="5514" y="5318"/>
                    <a:pt x="5522" y="5259"/>
                    <a:pt x="5530" y="5203"/>
                  </a:cubicBezTo>
                  <a:cubicBezTo>
                    <a:pt x="5530" y="5201"/>
                    <a:pt x="5530" y="5199"/>
                    <a:pt x="5530" y="5198"/>
                  </a:cubicBezTo>
                  <a:cubicBezTo>
                    <a:pt x="5531" y="5192"/>
                    <a:pt x="5532" y="5186"/>
                    <a:pt x="5532" y="5180"/>
                  </a:cubicBezTo>
                  <a:cubicBezTo>
                    <a:pt x="5546" y="5022"/>
                    <a:pt x="5557" y="4863"/>
                    <a:pt x="5567" y="4703"/>
                  </a:cubicBezTo>
                  <a:cubicBezTo>
                    <a:pt x="5720" y="3386"/>
                    <a:pt x="5816" y="2074"/>
                    <a:pt x="5975" y="755"/>
                  </a:cubicBezTo>
                  <a:cubicBezTo>
                    <a:pt x="5974" y="731"/>
                    <a:pt x="5981" y="700"/>
                    <a:pt x="5987" y="667"/>
                  </a:cubicBezTo>
                  <a:close/>
                  <a:moveTo>
                    <a:pt x="7240" y="13965"/>
                  </a:moveTo>
                  <a:cubicBezTo>
                    <a:pt x="7240" y="13965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5"/>
                    <a:pt x="7240" y="13965"/>
                    <a:pt x="7240" y="13965"/>
                  </a:cubicBezTo>
                  <a:close/>
                  <a:moveTo>
                    <a:pt x="5982" y="1"/>
                  </a:moveTo>
                  <a:cubicBezTo>
                    <a:pt x="5979" y="10"/>
                    <a:pt x="5977" y="19"/>
                    <a:pt x="5975" y="29"/>
                  </a:cubicBezTo>
                  <a:cubicBezTo>
                    <a:pt x="5976" y="25"/>
                    <a:pt x="5977" y="20"/>
                    <a:pt x="5978" y="17"/>
                  </a:cubicBezTo>
                  <a:lnTo>
                    <a:pt x="5978" y="17"/>
                  </a:lnTo>
                  <a:cubicBezTo>
                    <a:pt x="5959" y="105"/>
                    <a:pt x="5938" y="193"/>
                    <a:pt x="5918" y="281"/>
                  </a:cubicBezTo>
                  <a:cubicBezTo>
                    <a:pt x="5918" y="283"/>
                    <a:pt x="5917" y="284"/>
                    <a:pt x="5917" y="286"/>
                  </a:cubicBezTo>
                  <a:lnTo>
                    <a:pt x="5917" y="285"/>
                  </a:lnTo>
                  <a:cubicBezTo>
                    <a:pt x="5917" y="286"/>
                    <a:pt x="5917" y="288"/>
                    <a:pt x="5915" y="288"/>
                  </a:cubicBezTo>
                  <a:cubicBezTo>
                    <a:pt x="5915" y="292"/>
                    <a:pt x="5914" y="296"/>
                    <a:pt x="5913" y="298"/>
                  </a:cubicBezTo>
                  <a:cubicBezTo>
                    <a:pt x="5913" y="298"/>
                    <a:pt x="5913" y="298"/>
                    <a:pt x="5913" y="299"/>
                  </a:cubicBezTo>
                  <a:cubicBezTo>
                    <a:pt x="5914" y="298"/>
                    <a:pt x="5914" y="297"/>
                    <a:pt x="5914" y="297"/>
                  </a:cubicBezTo>
                  <a:lnTo>
                    <a:pt x="5914" y="297"/>
                  </a:lnTo>
                  <a:cubicBezTo>
                    <a:pt x="5914" y="298"/>
                    <a:pt x="5913" y="300"/>
                    <a:pt x="5913" y="302"/>
                  </a:cubicBezTo>
                  <a:cubicBezTo>
                    <a:pt x="5912" y="309"/>
                    <a:pt x="5910" y="316"/>
                    <a:pt x="5909" y="323"/>
                  </a:cubicBezTo>
                  <a:cubicBezTo>
                    <a:pt x="5907" y="326"/>
                    <a:pt x="5907" y="329"/>
                    <a:pt x="5906" y="332"/>
                  </a:cubicBezTo>
                  <a:lnTo>
                    <a:pt x="5902" y="354"/>
                  </a:lnTo>
                  <a:cubicBezTo>
                    <a:pt x="5895" y="389"/>
                    <a:pt x="5887" y="425"/>
                    <a:pt x="5880" y="459"/>
                  </a:cubicBezTo>
                  <a:lnTo>
                    <a:pt x="5880" y="458"/>
                  </a:lnTo>
                  <a:cubicBezTo>
                    <a:pt x="5861" y="563"/>
                    <a:pt x="5835" y="666"/>
                    <a:pt x="5811" y="769"/>
                  </a:cubicBezTo>
                  <a:lnTo>
                    <a:pt x="5811" y="769"/>
                  </a:lnTo>
                  <a:cubicBezTo>
                    <a:pt x="5811" y="769"/>
                    <a:pt x="5811" y="768"/>
                    <a:pt x="5811" y="768"/>
                  </a:cubicBezTo>
                  <a:lnTo>
                    <a:pt x="5811" y="768"/>
                  </a:lnTo>
                  <a:cubicBezTo>
                    <a:pt x="5795" y="842"/>
                    <a:pt x="5782" y="918"/>
                    <a:pt x="5766" y="992"/>
                  </a:cubicBezTo>
                  <a:cubicBezTo>
                    <a:pt x="5760" y="1022"/>
                    <a:pt x="5753" y="1050"/>
                    <a:pt x="5747" y="1079"/>
                  </a:cubicBezTo>
                  <a:cubicBezTo>
                    <a:pt x="5739" y="1153"/>
                    <a:pt x="5731" y="1226"/>
                    <a:pt x="5724" y="1301"/>
                  </a:cubicBezTo>
                  <a:cubicBezTo>
                    <a:pt x="5606" y="2542"/>
                    <a:pt x="5465" y="3796"/>
                    <a:pt x="5357" y="5044"/>
                  </a:cubicBezTo>
                  <a:cubicBezTo>
                    <a:pt x="4248" y="4191"/>
                    <a:pt x="3150" y="3317"/>
                    <a:pt x="2086" y="2414"/>
                  </a:cubicBezTo>
                  <a:cubicBezTo>
                    <a:pt x="2056" y="2394"/>
                    <a:pt x="2029" y="2373"/>
                    <a:pt x="2000" y="2353"/>
                  </a:cubicBezTo>
                  <a:cubicBezTo>
                    <a:pt x="1959" y="2322"/>
                    <a:pt x="1920" y="2292"/>
                    <a:pt x="1880" y="2261"/>
                  </a:cubicBezTo>
                  <a:cubicBezTo>
                    <a:pt x="1814" y="2210"/>
                    <a:pt x="1746" y="2158"/>
                    <a:pt x="1679" y="2108"/>
                  </a:cubicBezTo>
                  <a:lnTo>
                    <a:pt x="1679" y="2108"/>
                  </a:lnTo>
                  <a:cubicBezTo>
                    <a:pt x="1682" y="2111"/>
                    <a:pt x="1686" y="2113"/>
                    <a:pt x="1688" y="2116"/>
                  </a:cubicBezTo>
                  <a:cubicBezTo>
                    <a:pt x="1625" y="2069"/>
                    <a:pt x="1563" y="2023"/>
                    <a:pt x="1499" y="1978"/>
                  </a:cubicBezTo>
                  <a:lnTo>
                    <a:pt x="1499" y="1978"/>
                  </a:lnTo>
                  <a:cubicBezTo>
                    <a:pt x="1502" y="1984"/>
                    <a:pt x="1505" y="1990"/>
                    <a:pt x="1509" y="1996"/>
                  </a:cubicBezTo>
                  <a:lnTo>
                    <a:pt x="1509" y="1996"/>
                  </a:lnTo>
                  <a:cubicBezTo>
                    <a:pt x="1527" y="2029"/>
                    <a:pt x="1544" y="2062"/>
                    <a:pt x="1561" y="2095"/>
                  </a:cubicBezTo>
                  <a:lnTo>
                    <a:pt x="1561" y="2095"/>
                  </a:lnTo>
                  <a:cubicBezTo>
                    <a:pt x="1560" y="2094"/>
                    <a:pt x="1560" y="2093"/>
                    <a:pt x="1560" y="2092"/>
                  </a:cubicBezTo>
                  <a:lnTo>
                    <a:pt x="1560" y="2092"/>
                  </a:lnTo>
                  <a:cubicBezTo>
                    <a:pt x="1597" y="2162"/>
                    <a:pt x="1634" y="2233"/>
                    <a:pt x="1670" y="2302"/>
                  </a:cubicBezTo>
                  <a:cubicBezTo>
                    <a:pt x="1671" y="2305"/>
                    <a:pt x="1672" y="2307"/>
                    <a:pt x="1673" y="2309"/>
                  </a:cubicBezTo>
                  <a:cubicBezTo>
                    <a:pt x="1677" y="2316"/>
                    <a:pt x="1680" y="2323"/>
                    <a:pt x="1683" y="2330"/>
                  </a:cubicBezTo>
                  <a:cubicBezTo>
                    <a:pt x="1687" y="2336"/>
                    <a:pt x="1689" y="2341"/>
                    <a:pt x="1691" y="2347"/>
                  </a:cubicBezTo>
                  <a:cubicBezTo>
                    <a:pt x="1693" y="2349"/>
                    <a:pt x="1694" y="2350"/>
                    <a:pt x="1694" y="2353"/>
                  </a:cubicBezTo>
                  <a:cubicBezTo>
                    <a:pt x="1694" y="2352"/>
                    <a:pt x="1694" y="2352"/>
                    <a:pt x="1694" y="2352"/>
                  </a:cubicBezTo>
                  <a:cubicBezTo>
                    <a:pt x="1693" y="2348"/>
                    <a:pt x="1691" y="2346"/>
                    <a:pt x="1690" y="2342"/>
                  </a:cubicBezTo>
                  <a:lnTo>
                    <a:pt x="1690" y="2342"/>
                  </a:lnTo>
                  <a:cubicBezTo>
                    <a:pt x="1699" y="2362"/>
                    <a:pt x="1709" y="2381"/>
                    <a:pt x="1718" y="2402"/>
                  </a:cubicBezTo>
                  <a:cubicBezTo>
                    <a:pt x="1726" y="2417"/>
                    <a:pt x="1733" y="2432"/>
                    <a:pt x="1739" y="2446"/>
                  </a:cubicBezTo>
                  <a:cubicBezTo>
                    <a:pt x="1778" y="2518"/>
                    <a:pt x="1816" y="2592"/>
                    <a:pt x="1851" y="2665"/>
                  </a:cubicBezTo>
                  <a:cubicBezTo>
                    <a:pt x="1850" y="2661"/>
                    <a:pt x="1848" y="2658"/>
                    <a:pt x="1847" y="2653"/>
                  </a:cubicBezTo>
                  <a:lnTo>
                    <a:pt x="1847" y="2653"/>
                  </a:lnTo>
                  <a:cubicBezTo>
                    <a:pt x="1871" y="2703"/>
                    <a:pt x="1894" y="2751"/>
                    <a:pt x="1914" y="2800"/>
                  </a:cubicBezTo>
                  <a:cubicBezTo>
                    <a:pt x="2063" y="3081"/>
                    <a:pt x="2208" y="3365"/>
                    <a:pt x="2368" y="3639"/>
                  </a:cubicBezTo>
                  <a:cubicBezTo>
                    <a:pt x="2891" y="4531"/>
                    <a:pt x="3436" y="5406"/>
                    <a:pt x="3998" y="6271"/>
                  </a:cubicBezTo>
                  <a:cubicBezTo>
                    <a:pt x="3570" y="6363"/>
                    <a:pt x="3149" y="6471"/>
                    <a:pt x="2717" y="6565"/>
                  </a:cubicBezTo>
                  <a:cubicBezTo>
                    <a:pt x="1927" y="6757"/>
                    <a:pt x="1133" y="6945"/>
                    <a:pt x="348" y="7153"/>
                  </a:cubicBezTo>
                  <a:cubicBezTo>
                    <a:pt x="341" y="7154"/>
                    <a:pt x="336" y="7159"/>
                    <a:pt x="332" y="7162"/>
                  </a:cubicBezTo>
                  <a:cubicBezTo>
                    <a:pt x="327" y="7161"/>
                    <a:pt x="324" y="7160"/>
                    <a:pt x="320" y="7159"/>
                  </a:cubicBezTo>
                  <a:cubicBezTo>
                    <a:pt x="318" y="7160"/>
                    <a:pt x="316" y="7161"/>
                    <a:pt x="314" y="7161"/>
                  </a:cubicBezTo>
                  <a:cubicBezTo>
                    <a:pt x="259" y="7179"/>
                    <a:pt x="204" y="7198"/>
                    <a:pt x="149" y="7217"/>
                  </a:cubicBezTo>
                  <a:cubicBezTo>
                    <a:pt x="100" y="7235"/>
                    <a:pt x="51" y="7252"/>
                    <a:pt x="0" y="7270"/>
                  </a:cubicBezTo>
                  <a:cubicBezTo>
                    <a:pt x="697" y="7446"/>
                    <a:pt x="1383" y="7649"/>
                    <a:pt x="2093" y="7773"/>
                  </a:cubicBezTo>
                  <a:cubicBezTo>
                    <a:pt x="2469" y="7848"/>
                    <a:pt x="2827" y="7993"/>
                    <a:pt x="3198" y="8096"/>
                  </a:cubicBezTo>
                  <a:cubicBezTo>
                    <a:pt x="3436" y="8163"/>
                    <a:pt x="3679" y="8207"/>
                    <a:pt x="3920" y="8260"/>
                  </a:cubicBezTo>
                  <a:cubicBezTo>
                    <a:pt x="3809" y="8438"/>
                    <a:pt x="3695" y="8615"/>
                    <a:pt x="3585" y="8795"/>
                  </a:cubicBezTo>
                  <a:cubicBezTo>
                    <a:pt x="3013" y="9653"/>
                    <a:pt x="2460" y="10537"/>
                    <a:pt x="1853" y="11375"/>
                  </a:cubicBezTo>
                  <a:cubicBezTo>
                    <a:pt x="1835" y="11404"/>
                    <a:pt x="1818" y="11433"/>
                    <a:pt x="1801" y="11462"/>
                  </a:cubicBezTo>
                  <a:cubicBezTo>
                    <a:pt x="1800" y="11464"/>
                    <a:pt x="1800" y="11464"/>
                    <a:pt x="1798" y="11466"/>
                  </a:cubicBezTo>
                  <a:cubicBezTo>
                    <a:pt x="1797" y="11468"/>
                    <a:pt x="1794" y="11472"/>
                    <a:pt x="1793" y="11474"/>
                  </a:cubicBezTo>
                  <a:cubicBezTo>
                    <a:pt x="1792" y="11475"/>
                    <a:pt x="1791" y="11478"/>
                    <a:pt x="1790" y="11480"/>
                  </a:cubicBezTo>
                  <a:cubicBezTo>
                    <a:pt x="1789" y="11482"/>
                    <a:pt x="1789" y="11482"/>
                    <a:pt x="1787" y="11484"/>
                  </a:cubicBezTo>
                  <a:lnTo>
                    <a:pt x="1786" y="11484"/>
                  </a:lnTo>
                  <a:cubicBezTo>
                    <a:pt x="1786" y="11486"/>
                    <a:pt x="1786" y="11486"/>
                    <a:pt x="1786" y="11486"/>
                  </a:cubicBezTo>
                  <a:cubicBezTo>
                    <a:pt x="1785" y="11487"/>
                    <a:pt x="1785" y="11488"/>
                    <a:pt x="1784" y="11489"/>
                  </a:cubicBezTo>
                  <a:cubicBezTo>
                    <a:pt x="1785" y="11488"/>
                    <a:pt x="1785" y="11488"/>
                    <a:pt x="1785" y="11488"/>
                  </a:cubicBezTo>
                  <a:lnTo>
                    <a:pt x="1785" y="11488"/>
                  </a:lnTo>
                  <a:cubicBezTo>
                    <a:pt x="1762" y="11527"/>
                    <a:pt x="1737" y="11567"/>
                    <a:pt x="1711" y="11606"/>
                  </a:cubicBezTo>
                  <a:cubicBezTo>
                    <a:pt x="1703" y="11618"/>
                    <a:pt x="1695" y="11631"/>
                    <a:pt x="1687" y="11643"/>
                  </a:cubicBezTo>
                  <a:cubicBezTo>
                    <a:pt x="1654" y="11695"/>
                    <a:pt x="1621" y="11745"/>
                    <a:pt x="1587" y="11798"/>
                  </a:cubicBezTo>
                  <a:lnTo>
                    <a:pt x="1587" y="11797"/>
                  </a:lnTo>
                  <a:cubicBezTo>
                    <a:pt x="1563" y="11834"/>
                    <a:pt x="1542" y="11872"/>
                    <a:pt x="1516" y="11909"/>
                  </a:cubicBezTo>
                  <a:cubicBezTo>
                    <a:pt x="1503" y="11929"/>
                    <a:pt x="1489" y="11951"/>
                    <a:pt x="1474" y="11973"/>
                  </a:cubicBezTo>
                  <a:cubicBezTo>
                    <a:pt x="1989" y="11695"/>
                    <a:pt x="2491" y="11395"/>
                    <a:pt x="2993" y="11096"/>
                  </a:cubicBezTo>
                  <a:cubicBezTo>
                    <a:pt x="3865" y="10618"/>
                    <a:pt x="4779" y="10220"/>
                    <a:pt x="5690" y="9823"/>
                  </a:cubicBezTo>
                  <a:cubicBezTo>
                    <a:pt x="5775" y="10100"/>
                    <a:pt x="5851" y="10379"/>
                    <a:pt x="5937" y="10661"/>
                  </a:cubicBezTo>
                  <a:cubicBezTo>
                    <a:pt x="6205" y="11396"/>
                    <a:pt x="6454" y="12137"/>
                    <a:pt x="6723" y="12871"/>
                  </a:cubicBezTo>
                  <a:cubicBezTo>
                    <a:pt x="6838" y="13141"/>
                    <a:pt x="6972" y="13403"/>
                    <a:pt x="7082" y="13675"/>
                  </a:cubicBezTo>
                  <a:cubicBezTo>
                    <a:pt x="7087" y="13685"/>
                    <a:pt x="7093" y="13695"/>
                    <a:pt x="7099" y="13705"/>
                  </a:cubicBezTo>
                  <a:cubicBezTo>
                    <a:pt x="7149" y="13790"/>
                    <a:pt x="7194" y="13877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7"/>
                    <a:pt x="7241" y="13967"/>
                  </a:cubicBezTo>
                  <a:cubicBezTo>
                    <a:pt x="7241" y="13967"/>
                    <a:pt x="7241" y="13967"/>
                    <a:pt x="7241" y="13967"/>
                  </a:cubicBezTo>
                  <a:lnTo>
                    <a:pt x="7241" y="13967"/>
                  </a:lnTo>
                  <a:cubicBezTo>
                    <a:pt x="7242" y="13969"/>
                    <a:pt x="7243" y="13971"/>
                    <a:pt x="7244" y="13973"/>
                  </a:cubicBezTo>
                  <a:cubicBezTo>
                    <a:pt x="7285" y="14052"/>
                    <a:pt x="7329" y="14130"/>
                    <a:pt x="7365" y="14211"/>
                  </a:cubicBezTo>
                  <a:cubicBezTo>
                    <a:pt x="7366" y="14191"/>
                    <a:pt x="7368" y="14170"/>
                    <a:pt x="7368" y="14150"/>
                  </a:cubicBezTo>
                  <a:cubicBezTo>
                    <a:pt x="7368" y="14148"/>
                    <a:pt x="7368" y="14145"/>
                    <a:pt x="7368" y="14143"/>
                  </a:cubicBezTo>
                  <a:cubicBezTo>
                    <a:pt x="7368" y="14136"/>
                    <a:pt x="7368" y="14129"/>
                    <a:pt x="7368" y="14122"/>
                  </a:cubicBezTo>
                  <a:cubicBezTo>
                    <a:pt x="7369" y="13999"/>
                    <a:pt x="7368" y="13875"/>
                    <a:pt x="7363" y="13752"/>
                  </a:cubicBezTo>
                  <a:cubicBezTo>
                    <a:pt x="7356" y="13611"/>
                    <a:pt x="7362" y="13472"/>
                    <a:pt x="7368" y="13331"/>
                  </a:cubicBezTo>
                  <a:cubicBezTo>
                    <a:pt x="7368" y="13336"/>
                    <a:pt x="7368" y="13339"/>
                    <a:pt x="7368" y="13344"/>
                  </a:cubicBezTo>
                  <a:cubicBezTo>
                    <a:pt x="7369" y="13292"/>
                    <a:pt x="7369" y="13241"/>
                    <a:pt x="7370" y="13189"/>
                  </a:cubicBezTo>
                  <a:cubicBezTo>
                    <a:pt x="7345" y="12622"/>
                    <a:pt x="7357" y="12053"/>
                    <a:pt x="7393" y="11483"/>
                  </a:cubicBezTo>
                  <a:cubicBezTo>
                    <a:pt x="7387" y="10684"/>
                    <a:pt x="7357" y="9886"/>
                    <a:pt x="7369" y="9088"/>
                  </a:cubicBezTo>
                  <a:lnTo>
                    <a:pt x="7369" y="9088"/>
                  </a:lnTo>
                  <a:cubicBezTo>
                    <a:pt x="7537" y="9251"/>
                    <a:pt x="7704" y="9419"/>
                    <a:pt x="7874" y="9582"/>
                  </a:cubicBezTo>
                  <a:cubicBezTo>
                    <a:pt x="8495" y="10166"/>
                    <a:pt x="9090" y="10773"/>
                    <a:pt x="9728" y="11340"/>
                  </a:cubicBezTo>
                  <a:cubicBezTo>
                    <a:pt x="9884" y="11472"/>
                    <a:pt x="10033" y="11625"/>
                    <a:pt x="10184" y="11776"/>
                  </a:cubicBezTo>
                  <a:cubicBezTo>
                    <a:pt x="10225" y="11809"/>
                    <a:pt x="10266" y="11842"/>
                    <a:pt x="10307" y="11876"/>
                  </a:cubicBezTo>
                  <a:cubicBezTo>
                    <a:pt x="10355" y="11916"/>
                    <a:pt x="10402" y="11957"/>
                    <a:pt x="10450" y="11996"/>
                  </a:cubicBezTo>
                  <a:cubicBezTo>
                    <a:pt x="10498" y="12034"/>
                    <a:pt x="10548" y="12076"/>
                    <a:pt x="10596" y="12116"/>
                  </a:cubicBezTo>
                  <a:cubicBezTo>
                    <a:pt x="10597" y="12116"/>
                    <a:pt x="10597" y="12116"/>
                    <a:pt x="10597" y="12117"/>
                  </a:cubicBezTo>
                  <a:cubicBezTo>
                    <a:pt x="10598" y="12118"/>
                    <a:pt x="10600" y="12119"/>
                    <a:pt x="10602" y="12120"/>
                  </a:cubicBezTo>
                  <a:cubicBezTo>
                    <a:pt x="10606" y="12124"/>
                    <a:pt x="10609" y="12126"/>
                    <a:pt x="10612" y="12128"/>
                  </a:cubicBezTo>
                  <a:cubicBezTo>
                    <a:pt x="10613" y="12128"/>
                    <a:pt x="10613" y="12128"/>
                    <a:pt x="10614" y="12129"/>
                  </a:cubicBezTo>
                  <a:cubicBezTo>
                    <a:pt x="10615" y="12131"/>
                    <a:pt x="10616" y="12131"/>
                    <a:pt x="10616" y="12132"/>
                  </a:cubicBezTo>
                  <a:cubicBezTo>
                    <a:pt x="10688" y="12188"/>
                    <a:pt x="10758" y="12244"/>
                    <a:pt x="10829" y="12297"/>
                  </a:cubicBezTo>
                  <a:cubicBezTo>
                    <a:pt x="10829" y="12297"/>
                    <a:pt x="10829" y="12296"/>
                    <a:pt x="10830" y="12296"/>
                  </a:cubicBezTo>
                  <a:cubicBezTo>
                    <a:pt x="10856" y="12317"/>
                    <a:pt x="10883" y="1233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10" y="12359"/>
                  </a:cubicBezTo>
                  <a:lnTo>
                    <a:pt x="10910" y="12359"/>
                  </a:lnTo>
                  <a:cubicBezTo>
                    <a:pt x="10912" y="12360"/>
                    <a:pt x="10913" y="12361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6" y="12363"/>
                    <a:pt x="10916" y="12363"/>
                  </a:cubicBezTo>
                  <a:lnTo>
                    <a:pt x="10916" y="12363"/>
                  </a:lnTo>
                  <a:cubicBezTo>
                    <a:pt x="10916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6" y="12363"/>
                    <a:pt x="10917" y="12363"/>
                    <a:pt x="10917" y="12364"/>
                  </a:cubicBezTo>
                  <a:cubicBezTo>
                    <a:pt x="10919" y="12365"/>
                    <a:pt x="10922" y="12366"/>
                    <a:pt x="10923" y="12367"/>
                  </a:cubicBezTo>
                  <a:cubicBezTo>
                    <a:pt x="10924" y="12368"/>
                    <a:pt x="10925" y="12370"/>
                    <a:pt x="10925" y="12370"/>
                  </a:cubicBezTo>
                  <a:cubicBezTo>
                    <a:pt x="10963" y="12398"/>
                    <a:pt x="11002" y="12427"/>
                    <a:pt x="11040" y="12455"/>
                  </a:cubicBezTo>
                  <a:cubicBezTo>
                    <a:pt x="11038" y="12452"/>
                    <a:pt x="11035" y="12448"/>
                    <a:pt x="11032" y="12444"/>
                  </a:cubicBezTo>
                  <a:cubicBezTo>
                    <a:pt x="11024" y="12435"/>
                    <a:pt x="11021" y="12422"/>
                    <a:pt x="11016" y="12411"/>
                  </a:cubicBezTo>
                  <a:cubicBezTo>
                    <a:pt x="11007" y="12392"/>
                    <a:pt x="11000" y="12373"/>
                    <a:pt x="10991" y="12355"/>
                  </a:cubicBezTo>
                  <a:cubicBezTo>
                    <a:pt x="10991" y="12352"/>
                    <a:pt x="10990" y="12351"/>
                    <a:pt x="10990" y="12349"/>
                  </a:cubicBezTo>
                  <a:cubicBezTo>
                    <a:pt x="10975" y="12323"/>
                    <a:pt x="10962" y="12294"/>
                    <a:pt x="10950" y="12265"/>
                  </a:cubicBezTo>
                  <a:cubicBezTo>
                    <a:pt x="10936" y="12228"/>
                    <a:pt x="10924" y="12190"/>
                    <a:pt x="10910" y="12153"/>
                  </a:cubicBezTo>
                  <a:cubicBezTo>
                    <a:pt x="10909" y="12152"/>
                    <a:pt x="10908" y="12150"/>
                    <a:pt x="10908" y="12149"/>
                  </a:cubicBezTo>
                  <a:cubicBezTo>
                    <a:pt x="10908" y="12148"/>
                    <a:pt x="10908" y="12148"/>
                    <a:pt x="10908" y="12148"/>
                  </a:cubicBezTo>
                  <a:cubicBezTo>
                    <a:pt x="10899" y="12124"/>
                    <a:pt x="10889" y="12101"/>
                    <a:pt x="10880" y="12077"/>
                  </a:cubicBezTo>
                  <a:cubicBezTo>
                    <a:pt x="10880" y="12077"/>
                    <a:pt x="10879" y="12077"/>
                    <a:pt x="10878" y="12076"/>
                  </a:cubicBezTo>
                  <a:cubicBezTo>
                    <a:pt x="10877" y="12072"/>
                    <a:pt x="10877" y="12069"/>
                    <a:pt x="10876" y="12064"/>
                  </a:cubicBezTo>
                  <a:cubicBezTo>
                    <a:pt x="10865" y="12036"/>
                    <a:pt x="10855" y="12007"/>
                    <a:pt x="10844" y="11980"/>
                  </a:cubicBezTo>
                  <a:lnTo>
                    <a:pt x="10844" y="11980"/>
                  </a:lnTo>
                  <a:cubicBezTo>
                    <a:pt x="10846" y="11983"/>
                    <a:pt x="10847" y="11988"/>
                    <a:pt x="10849" y="11991"/>
                  </a:cubicBezTo>
                  <a:cubicBezTo>
                    <a:pt x="10829" y="11942"/>
                    <a:pt x="10808" y="11894"/>
                    <a:pt x="10788" y="11845"/>
                  </a:cubicBezTo>
                  <a:cubicBezTo>
                    <a:pt x="10759" y="11784"/>
                    <a:pt x="10731" y="11723"/>
                    <a:pt x="10703" y="11663"/>
                  </a:cubicBezTo>
                  <a:cubicBezTo>
                    <a:pt x="10673" y="11597"/>
                    <a:pt x="10646" y="11530"/>
                    <a:pt x="10617" y="11462"/>
                  </a:cubicBezTo>
                  <a:cubicBezTo>
                    <a:pt x="10616" y="11460"/>
                    <a:pt x="10615" y="11458"/>
                    <a:pt x="10614" y="11456"/>
                  </a:cubicBezTo>
                  <a:cubicBezTo>
                    <a:pt x="10586" y="11394"/>
                    <a:pt x="10559" y="11332"/>
                    <a:pt x="10532" y="11271"/>
                  </a:cubicBezTo>
                  <a:cubicBezTo>
                    <a:pt x="10310" y="10836"/>
                    <a:pt x="10066" y="10405"/>
                    <a:pt x="10043" y="10291"/>
                  </a:cubicBezTo>
                  <a:cubicBezTo>
                    <a:pt x="9659" y="9479"/>
                    <a:pt x="9341" y="8638"/>
                    <a:pt x="8958" y="7828"/>
                  </a:cubicBezTo>
                  <a:cubicBezTo>
                    <a:pt x="9380" y="7693"/>
                    <a:pt x="9805" y="7571"/>
                    <a:pt x="10237" y="7469"/>
                  </a:cubicBezTo>
                  <a:cubicBezTo>
                    <a:pt x="10908" y="7307"/>
                    <a:pt x="11555" y="7065"/>
                    <a:pt x="12238" y="6944"/>
                  </a:cubicBezTo>
                  <a:cubicBezTo>
                    <a:pt x="12498" y="6873"/>
                    <a:pt x="12753" y="6782"/>
                    <a:pt x="13011" y="6702"/>
                  </a:cubicBezTo>
                  <a:cubicBezTo>
                    <a:pt x="13064" y="6682"/>
                    <a:pt x="13118" y="6660"/>
                    <a:pt x="13171" y="6638"/>
                  </a:cubicBezTo>
                  <a:cubicBezTo>
                    <a:pt x="13240" y="6610"/>
                    <a:pt x="13311" y="6581"/>
                    <a:pt x="13381" y="6554"/>
                  </a:cubicBezTo>
                  <a:cubicBezTo>
                    <a:pt x="13382" y="6553"/>
                    <a:pt x="13385" y="6553"/>
                    <a:pt x="13386" y="6553"/>
                  </a:cubicBezTo>
                  <a:cubicBezTo>
                    <a:pt x="13386" y="6553"/>
                    <a:pt x="13386" y="6552"/>
                    <a:pt x="13387" y="6552"/>
                  </a:cubicBezTo>
                  <a:lnTo>
                    <a:pt x="13389" y="6552"/>
                  </a:lnTo>
                  <a:cubicBezTo>
                    <a:pt x="13389" y="6550"/>
                    <a:pt x="13390" y="6550"/>
                    <a:pt x="13390" y="6550"/>
                  </a:cubicBezTo>
                  <a:cubicBezTo>
                    <a:pt x="13391" y="6550"/>
                    <a:pt x="13391" y="6549"/>
                    <a:pt x="13391" y="6549"/>
                  </a:cubicBezTo>
                  <a:lnTo>
                    <a:pt x="13393" y="6549"/>
                  </a:lnTo>
                  <a:cubicBezTo>
                    <a:pt x="13394" y="6549"/>
                    <a:pt x="13395" y="6549"/>
                    <a:pt x="13396" y="6548"/>
                  </a:cubicBezTo>
                  <a:cubicBezTo>
                    <a:pt x="13469" y="6518"/>
                    <a:pt x="13541" y="6490"/>
                    <a:pt x="13616" y="6462"/>
                  </a:cubicBezTo>
                  <a:cubicBezTo>
                    <a:pt x="13654" y="6449"/>
                    <a:pt x="13694" y="6435"/>
                    <a:pt x="13733" y="6421"/>
                  </a:cubicBezTo>
                  <a:cubicBezTo>
                    <a:pt x="13732" y="6421"/>
                    <a:pt x="13732" y="6420"/>
                    <a:pt x="13732" y="6420"/>
                  </a:cubicBezTo>
                  <a:cubicBezTo>
                    <a:pt x="13709" y="6417"/>
                    <a:pt x="13688" y="6414"/>
                    <a:pt x="13666" y="6412"/>
                  </a:cubicBezTo>
                  <a:cubicBezTo>
                    <a:pt x="13608" y="6405"/>
                    <a:pt x="13551" y="6401"/>
                    <a:pt x="13495" y="6390"/>
                  </a:cubicBezTo>
                  <a:cubicBezTo>
                    <a:pt x="13426" y="6378"/>
                    <a:pt x="13357" y="6366"/>
                    <a:pt x="13287" y="6357"/>
                  </a:cubicBezTo>
                  <a:cubicBezTo>
                    <a:pt x="13292" y="6357"/>
                    <a:pt x="13295" y="6358"/>
                    <a:pt x="13300" y="6358"/>
                  </a:cubicBezTo>
                  <a:cubicBezTo>
                    <a:pt x="13240" y="6350"/>
                    <a:pt x="13181" y="6342"/>
                    <a:pt x="13122" y="6333"/>
                  </a:cubicBezTo>
                  <a:cubicBezTo>
                    <a:pt x="13071" y="6325"/>
                    <a:pt x="13021" y="6316"/>
                    <a:pt x="12971" y="6308"/>
                  </a:cubicBezTo>
                  <a:cubicBezTo>
                    <a:pt x="12957" y="6307"/>
                    <a:pt x="12943" y="6306"/>
                    <a:pt x="12929" y="6305"/>
                  </a:cubicBezTo>
                  <a:cubicBezTo>
                    <a:pt x="11554" y="6214"/>
                    <a:pt x="10175" y="6208"/>
                    <a:pt x="8799" y="6143"/>
                  </a:cubicBezTo>
                  <a:cubicBezTo>
                    <a:pt x="8845" y="5944"/>
                    <a:pt x="8880" y="5763"/>
                    <a:pt x="8916" y="5689"/>
                  </a:cubicBezTo>
                  <a:cubicBezTo>
                    <a:pt x="9149" y="4988"/>
                    <a:pt x="9476" y="4313"/>
                    <a:pt x="9747" y="3624"/>
                  </a:cubicBezTo>
                  <a:cubicBezTo>
                    <a:pt x="9944" y="3171"/>
                    <a:pt x="10157" y="2724"/>
                    <a:pt x="10369" y="2277"/>
                  </a:cubicBezTo>
                  <a:cubicBezTo>
                    <a:pt x="10383" y="2241"/>
                    <a:pt x="10398" y="2205"/>
                    <a:pt x="10409" y="2167"/>
                  </a:cubicBezTo>
                  <a:cubicBezTo>
                    <a:pt x="10424" y="2124"/>
                    <a:pt x="10438" y="2078"/>
                    <a:pt x="10453" y="2034"/>
                  </a:cubicBezTo>
                  <a:cubicBezTo>
                    <a:pt x="10479" y="1955"/>
                    <a:pt x="10509" y="1877"/>
                    <a:pt x="10534" y="1798"/>
                  </a:cubicBezTo>
                  <a:lnTo>
                    <a:pt x="10534" y="1798"/>
                  </a:lnTo>
                  <a:cubicBezTo>
                    <a:pt x="10533" y="1802"/>
                    <a:pt x="10532" y="1805"/>
                    <a:pt x="10530" y="1808"/>
                  </a:cubicBezTo>
                  <a:cubicBezTo>
                    <a:pt x="10553" y="1735"/>
                    <a:pt x="10581" y="1664"/>
                    <a:pt x="10606" y="1591"/>
                  </a:cubicBezTo>
                  <a:cubicBezTo>
                    <a:pt x="10617" y="1557"/>
                    <a:pt x="10625" y="1521"/>
                    <a:pt x="10633" y="1486"/>
                  </a:cubicBezTo>
                  <a:cubicBezTo>
                    <a:pt x="10644" y="1444"/>
                    <a:pt x="10655" y="1402"/>
                    <a:pt x="10667" y="1361"/>
                  </a:cubicBezTo>
                  <a:lnTo>
                    <a:pt x="10665" y="1361"/>
                  </a:lnTo>
                  <a:cubicBezTo>
                    <a:pt x="10665" y="1361"/>
                    <a:pt x="10667" y="1360"/>
                    <a:pt x="10667" y="1359"/>
                  </a:cubicBezTo>
                  <a:cubicBezTo>
                    <a:pt x="10667" y="1359"/>
                    <a:pt x="10667" y="1358"/>
                    <a:pt x="10668" y="1357"/>
                  </a:cubicBezTo>
                  <a:cubicBezTo>
                    <a:pt x="10668" y="1354"/>
                    <a:pt x="10668" y="1352"/>
                    <a:pt x="10669" y="1350"/>
                  </a:cubicBezTo>
                  <a:cubicBezTo>
                    <a:pt x="10670" y="1346"/>
                    <a:pt x="10671" y="1342"/>
                    <a:pt x="10672" y="1337"/>
                  </a:cubicBezTo>
                  <a:cubicBezTo>
                    <a:pt x="10672" y="1337"/>
                    <a:pt x="10673" y="1337"/>
                    <a:pt x="10672" y="1336"/>
                  </a:cubicBezTo>
                  <a:cubicBezTo>
                    <a:pt x="10673" y="1333"/>
                    <a:pt x="10673" y="1330"/>
                    <a:pt x="10676" y="1328"/>
                  </a:cubicBezTo>
                  <a:lnTo>
                    <a:pt x="10676" y="1327"/>
                  </a:lnTo>
                  <a:cubicBezTo>
                    <a:pt x="10683" y="1300"/>
                    <a:pt x="10691" y="1272"/>
                    <a:pt x="10697" y="1243"/>
                  </a:cubicBezTo>
                  <a:lnTo>
                    <a:pt x="10696" y="1243"/>
                  </a:lnTo>
                  <a:cubicBezTo>
                    <a:pt x="10672" y="1270"/>
                    <a:pt x="10648" y="1296"/>
                    <a:pt x="10626" y="1322"/>
                  </a:cubicBezTo>
                  <a:cubicBezTo>
                    <a:pt x="10535" y="1431"/>
                    <a:pt x="10442" y="1540"/>
                    <a:pt x="10343" y="1643"/>
                  </a:cubicBezTo>
                  <a:cubicBezTo>
                    <a:pt x="10345" y="1640"/>
                    <a:pt x="10346" y="1639"/>
                    <a:pt x="10349" y="1637"/>
                  </a:cubicBezTo>
                  <a:lnTo>
                    <a:pt x="10349" y="1637"/>
                  </a:lnTo>
                  <a:cubicBezTo>
                    <a:pt x="10315" y="1672"/>
                    <a:pt x="10283" y="1708"/>
                    <a:pt x="10251" y="1743"/>
                  </a:cubicBezTo>
                  <a:cubicBezTo>
                    <a:pt x="10176" y="1831"/>
                    <a:pt x="10099" y="1917"/>
                    <a:pt x="10020" y="2002"/>
                  </a:cubicBezTo>
                  <a:cubicBezTo>
                    <a:pt x="9821" y="2245"/>
                    <a:pt x="9618" y="2485"/>
                    <a:pt x="9400" y="2720"/>
                  </a:cubicBezTo>
                  <a:cubicBezTo>
                    <a:pt x="8689" y="3422"/>
                    <a:pt x="8008" y="4151"/>
                    <a:pt x="7313" y="4866"/>
                  </a:cubicBezTo>
                  <a:cubicBezTo>
                    <a:pt x="6985" y="3345"/>
                    <a:pt x="6478" y="1871"/>
                    <a:pt x="6095" y="364"/>
                  </a:cubicBezTo>
                  <a:cubicBezTo>
                    <a:pt x="6093" y="360"/>
                    <a:pt x="6091" y="356"/>
                    <a:pt x="6090" y="353"/>
                  </a:cubicBezTo>
                  <a:cubicBezTo>
                    <a:pt x="6087" y="344"/>
                    <a:pt x="6085" y="334"/>
                    <a:pt x="6081" y="326"/>
                  </a:cubicBezTo>
                  <a:cubicBezTo>
                    <a:pt x="6059" y="265"/>
                    <a:pt x="6040" y="204"/>
                    <a:pt x="6022" y="141"/>
                  </a:cubicBezTo>
                  <a:cubicBezTo>
                    <a:pt x="6011" y="105"/>
                    <a:pt x="6001" y="67"/>
                    <a:pt x="5991" y="29"/>
                  </a:cubicBezTo>
                  <a:cubicBezTo>
                    <a:pt x="5990" y="26"/>
                    <a:pt x="5989" y="21"/>
                    <a:pt x="5987" y="17"/>
                  </a:cubicBezTo>
                  <a:cubicBezTo>
                    <a:pt x="5985" y="12"/>
                    <a:pt x="5983" y="6"/>
                    <a:pt x="5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0"/>
            <p:cNvSpPr/>
            <p:nvPr/>
          </p:nvSpPr>
          <p:spPr>
            <a:xfrm>
              <a:off x="2013833" y="5564174"/>
              <a:ext cx="385" cy="85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5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40"/>
          <p:cNvGrpSpPr/>
          <p:nvPr/>
        </p:nvGrpSpPr>
        <p:grpSpPr>
          <a:xfrm>
            <a:off x="937732" y="118198"/>
            <a:ext cx="1767840" cy="1828808"/>
            <a:chOff x="1646611" y="3615301"/>
            <a:chExt cx="1971716" cy="2035401"/>
          </a:xfrm>
        </p:grpSpPr>
        <p:sp>
          <p:nvSpPr>
            <p:cNvPr id="1570" name="Google Shape;1570;p40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0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0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0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0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0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0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0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0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0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0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0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0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0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0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0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0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0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0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0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0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0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0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0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0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0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0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0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0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0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0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0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0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0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0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0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0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0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0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0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0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0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0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0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0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0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0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0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0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0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0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0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0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0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0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0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0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0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0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0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0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0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0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0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0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0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0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0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0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0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0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0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0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0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0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0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0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0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0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0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0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0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0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0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0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0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0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0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0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0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0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0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0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0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0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0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0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0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0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0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0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0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0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0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0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0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0"/>
            <p:cNvSpPr/>
            <p:nvPr/>
          </p:nvSpPr>
          <p:spPr>
            <a:xfrm>
              <a:off x="3037055" y="5271217"/>
              <a:ext cx="268897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0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0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0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0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0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0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0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0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0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0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0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0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0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0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0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0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0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0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0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0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0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0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0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0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0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0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0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0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0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0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0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0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0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0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0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0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0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0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0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0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0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0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0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0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0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0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0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0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0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0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732;p40"/>
          <p:cNvGrpSpPr/>
          <p:nvPr/>
        </p:nvGrpSpPr>
        <p:grpSpPr>
          <a:xfrm>
            <a:off x="2984662" y="752609"/>
            <a:ext cx="109440" cy="96100"/>
            <a:chOff x="1735787" y="5200584"/>
            <a:chExt cx="109440" cy="96100"/>
          </a:xfrm>
        </p:grpSpPr>
        <p:sp>
          <p:nvSpPr>
            <p:cNvPr id="1733" name="Google Shape;1733;p40"/>
            <p:cNvSpPr/>
            <p:nvPr/>
          </p:nvSpPr>
          <p:spPr>
            <a:xfrm>
              <a:off x="1741259" y="5206353"/>
              <a:ext cx="98539" cy="84734"/>
            </a:xfrm>
            <a:custGeom>
              <a:avLst/>
              <a:gdLst/>
              <a:ahLst/>
              <a:cxnLst/>
              <a:rect l="l" t="t" r="r" b="b"/>
              <a:pathLst>
                <a:path w="2305" h="1983" extrusionOk="0">
                  <a:moveTo>
                    <a:pt x="1222" y="1"/>
                  </a:moveTo>
                  <a:cubicBezTo>
                    <a:pt x="1083" y="1"/>
                    <a:pt x="943" y="66"/>
                    <a:pt x="826" y="132"/>
                  </a:cubicBezTo>
                  <a:cubicBezTo>
                    <a:pt x="0" y="585"/>
                    <a:pt x="269" y="1982"/>
                    <a:pt x="1246" y="1982"/>
                  </a:cubicBezTo>
                  <a:cubicBezTo>
                    <a:pt x="1710" y="1972"/>
                    <a:pt x="2069" y="1527"/>
                    <a:pt x="2186" y="1112"/>
                  </a:cubicBezTo>
                  <a:cubicBezTo>
                    <a:pt x="2304" y="721"/>
                    <a:pt x="2062" y="319"/>
                    <a:pt x="1705" y="161"/>
                  </a:cubicBezTo>
                  <a:cubicBezTo>
                    <a:pt x="1684" y="143"/>
                    <a:pt x="1657" y="132"/>
                    <a:pt x="1630" y="121"/>
                  </a:cubicBezTo>
                  <a:cubicBezTo>
                    <a:pt x="1629" y="120"/>
                    <a:pt x="1628" y="120"/>
                    <a:pt x="1626" y="119"/>
                  </a:cubicBezTo>
                  <a:cubicBezTo>
                    <a:pt x="1590" y="101"/>
                    <a:pt x="1553" y="84"/>
                    <a:pt x="1515" y="69"/>
                  </a:cubicBezTo>
                  <a:cubicBezTo>
                    <a:pt x="1490" y="61"/>
                    <a:pt x="1466" y="51"/>
                    <a:pt x="1441" y="44"/>
                  </a:cubicBezTo>
                  <a:cubicBezTo>
                    <a:pt x="1425" y="39"/>
                    <a:pt x="1410" y="33"/>
                    <a:pt x="1394" y="29"/>
                  </a:cubicBezTo>
                  <a:cubicBezTo>
                    <a:pt x="1381" y="26"/>
                    <a:pt x="1368" y="23"/>
                    <a:pt x="1355" y="23"/>
                  </a:cubicBezTo>
                  <a:cubicBezTo>
                    <a:pt x="1311" y="8"/>
                    <a:pt x="1266" y="1"/>
                    <a:pt x="1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0"/>
            <p:cNvSpPr/>
            <p:nvPr/>
          </p:nvSpPr>
          <p:spPr>
            <a:xfrm>
              <a:off x="1762036" y="5259723"/>
              <a:ext cx="64253" cy="31834"/>
            </a:xfrm>
            <a:custGeom>
              <a:avLst/>
              <a:gdLst/>
              <a:ahLst/>
              <a:cxnLst/>
              <a:rect l="l" t="t" r="r" b="b"/>
              <a:pathLst>
                <a:path w="1503" h="745" extrusionOk="0">
                  <a:moveTo>
                    <a:pt x="736" y="0"/>
                  </a:moveTo>
                  <a:cubicBezTo>
                    <a:pt x="579" y="0"/>
                    <a:pt x="425" y="39"/>
                    <a:pt x="295" y="127"/>
                  </a:cubicBezTo>
                  <a:cubicBezTo>
                    <a:pt x="186" y="214"/>
                    <a:pt x="0" y="346"/>
                    <a:pt x="22" y="500"/>
                  </a:cubicBezTo>
                  <a:cubicBezTo>
                    <a:pt x="32" y="527"/>
                    <a:pt x="56" y="538"/>
                    <a:pt x="80" y="538"/>
                  </a:cubicBezTo>
                  <a:cubicBezTo>
                    <a:pt x="90" y="569"/>
                    <a:pt x="114" y="595"/>
                    <a:pt x="145" y="595"/>
                  </a:cubicBezTo>
                  <a:cubicBezTo>
                    <a:pt x="154" y="595"/>
                    <a:pt x="165" y="593"/>
                    <a:pt x="175" y="587"/>
                  </a:cubicBezTo>
                  <a:cubicBezTo>
                    <a:pt x="221" y="631"/>
                    <a:pt x="283" y="648"/>
                    <a:pt x="340" y="668"/>
                  </a:cubicBezTo>
                  <a:cubicBezTo>
                    <a:pt x="366" y="676"/>
                    <a:pt x="396" y="692"/>
                    <a:pt x="424" y="692"/>
                  </a:cubicBezTo>
                  <a:cubicBezTo>
                    <a:pt x="428" y="692"/>
                    <a:pt x="432" y="692"/>
                    <a:pt x="436" y="691"/>
                  </a:cubicBezTo>
                  <a:cubicBezTo>
                    <a:pt x="533" y="725"/>
                    <a:pt x="648" y="730"/>
                    <a:pt x="745" y="743"/>
                  </a:cubicBezTo>
                  <a:cubicBezTo>
                    <a:pt x="753" y="743"/>
                    <a:pt x="762" y="743"/>
                    <a:pt x="770" y="743"/>
                  </a:cubicBezTo>
                  <a:cubicBezTo>
                    <a:pt x="832" y="743"/>
                    <a:pt x="894" y="729"/>
                    <a:pt x="953" y="706"/>
                  </a:cubicBezTo>
                  <a:cubicBezTo>
                    <a:pt x="955" y="711"/>
                    <a:pt x="957" y="715"/>
                    <a:pt x="961" y="720"/>
                  </a:cubicBezTo>
                  <a:cubicBezTo>
                    <a:pt x="974" y="737"/>
                    <a:pt x="993" y="744"/>
                    <a:pt x="1012" y="744"/>
                  </a:cubicBezTo>
                  <a:cubicBezTo>
                    <a:pt x="1024" y="744"/>
                    <a:pt x="1036" y="741"/>
                    <a:pt x="1047" y="736"/>
                  </a:cubicBezTo>
                  <a:cubicBezTo>
                    <a:pt x="1188" y="645"/>
                    <a:pt x="1331" y="555"/>
                    <a:pt x="1454" y="441"/>
                  </a:cubicBezTo>
                  <a:cubicBezTo>
                    <a:pt x="1462" y="434"/>
                    <a:pt x="1467" y="426"/>
                    <a:pt x="1472" y="418"/>
                  </a:cubicBezTo>
                  <a:cubicBezTo>
                    <a:pt x="1496" y="392"/>
                    <a:pt x="1503" y="347"/>
                    <a:pt x="1464" y="321"/>
                  </a:cubicBezTo>
                  <a:cubicBezTo>
                    <a:pt x="1367" y="211"/>
                    <a:pt x="1236" y="125"/>
                    <a:pt x="1094" y="69"/>
                  </a:cubicBezTo>
                  <a:cubicBezTo>
                    <a:pt x="1010" y="23"/>
                    <a:pt x="901" y="2"/>
                    <a:pt x="787" y="2"/>
                  </a:cubicBezTo>
                  <a:cubicBezTo>
                    <a:pt x="770" y="1"/>
                    <a:pt x="753" y="0"/>
                    <a:pt x="73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1748099" y="5206609"/>
              <a:ext cx="93494" cy="47345"/>
            </a:xfrm>
            <a:custGeom>
              <a:avLst/>
              <a:gdLst/>
              <a:ahLst/>
              <a:cxnLst/>
              <a:rect l="l" t="t" r="r" b="b"/>
              <a:pathLst>
                <a:path w="2187" h="1108" extrusionOk="0">
                  <a:moveTo>
                    <a:pt x="1101" y="0"/>
                  </a:moveTo>
                  <a:cubicBezTo>
                    <a:pt x="793" y="0"/>
                    <a:pt x="488" y="158"/>
                    <a:pt x="291" y="396"/>
                  </a:cubicBezTo>
                  <a:cubicBezTo>
                    <a:pt x="227" y="481"/>
                    <a:pt x="0" y="706"/>
                    <a:pt x="191" y="763"/>
                  </a:cubicBezTo>
                  <a:cubicBezTo>
                    <a:pt x="147" y="825"/>
                    <a:pt x="12" y="927"/>
                    <a:pt x="87" y="997"/>
                  </a:cubicBezTo>
                  <a:cubicBezTo>
                    <a:pt x="83" y="1002"/>
                    <a:pt x="78" y="1008"/>
                    <a:pt x="75" y="1015"/>
                  </a:cubicBezTo>
                  <a:cubicBezTo>
                    <a:pt x="63" y="1041"/>
                    <a:pt x="67" y="1072"/>
                    <a:pt x="94" y="1094"/>
                  </a:cubicBezTo>
                  <a:cubicBezTo>
                    <a:pt x="106" y="1103"/>
                    <a:pt x="120" y="1108"/>
                    <a:pt x="133" y="1108"/>
                  </a:cubicBezTo>
                  <a:cubicBezTo>
                    <a:pt x="165" y="1108"/>
                    <a:pt x="197" y="1085"/>
                    <a:pt x="201" y="1053"/>
                  </a:cubicBezTo>
                  <a:cubicBezTo>
                    <a:pt x="443" y="707"/>
                    <a:pt x="805" y="547"/>
                    <a:pt x="1179" y="547"/>
                  </a:cubicBezTo>
                  <a:cubicBezTo>
                    <a:pt x="1482" y="547"/>
                    <a:pt x="1792" y="652"/>
                    <a:pt x="2053" y="849"/>
                  </a:cubicBezTo>
                  <a:cubicBezTo>
                    <a:pt x="2065" y="860"/>
                    <a:pt x="2079" y="865"/>
                    <a:pt x="2093" y="865"/>
                  </a:cubicBezTo>
                  <a:cubicBezTo>
                    <a:pt x="2141" y="865"/>
                    <a:pt x="2186" y="805"/>
                    <a:pt x="2148" y="758"/>
                  </a:cubicBezTo>
                  <a:cubicBezTo>
                    <a:pt x="2140" y="751"/>
                    <a:pt x="2131" y="745"/>
                    <a:pt x="2122" y="738"/>
                  </a:cubicBezTo>
                  <a:cubicBezTo>
                    <a:pt x="2173" y="667"/>
                    <a:pt x="2000" y="466"/>
                    <a:pt x="1943" y="405"/>
                  </a:cubicBezTo>
                  <a:cubicBezTo>
                    <a:pt x="1864" y="251"/>
                    <a:pt x="1588" y="118"/>
                    <a:pt x="1422" y="62"/>
                  </a:cubicBezTo>
                  <a:cubicBezTo>
                    <a:pt x="1318" y="20"/>
                    <a:pt x="1209" y="0"/>
                    <a:pt x="1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1735787" y="5200584"/>
              <a:ext cx="109440" cy="96100"/>
            </a:xfrm>
            <a:custGeom>
              <a:avLst/>
              <a:gdLst/>
              <a:ahLst/>
              <a:cxnLst/>
              <a:rect l="l" t="t" r="r" b="b"/>
              <a:pathLst>
                <a:path w="2560" h="2249" extrusionOk="0">
                  <a:moveTo>
                    <a:pt x="1350" y="136"/>
                  </a:moveTo>
                  <a:cubicBezTo>
                    <a:pt x="1394" y="136"/>
                    <a:pt x="1439" y="142"/>
                    <a:pt x="1483" y="158"/>
                  </a:cubicBezTo>
                  <a:cubicBezTo>
                    <a:pt x="1496" y="158"/>
                    <a:pt x="1509" y="161"/>
                    <a:pt x="1521" y="164"/>
                  </a:cubicBezTo>
                  <a:cubicBezTo>
                    <a:pt x="1537" y="168"/>
                    <a:pt x="1553" y="174"/>
                    <a:pt x="1569" y="178"/>
                  </a:cubicBezTo>
                  <a:cubicBezTo>
                    <a:pt x="1593" y="186"/>
                    <a:pt x="1618" y="195"/>
                    <a:pt x="1642" y="204"/>
                  </a:cubicBezTo>
                  <a:cubicBezTo>
                    <a:pt x="1681" y="218"/>
                    <a:pt x="1718" y="236"/>
                    <a:pt x="1754" y="254"/>
                  </a:cubicBezTo>
                  <a:cubicBezTo>
                    <a:pt x="1756" y="255"/>
                    <a:pt x="1757" y="255"/>
                    <a:pt x="1758" y="256"/>
                  </a:cubicBezTo>
                  <a:cubicBezTo>
                    <a:pt x="1784" y="267"/>
                    <a:pt x="1812" y="278"/>
                    <a:pt x="1833" y="296"/>
                  </a:cubicBezTo>
                  <a:cubicBezTo>
                    <a:pt x="2191" y="454"/>
                    <a:pt x="2434" y="856"/>
                    <a:pt x="2314" y="1246"/>
                  </a:cubicBezTo>
                  <a:cubicBezTo>
                    <a:pt x="2197" y="1662"/>
                    <a:pt x="1838" y="2107"/>
                    <a:pt x="1374" y="2117"/>
                  </a:cubicBezTo>
                  <a:cubicBezTo>
                    <a:pt x="397" y="2117"/>
                    <a:pt x="128" y="720"/>
                    <a:pt x="953" y="267"/>
                  </a:cubicBezTo>
                  <a:cubicBezTo>
                    <a:pt x="1071" y="201"/>
                    <a:pt x="1211" y="136"/>
                    <a:pt x="1350" y="136"/>
                  </a:cubicBezTo>
                  <a:close/>
                  <a:moveTo>
                    <a:pt x="1373" y="1"/>
                  </a:moveTo>
                  <a:cubicBezTo>
                    <a:pt x="1351" y="1"/>
                    <a:pt x="1329" y="2"/>
                    <a:pt x="1306" y="4"/>
                  </a:cubicBezTo>
                  <a:cubicBezTo>
                    <a:pt x="9" y="177"/>
                    <a:pt x="0" y="2152"/>
                    <a:pt x="1329" y="2248"/>
                  </a:cubicBezTo>
                  <a:cubicBezTo>
                    <a:pt x="1337" y="2249"/>
                    <a:pt x="1345" y="2249"/>
                    <a:pt x="1354" y="2249"/>
                  </a:cubicBezTo>
                  <a:cubicBezTo>
                    <a:pt x="2012" y="2248"/>
                    <a:pt x="2559" y="1495"/>
                    <a:pt x="2460" y="867"/>
                  </a:cubicBezTo>
                  <a:cubicBezTo>
                    <a:pt x="2397" y="549"/>
                    <a:pt x="2157" y="276"/>
                    <a:pt x="1854" y="166"/>
                  </a:cubicBezTo>
                  <a:cubicBezTo>
                    <a:pt x="1704" y="77"/>
                    <a:pt x="1547" y="1"/>
                    <a:pt x="13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" name="Google Shape;1737;p40"/>
          <p:cNvGrpSpPr/>
          <p:nvPr/>
        </p:nvGrpSpPr>
        <p:grpSpPr>
          <a:xfrm>
            <a:off x="3141101" y="1533386"/>
            <a:ext cx="421743" cy="181119"/>
            <a:chOff x="1768913" y="866050"/>
            <a:chExt cx="181200" cy="79400"/>
          </a:xfrm>
        </p:grpSpPr>
        <p:sp>
          <p:nvSpPr>
            <p:cNvPr id="1738" name="Google Shape;1738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" name="Google Shape;1743;p40"/>
          <p:cNvGrpSpPr/>
          <p:nvPr/>
        </p:nvGrpSpPr>
        <p:grpSpPr>
          <a:xfrm>
            <a:off x="2156840" y="3158235"/>
            <a:ext cx="740145" cy="260673"/>
            <a:chOff x="8047125" y="1102275"/>
            <a:chExt cx="318000" cy="114275"/>
          </a:xfrm>
        </p:grpSpPr>
        <p:sp>
          <p:nvSpPr>
            <p:cNvPr id="1744" name="Google Shape;1744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751;p40"/>
          <p:cNvGrpSpPr/>
          <p:nvPr/>
        </p:nvGrpSpPr>
        <p:grpSpPr>
          <a:xfrm flipH="1">
            <a:off x="7761565" y="2057060"/>
            <a:ext cx="740145" cy="260673"/>
            <a:chOff x="8047125" y="1102275"/>
            <a:chExt cx="318000" cy="114275"/>
          </a:xfrm>
        </p:grpSpPr>
        <p:sp>
          <p:nvSpPr>
            <p:cNvPr id="1752" name="Google Shape;1752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" name="Google Shape;1759;p40"/>
          <p:cNvGrpSpPr/>
          <p:nvPr/>
        </p:nvGrpSpPr>
        <p:grpSpPr>
          <a:xfrm flipH="1">
            <a:off x="6096301" y="3585111"/>
            <a:ext cx="421743" cy="181119"/>
            <a:chOff x="1768913" y="866050"/>
            <a:chExt cx="181200" cy="79400"/>
          </a:xfrm>
        </p:grpSpPr>
        <p:sp>
          <p:nvSpPr>
            <p:cNvPr id="1760" name="Google Shape;1760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" name="Google Shape;1765;p40"/>
          <p:cNvGrpSpPr/>
          <p:nvPr/>
        </p:nvGrpSpPr>
        <p:grpSpPr>
          <a:xfrm>
            <a:off x="695862" y="1824540"/>
            <a:ext cx="676371" cy="232501"/>
            <a:chOff x="7331200" y="1084150"/>
            <a:chExt cx="290600" cy="101925"/>
          </a:xfrm>
        </p:grpSpPr>
        <p:sp>
          <p:nvSpPr>
            <p:cNvPr id="1766" name="Google Shape;1766;p4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4" name="Google Shape;5344;p6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66"/>
          <p:cNvGrpSpPr/>
          <p:nvPr/>
        </p:nvGrpSpPr>
        <p:grpSpPr>
          <a:xfrm flipH="1">
            <a:off x="-69637" y="1902195"/>
            <a:ext cx="662944" cy="228597"/>
            <a:chOff x="1579263" y="684775"/>
            <a:chExt cx="290650" cy="101925"/>
          </a:xfrm>
        </p:grpSpPr>
        <p:sp>
          <p:nvSpPr>
            <p:cNvPr id="5360" name="Google Shape;5360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" name="TextBox 182">
            <a:extLst>
              <a:ext uri="{FF2B5EF4-FFF2-40B4-BE49-F238E27FC236}">
                <a16:creationId xmlns:a16="http://schemas.microsoft.com/office/drawing/2014/main" id="{8D9013D9-0523-4BF3-BDE7-F3D4FCC2D0F3}"/>
              </a:ext>
            </a:extLst>
          </p:cNvPr>
          <p:cNvSpPr txBox="1"/>
          <p:nvPr/>
        </p:nvSpPr>
        <p:spPr>
          <a:xfrm>
            <a:off x="496585" y="1158728"/>
            <a:ext cx="8195093" cy="7853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1600" b="1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1600" b="1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1.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Em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hãy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dự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đoán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điều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gì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sẽ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xảy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với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nếu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sự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bị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dừng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6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lại</a:t>
            </a:r>
            <a:r>
              <a:rPr lang="en-US" sz="16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600" dirty="0">
              <a:effectLst/>
              <a:latin typeface="+mn-lt"/>
              <a:ea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AD83C03-54C8-4C5B-8CD8-4B3BA64545D0}"/>
              </a:ext>
            </a:extLst>
          </p:cNvPr>
          <p:cNvGrpSpPr/>
          <p:nvPr/>
        </p:nvGrpSpPr>
        <p:grpSpPr>
          <a:xfrm>
            <a:off x="1819588" y="350597"/>
            <a:ext cx="4454212" cy="872035"/>
            <a:chOff x="1819588" y="350597"/>
            <a:chExt cx="4454212" cy="872035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8DA0CCE-EDDD-48A1-8C0F-8E1DC6C4BE40}"/>
                </a:ext>
              </a:extLst>
            </p:cNvPr>
            <p:cNvSpPr/>
            <p:nvPr/>
          </p:nvSpPr>
          <p:spPr>
            <a:xfrm>
              <a:off x="3352800" y="442721"/>
              <a:ext cx="2921000" cy="712979"/>
            </a:xfrm>
            <a:prstGeom prst="round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THẢO LUẬN NHÓM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42B755A-1499-4037-826C-FD9BEBC862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19588" y="350597"/>
              <a:ext cx="1417057" cy="872035"/>
            </a:xfrm>
            <a:prstGeom prst="rect">
              <a:avLst/>
            </a:prstGeom>
          </p:spPr>
        </p:pic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82667219-DAE5-483B-82B7-F44191B9F84D}"/>
              </a:ext>
            </a:extLst>
          </p:cNvPr>
          <p:cNvSpPr txBox="1"/>
          <p:nvPr/>
        </p:nvSpPr>
        <p:spPr>
          <a:xfrm>
            <a:off x="496585" y="1899911"/>
            <a:ext cx="8043488" cy="7853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</a:pPr>
            <a:r>
              <a:rPr lang="en-US" sz="1600" b="1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1600" b="1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2. </a:t>
            </a:r>
            <a:r>
              <a:rPr lang="en-US" sz="1600" i="1" dirty="0" err="1"/>
              <a:t>Em</a:t>
            </a:r>
            <a:r>
              <a:rPr lang="en-US" sz="1600" i="1" dirty="0"/>
              <a:t> </a:t>
            </a:r>
            <a:r>
              <a:rPr lang="en-US" sz="1600" i="1" dirty="0" err="1"/>
              <a:t>hãy</a:t>
            </a:r>
            <a:r>
              <a:rPr lang="en-US" sz="1600" i="1" dirty="0"/>
              <a:t> </a:t>
            </a:r>
            <a:r>
              <a:rPr lang="en-US" sz="1600" i="1" dirty="0" err="1"/>
              <a:t>cho</a:t>
            </a:r>
            <a:r>
              <a:rPr lang="en-US" sz="1600" i="1" dirty="0"/>
              <a:t> </a:t>
            </a:r>
            <a:r>
              <a:rPr lang="en-US" sz="1600" i="1" dirty="0" err="1"/>
              <a:t>biết</a:t>
            </a:r>
            <a:r>
              <a:rPr lang="en-US" sz="1600" i="1" dirty="0"/>
              <a:t> </a:t>
            </a:r>
            <a:r>
              <a:rPr lang="en-US" sz="1600" i="1" dirty="0" err="1"/>
              <a:t>những</a:t>
            </a:r>
            <a:r>
              <a:rPr lang="en-US" sz="1600" i="1" dirty="0"/>
              <a:t> </a:t>
            </a:r>
            <a:r>
              <a:rPr lang="en-US" sz="1600" i="1" dirty="0" err="1"/>
              <a:t>đối</a:t>
            </a:r>
            <a:r>
              <a:rPr lang="en-US" sz="1600" i="1" dirty="0"/>
              <a:t> </a:t>
            </a:r>
            <a:r>
              <a:rPr lang="en-US" sz="1600" i="1" dirty="0" err="1"/>
              <a:t>tượng</a:t>
            </a:r>
            <a:r>
              <a:rPr lang="en-US" sz="1600" i="1" dirty="0"/>
              <a:t> </a:t>
            </a:r>
            <a:r>
              <a:rPr lang="en-US" sz="1600" i="1" dirty="0" err="1"/>
              <a:t>trong</a:t>
            </a:r>
            <a:r>
              <a:rPr lang="en-US" sz="1600" i="1" dirty="0"/>
              <a:t> </a:t>
            </a:r>
            <a:r>
              <a:rPr lang="en-US" sz="1600" i="1" dirty="0" err="1"/>
              <a:t>bảng</a:t>
            </a:r>
            <a:r>
              <a:rPr lang="en-US" sz="1600" i="1" dirty="0"/>
              <a:t> </a:t>
            </a:r>
            <a:r>
              <a:rPr lang="en-US" sz="1600" i="1" dirty="0" err="1"/>
              <a:t>dưới</a:t>
            </a:r>
            <a:r>
              <a:rPr lang="en-US" sz="1600" i="1" dirty="0"/>
              <a:t> </a:t>
            </a:r>
            <a:r>
              <a:rPr lang="en-US" sz="1600" i="1" dirty="0" err="1"/>
              <a:t>đây</a:t>
            </a:r>
            <a:r>
              <a:rPr lang="en-US" sz="1600" i="1" dirty="0"/>
              <a:t> </a:t>
            </a:r>
            <a:r>
              <a:rPr lang="en-US" sz="1600" i="1" dirty="0" err="1"/>
              <a:t>cần</a:t>
            </a:r>
            <a:r>
              <a:rPr lang="en-US" sz="1600" i="1" dirty="0"/>
              <a:t> </a:t>
            </a:r>
            <a:r>
              <a:rPr lang="en-US" sz="1600" i="1" dirty="0" err="1"/>
              <a:t>cung</a:t>
            </a:r>
            <a:r>
              <a:rPr lang="en-US" sz="1600" i="1" dirty="0"/>
              <a:t> </a:t>
            </a:r>
            <a:r>
              <a:rPr lang="en-US" sz="1600" i="1" dirty="0" err="1"/>
              <a:t>cấp</a:t>
            </a:r>
            <a:r>
              <a:rPr lang="en-US" sz="1600" i="1" dirty="0"/>
              <a:t> (+) hay </a:t>
            </a:r>
            <a:r>
              <a:rPr lang="en-US" sz="1600" i="1" dirty="0" err="1"/>
              <a:t>cần</a:t>
            </a:r>
            <a:r>
              <a:rPr lang="en-US" sz="1600" i="1" dirty="0"/>
              <a:t> </a:t>
            </a:r>
            <a:r>
              <a:rPr lang="en-US" sz="1600" i="1" dirty="0" err="1"/>
              <a:t>hạn</a:t>
            </a:r>
            <a:r>
              <a:rPr lang="en-US" sz="1600" i="1" dirty="0"/>
              <a:t> </a:t>
            </a:r>
            <a:r>
              <a:rPr lang="en-US" sz="1600" i="1" dirty="0" err="1"/>
              <a:t>chế</a:t>
            </a:r>
            <a:r>
              <a:rPr lang="en-US" sz="1600" i="1" dirty="0"/>
              <a:t> (-) </a:t>
            </a:r>
            <a:r>
              <a:rPr lang="en-US" sz="1600" i="1" dirty="0" err="1"/>
              <a:t>ăn</a:t>
            </a:r>
            <a:r>
              <a:rPr lang="en-US" sz="1600" i="1" dirty="0"/>
              <a:t> </a:t>
            </a:r>
            <a:r>
              <a:rPr lang="en-US" sz="1600" i="1" dirty="0" err="1"/>
              <a:t>những</a:t>
            </a:r>
            <a:r>
              <a:rPr lang="en-US" sz="1600" i="1" dirty="0"/>
              <a:t> </a:t>
            </a:r>
            <a:r>
              <a:rPr lang="en-US" sz="1600" i="1" dirty="0" err="1"/>
              <a:t>loại</a:t>
            </a:r>
            <a:r>
              <a:rPr lang="en-US" sz="1600" i="1" dirty="0"/>
              <a:t> </a:t>
            </a:r>
            <a:r>
              <a:rPr lang="en-US" sz="1600" i="1" dirty="0" err="1"/>
              <a:t>thức</a:t>
            </a:r>
            <a:r>
              <a:rPr lang="en-US" sz="1600" i="1" dirty="0"/>
              <a:t> </a:t>
            </a:r>
            <a:r>
              <a:rPr lang="en-US" sz="1600" i="1" dirty="0" err="1"/>
              <a:t>ăn</a:t>
            </a:r>
            <a:r>
              <a:rPr lang="en-US" sz="1600" i="1" dirty="0"/>
              <a:t> </a:t>
            </a:r>
            <a:r>
              <a:rPr lang="en-US" sz="1600" i="1" dirty="0" err="1"/>
              <a:t>giàu</a:t>
            </a:r>
            <a:r>
              <a:rPr lang="en-US" sz="1600" i="1" dirty="0"/>
              <a:t> </a:t>
            </a:r>
            <a:r>
              <a:rPr lang="en-US" sz="1600" i="1" dirty="0" err="1"/>
              <a:t>các</a:t>
            </a:r>
            <a:r>
              <a:rPr lang="en-US" sz="1600" i="1" dirty="0"/>
              <a:t> </a:t>
            </a:r>
            <a:r>
              <a:rPr lang="en-US" sz="1600" i="1" dirty="0" err="1"/>
              <a:t>nhóm</a:t>
            </a:r>
            <a:r>
              <a:rPr lang="en-US" sz="1600" i="1" dirty="0"/>
              <a:t> </a:t>
            </a:r>
            <a:r>
              <a:rPr lang="en-US" sz="1600" i="1" dirty="0" err="1"/>
              <a:t>chất</a:t>
            </a:r>
            <a:r>
              <a:rPr lang="en-US" sz="1600" i="1" dirty="0"/>
              <a:t> </a:t>
            </a:r>
            <a:r>
              <a:rPr lang="en-US" sz="1600" i="1" dirty="0" err="1"/>
              <a:t>sau</a:t>
            </a:r>
            <a:r>
              <a:rPr lang="en-US" sz="1600" i="1" dirty="0"/>
              <a:t> </a:t>
            </a:r>
            <a:r>
              <a:rPr lang="en-US" sz="1600" i="1" dirty="0" err="1"/>
              <a:t>đây</a:t>
            </a:r>
            <a:r>
              <a:rPr lang="en-US" sz="1600" i="1" dirty="0"/>
              <a:t>:</a:t>
            </a:r>
            <a:endParaRPr lang="en-US" sz="1200" dirty="0"/>
          </a:p>
        </p:txBody>
      </p:sp>
      <p:graphicFrame>
        <p:nvGraphicFramePr>
          <p:cNvPr id="11" name="Table 11">
            <a:extLst>
              <a:ext uri="{FF2B5EF4-FFF2-40B4-BE49-F238E27FC236}">
                <a16:creationId xmlns:a16="http://schemas.microsoft.com/office/drawing/2014/main" id="{5B7DBCE0-F0C5-45C5-BAF3-52C11524AE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677523"/>
              </p:ext>
            </p:extLst>
          </p:nvPr>
        </p:nvGraphicFramePr>
        <p:xfrm>
          <a:off x="593886" y="2712547"/>
          <a:ext cx="7946187" cy="2011360"/>
        </p:xfrm>
        <a:graphic>
          <a:graphicData uri="http://schemas.openxmlformats.org/drawingml/2006/table">
            <a:tbl>
              <a:tblPr firstRow="1" bandRow="1">
                <a:tableStyleId>{83FEF1AB-7549-4A5D-8A11-127D0E7AACB1}</a:tableStyleId>
              </a:tblPr>
              <a:tblGrid>
                <a:gridCol w="2694668">
                  <a:extLst>
                    <a:ext uri="{9D8B030D-6E8A-4147-A177-3AD203B41FA5}">
                      <a16:colId xmlns:a16="http://schemas.microsoft.com/office/drawing/2014/main" val="2643083073"/>
                    </a:ext>
                  </a:extLst>
                </a:gridCol>
                <a:gridCol w="989110">
                  <a:extLst>
                    <a:ext uri="{9D8B030D-6E8A-4147-A177-3AD203B41FA5}">
                      <a16:colId xmlns:a16="http://schemas.microsoft.com/office/drawing/2014/main" val="4041079212"/>
                    </a:ext>
                  </a:extLst>
                </a:gridCol>
                <a:gridCol w="1065693">
                  <a:extLst>
                    <a:ext uri="{9D8B030D-6E8A-4147-A177-3AD203B41FA5}">
                      <a16:colId xmlns:a16="http://schemas.microsoft.com/office/drawing/2014/main" val="3023939084"/>
                    </a:ext>
                  </a:extLst>
                </a:gridCol>
                <a:gridCol w="1484025">
                  <a:extLst>
                    <a:ext uri="{9D8B030D-6E8A-4147-A177-3AD203B41FA5}">
                      <a16:colId xmlns:a16="http://schemas.microsoft.com/office/drawing/2014/main" val="48687365"/>
                    </a:ext>
                  </a:extLst>
                </a:gridCol>
                <a:gridCol w="1712691">
                  <a:extLst>
                    <a:ext uri="{9D8B030D-6E8A-4147-A177-3AD203B41FA5}">
                      <a16:colId xmlns:a16="http://schemas.microsoft.com/office/drawing/2014/main" val="2522721104"/>
                    </a:ext>
                  </a:extLst>
                </a:gridCol>
              </a:tblGrid>
              <a:tr h="555993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Đối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tượng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Protein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Lipid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Vitamin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và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chất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khoáng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Carbonhydrate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3612787"/>
                  </a:ext>
                </a:extLst>
              </a:tr>
              <a:tr h="358060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béo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phì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5133278"/>
                  </a:ext>
                </a:extLst>
              </a:tr>
              <a:tr h="358060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mắc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bệnh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tiểu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đường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9337100"/>
                  </a:ext>
                </a:extLst>
              </a:tr>
              <a:tr h="358060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lao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động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nặng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3052453"/>
                  </a:ext>
                </a:extLst>
              </a:tr>
              <a:tr h="358060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suy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dinh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dưỡng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228218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4" name="Google Shape;5344;p6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9" name="Google Shape;5359;p66"/>
          <p:cNvGrpSpPr/>
          <p:nvPr/>
        </p:nvGrpSpPr>
        <p:grpSpPr>
          <a:xfrm flipH="1">
            <a:off x="-69637" y="1902195"/>
            <a:ext cx="662944" cy="228597"/>
            <a:chOff x="1579263" y="684775"/>
            <a:chExt cx="290650" cy="101925"/>
          </a:xfrm>
        </p:grpSpPr>
        <p:sp>
          <p:nvSpPr>
            <p:cNvPr id="5360" name="Google Shape;5360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3" name="TextBox 182">
            <a:extLst>
              <a:ext uri="{FF2B5EF4-FFF2-40B4-BE49-F238E27FC236}">
                <a16:creationId xmlns:a16="http://schemas.microsoft.com/office/drawing/2014/main" id="{8D9013D9-0523-4BF3-BDE7-F3D4FCC2D0F3}"/>
              </a:ext>
            </a:extLst>
          </p:cNvPr>
          <p:cNvSpPr txBox="1"/>
          <p:nvPr/>
        </p:nvSpPr>
        <p:spPr>
          <a:xfrm>
            <a:off x="466132" y="1523984"/>
            <a:ext cx="8411782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Câu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1.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Em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hãy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dự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đoán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điều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gì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sẽ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xảy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ra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với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cơ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thể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nếu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sự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vận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chuyển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các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chất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trong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cơ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thể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bị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dừng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20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lại</a:t>
            </a: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Calibri" panose="020F0502020204030204" pitchFamily="34" charset="0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AD83C03-54C8-4C5B-8CD8-4B3BA64545D0}"/>
              </a:ext>
            </a:extLst>
          </p:cNvPr>
          <p:cNvGrpSpPr/>
          <p:nvPr/>
        </p:nvGrpSpPr>
        <p:grpSpPr>
          <a:xfrm>
            <a:off x="1916191" y="504103"/>
            <a:ext cx="4454212" cy="872035"/>
            <a:chOff x="1819588" y="350597"/>
            <a:chExt cx="4454212" cy="872035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8DA0CCE-EDDD-48A1-8C0F-8E1DC6C4BE40}"/>
                </a:ext>
              </a:extLst>
            </p:cNvPr>
            <p:cNvSpPr/>
            <p:nvPr/>
          </p:nvSpPr>
          <p:spPr>
            <a:xfrm>
              <a:off x="3352800" y="442721"/>
              <a:ext cx="2921000" cy="712979"/>
            </a:xfrm>
            <a:prstGeom prst="round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uLnTx/>
                  <a:uFillTx/>
                  <a:latin typeface="Arial" panose="020B0604020202020204"/>
                  <a:ea typeface="+mn-ea"/>
                  <a:cs typeface="+mn-cs"/>
                  <a:sym typeface="Arial"/>
                </a:rPr>
                <a:t>THẢO LUẬN NHÓM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42B755A-1499-4037-826C-FD9BEBC862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19588" y="350597"/>
              <a:ext cx="1417057" cy="872035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74F8C27-98D3-4515-AB51-6F589D92932F}"/>
              </a:ext>
            </a:extLst>
          </p:cNvPr>
          <p:cNvSpPr txBox="1"/>
          <p:nvPr/>
        </p:nvSpPr>
        <p:spPr>
          <a:xfrm>
            <a:off x="574328" y="2505689"/>
            <a:ext cx="7995344" cy="2493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Nếu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sự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vận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chuyển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bị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dừng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lại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thì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các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tế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bào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thiếu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oxygen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dinh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dưỡng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sự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trao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đổi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tế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bào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dừng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lại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tế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bào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chết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sẽ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bị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nhiễm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độc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bởi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ccs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bài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tiết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trong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tế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bào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do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không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thải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ra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ngoài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.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nguy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tử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vong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nếu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không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được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cấp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cứu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kịp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thời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+mn-lt"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66906736"/>
      </p:ext>
    </p:extLst>
  </p:cSld>
  <p:clrMapOvr>
    <a:masterClrMapping/>
  </p:clrMapOvr>
  <p:transition spd="med">
    <p:cu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4" name="Google Shape;5344;p6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9" name="Google Shape;5359;p66"/>
          <p:cNvGrpSpPr/>
          <p:nvPr/>
        </p:nvGrpSpPr>
        <p:grpSpPr>
          <a:xfrm flipH="1">
            <a:off x="-69637" y="1902195"/>
            <a:ext cx="662944" cy="228597"/>
            <a:chOff x="1579263" y="684775"/>
            <a:chExt cx="290650" cy="101925"/>
          </a:xfrm>
        </p:grpSpPr>
        <p:sp>
          <p:nvSpPr>
            <p:cNvPr id="5360" name="Google Shape;5360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AD83C03-54C8-4C5B-8CD8-4B3BA64545D0}"/>
              </a:ext>
            </a:extLst>
          </p:cNvPr>
          <p:cNvGrpSpPr/>
          <p:nvPr/>
        </p:nvGrpSpPr>
        <p:grpSpPr>
          <a:xfrm>
            <a:off x="1799926" y="474219"/>
            <a:ext cx="4454212" cy="872035"/>
            <a:chOff x="1819588" y="350597"/>
            <a:chExt cx="4454212" cy="872035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8DA0CCE-EDDD-48A1-8C0F-8E1DC6C4BE40}"/>
                </a:ext>
              </a:extLst>
            </p:cNvPr>
            <p:cNvSpPr/>
            <p:nvPr/>
          </p:nvSpPr>
          <p:spPr>
            <a:xfrm>
              <a:off x="3352800" y="442721"/>
              <a:ext cx="2921000" cy="712979"/>
            </a:xfrm>
            <a:prstGeom prst="round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/>
                  <a:ea typeface="+mn-ea"/>
                  <a:cs typeface="+mn-cs"/>
                  <a:sym typeface="Arial"/>
                </a:rPr>
                <a:t>THẢO LUẬN NHÓM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42B755A-1499-4037-826C-FD9BEBC862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19588" y="350597"/>
              <a:ext cx="1417057" cy="872035"/>
            </a:xfrm>
            <a:prstGeom prst="rect">
              <a:avLst/>
            </a:prstGeom>
          </p:spPr>
        </p:pic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82667219-DAE5-483B-82B7-F44191B9F84D}"/>
              </a:ext>
            </a:extLst>
          </p:cNvPr>
          <p:cNvSpPr txBox="1"/>
          <p:nvPr/>
        </p:nvSpPr>
        <p:spPr>
          <a:xfrm>
            <a:off x="564582" y="1278361"/>
            <a:ext cx="8043488" cy="8720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Câu</a:t>
            </a:r>
            <a:r>
              <a:rPr kumimoji="0" lang="en-US" sz="18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Times New Roman" panose="02020603050405020304" pitchFamily="18" charset="0"/>
                <a:cs typeface="Arial"/>
                <a:sym typeface="Arial"/>
              </a:rPr>
              <a:t> 2.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Em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hãy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cho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biết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những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đối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tượng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trong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bảng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dưới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đây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cần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cung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cấp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(+) hay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cần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hạn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chế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(-)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ăn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những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loại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thức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ăn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giàu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nhóm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chất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sau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đây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aphicFrame>
        <p:nvGraphicFramePr>
          <p:cNvPr id="11" name="Table 11">
            <a:extLst>
              <a:ext uri="{FF2B5EF4-FFF2-40B4-BE49-F238E27FC236}">
                <a16:creationId xmlns:a16="http://schemas.microsoft.com/office/drawing/2014/main" id="{5B7DBCE0-F0C5-45C5-BAF3-52C11524AE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503715"/>
              </p:ext>
            </p:extLst>
          </p:nvPr>
        </p:nvGraphicFramePr>
        <p:xfrm>
          <a:off x="564582" y="2407747"/>
          <a:ext cx="7956228" cy="2070936"/>
        </p:xfrm>
        <a:graphic>
          <a:graphicData uri="http://schemas.openxmlformats.org/drawingml/2006/table">
            <a:tbl>
              <a:tblPr firstRow="1" bandRow="1">
                <a:tableStyleId>{83FEF1AB-7549-4A5D-8A11-127D0E7AACB1}</a:tableStyleId>
              </a:tblPr>
              <a:tblGrid>
                <a:gridCol w="2698073">
                  <a:extLst>
                    <a:ext uri="{9D8B030D-6E8A-4147-A177-3AD203B41FA5}">
                      <a16:colId xmlns:a16="http://schemas.microsoft.com/office/drawing/2014/main" val="2643083073"/>
                    </a:ext>
                  </a:extLst>
                </a:gridCol>
                <a:gridCol w="990360">
                  <a:extLst>
                    <a:ext uri="{9D8B030D-6E8A-4147-A177-3AD203B41FA5}">
                      <a16:colId xmlns:a16="http://schemas.microsoft.com/office/drawing/2014/main" val="4041079212"/>
                    </a:ext>
                  </a:extLst>
                </a:gridCol>
                <a:gridCol w="1067040">
                  <a:extLst>
                    <a:ext uri="{9D8B030D-6E8A-4147-A177-3AD203B41FA5}">
                      <a16:colId xmlns:a16="http://schemas.microsoft.com/office/drawing/2014/main" val="3023939084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48687365"/>
                    </a:ext>
                  </a:extLst>
                </a:gridCol>
                <a:gridCol w="1714855">
                  <a:extLst>
                    <a:ext uri="{9D8B030D-6E8A-4147-A177-3AD203B41FA5}">
                      <a16:colId xmlns:a16="http://schemas.microsoft.com/office/drawing/2014/main" val="2522721104"/>
                    </a:ext>
                  </a:extLst>
                </a:gridCol>
              </a:tblGrid>
              <a:tr h="372954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Đối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tượng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Protein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Lipid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Vitamin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và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chất</a:t>
                      </a:r>
                      <a:r>
                        <a:rPr lang="en-US" sz="1600" b="1" dirty="0">
                          <a:solidFill>
                            <a:srgbClr val="002060"/>
                          </a:solidFill>
                        </a:rPr>
                        <a:t> </a:t>
                      </a:r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khoáng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solidFill>
                            <a:srgbClr val="002060"/>
                          </a:solidFill>
                        </a:rPr>
                        <a:t>Carbonhydrate</a:t>
                      </a:r>
                      <a:endParaRPr lang="en-US" sz="1600" b="1" dirty="0">
                        <a:solidFill>
                          <a:srgbClr val="00206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3612787"/>
                  </a:ext>
                </a:extLst>
              </a:tr>
              <a:tr h="372954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béo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phì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5133278"/>
                  </a:ext>
                </a:extLst>
              </a:tr>
              <a:tr h="372954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mắc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bệnh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tiểu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đường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9337100"/>
                  </a:ext>
                </a:extLst>
              </a:tr>
              <a:tr h="372954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lao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động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nặng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3052453"/>
                  </a:ext>
                </a:extLst>
              </a:tr>
              <a:tr h="372954">
                <a:tc>
                  <a:txBody>
                    <a:bodyPr/>
                    <a:lstStyle/>
                    <a:p>
                      <a:pPr algn="just"/>
                      <a:r>
                        <a:rPr lang="en-US" dirty="0" err="1"/>
                        <a:t>Người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suy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dinh</a:t>
                      </a:r>
                      <a:r>
                        <a:rPr lang="en-US" dirty="0"/>
                        <a:t> </a:t>
                      </a:r>
                      <a:r>
                        <a:rPr lang="en-US" dirty="0" err="1"/>
                        <a:t>dưỡng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228218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A145EEC9-E0AA-4A25-A73B-882CC5BCA53C}"/>
              </a:ext>
            </a:extLst>
          </p:cNvPr>
          <p:cNvSpPr txBox="1"/>
          <p:nvPr/>
        </p:nvSpPr>
        <p:spPr>
          <a:xfrm>
            <a:off x="3581400" y="3033925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551AF8D-ECB9-4761-B262-A3B36E785595}"/>
              </a:ext>
            </a:extLst>
          </p:cNvPr>
          <p:cNvSpPr txBox="1"/>
          <p:nvPr/>
        </p:nvSpPr>
        <p:spPr>
          <a:xfrm>
            <a:off x="4546602" y="3033925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-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39F8A1B-ECC6-41CB-ACB2-947946D68A9A}"/>
              </a:ext>
            </a:extLst>
          </p:cNvPr>
          <p:cNvSpPr txBox="1"/>
          <p:nvPr/>
        </p:nvSpPr>
        <p:spPr>
          <a:xfrm>
            <a:off x="5946459" y="3033925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AA84457-ACB7-4C03-BBF0-07B1729C7B91}"/>
              </a:ext>
            </a:extLst>
          </p:cNvPr>
          <p:cNvSpPr txBox="1"/>
          <p:nvPr/>
        </p:nvSpPr>
        <p:spPr>
          <a:xfrm>
            <a:off x="7415532" y="3007150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51A8D6E-8884-4992-83F8-AF772716DEC7}"/>
              </a:ext>
            </a:extLst>
          </p:cNvPr>
          <p:cNvSpPr txBox="1"/>
          <p:nvPr/>
        </p:nvSpPr>
        <p:spPr>
          <a:xfrm>
            <a:off x="3482057" y="3386595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-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3A32057-C7D0-4ECD-89AA-C1986D60790B}"/>
              </a:ext>
            </a:extLst>
          </p:cNvPr>
          <p:cNvSpPr txBox="1"/>
          <p:nvPr/>
        </p:nvSpPr>
        <p:spPr>
          <a:xfrm>
            <a:off x="4627914" y="3386595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1371E59-1ED0-4A9B-868A-7BAE49097340}"/>
              </a:ext>
            </a:extLst>
          </p:cNvPr>
          <p:cNvSpPr txBox="1"/>
          <p:nvPr/>
        </p:nvSpPr>
        <p:spPr>
          <a:xfrm>
            <a:off x="5929030" y="3366783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CE99156-9C6B-4432-916A-C600425847D9}"/>
              </a:ext>
            </a:extLst>
          </p:cNvPr>
          <p:cNvSpPr txBox="1"/>
          <p:nvPr/>
        </p:nvSpPr>
        <p:spPr>
          <a:xfrm>
            <a:off x="7415532" y="3341431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-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6F8A223-793B-4A54-9F84-F3D3CBEB5953}"/>
              </a:ext>
            </a:extLst>
          </p:cNvPr>
          <p:cNvSpPr txBox="1"/>
          <p:nvPr/>
        </p:nvSpPr>
        <p:spPr>
          <a:xfrm>
            <a:off x="3591250" y="3741541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75F0612-DC81-461D-9C05-A32537C246CD}"/>
              </a:ext>
            </a:extLst>
          </p:cNvPr>
          <p:cNvSpPr txBox="1"/>
          <p:nvPr/>
        </p:nvSpPr>
        <p:spPr>
          <a:xfrm>
            <a:off x="4609692" y="3766893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C89DC01-9863-4A87-A743-A7C3AF061FC5}"/>
              </a:ext>
            </a:extLst>
          </p:cNvPr>
          <p:cNvSpPr txBox="1"/>
          <p:nvPr/>
        </p:nvSpPr>
        <p:spPr>
          <a:xfrm>
            <a:off x="5946459" y="3741541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7DF5A53-DF20-4F29-8283-272A8788D07F}"/>
              </a:ext>
            </a:extLst>
          </p:cNvPr>
          <p:cNvSpPr txBox="1"/>
          <p:nvPr/>
        </p:nvSpPr>
        <p:spPr>
          <a:xfrm>
            <a:off x="7501767" y="3736534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61D047A-A1B0-42C0-B4F6-826EB06C4CCF}"/>
              </a:ext>
            </a:extLst>
          </p:cNvPr>
          <p:cNvSpPr txBox="1"/>
          <p:nvPr/>
        </p:nvSpPr>
        <p:spPr>
          <a:xfrm>
            <a:off x="3591250" y="4136644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F206A10-2782-4DFF-B820-F01F8F5776A6}"/>
              </a:ext>
            </a:extLst>
          </p:cNvPr>
          <p:cNvSpPr txBox="1"/>
          <p:nvPr/>
        </p:nvSpPr>
        <p:spPr>
          <a:xfrm>
            <a:off x="4609692" y="4154829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8555167-305B-4546-97CA-1D0F43D29400}"/>
              </a:ext>
            </a:extLst>
          </p:cNvPr>
          <p:cNvSpPr txBox="1"/>
          <p:nvPr/>
        </p:nvSpPr>
        <p:spPr>
          <a:xfrm>
            <a:off x="5942790" y="4145701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E58AA5F-87DB-435B-9D87-8736259E9673}"/>
              </a:ext>
            </a:extLst>
          </p:cNvPr>
          <p:cNvSpPr txBox="1"/>
          <p:nvPr/>
        </p:nvSpPr>
        <p:spPr>
          <a:xfrm>
            <a:off x="7501767" y="4129437"/>
            <a:ext cx="508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271329944"/>
      </p:ext>
    </p:extLst>
  </p:cSld>
  <p:clrMapOvr>
    <a:masterClrMapping/>
  </p:clrMapOvr>
  <p:transition spd="med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3" grpId="0"/>
      <p:bldP spid="34" grpId="0"/>
      <p:bldP spid="35" grpId="0"/>
      <p:bldP spid="36" grpId="0"/>
      <p:bldP spid="38" grpId="0"/>
      <p:bldP spid="39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A2158C-4461-445C-8A3F-B26FC9466D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1216151"/>
            <a:ext cx="7704000" cy="457200"/>
          </a:xfrm>
        </p:spPr>
        <p:txBody>
          <a:bodyPr/>
          <a:lstStyle/>
          <a:p>
            <a:pPr algn="ctr"/>
            <a:r>
              <a:rPr 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HƯỚNG DẪN VỀ NHÀ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0572A9-4E77-426B-80EC-480193FC79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1300" y="1837849"/>
            <a:ext cx="7704000" cy="2089500"/>
          </a:xfrm>
        </p:spPr>
        <p:txBody>
          <a:bodyPr/>
          <a:lstStyle/>
          <a:p>
            <a:pPr marL="342900" marR="0" lvl="0" indent="-34290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SzPts val="1000"/>
              <a:buFont typeface="Wingdings" panose="05000000000000000000" pitchFamily="2" charset="2"/>
              <a:buChar char="q"/>
            </a:pP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Củng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cố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nội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dung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bài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học</a:t>
            </a:r>
            <a:r>
              <a:rPr lang="en-US" sz="2400" dirty="0">
                <a:latin typeface="+mn-lt"/>
                <a:ea typeface="Times New Roman" panose="02020603050405020304" pitchFamily="18" charset="0"/>
                <a:cs typeface="Noto Sans Symbols"/>
              </a:rPr>
              <a:t>.</a:t>
            </a:r>
          </a:p>
          <a:p>
            <a:pPr marL="342900" marR="0" lvl="0" indent="-34290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SzPts val="1000"/>
              <a:buFont typeface="Wingdings" panose="05000000000000000000" pitchFamily="2" charset="2"/>
              <a:buChar char="q"/>
            </a:pP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Hoàn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thành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BT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sách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bài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tập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  <a:cs typeface="Noto Sans Symbols"/>
              </a:rPr>
              <a:t>.</a:t>
            </a:r>
            <a:endParaRPr lang="en-US" sz="2400" dirty="0">
              <a:latin typeface="+mn-lt"/>
              <a:ea typeface="Times New Roman" panose="02020603050405020304" pitchFamily="18" charset="0"/>
              <a:cs typeface="Noto Sans Symbols"/>
            </a:endParaRPr>
          </a:p>
          <a:p>
            <a:pPr marL="342900" marR="0" lvl="0" indent="-34290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SzPts val="1000"/>
              <a:buFont typeface="Wingdings" panose="05000000000000000000" pitchFamily="2" charset="2"/>
              <a:buChar char="q"/>
            </a:pP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Xem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trước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giải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ôn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tập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chủ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rgbClr val="000000"/>
                </a:solidFill>
                <a:effectLst/>
                <a:latin typeface="+mn-lt"/>
                <a:ea typeface="Times New Roman" panose="02020603050405020304" pitchFamily="18" charset="0"/>
              </a:rPr>
              <a:t> 8. </a:t>
            </a:r>
            <a:endParaRPr lang="en-US" sz="1600" dirty="0">
              <a:latin typeface="+mn-lt"/>
            </a:endParaRPr>
          </a:p>
        </p:txBody>
      </p:sp>
      <p:grpSp>
        <p:nvGrpSpPr>
          <p:cNvPr id="5" name="Google Shape;6514;p71">
            <a:extLst>
              <a:ext uri="{FF2B5EF4-FFF2-40B4-BE49-F238E27FC236}">
                <a16:creationId xmlns:a16="http://schemas.microsoft.com/office/drawing/2014/main" id="{E0FB1FFF-1A16-4588-A6C2-CB3F7483DC5B}"/>
              </a:ext>
            </a:extLst>
          </p:cNvPr>
          <p:cNvGrpSpPr/>
          <p:nvPr/>
        </p:nvGrpSpPr>
        <p:grpSpPr>
          <a:xfrm>
            <a:off x="1880234" y="1133154"/>
            <a:ext cx="494666" cy="485397"/>
            <a:chOff x="5413872" y="1247556"/>
            <a:chExt cx="358320" cy="351606"/>
          </a:xfrm>
        </p:grpSpPr>
        <p:sp>
          <p:nvSpPr>
            <p:cNvPr id="6" name="Google Shape;6515;p71">
              <a:extLst>
                <a:ext uri="{FF2B5EF4-FFF2-40B4-BE49-F238E27FC236}">
                  <a16:creationId xmlns:a16="http://schemas.microsoft.com/office/drawing/2014/main" id="{44EAD9D4-7796-4860-8512-1466875C1CCF}"/>
                </a:ext>
              </a:extLst>
            </p:cNvPr>
            <p:cNvSpPr/>
            <p:nvPr/>
          </p:nvSpPr>
          <p:spPr>
            <a:xfrm>
              <a:off x="5458454" y="1286323"/>
              <a:ext cx="269098" cy="307669"/>
            </a:xfrm>
            <a:custGeom>
              <a:avLst/>
              <a:gdLst/>
              <a:ahLst/>
              <a:cxnLst/>
              <a:rect l="l" t="t" r="r" b="b"/>
              <a:pathLst>
                <a:path w="9579" h="10952" extrusionOk="0">
                  <a:moveTo>
                    <a:pt x="4861" y="0"/>
                  </a:moveTo>
                  <a:cubicBezTo>
                    <a:pt x="4507" y="0"/>
                    <a:pt x="4148" y="133"/>
                    <a:pt x="3862" y="379"/>
                  </a:cubicBezTo>
                  <a:cubicBezTo>
                    <a:pt x="3716" y="502"/>
                    <a:pt x="131" y="3533"/>
                    <a:pt x="1" y="3642"/>
                  </a:cubicBezTo>
                  <a:lnTo>
                    <a:pt x="1" y="9743"/>
                  </a:lnTo>
                  <a:cubicBezTo>
                    <a:pt x="1" y="10410"/>
                    <a:pt x="544" y="10951"/>
                    <a:pt x="1211" y="10951"/>
                  </a:cubicBezTo>
                  <a:lnTo>
                    <a:pt x="8369" y="10951"/>
                  </a:lnTo>
                  <a:cubicBezTo>
                    <a:pt x="9038" y="10951"/>
                    <a:pt x="9579" y="10410"/>
                    <a:pt x="9579" y="9743"/>
                  </a:cubicBezTo>
                  <a:lnTo>
                    <a:pt x="9579" y="3642"/>
                  </a:lnTo>
                  <a:lnTo>
                    <a:pt x="5718" y="312"/>
                  </a:lnTo>
                  <a:cubicBezTo>
                    <a:pt x="5470" y="100"/>
                    <a:pt x="5168" y="0"/>
                    <a:pt x="48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516;p71">
              <a:extLst>
                <a:ext uri="{FF2B5EF4-FFF2-40B4-BE49-F238E27FC236}">
                  <a16:creationId xmlns:a16="http://schemas.microsoft.com/office/drawing/2014/main" id="{AE3580BB-5539-4E48-9C7F-D2C7C2DF1A38}"/>
                </a:ext>
              </a:extLst>
            </p:cNvPr>
            <p:cNvSpPr/>
            <p:nvPr/>
          </p:nvSpPr>
          <p:spPr>
            <a:xfrm>
              <a:off x="5458454" y="1286323"/>
              <a:ext cx="269098" cy="307669"/>
            </a:xfrm>
            <a:custGeom>
              <a:avLst/>
              <a:gdLst/>
              <a:ahLst/>
              <a:cxnLst/>
              <a:rect l="l" t="t" r="r" b="b"/>
              <a:pathLst>
                <a:path w="9579" h="10952" extrusionOk="0">
                  <a:moveTo>
                    <a:pt x="4861" y="0"/>
                  </a:moveTo>
                  <a:cubicBezTo>
                    <a:pt x="4507" y="0"/>
                    <a:pt x="4148" y="133"/>
                    <a:pt x="3862" y="379"/>
                  </a:cubicBezTo>
                  <a:cubicBezTo>
                    <a:pt x="3716" y="502"/>
                    <a:pt x="131" y="3533"/>
                    <a:pt x="1" y="3642"/>
                  </a:cubicBezTo>
                  <a:lnTo>
                    <a:pt x="1" y="9743"/>
                  </a:lnTo>
                  <a:cubicBezTo>
                    <a:pt x="1" y="10410"/>
                    <a:pt x="544" y="10951"/>
                    <a:pt x="1211" y="10951"/>
                  </a:cubicBezTo>
                  <a:lnTo>
                    <a:pt x="2444" y="10951"/>
                  </a:lnTo>
                  <a:cubicBezTo>
                    <a:pt x="1776" y="10951"/>
                    <a:pt x="1234" y="10410"/>
                    <a:pt x="1234" y="9743"/>
                  </a:cubicBezTo>
                  <a:lnTo>
                    <a:pt x="1234" y="5569"/>
                  </a:lnTo>
                  <a:cubicBezTo>
                    <a:pt x="1234" y="4802"/>
                    <a:pt x="1570" y="4073"/>
                    <a:pt x="2152" y="3572"/>
                  </a:cubicBezTo>
                  <a:lnTo>
                    <a:pt x="4232" y="1785"/>
                  </a:lnTo>
                  <a:cubicBezTo>
                    <a:pt x="4392" y="1647"/>
                    <a:pt x="4592" y="1577"/>
                    <a:pt x="4791" y="1577"/>
                  </a:cubicBezTo>
                  <a:cubicBezTo>
                    <a:pt x="4990" y="1577"/>
                    <a:pt x="5189" y="1646"/>
                    <a:pt x="5350" y="1785"/>
                  </a:cubicBezTo>
                  <a:lnTo>
                    <a:pt x="8923" y="4856"/>
                  </a:lnTo>
                  <a:cubicBezTo>
                    <a:pt x="9106" y="5013"/>
                    <a:pt x="9327" y="5123"/>
                    <a:pt x="9579" y="5168"/>
                  </a:cubicBezTo>
                  <a:lnTo>
                    <a:pt x="9579" y="3642"/>
                  </a:lnTo>
                  <a:lnTo>
                    <a:pt x="5718" y="312"/>
                  </a:lnTo>
                  <a:cubicBezTo>
                    <a:pt x="5470" y="100"/>
                    <a:pt x="5168" y="0"/>
                    <a:pt x="486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517;p71">
              <a:extLst>
                <a:ext uri="{FF2B5EF4-FFF2-40B4-BE49-F238E27FC236}">
                  <a16:creationId xmlns:a16="http://schemas.microsoft.com/office/drawing/2014/main" id="{52AD21F3-A73B-4631-8DA7-7DA155A1ABE3}"/>
                </a:ext>
              </a:extLst>
            </p:cNvPr>
            <p:cNvSpPr/>
            <p:nvPr/>
          </p:nvSpPr>
          <p:spPr>
            <a:xfrm>
              <a:off x="5585994" y="1449204"/>
              <a:ext cx="76889" cy="72085"/>
            </a:xfrm>
            <a:custGeom>
              <a:avLst/>
              <a:gdLst/>
              <a:ahLst/>
              <a:cxnLst/>
              <a:rect l="l" t="t" r="r" b="b"/>
              <a:pathLst>
                <a:path w="2737" h="2566" extrusionOk="0">
                  <a:moveTo>
                    <a:pt x="1363" y="1"/>
                  </a:moveTo>
                  <a:cubicBezTo>
                    <a:pt x="1330" y="1"/>
                    <a:pt x="1297" y="2"/>
                    <a:pt x="1264" y="3"/>
                  </a:cubicBezTo>
                  <a:cubicBezTo>
                    <a:pt x="878" y="22"/>
                    <a:pt x="527" y="169"/>
                    <a:pt x="251" y="444"/>
                  </a:cubicBezTo>
                  <a:cubicBezTo>
                    <a:pt x="1" y="1146"/>
                    <a:pt x="151" y="1931"/>
                    <a:pt x="646" y="2492"/>
                  </a:cubicBezTo>
                  <a:lnTo>
                    <a:pt x="710" y="2566"/>
                  </a:lnTo>
                  <a:cubicBezTo>
                    <a:pt x="710" y="2276"/>
                    <a:pt x="943" y="2028"/>
                    <a:pt x="1264" y="2028"/>
                  </a:cubicBezTo>
                  <a:lnTo>
                    <a:pt x="1276" y="2028"/>
                  </a:lnTo>
                  <a:cubicBezTo>
                    <a:pt x="2083" y="2023"/>
                    <a:pt x="2736" y="1571"/>
                    <a:pt x="2736" y="1015"/>
                  </a:cubicBezTo>
                  <a:cubicBezTo>
                    <a:pt x="2736" y="479"/>
                    <a:pt x="2129" y="1"/>
                    <a:pt x="136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518;p71">
              <a:extLst>
                <a:ext uri="{FF2B5EF4-FFF2-40B4-BE49-F238E27FC236}">
                  <a16:creationId xmlns:a16="http://schemas.microsoft.com/office/drawing/2014/main" id="{0882226E-3EBC-42F3-9F7E-72ACB23607CE}"/>
                </a:ext>
              </a:extLst>
            </p:cNvPr>
            <p:cNvSpPr/>
            <p:nvPr/>
          </p:nvSpPr>
          <p:spPr>
            <a:xfrm>
              <a:off x="5585994" y="1452659"/>
              <a:ext cx="35846" cy="68630"/>
            </a:xfrm>
            <a:custGeom>
              <a:avLst/>
              <a:gdLst/>
              <a:ahLst/>
              <a:cxnLst/>
              <a:rect l="l" t="t" r="r" b="b"/>
              <a:pathLst>
                <a:path w="1276" h="2443" extrusionOk="0">
                  <a:moveTo>
                    <a:pt x="725" y="1"/>
                  </a:moveTo>
                  <a:cubicBezTo>
                    <a:pt x="546" y="76"/>
                    <a:pt x="386" y="185"/>
                    <a:pt x="251" y="321"/>
                  </a:cubicBezTo>
                  <a:cubicBezTo>
                    <a:pt x="1" y="1024"/>
                    <a:pt x="151" y="1808"/>
                    <a:pt x="646" y="2369"/>
                  </a:cubicBezTo>
                  <a:lnTo>
                    <a:pt x="710" y="2443"/>
                  </a:lnTo>
                  <a:cubicBezTo>
                    <a:pt x="710" y="2153"/>
                    <a:pt x="943" y="1905"/>
                    <a:pt x="1264" y="1905"/>
                  </a:cubicBezTo>
                  <a:lnTo>
                    <a:pt x="1276" y="1905"/>
                  </a:lnTo>
                  <a:lnTo>
                    <a:pt x="1276" y="1425"/>
                  </a:lnTo>
                  <a:cubicBezTo>
                    <a:pt x="1276" y="896"/>
                    <a:pt x="1080" y="391"/>
                    <a:pt x="72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519;p71">
              <a:extLst>
                <a:ext uri="{FF2B5EF4-FFF2-40B4-BE49-F238E27FC236}">
                  <a16:creationId xmlns:a16="http://schemas.microsoft.com/office/drawing/2014/main" id="{26F1FDA3-BECE-43C1-BF84-492CB00595D8}"/>
                </a:ext>
              </a:extLst>
            </p:cNvPr>
            <p:cNvSpPr/>
            <p:nvPr/>
          </p:nvSpPr>
          <p:spPr>
            <a:xfrm>
              <a:off x="5523151" y="1449204"/>
              <a:ext cx="82817" cy="119505"/>
            </a:xfrm>
            <a:custGeom>
              <a:avLst/>
              <a:gdLst/>
              <a:ahLst/>
              <a:cxnLst/>
              <a:rect l="l" t="t" r="r" b="b"/>
              <a:pathLst>
                <a:path w="2948" h="4254" extrusionOk="0">
                  <a:moveTo>
                    <a:pt x="1375" y="1"/>
                  </a:moveTo>
                  <a:cubicBezTo>
                    <a:pt x="608" y="1"/>
                    <a:pt x="1" y="479"/>
                    <a:pt x="1" y="1015"/>
                  </a:cubicBezTo>
                  <a:cubicBezTo>
                    <a:pt x="1" y="1574"/>
                    <a:pt x="661" y="2028"/>
                    <a:pt x="1475" y="2028"/>
                  </a:cubicBezTo>
                  <a:cubicBezTo>
                    <a:pt x="1796" y="2028"/>
                    <a:pt x="2027" y="2276"/>
                    <a:pt x="2027" y="2566"/>
                  </a:cubicBezTo>
                  <a:lnTo>
                    <a:pt x="2027" y="4254"/>
                  </a:lnTo>
                  <a:lnTo>
                    <a:pt x="2947" y="4254"/>
                  </a:lnTo>
                  <a:lnTo>
                    <a:pt x="2947" y="1548"/>
                  </a:lnTo>
                  <a:cubicBezTo>
                    <a:pt x="2947" y="760"/>
                    <a:pt x="2349" y="47"/>
                    <a:pt x="1475" y="3"/>
                  </a:cubicBezTo>
                  <a:cubicBezTo>
                    <a:pt x="1441" y="2"/>
                    <a:pt x="1408" y="1"/>
                    <a:pt x="1375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520;p71">
              <a:extLst>
                <a:ext uri="{FF2B5EF4-FFF2-40B4-BE49-F238E27FC236}">
                  <a16:creationId xmlns:a16="http://schemas.microsoft.com/office/drawing/2014/main" id="{1A374B51-0539-4B4B-9CA7-F846354AB575}"/>
                </a:ext>
              </a:extLst>
            </p:cNvPr>
            <p:cNvSpPr/>
            <p:nvPr/>
          </p:nvSpPr>
          <p:spPr>
            <a:xfrm>
              <a:off x="5580067" y="1540055"/>
              <a:ext cx="25901" cy="28654"/>
            </a:xfrm>
            <a:custGeom>
              <a:avLst/>
              <a:gdLst/>
              <a:ahLst/>
              <a:cxnLst/>
              <a:rect l="l" t="t" r="r" b="b"/>
              <a:pathLst>
                <a:path w="922" h="1020" extrusionOk="0">
                  <a:moveTo>
                    <a:pt x="464" y="1"/>
                  </a:moveTo>
                  <a:cubicBezTo>
                    <a:pt x="312" y="1"/>
                    <a:pt x="158" y="11"/>
                    <a:pt x="1" y="31"/>
                  </a:cubicBezTo>
                  <a:lnTo>
                    <a:pt x="1" y="1020"/>
                  </a:lnTo>
                  <a:lnTo>
                    <a:pt x="921" y="1020"/>
                  </a:lnTo>
                  <a:lnTo>
                    <a:pt x="921" y="31"/>
                  </a:lnTo>
                  <a:cubicBezTo>
                    <a:pt x="771" y="11"/>
                    <a:pt x="619" y="1"/>
                    <a:pt x="46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521;p71">
              <a:extLst>
                <a:ext uri="{FF2B5EF4-FFF2-40B4-BE49-F238E27FC236}">
                  <a16:creationId xmlns:a16="http://schemas.microsoft.com/office/drawing/2014/main" id="{E03271EA-E4B2-4FD0-AFCC-76CD96CDDC1F}"/>
                </a:ext>
              </a:extLst>
            </p:cNvPr>
            <p:cNvSpPr/>
            <p:nvPr/>
          </p:nvSpPr>
          <p:spPr>
            <a:xfrm>
              <a:off x="5526213" y="1555899"/>
              <a:ext cx="133664" cy="38093"/>
            </a:xfrm>
            <a:custGeom>
              <a:avLst/>
              <a:gdLst/>
              <a:ahLst/>
              <a:cxnLst/>
              <a:rect l="l" t="t" r="r" b="b"/>
              <a:pathLst>
                <a:path w="4758" h="1356" extrusionOk="0">
                  <a:moveTo>
                    <a:pt x="2378" y="1"/>
                  </a:moveTo>
                  <a:cubicBezTo>
                    <a:pt x="2226" y="1"/>
                    <a:pt x="2072" y="13"/>
                    <a:pt x="1918" y="37"/>
                  </a:cubicBezTo>
                  <a:cubicBezTo>
                    <a:pt x="1049" y="171"/>
                    <a:pt x="332" y="677"/>
                    <a:pt x="0" y="1355"/>
                  </a:cubicBezTo>
                  <a:lnTo>
                    <a:pt x="4757" y="1355"/>
                  </a:lnTo>
                  <a:cubicBezTo>
                    <a:pt x="4350" y="526"/>
                    <a:pt x="3402" y="1"/>
                    <a:pt x="2378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522;p71">
              <a:extLst>
                <a:ext uri="{FF2B5EF4-FFF2-40B4-BE49-F238E27FC236}">
                  <a16:creationId xmlns:a16="http://schemas.microsoft.com/office/drawing/2014/main" id="{F84166F1-7EEB-4D44-A85D-60FE4E681905}"/>
                </a:ext>
              </a:extLst>
            </p:cNvPr>
            <p:cNvSpPr/>
            <p:nvPr/>
          </p:nvSpPr>
          <p:spPr>
            <a:xfrm>
              <a:off x="5526157" y="1555927"/>
              <a:ext cx="88407" cy="38065"/>
            </a:xfrm>
            <a:custGeom>
              <a:avLst/>
              <a:gdLst/>
              <a:ahLst/>
              <a:cxnLst/>
              <a:rect l="l" t="t" r="r" b="b"/>
              <a:pathLst>
                <a:path w="3147" h="1355" extrusionOk="0">
                  <a:moveTo>
                    <a:pt x="2380" y="0"/>
                  </a:moveTo>
                  <a:cubicBezTo>
                    <a:pt x="1367" y="0"/>
                    <a:pt x="413" y="515"/>
                    <a:pt x="1" y="1354"/>
                  </a:cubicBezTo>
                  <a:lnTo>
                    <a:pt x="1535" y="1354"/>
                  </a:lnTo>
                  <a:cubicBezTo>
                    <a:pt x="1828" y="758"/>
                    <a:pt x="2418" y="293"/>
                    <a:pt x="3146" y="100"/>
                  </a:cubicBezTo>
                  <a:cubicBezTo>
                    <a:pt x="2892" y="33"/>
                    <a:pt x="2635" y="0"/>
                    <a:pt x="23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523;p71">
              <a:extLst>
                <a:ext uri="{FF2B5EF4-FFF2-40B4-BE49-F238E27FC236}">
                  <a16:creationId xmlns:a16="http://schemas.microsoft.com/office/drawing/2014/main" id="{91EC2E55-D9A4-4263-ADB4-771D9A6529F6}"/>
                </a:ext>
              </a:extLst>
            </p:cNvPr>
            <p:cNvSpPr/>
            <p:nvPr/>
          </p:nvSpPr>
          <p:spPr>
            <a:xfrm>
              <a:off x="5680975" y="1273401"/>
              <a:ext cx="56915" cy="105515"/>
            </a:xfrm>
            <a:custGeom>
              <a:avLst/>
              <a:gdLst/>
              <a:ahLst/>
              <a:cxnLst/>
              <a:rect l="l" t="t" r="r" b="b"/>
              <a:pathLst>
                <a:path w="2026" h="3756" extrusionOk="0">
                  <a:moveTo>
                    <a:pt x="1267" y="1"/>
                  </a:moveTo>
                  <a:cubicBezTo>
                    <a:pt x="1266" y="1"/>
                    <a:pt x="1266" y="1"/>
                    <a:pt x="1265" y="1"/>
                  </a:cubicBezTo>
                  <a:lnTo>
                    <a:pt x="761" y="1"/>
                  </a:lnTo>
                  <a:cubicBezTo>
                    <a:pt x="341" y="1"/>
                    <a:pt x="0" y="341"/>
                    <a:pt x="0" y="760"/>
                  </a:cubicBezTo>
                  <a:lnTo>
                    <a:pt x="0" y="2023"/>
                  </a:lnTo>
                  <a:lnTo>
                    <a:pt x="2026" y="3755"/>
                  </a:lnTo>
                  <a:lnTo>
                    <a:pt x="2026" y="760"/>
                  </a:lnTo>
                  <a:cubicBezTo>
                    <a:pt x="2026" y="342"/>
                    <a:pt x="1687" y="1"/>
                    <a:pt x="1267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524;p71">
              <a:extLst>
                <a:ext uri="{FF2B5EF4-FFF2-40B4-BE49-F238E27FC236}">
                  <a16:creationId xmlns:a16="http://schemas.microsoft.com/office/drawing/2014/main" id="{8379CD7C-60B8-4B9E-815C-77AA3820B081}"/>
                </a:ext>
              </a:extLst>
            </p:cNvPr>
            <p:cNvSpPr/>
            <p:nvPr/>
          </p:nvSpPr>
          <p:spPr>
            <a:xfrm>
              <a:off x="5419602" y="1252725"/>
              <a:ext cx="346830" cy="163611"/>
            </a:xfrm>
            <a:custGeom>
              <a:avLst/>
              <a:gdLst/>
              <a:ahLst/>
              <a:cxnLst/>
              <a:rect l="l" t="t" r="r" b="b"/>
              <a:pathLst>
                <a:path w="12346" h="5824" extrusionOk="0">
                  <a:moveTo>
                    <a:pt x="6173" y="0"/>
                  </a:moveTo>
                  <a:cubicBezTo>
                    <a:pt x="5599" y="0"/>
                    <a:pt x="5026" y="198"/>
                    <a:pt x="4563" y="594"/>
                  </a:cubicBezTo>
                  <a:cubicBezTo>
                    <a:pt x="4070" y="1016"/>
                    <a:pt x="903" y="3721"/>
                    <a:pt x="388" y="4162"/>
                  </a:cubicBezTo>
                  <a:cubicBezTo>
                    <a:pt x="23" y="4474"/>
                    <a:pt x="0" y="5031"/>
                    <a:pt x="340" y="5370"/>
                  </a:cubicBezTo>
                  <a:lnTo>
                    <a:pt x="552" y="5582"/>
                  </a:lnTo>
                  <a:cubicBezTo>
                    <a:pt x="712" y="5742"/>
                    <a:pt x="923" y="5823"/>
                    <a:pt x="1135" y="5823"/>
                  </a:cubicBezTo>
                  <a:cubicBezTo>
                    <a:pt x="1325" y="5823"/>
                    <a:pt x="1517" y="5757"/>
                    <a:pt x="1672" y="5624"/>
                  </a:cubicBezTo>
                  <a:cubicBezTo>
                    <a:pt x="2018" y="5326"/>
                    <a:pt x="5116" y="2664"/>
                    <a:pt x="5245" y="2553"/>
                  </a:cubicBezTo>
                  <a:cubicBezTo>
                    <a:pt x="5512" y="2324"/>
                    <a:pt x="5843" y="2209"/>
                    <a:pt x="6173" y="2209"/>
                  </a:cubicBezTo>
                  <a:cubicBezTo>
                    <a:pt x="6503" y="2209"/>
                    <a:pt x="6834" y="2324"/>
                    <a:pt x="7101" y="2553"/>
                  </a:cubicBezTo>
                  <a:lnTo>
                    <a:pt x="10674" y="5624"/>
                  </a:lnTo>
                  <a:cubicBezTo>
                    <a:pt x="10829" y="5757"/>
                    <a:pt x="11021" y="5823"/>
                    <a:pt x="11211" y="5823"/>
                  </a:cubicBezTo>
                  <a:cubicBezTo>
                    <a:pt x="11423" y="5823"/>
                    <a:pt x="11634" y="5742"/>
                    <a:pt x="11794" y="5582"/>
                  </a:cubicBezTo>
                  <a:lnTo>
                    <a:pt x="12006" y="5370"/>
                  </a:lnTo>
                  <a:cubicBezTo>
                    <a:pt x="12346" y="5031"/>
                    <a:pt x="12324" y="4474"/>
                    <a:pt x="11960" y="4162"/>
                  </a:cubicBezTo>
                  <a:cubicBezTo>
                    <a:pt x="11955" y="4159"/>
                    <a:pt x="10926" y="3279"/>
                    <a:pt x="7783" y="594"/>
                  </a:cubicBezTo>
                  <a:cubicBezTo>
                    <a:pt x="7320" y="198"/>
                    <a:pt x="6746" y="0"/>
                    <a:pt x="6173" y="0"/>
                  </a:cubicBezTo>
                  <a:close/>
                </a:path>
              </a:pathLst>
            </a:custGeom>
            <a:solidFill>
              <a:srgbClr val="DE3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525;p71">
              <a:extLst>
                <a:ext uri="{FF2B5EF4-FFF2-40B4-BE49-F238E27FC236}">
                  <a16:creationId xmlns:a16="http://schemas.microsoft.com/office/drawing/2014/main" id="{B6E3BC54-27E3-4B3F-A1D9-7A83B810BAF9}"/>
                </a:ext>
              </a:extLst>
            </p:cNvPr>
            <p:cNvSpPr/>
            <p:nvPr/>
          </p:nvSpPr>
          <p:spPr>
            <a:xfrm>
              <a:off x="5419602" y="1342087"/>
              <a:ext cx="76327" cy="74248"/>
            </a:xfrm>
            <a:custGeom>
              <a:avLst/>
              <a:gdLst/>
              <a:ahLst/>
              <a:cxnLst/>
              <a:rect l="l" t="t" r="r" b="b"/>
              <a:pathLst>
                <a:path w="2717" h="2643" extrusionOk="0">
                  <a:moveTo>
                    <a:pt x="1535" y="0"/>
                  </a:moveTo>
                  <a:lnTo>
                    <a:pt x="388" y="981"/>
                  </a:lnTo>
                  <a:cubicBezTo>
                    <a:pt x="23" y="1293"/>
                    <a:pt x="0" y="1850"/>
                    <a:pt x="340" y="2189"/>
                  </a:cubicBezTo>
                  <a:lnTo>
                    <a:pt x="554" y="2401"/>
                  </a:lnTo>
                  <a:cubicBezTo>
                    <a:pt x="713" y="2561"/>
                    <a:pt x="923" y="2642"/>
                    <a:pt x="1135" y="2642"/>
                  </a:cubicBezTo>
                  <a:cubicBezTo>
                    <a:pt x="1325" y="2642"/>
                    <a:pt x="1517" y="2576"/>
                    <a:pt x="1672" y="2443"/>
                  </a:cubicBezTo>
                  <a:lnTo>
                    <a:pt x="2716" y="1545"/>
                  </a:lnTo>
                  <a:cubicBezTo>
                    <a:pt x="2070" y="1307"/>
                    <a:pt x="1596" y="713"/>
                    <a:pt x="153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526;p71">
              <a:extLst>
                <a:ext uri="{FF2B5EF4-FFF2-40B4-BE49-F238E27FC236}">
                  <a16:creationId xmlns:a16="http://schemas.microsoft.com/office/drawing/2014/main" id="{73DB1A1F-05AF-4DD3-A952-46C144EB5C83}"/>
                </a:ext>
              </a:extLst>
            </p:cNvPr>
            <p:cNvSpPr/>
            <p:nvPr/>
          </p:nvSpPr>
          <p:spPr>
            <a:xfrm>
              <a:off x="5627627" y="1396277"/>
              <a:ext cx="40537" cy="32250"/>
            </a:xfrm>
            <a:custGeom>
              <a:avLst/>
              <a:gdLst/>
              <a:ahLst/>
              <a:cxnLst/>
              <a:rect l="l" t="t" r="r" b="b"/>
              <a:pathLst>
                <a:path w="1443" h="1148" extrusionOk="0">
                  <a:moveTo>
                    <a:pt x="722" y="0"/>
                  </a:moveTo>
                  <a:cubicBezTo>
                    <a:pt x="324" y="0"/>
                    <a:pt x="0" y="257"/>
                    <a:pt x="0" y="575"/>
                  </a:cubicBezTo>
                  <a:cubicBezTo>
                    <a:pt x="0" y="891"/>
                    <a:pt x="324" y="1147"/>
                    <a:pt x="722" y="1147"/>
                  </a:cubicBezTo>
                  <a:cubicBezTo>
                    <a:pt x="1120" y="1147"/>
                    <a:pt x="1442" y="891"/>
                    <a:pt x="1442" y="575"/>
                  </a:cubicBezTo>
                  <a:cubicBezTo>
                    <a:pt x="1442" y="257"/>
                    <a:pt x="1120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27;p71">
              <a:extLst>
                <a:ext uri="{FF2B5EF4-FFF2-40B4-BE49-F238E27FC236}">
                  <a16:creationId xmlns:a16="http://schemas.microsoft.com/office/drawing/2014/main" id="{103479A3-3054-4F36-85A3-F8CBFAD9C853}"/>
                </a:ext>
              </a:extLst>
            </p:cNvPr>
            <p:cNvSpPr/>
            <p:nvPr/>
          </p:nvSpPr>
          <p:spPr>
            <a:xfrm>
              <a:off x="5517870" y="1396277"/>
              <a:ext cx="40537" cy="32250"/>
            </a:xfrm>
            <a:custGeom>
              <a:avLst/>
              <a:gdLst/>
              <a:ahLst/>
              <a:cxnLst/>
              <a:rect l="l" t="t" r="r" b="b"/>
              <a:pathLst>
                <a:path w="1443" h="1148" extrusionOk="0">
                  <a:moveTo>
                    <a:pt x="721" y="0"/>
                  </a:moveTo>
                  <a:cubicBezTo>
                    <a:pt x="323" y="0"/>
                    <a:pt x="1" y="257"/>
                    <a:pt x="1" y="575"/>
                  </a:cubicBezTo>
                  <a:cubicBezTo>
                    <a:pt x="1" y="891"/>
                    <a:pt x="323" y="1147"/>
                    <a:pt x="721" y="1147"/>
                  </a:cubicBezTo>
                  <a:cubicBezTo>
                    <a:pt x="1120" y="1147"/>
                    <a:pt x="1443" y="891"/>
                    <a:pt x="1443" y="575"/>
                  </a:cubicBezTo>
                  <a:cubicBezTo>
                    <a:pt x="1443" y="257"/>
                    <a:pt x="1119" y="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28;p71">
              <a:extLst>
                <a:ext uri="{FF2B5EF4-FFF2-40B4-BE49-F238E27FC236}">
                  <a16:creationId xmlns:a16="http://schemas.microsoft.com/office/drawing/2014/main" id="{D146B160-ACA9-416D-A6FF-F46C00C58DBC}"/>
                </a:ext>
              </a:extLst>
            </p:cNvPr>
            <p:cNvSpPr/>
            <p:nvPr/>
          </p:nvSpPr>
          <p:spPr>
            <a:xfrm>
              <a:off x="5413872" y="1247556"/>
              <a:ext cx="358320" cy="351606"/>
            </a:xfrm>
            <a:custGeom>
              <a:avLst/>
              <a:gdLst/>
              <a:ahLst/>
              <a:cxnLst/>
              <a:rect l="l" t="t" r="r" b="b"/>
              <a:pathLst>
                <a:path w="12755" h="12516" extrusionOk="0">
                  <a:moveTo>
                    <a:pt x="10773" y="1103"/>
                  </a:moveTo>
                  <a:cubicBezTo>
                    <a:pt x="11092" y="1103"/>
                    <a:pt x="11351" y="1362"/>
                    <a:pt x="11351" y="1680"/>
                  </a:cubicBezTo>
                  <a:lnTo>
                    <a:pt x="11351" y="3411"/>
                  </a:lnTo>
                  <a:lnTo>
                    <a:pt x="9692" y="1992"/>
                  </a:lnTo>
                  <a:lnTo>
                    <a:pt x="9692" y="1680"/>
                  </a:lnTo>
                  <a:cubicBezTo>
                    <a:pt x="9692" y="1362"/>
                    <a:pt x="9951" y="1103"/>
                    <a:pt x="10269" y="1103"/>
                  </a:cubicBezTo>
                  <a:close/>
                  <a:moveTo>
                    <a:pt x="7486" y="7362"/>
                  </a:moveTo>
                  <a:cubicBezTo>
                    <a:pt x="7859" y="7362"/>
                    <a:pt x="8212" y="7488"/>
                    <a:pt x="8444" y="7707"/>
                  </a:cubicBezTo>
                  <a:cubicBezTo>
                    <a:pt x="8596" y="7852"/>
                    <a:pt x="8681" y="8024"/>
                    <a:pt x="8681" y="8193"/>
                  </a:cubicBezTo>
                  <a:cubicBezTo>
                    <a:pt x="8681" y="8642"/>
                    <a:pt x="8090" y="9022"/>
                    <a:pt x="7391" y="9022"/>
                  </a:cubicBezTo>
                  <a:cubicBezTo>
                    <a:pt x="7380" y="9023"/>
                    <a:pt x="7207" y="9013"/>
                    <a:pt x="7021" y="9117"/>
                  </a:cubicBezTo>
                  <a:lnTo>
                    <a:pt x="7021" y="8726"/>
                  </a:lnTo>
                  <a:cubicBezTo>
                    <a:pt x="7021" y="8324"/>
                    <a:pt x="6886" y="7944"/>
                    <a:pt x="6638" y="7637"/>
                  </a:cubicBezTo>
                  <a:cubicBezTo>
                    <a:pt x="6852" y="7474"/>
                    <a:pt x="7106" y="7379"/>
                    <a:pt x="7400" y="7364"/>
                  </a:cubicBezTo>
                  <a:cubicBezTo>
                    <a:pt x="7428" y="7362"/>
                    <a:pt x="7457" y="7362"/>
                    <a:pt x="7486" y="7362"/>
                  </a:cubicBezTo>
                  <a:close/>
                  <a:moveTo>
                    <a:pt x="5275" y="7362"/>
                  </a:moveTo>
                  <a:cubicBezTo>
                    <a:pt x="5319" y="7362"/>
                    <a:pt x="5363" y="7363"/>
                    <a:pt x="5409" y="7367"/>
                  </a:cubicBezTo>
                  <a:cubicBezTo>
                    <a:pt x="6100" y="7420"/>
                    <a:pt x="6654" y="8003"/>
                    <a:pt x="6654" y="8726"/>
                  </a:cubicBezTo>
                  <a:lnTo>
                    <a:pt x="6654" y="10806"/>
                  </a:lnTo>
                  <a:cubicBezTo>
                    <a:pt x="6562" y="10799"/>
                    <a:pt x="6470" y="10795"/>
                    <a:pt x="6377" y="10795"/>
                  </a:cubicBezTo>
                  <a:cubicBezTo>
                    <a:pt x="6284" y="10795"/>
                    <a:pt x="6192" y="10799"/>
                    <a:pt x="6100" y="10806"/>
                  </a:cubicBezTo>
                  <a:lnTo>
                    <a:pt x="6100" y="9744"/>
                  </a:lnTo>
                  <a:cubicBezTo>
                    <a:pt x="6100" y="9552"/>
                    <a:pt x="6025" y="9371"/>
                    <a:pt x="5888" y="9236"/>
                  </a:cubicBezTo>
                  <a:cubicBezTo>
                    <a:pt x="5752" y="9099"/>
                    <a:pt x="5570" y="9022"/>
                    <a:pt x="5369" y="9022"/>
                  </a:cubicBezTo>
                  <a:lnTo>
                    <a:pt x="5365" y="9022"/>
                  </a:lnTo>
                  <a:cubicBezTo>
                    <a:pt x="4664" y="9022"/>
                    <a:pt x="4075" y="8642"/>
                    <a:pt x="4075" y="8193"/>
                  </a:cubicBezTo>
                  <a:cubicBezTo>
                    <a:pt x="4075" y="8024"/>
                    <a:pt x="4158" y="7852"/>
                    <a:pt x="4310" y="7707"/>
                  </a:cubicBezTo>
                  <a:cubicBezTo>
                    <a:pt x="4525" y="7504"/>
                    <a:pt x="4865" y="7362"/>
                    <a:pt x="5275" y="7362"/>
                  </a:cubicBezTo>
                  <a:close/>
                  <a:moveTo>
                    <a:pt x="6375" y="11161"/>
                  </a:moveTo>
                  <a:cubicBezTo>
                    <a:pt x="7177" y="11161"/>
                    <a:pt x="7979" y="11500"/>
                    <a:pt x="8435" y="12149"/>
                  </a:cubicBezTo>
                  <a:lnTo>
                    <a:pt x="4320" y="12149"/>
                  </a:lnTo>
                  <a:cubicBezTo>
                    <a:pt x="4672" y="11649"/>
                    <a:pt x="5258" y="11299"/>
                    <a:pt x="5945" y="11193"/>
                  </a:cubicBezTo>
                  <a:cubicBezTo>
                    <a:pt x="6087" y="11171"/>
                    <a:pt x="6231" y="11161"/>
                    <a:pt x="6375" y="11161"/>
                  </a:cubicBezTo>
                  <a:close/>
                  <a:moveTo>
                    <a:pt x="6377" y="1"/>
                  </a:moveTo>
                  <a:cubicBezTo>
                    <a:pt x="5762" y="1"/>
                    <a:pt x="5145" y="213"/>
                    <a:pt x="4648" y="639"/>
                  </a:cubicBezTo>
                  <a:lnTo>
                    <a:pt x="3629" y="1510"/>
                  </a:lnTo>
                  <a:cubicBezTo>
                    <a:pt x="3552" y="1576"/>
                    <a:pt x="3543" y="1691"/>
                    <a:pt x="3608" y="1768"/>
                  </a:cubicBezTo>
                  <a:cubicBezTo>
                    <a:pt x="3644" y="1810"/>
                    <a:pt x="3697" y="1833"/>
                    <a:pt x="3749" y="1833"/>
                  </a:cubicBezTo>
                  <a:cubicBezTo>
                    <a:pt x="3791" y="1833"/>
                    <a:pt x="3833" y="1818"/>
                    <a:pt x="3867" y="1789"/>
                  </a:cubicBezTo>
                  <a:lnTo>
                    <a:pt x="4886" y="918"/>
                  </a:lnTo>
                  <a:cubicBezTo>
                    <a:pt x="5318" y="548"/>
                    <a:pt x="5848" y="364"/>
                    <a:pt x="6378" y="364"/>
                  </a:cubicBezTo>
                  <a:cubicBezTo>
                    <a:pt x="6907" y="364"/>
                    <a:pt x="7437" y="548"/>
                    <a:pt x="7868" y="918"/>
                  </a:cubicBezTo>
                  <a:cubicBezTo>
                    <a:pt x="8286" y="1273"/>
                    <a:pt x="11412" y="3946"/>
                    <a:pt x="12045" y="4485"/>
                  </a:cubicBezTo>
                  <a:cubicBezTo>
                    <a:pt x="12325" y="4726"/>
                    <a:pt x="12346" y="5157"/>
                    <a:pt x="12081" y="5424"/>
                  </a:cubicBezTo>
                  <a:lnTo>
                    <a:pt x="11868" y="5637"/>
                  </a:lnTo>
                  <a:cubicBezTo>
                    <a:pt x="11743" y="5762"/>
                    <a:pt x="11580" y="5823"/>
                    <a:pt x="11418" y="5823"/>
                  </a:cubicBezTo>
                  <a:cubicBezTo>
                    <a:pt x="11268" y="5823"/>
                    <a:pt x="11118" y="5771"/>
                    <a:pt x="10999" y="5668"/>
                  </a:cubicBezTo>
                  <a:lnTo>
                    <a:pt x="7425" y="2598"/>
                  </a:lnTo>
                  <a:cubicBezTo>
                    <a:pt x="7124" y="2339"/>
                    <a:pt x="6751" y="2210"/>
                    <a:pt x="6378" y="2210"/>
                  </a:cubicBezTo>
                  <a:cubicBezTo>
                    <a:pt x="6005" y="2210"/>
                    <a:pt x="5632" y="2339"/>
                    <a:pt x="5332" y="2598"/>
                  </a:cubicBezTo>
                  <a:lnTo>
                    <a:pt x="1757" y="5668"/>
                  </a:lnTo>
                  <a:cubicBezTo>
                    <a:pt x="1637" y="5771"/>
                    <a:pt x="1488" y="5823"/>
                    <a:pt x="1339" y="5823"/>
                  </a:cubicBezTo>
                  <a:cubicBezTo>
                    <a:pt x="1176" y="5823"/>
                    <a:pt x="1013" y="5762"/>
                    <a:pt x="887" y="5637"/>
                  </a:cubicBezTo>
                  <a:lnTo>
                    <a:pt x="675" y="5424"/>
                  </a:lnTo>
                  <a:cubicBezTo>
                    <a:pt x="411" y="5160"/>
                    <a:pt x="426" y="4729"/>
                    <a:pt x="711" y="4487"/>
                  </a:cubicBezTo>
                  <a:lnTo>
                    <a:pt x="3214" y="2346"/>
                  </a:lnTo>
                  <a:cubicBezTo>
                    <a:pt x="3291" y="2282"/>
                    <a:pt x="3300" y="2166"/>
                    <a:pt x="3234" y="2089"/>
                  </a:cubicBezTo>
                  <a:cubicBezTo>
                    <a:pt x="3198" y="2046"/>
                    <a:pt x="3146" y="2024"/>
                    <a:pt x="3095" y="2024"/>
                  </a:cubicBezTo>
                  <a:cubicBezTo>
                    <a:pt x="3053" y="2024"/>
                    <a:pt x="3010" y="2039"/>
                    <a:pt x="2976" y="2068"/>
                  </a:cubicBezTo>
                  <a:lnTo>
                    <a:pt x="473" y="4208"/>
                  </a:lnTo>
                  <a:cubicBezTo>
                    <a:pt x="28" y="4588"/>
                    <a:pt x="1" y="5269"/>
                    <a:pt x="415" y="5683"/>
                  </a:cubicBezTo>
                  <a:lnTo>
                    <a:pt x="628" y="5896"/>
                  </a:lnTo>
                  <a:cubicBezTo>
                    <a:pt x="819" y="6087"/>
                    <a:pt x="1075" y="6191"/>
                    <a:pt x="1337" y="6191"/>
                  </a:cubicBezTo>
                  <a:cubicBezTo>
                    <a:pt x="1360" y="6191"/>
                    <a:pt x="1383" y="6190"/>
                    <a:pt x="1406" y="6188"/>
                  </a:cubicBezTo>
                  <a:lnTo>
                    <a:pt x="1406" y="11123"/>
                  </a:lnTo>
                  <a:cubicBezTo>
                    <a:pt x="1406" y="11891"/>
                    <a:pt x="2031" y="12515"/>
                    <a:pt x="2798" y="12515"/>
                  </a:cubicBezTo>
                  <a:lnTo>
                    <a:pt x="9957" y="12515"/>
                  </a:lnTo>
                  <a:cubicBezTo>
                    <a:pt x="10724" y="12515"/>
                    <a:pt x="11350" y="11891"/>
                    <a:pt x="11350" y="11123"/>
                  </a:cubicBezTo>
                  <a:lnTo>
                    <a:pt x="11350" y="9395"/>
                  </a:lnTo>
                  <a:cubicBezTo>
                    <a:pt x="11350" y="9293"/>
                    <a:pt x="11267" y="9212"/>
                    <a:pt x="11166" y="9212"/>
                  </a:cubicBezTo>
                  <a:cubicBezTo>
                    <a:pt x="11065" y="9212"/>
                    <a:pt x="10984" y="9293"/>
                    <a:pt x="10984" y="9395"/>
                  </a:cubicBezTo>
                  <a:lnTo>
                    <a:pt x="10984" y="11123"/>
                  </a:lnTo>
                  <a:cubicBezTo>
                    <a:pt x="10984" y="11688"/>
                    <a:pt x="10522" y="12149"/>
                    <a:pt x="9957" y="12149"/>
                  </a:cubicBezTo>
                  <a:lnTo>
                    <a:pt x="8868" y="12149"/>
                  </a:lnTo>
                  <a:cubicBezTo>
                    <a:pt x="8506" y="11496"/>
                    <a:pt x="7831" y="11026"/>
                    <a:pt x="7021" y="10859"/>
                  </a:cubicBezTo>
                  <a:lnTo>
                    <a:pt x="7021" y="9744"/>
                  </a:lnTo>
                  <a:cubicBezTo>
                    <a:pt x="7021" y="9650"/>
                    <a:pt x="7057" y="9561"/>
                    <a:pt x="7125" y="9495"/>
                  </a:cubicBezTo>
                  <a:cubicBezTo>
                    <a:pt x="7192" y="9427"/>
                    <a:pt x="7284" y="9389"/>
                    <a:pt x="7385" y="9389"/>
                  </a:cubicBezTo>
                  <a:cubicBezTo>
                    <a:pt x="7385" y="9389"/>
                    <a:pt x="7386" y="9389"/>
                    <a:pt x="7387" y="9389"/>
                  </a:cubicBezTo>
                  <a:cubicBezTo>
                    <a:pt x="7391" y="9389"/>
                    <a:pt x="7400" y="9390"/>
                    <a:pt x="7414" y="9390"/>
                  </a:cubicBezTo>
                  <a:cubicBezTo>
                    <a:pt x="7544" y="9390"/>
                    <a:pt x="8078" y="9375"/>
                    <a:pt x="8536" y="9061"/>
                  </a:cubicBezTo>
                  <a:cubicBezTo>
                    <a:pt x="9170" y="8624"/>
                    <a:pt x="9202" y="7921"/>
                    <a:pt x="8697" y="7441"/>
                  </a:cubicBezTo>
                  <a:cubicBezTo>
                    <a:pt x="8418" y="7178"/>
                    <a:pt x="7987" y="6996"/>
                    <a:pt x="7481" y="6996"/>
                  </a:cubicBezTo>
                  <a:cubicBezTo>
                    <a:pt x="7428" y="6996"/>
                    <a:pt x="7373" y="6998"/>
                    <a:pt x="7318" y="7002"/>
                  </a:cubicBezTo>
                  <a:cubicBezTo>
                    <a:pt x="6975" y="7028"/>
                    <a:pt x="6646" y="7159"/>
                    <a:pt x="6378" y="7376"/>
                  </a:cubicBezTo>
                  <a:cubicBezTo>
                    <a:pt x="6100" y="7151"/>
                    <a:pt x="5761" y="7017"/>
                    <a:pt x="5374" y="6998"/>
                  </a:cubicBezTo>
                  <a:cubicBezTo>
                    <a:pt x="5338" y="6996"/>
                    <a:pt x="5303" y="6995"/>
                    <a:pt x="5267" y="6995"/>
                  </a:cubicBezTo>
                  <a:cubicBezTo>
                    <a:pt x="4803" y="6995"/>
                    <a:pt x="4358" y="7158"/>
                    <a:pt x="4058" y="7441"/>
                  </a:cubicBezTo>
                  <a:cubicBezTo>
                    <a:pt x="3553" y="7920"/>
                    <a:pt x="3582" y="8622"/>
                    <a:pt x="4219" y="9059"/>
                  </a:cubicBezTo>
                  <a:cubicBezTo>
                    <a:pt x="4551" y="9288"/>
                    <a:pt x="4966" y="9388"/>
                    <a:pt x="5372" y="9388"/>
                  </a:cubicBezTo>
                  <a:cubicBezTo>
                    <a:pt x="5573" y="9388"/>
                    <a:pt x="5734" y="9546"/>
                    <a:pt x="5734" y="9744"/>
                  </a:cubicBezTo>
                  <a:lnTo>
                    <a:pt x="5734" y="10859"/>
                  </a:lnTo>
                  <a:cubicBezTo>
                    <a:pt x="4925" y="11026"/>
                    <a:pt x="4250" y="11496"/>
                    <a:pt x="3888" y="12147"/>
                  </a:cubicBezTo>
                  <a:lnTo>
                    <a:pt x="2798" y="12147"/>
                  </a:lnTo>
                  <a:cubicBezTo>
                    <a:pt x="2233" y="12147"/>
                    <a:pt x="1772" y="11688"/>
                    <a:pt x="1772" y="11123"/>
                  </a:cubicBezTo>
                  <a:lnTo>
                    <a:pt x="1772" y="6092"/>
                  </a:lnTo>
                  <a:cubicBezTo>
                    <a:pt x="1852" y="6054"/>
                    <a:pt x="1927" y="6006"/>
                    <a:pt x="1995" y="5947"/>
                  </a:cubicBezTo>
                  <a:lnTo>
                    <a:pt x="5570" y="2875"/>
                  </a:lnTo>
                  <a:cubicBezTo>
                    <a:pt x="5803" y="2674"/>
                    <a:pt x="6090" y="2574"/>
                    <a:pt x="6377" y="2574"/>
                  </a:cubicBezTo>
                  <a:cubicBezTo>
                    <a:pt x="6664" y="2574"/>
                    <a:pt x="6951" y="2674"/>
                    <a:pt x="7186" y="2875"/>
                  </a:cubicBezTo>
                  <a:lnTo>
                    <a:pt x="10759" y="5947"/>
                  </a:lnTo>
                  <a:cubicBezTo>
                    <a:pt x="10828" y="6006"/>
                    <a:pt x="10902" y="6054"/>
                    <a:pt x="10984" y="6092"/>
                  </a:cubicBezTo>
                  <a:lnTo>
                    <a:pt x="10984" y="8535"/>
                  </a:lnTo>
                  <a:cubicBezTo>
                    <a:pt x="10984" y="8637"/>
                    <a:pt x="11065" y="8719"/>
                    <a:pt x="11166" y="8719"/>
                  </a:cubicBezTo>
                  <a:cubicBezTo>
                    <a:pt x="11267" y="8719"/>
                    <a:pt x="11350" y="8637"/>
                    <a:pt x="11350" y="8535"/>
                  </a:cubicBezTo>
                  <a:lnTo>
                    <a:pt x="11350" y="6188"/>
                  </a:lnTo>
                  <a:cubicBezTo>
                    <a:pt x="11373" y="6190"/>
                    <a:pt x="11395" y="6190"/>
                    <a:pt x="11418" y="6190"/>
                  </a:cubicBezTo>
                  <a:cubicBezTo>
                    <a:pt x="11684" y="6190"/>
                    <a:pt x="11939" y="6085"/>
                    <a:pt x="12128" y="5896"/>
                  </a:cubicBezTo>
                  <a:lnTo>
                    <a:pt x="12340" y="5683"/>
                  </a:lnTo>
                  <a:cubicBezTo>
                    <a:pt x="12755" y="5269"/>
                    <a:pt x="12727" y="4588"/>
                    <a:pt x="12283" y="4208"/>
                  </a:cubicBezTo>
                  <a:lnTo>
                    <a:pt x="11718" y="3724"/>
                  </a:lnTo>
                  <a:lnTo>
                    <a:pt x="11718" y="1680"/>
                  </a:lnTo>
                  <a:cubicBezTo>
                    <a:pt x="11718" y="1160"/>
                    <a:pt x="11294" y="737"/>
                    <a:pt x="10773" y="737"/>
                  </a:cubicBezTo>
                  <a:lnTo>
                    <a:pt x="10269" y="737"/>
                  </a:lnTo>
                  <a:cubicBezTo>
                    <a:pt x="9749" y="737"/>
                    <a:pt x="9326" y="1159"/>
                    <a:pt x="9326" y="1680"/>
                  </a:cubicBezTo>
                  <a:lnTo>
                    <a:pt x="8108" y="639"/>
                  </a:lnTo>
                  <a:cubicBezTo>
                    <a:pt x="7610" y="214"/>
                    <a:pt x="6994" y="1"/>
                    <a:pt x="6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29;p71">
              <a:extLst>
                <a:ext uri="{FF2B5EF4-FFF2-40B4-BE49-F238E27FC236}">
                  <a16:creationId xmlns:a16="http://schemas.microsoft.com/office/drawing/2014/main" id="{92A77E86-5FD4-438D-B118-0C8A844E83E1}"/>
                </a:ext>
              </a:extLst>
            </p:cNvPr>
            <p:cNvSpPr/>
            <p:nvPr/>
          </p:nvSpPr>
          <p:spPr>
            <a:xfrm>
              <a:off x="5544755" y="1383439"/>
              <a:ext cx="10366" cy="18625"/>
            </a:xfrm>
            <a:custGeom>
              <a:avLst/>
              <a:gdLst/>
              <a:ahLst/>
              <a:cxnLst/>
              <a:rect l="l" t="t" r="r" b="b"/>
              <a:pathLst>
                <a:path w="369" h="663" extrusionOk="0">
                  <a:moveTo>
                    <a:pt x="184" y="1"/>
                  </a:moveTo>
                  <a:cubicBezTo>
                    <a:pt x="83" y="1"/>
                    <a:pt x="1" y="84"/>
                    <a:pt x="1" y="185"/>
                  </a:cubicBezTo>
                  <a:lnTo>
                    <a:pt x="1" y="479"/>
                  </a:lnTo>
                  <a:cubicBezTo>
                    <a:pt x="1" y="580"/>
                    <a:pt x="83" y="662"/>
                    <a:pt x="184" y="662"/>
                  </a:cubicBezTo>
                  <a:cubicBezTo>
                    <a:pt x="285" y="662"/>
                    <a:pt x="368" y="580"/>
                    <a:pt x="368" y="479"/>
                  </a:cubicBezTo>
                  <a:lnTo>
                    <a:pt x="368" y="185"/>
                  </a:lnTo>
                  <a:cubicBezTo>
                    <a:pt x="368" y="84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30;p71">
              <a:extLst>
                <a:ext uri="{FF2B5EF4-FFF2-40B4-BE49-F238E27FC236}">
                  <a16:creationId xmlns:a16="http://schemas.microsoft.com/office/drawing/2014/main" id="{D55F0AB0-631D-4BC3-8139-0AD330799592}"/>
                </a:ext>
              </a:extLst>
            </p:cNvPr>
            <p:cNvSpPr/>
            <p:nvPr/>
          </p:nvSpPr>
          <p:spPr>
            <a:xfrm>
              <a:off x="5630970" y="1383439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3" y="1"/>
                  </a:moveTo>
                  <a:cubicBezTo>
                    <a:pt x="82" y="1"/>
                    <a:pt x="0" y="84"/>
                    <a:pt x="0" y="185"/>
                  </a:cubicBezTo>
                  <a:lnTo>
                    <a:pt x="0" y="479"/>
                  </a:lnTo>
                  <a:cubicBezTo>
                    <a:pt x="0" y="580"/>
                    <a:pt x="82" y="662"/>
                    <a:pt x="183" y="662"/>
                  </a:cubicBezTo>
                  <a:cubicBezTo>
                    <a:pt x="283" y="662"/>
                    <a:pt x="366" y="580"/>
                    <a:pt x="366" y="479"/>
                  </a:cubicBezTo>
                  <a:lnTo>
                    <a:pt x="366" y="185"/>
                  </a:lnTo>
                  <a:cubicBezTo>
                    <a:pt x="366" y="84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31;p71">
              <a:extLst>
                <a:ext uri="{FF2B5EF4-FFF2-40B4-BE49-F238E27FC236}">
                  <a16:creationId xmlns:a16="http://schemas.microsoft.com/office/drawing/2014/main" id="{4713F7F7-FB24-46CE-9BB4-3CB7DA8240B6}"/>
                </a:ext>
              </a:extLst>
            </p:cNvPr>
            <p:cNvSpPr/>
            <p:nvPr/>
          </p:nvSpPr>
          <p:spPr>
            <a:xfrm>
              <a:off x="5575909" y="1391474"/>
              <a:ext cx="34245" cy="15507"/>
            </a:xfrm>
            <a:custGeom>
              <a:avLst/>
              <a:gdLst/>
              <a:ahLst/>
              <a:cxnLst/>
              <a:rect l="l" t="t" r="r" b="b"/>
              <a:pathLst>
                <a:path w="1219" h="552" extrusionOk="0">
                  <a:moveTo>
                    <a:pt x="205" y="1"/>
                  </a:moveTo>
                  <a:cubicBezTo>
                    <a:pt x="162" y="1"/>
                    <a:pt x="120" y="15"/>
                    <a:pt x="85" y="46"/>
                  </a:cubicBezTo>
                  <a:cubicBezTo>
                    <a:pt x="8" y="113"/>
                    <a:pt x="1" y="229"/>
                    <a:pt x="67" y="304"/>
                  </a:cubicBezTo>
                  <a:cubicBezTo>
                    <a:pt x="210" y="469"/>
                    <a:pt x="410" y="552"/>
                    <a:pt x="610" y="552"/>
                  </a:cubicBezTo>
                  <a:cubicBezTo>
                    <a:pt x="809" y="552"/>
                    <a:pt x="1009" y="469"/>
                    <a:pt x="1152" y="304"/>
                  </a:cubicBezTo>
                  <a:cubicBezTo>
                    <a:pt x="1219" y="229"/>
                    <a:pt x="1210" y="113"/>
                    <a:pt x="1134" y="46"/>
                  </a:cubicBezTo>
                  <a:cubicBezTo>
                    <a:pt x="1099" y="15"/>
                    <a:pt x="1056" y="1"/>
                    <a:pt x="1013" y="1"/>
                  </a:cubicBezTo>
                  <a:cubicBezTo>
                    <a:pt x="962" y="1"/>
                    <a:pt x="911" y="22"/>
                    <a:pt x="875" y="63"/>
                  </a:cubicBezTo>
                  <a:cubicBezTo>
                    <a:pt x="805" y="144"/>
                    <a:pt x="707" y="184"/>
                    <a:pt x="610" y="184"/>
                  </a:cubicBezTo>
                  <a:cubicBezTo>
                    <a:pt x="511" y="184"/>
                    <a:pt x="413" y="144"/>
                    <a:pt x="343" y="63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216540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5614;p70">
            <a:extLst>
              <a:ext uri="{FF2B5EF4-FFF2-40B4-BE49-F238E27FC236}">
                <a16:creationId xmlns:a16="http://schemas.microsoft.com/office/drawing/2014/main" id="{58EBC3AB-B603-4300-9394-818295ADDFBA}"/>
              </a:ext>
            </a:extLst>
          </p:cNvPr>
          <p:cNvGrpSpPr/>
          <p:nvPr/>
        </p:nvGrpSpPr>
        <p:grpSpPr>
          <a:xfrm>
            <a:off x="7288267" y="343661"/>
            <a:ext cx="421743" cy="181119"/>
            <a:chOff x="1768913" y="866050"/>
            <a:chExt cx="181200" cy="79400"/>
          </a:xfrm>
        </p:grpSpPr>
        <p:sp>
          <p:nvSpPr>
            <p:cNvPr id="5" name="Google Shape;5615;p70">
              <a:extLst>
                <a:ext uri="{FF2B5EF4-FFF2-40B4-BE49-F238E27FC236}">
                  <a16:creationId xmlns:a16="http://schemas.microsoft.com/office/drawing/2014/main" id="{45A109EA-F265-4F2D-9BCF-947AF9D94790}"/>
                </a:ext>
              </a:extLst>
            </p:cNvPr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616;p70">
              <a:extLst>
                <a:ext uri="{FF2B5EF4-FFF2-40B4-BE49-F238E27FC236}">
                  <a16:creationId xmlns:a16="http://schemas.microsoft.com/office/drawing/2014/main" id="{EFAE5C4D-EC1B-4DB3-8B13-3334E8614C38}"/>
                </a:ext>
              </a:extLst>
            </p:cNvPr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617;p70">
              <a:extLst>
                <a:ext uri="{FF2B5EF4-FFF2-40B4-BE49-F238E27FC236}">
                  <a16:creationId xmlns:a16="http://schemas.microsoft.com/office/drawing/2014/main" id="{CEBF16D3-A4C2-4402-9BAD-8BCFB0C273F2}"/>
                </a:ext>
              </a:extLst>
            </p:cNvPr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18;p70">
              <a:extLst>
                <a:ext uri="{FF2B5EF4-FFF2-40B4-BE49-F238E27FC236}">
                  <a16:creationId xmlns:a16="http://schemas.microsoft.com/office/drawing/2014/main" id="{DB479828-6E19-4EC7-8EC4-784BDEBD560D}"/>
                </a:ext>
              </a:extLst>
            </p:cNvPr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19;p70">
              <a:extLst>
                <a:ext uri="{FF2B5EF4-FFF2-40B4-BE49-F238E27FC236}">
                  <a16:creationId xmlns:a16="http://schemas.microsoft.com/office/drawing/2014/main" id="{8DE2A455-D39A-4019-903B-E3795B0F4B9D}"/>
                </a:ext>
              </a:extLst>
            </p:cNvPr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5620;p70">
            <a:extLst>
              <a:ext uri="{FF2B5EF4-FFF2-40B4-BE49-F238E27FC236}">
                <a16:creationId xmlns:a16="http://schemas.microsoft.com/office/drawing/2014/main" id="{5615628E-E685-4296-B3B6-04D55E8ADB5F}"/>
              </a:ext>
            </a:extLst>
          </p:cNvPr>
          <p:cNvGrpSpPr/>
          <p:nvPr/>
        </p:nvGrpSpPr>
        <p:grpSpPr>
          <a:xfrm flipH="1">
            <a:off x="6134687" y="2441423"/>
            <a:ext cx="740145" cy="260673"/>
            <a:chOff x="8047125" y="1102275"/>
            <a:chExt cx="318000" cy="114275"/>
          </a:xfrm>
        </p:grpSpPr>
        <p:sp>
          <p:nvSpPr>
            <p:cNvPr id="11" name="Google Shape;5621;p70">
              <a:extLst>
                <a:ext uri="{FF2B5EF4-FFF2-40B4-BE49-F238E27FC236}">
                  <a16:creationId xmlns:a16="http://schemas.microsoft.com/office/drawing/2014/main" id="{737C92A9-C8F2-462C-A822-39EEE2D20C50}"/>
                </a:ext>
              </a:extLst>
            </p:cNvPr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22;p70">
              <a:extLst>
                <a:ext uri="{FF2B5EF4-FFF2-40B4-BE49-F238E27FC236}">
                  <a16:creationId xmlns:a16="http://schemas.microsoft.com/office/drawing/2014/main" id="{7A8316A7-D1C1-47F8-9FBE-DBDA16DFA5F8}"/>
                </a:ext>
              </a:extLst>
            </p:cNvPr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23;p70">
              <a:extLst>
                <a:ext uri="{FF2B5EF4-FFF2-40B4-BE49-F238E27FC236}">
                  <a16:creationId xmlns:a16="http://schemas.microsoft.com/office/drawing/2014/main" id="{13ED540F-4ADF-44E2-83F6-2A51EA7F7BCC}"/>
                </a:ext>
              </a:extLst>
            </p:cNvPr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24;p70">
              <a:extLst>
                <a:ext uri="{FF2B5EF4-FFF2-40B4-BE49-F238E27FC236}">
                  <a16:creationId xmlns:a16="http://schemas.microsoft.com/office/drawing/2014/main" id="{4ABBD608-E378-4613-99B1-9CD14FB525DA}"/>
                </a:ext>
              </a:extLst>
            </p:cNvPr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25;p70">
              <a:extLst>
                <a:ext uri="{FF2B5EF4-FFF2-40B4-BE49-F238E27FC236}">
                  <a16:creationId xmlns:a16="http://schemas.microsoft.com/office/drawing/2014/main" id="{DBF7F1DF-C311-44CA-A1D9-EC1EF8A967E2}"/>
                </a:ext>
              </a:extLst>
            </p:cNvPr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626;p70">
              <a:extLst>
                <a:ext uri="{FF2B5EF4-FFF2-40B4-BE49-F238E27FC236}">
                  <a16:creationId xmlns:a16="http://schemas.microsoft.com/office/drawing/2014/main" id="{773E6C84-5DFB-4366-B0C5-611D2F1E1330}"/>
                </a:ext>
              </a:extLst>
            </p:cNvPr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627;p70">
              <a:extLst>
                <a:ext uri="{FF2B5EF4-FFF2-40B4-BE49-F238E27FC236}">
                  <a16:creationId xmlns:a16="http://schemas.microsoft.com/office/drawing/2014/main" id="{DAAA4CC7-9D9C-4B3B-B714-9FAB9CEB6F39}"/>
                </a:ext>
              </a:extLst>
            </p:cNvPr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5628;p70">
            <a:extLst>
              <a:ext uri="{FF2B5EF4-FFF2-40B4-BE49-F238E27FC236}">
                <a16:creationId xmlns:a16="http://schemas.microsoft.com/office/drawing/2014/main" id="{D7C65E27-A73B-4028-A2BD-EC5498952B08}"/>
              </a:ext>
            </a:extLst>
          </p:cNvPr>
          <p:cNvGrpSpPr/>
          <p:nvPr/>
        </p:nvGrpSpPr>
        <p:grpSpPr>
          <a:xfrm flipH="1">
            <a:off x="1910012" y="1203510"/>
            <a:ext cx="740145" cy="260673"/>
            <a:chOff x="8047125" y="1102275"/>
            <a:chExt cx="318000" cy="114275"/>
          </a:xfrm>
        </p:grpSpPr>
        <p:sp>
          <p:nvSpPr>
            <p:cNvPr id="19" name="Google Shape;5629;p70">
              <a:extLst>
                <a:ext uri="{FF2B5EF4-FFF2-40B4-BE49-F238E27FC236}">
                  <a16:creationId xmlns:a16="http://schemas.microsoft.com/office/drawing/2014/main" id="{EDC12BB6-9281-45AB-82BB-ED6BAFBB24A0}"/>
                </a:ext>
              </a:extLst>
            </p:cNvPr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630;p70">
              <a:extLst>
                <a:ext uri="{FF2B5EF4-FFF2-40B4-BE49-F238E27FC236}">
                  <a16:creationId xmlns:a16="http://schemas.microsoft.com/office/drawing/2014/main" id="{88D01DD5-EC57-46B9-9D9E-D37061472361}"/>
                </a:ext>
              </a:extLst>
            </p:cNvPr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631;p70">
              <a:extLst>
                <a:ext uri="{FF2B5EF4-FFF2-40B4-BE49-F238E27FC236}">
                  <a16:creationId xmlns:a16="http://schemas.microsoft.com/office/drawing/2014/main" id="{8EFE13EE-3A03-4FCC-B270-1614280D0C03}"/>
                </a:ext>
              </a:extLst>
            </p:cNvPr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632;p70">
              <a:extLst>
                <a:ext uri="{FF2B5EF4-FFF2-40B4-BE49-F238E27FC236}">
                  <a16:creationId xmlns:a16="http://schemas.microsoft.com/office/drawing/2014/main" id="{6B29766D-D415-43EE-ACB1-1E7AC8CA4416}"/>
                </a:ext>
              </a:extLst>
            </p:cNvPr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633;p70">
              <a:extLst>
                <a:ext uri="{FF2B5EF4-FFF2-40B4-BE49-F238E27FC236}">
                  <a16:creationId xmlns:a16="http://schemas.microsoft.com/office/drawing/2014/main" id="{479F0F1E-E7C7-4F98-A18D-F2611C6E9BD2}"/>
                </a:ext>
              </a:extLst>
            </p:cNvPr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634;p70">
              <a:extLst>
                <a:ext uri="{FF2B5EF4-FFF2-40B4-BE49-F238E27FC236}">
                  <a16:creationId xmlns:a16="http://schemas.microsoft.com/office/drawing/2014/main" id="{F4E04D71-41C4-4000-B0CC-60558FAC8536}"/>
                </a:ext>
              </a:extLst>
            </p:cNvPr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635;p70">
              <a:extLst>
                <a:ext uri="{FF2B5EF4-FFF2-40B4-BE49-F238E27FC236}">
                  <a16:creationId xmlns:a16="http://schemas.microsoft.com/office/drawing/2014/main" id="{21AD6000-B0FD-4379-83A0-489EE590EB2D}"/>
                </a:ext>
              </a:extLst>
            </p:cNvPr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5636;p70">
            <a:extLst>
              <a:ext uri="{FF2B5EF4-FFF2-40B4-BE49-F238E27FC236}">
                <a16:creationId xmlns:a16="http://schemas.microsoft.com/office/drawing/2014/main" id="{786B9A00-7A52-4B7E-985A-E45DFA7D1A74}"/>
              </a:ext>
            </a:extLst>
          </p:cNvPr>
          <p:cNvGrpSpPr/>
          <p:nvPr/>
        </p:nvGrpSpPr>
        <p:grpSpPr>
          <a:xfrm flipH="1">
            <a:off x="1488252" y="1567561"/>
            <a:ext cx="421743" cy="181119"/>
            <a:chOff x="1768913" y="866050"/>
            <a:chExt cx="181200" cy="79400"/>
          </a:xfrm>
        </p:grpSpPr>
        <p:sp>
          <p:nvSpPr>
            <p:cNvPr id="27" name="Google Shape;5637;p70">
              <a:extLst>
                <a:ext uri="{FF2B5EF4-FFF2-40B4-BE49-F238E27FC236}">
                  <a16:creationId xmlns:a16="http://schemas.microsoft.com/office/drawing/2014/main" id="{F19AFE88-7D5A-41B5-BF71-98CE441CB268}"/>
                </a:ext>
              </a:extLst>
            </p:cNvPr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638;p70">
              <a:extLst>
                <a:ext uri="{FF2B5EF4-FFF2-40B4-BE49-F238E27FC236}">
                  <a16:creationId xmlns:a16="http://schemas.microsoft.com/office/drawing/2014/main" id="{62BA4BEB-9164-4E7F-9BDB-544C9DFBFC70}"/>
                </a:ext>
              </a:extLst>
            </p:cNvPr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639;p70">
              <a:extLst>
                <a:ext uri="{FF2B5EF4-FFF2-40B4-BE49-F238E27FC236}">
                  <a16:creationId xmlns:a16="http://schemas.microsoft.com/office/drawing/2014/main" id="{E69C6821-984B-4A3B-8E24-23AA32B59D81}"/>
                </a:ext>
              </a:extLst>
            </p:cNvPr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640;p70">
              <a:extLst>
                <a:ext uri="{FF2B5EF4-FFF2-40B4-BE49-F238E27FC236}">
                  <a16:creationId xmlns:a16="http://schemas.microsoft.com/office/drawing/2014/main" id="{C806438C-CFC5-46EF-9DD9-1EDEB00EE19E}"/>
                </a:ext>
              </a:extLst>
            </p:cNvPr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641;p70">
              <a:extLst>
                <a:ext uri="{FF2B5EF4-FFF2-40B4-BE49-F238E27FC236}">
                  <a16:creationId xmlns:a16="http://schemas.microsoft.com/office/drawing/2014/main" id="{C167282D-E1D9-42AD-83FB-9415EE2628EB}"/>
                </a:ext>
              </a:extLst>
            </p:cNvPr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5642;p70">
            <a:extLst>
              <a:ext uri="{FF2B5EF4-FFF2-40B4-BE49-F238E27FC236}">
                <a16:creationId xmlns:a16="http://schemas.microsoft.com/office/drawing/2014/main" id="{41906FC8-4E8B-4C2C-9DB9-4519FFA83545}"/>
              </a:ext>
            </a:extLst>
          </p:cNvPr>
          <p:cNvGrpSpPr/>
          <p:nvPr/>
        </p:nvGrpSpPr>
        <p:grpSpPr>
          <a:xfrm>
            <a:off x="6461127" y="690815"/>
            <a:ext cx="676371" cy="232501"/>
            <a:chOff x="7331200" y="1084150"/>
            <a:chExt cx="290600" cy="101925"/>
          </a:xfrm>
        </p:grpSpPr>
        <p:sp>
          <p:nvSpPr>
            <p:cNvPr id="33" name="Google Shape;5643;p70">
              <a:extLst>
                <a:ext uri="{FF2B5EF4-FFF2-40B4-BE49-F238E27FC236}">
                  <a16:creationId xmlns:a16="http://schemas.microsoft.com/office/drawing/2014/main" id="{D4D05F14-BD7C-4DEF-B30E-B319BFCB4A95}"/>
                </a:ext>
              </a:extLst>
            </p:cNvPr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644;p70">
              <a:extLst>
                <a:ext uri="{FF2B5EF4-FFF2-40B4-BE49-F238E27FC236}">
                  <a16:creationId xmlns:a16="http://schemas.microsoft.com/office/drawing/2014/main" id="{5E41C22C-7BAA-4CB4-9F73-1B785C6BA9D9}"/>
                </a:ext>
              </a:extLst>
            </p:cNvPr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645;p70">
              <a:extLst>
                <a:ext uri="{FF2B5EF4-FFF2-40B4-BE49-F238E27FC236}">
                  <a16:creationId xmlns:a16="http://schemas.microsoft.com/office/drawing/2014/main" id="{8DDABA1F-B31D-4C71-9A62-D93946260336}"/>
                </a:ext>
              </a:extLst>
            </p:cNvPr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646;p70">
              <a:extLst>
                <a:ext uri="{FF2B5EF4-FFF2-40B4-BE49-F238E27FC236}">
                  <a16:creationId xmlns:a16="http://schemas.microsoft.com/office/drawing/2014/main" id="{D86489C6-7F49-4367-BFB4-696ACCD1EB52}"/>
                </a:ext>
              </a:extLst>
            </p:cNvPr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647;p70">
              <a:extLst>
                <a:ext uri="{FF2B5EF4-FFF2-40B4-BE49-F238E27FC236}">
                  <a16:creationId xmlns:a16="http://schemas.microsoft.com/office/drawing/2014/main" id="{EA05F507-4FB1-4B4C-93CA-BCD6A13E6A6B}"/>
                </a:ext>
              </a:extLst>
            </p:cNvPr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648;p70">
              <a:extLst>
                <a:ext uri="{FF2B5EF4-FFF2-40B4-BE49-F238E27FC236}">
                  <a16:creationId xmlns:a16="http://schemas.microsoft.com/office/drawing/2014/main" id="{C0CFF940-AEFF-420F-9621-4C62087078AF}"/>
                </a:ext>
              </a:extLst>
            </p:cNvPr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649;p70">
              <a:extLst>
                <a:ext uri="{FF2B5EF4-FFF2-40B4-BE49-F238E27FC236}">
                  <a16:creationId xmlns:a16="http://schemas.microsoft.com/office/drawing/2014/main" id="{59F39546-3360-4D0E-836E-221A48DC47AA}"/>
                </a:ext>
              </a:extLst>
            </p:cNvPr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650;p70">
              <a:extLst>
                <a:ext uri="{FF2B5EF4-FFF2-40B4-BE49-F238E27FC236}">
                  <a16:creationId xmlns:a16="http://schemas.microsoft.com/office/drawing/2014/main" id="{0F1FAA77-3245-4E9E-AEA5-D6839884A158}"/>
                </a:ext>
              </a:extLst>
            </p:cNvPr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5651;p70">
            <a:extLst>
              <a:ext uri="{FF2B5EF4-FFF2-40B4-BE49-F238E27FC236}">
                <a16:creationId xmlns:a16="http://schemas.microsoft.com/office/drawing/2014/main" id="{3C64372D-E92B-4FF6-A177-0EBC550BE4EE}"/>
              </a:ext>
            </a:extLst>
          </p:cNvPr>
          <p:cNvGrpSpPr/>
          <p:nvPr/>
        </p:nvGrpSpPr>
        <p:grpSpPr>
          <a:xfrm>
            <a:off x="1488240" y="760158"/>
            <a:ext cx="444731" cy="443350"/>
            <a:chOff x="2213800" y="755000"/>
            <a:chExt cx="165125" cy="164600"/>
          </a:xfrm>
        </p:grpSpPr>
        <p:sp>
          <p:nvSpPr>
            <p:cNvPr id="42" name="Google Shape;5652;p70">
              <a:extLst>
                <a:ext uri="{FF2B5EF4-FFF2-40B4-BE49-F238E27FC236}">
                  <a16:creationId xmlns:a16="http://schemas.microsoft.com/office/drawing/2014/main" id="{5746F49A-1184-4649-A122-8C4F8695B024}"/>
                </a:ext>
              </a:extLst>
            </p:cNvPr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653;p70">
              <a:extLst>
                <a:ext uri="{FF2B5EF4-FFF2-40B4-BE49-F238E27FC236}">
                  <a16:creationId xmlns:a16="http://schemas.microsoft.com/office/drawing/2014/main" id="{BB962ECB-E4CD-43D2-9B93-57D4AC06845D}"/>
                </a:ext>
              </a:extLst>
            </p:cNvPr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654;p70">
              <a:extLst>
                <a:ext uri="{FF2B5EF4-FFF2-40B4-BE49-F238E27FC236}">
                  <a16:creationId xmlns:a16="http://schemas.microsoft.com/office/drawing/2014/main" id="{A7A3648E-3964-41A6-BFD4-67B46FB723BC}"/>
                </a:ext>
              </a:extLst>
            </p:cNvPr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55;p70">
              <a:extLst>
                <a:ext uri="{FF2B5EF4-FFF2-40B4-BE49-F238E27FC236}">
                  <a16:creationId xmlns:a16="http://schemas.microsoft.com/office/drawing/2014/main" id="{0E2DC0D5-F0E0-4D54-9844-1B8E51934D8C}"/>
                </a:ext>
              </a:extLst>
            </p:cNvPr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56;p70">
              <a:extLst>
                <a:ext uri="{FF2B5EF4-FFF2-40B4-BE49-F238E27FC236}">
                  <a16:creationId xmlns:a16="http://schemas.microsoft.com/office/drawing/2014/main" id="{D1A21B9E-2BF3-419A-9EA0-648EBE13C6B6}"/>
                </a:ext>
              </a:extLst>
            </p:cNvPr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57;p70">
              <a:extLst>
                <a:ext uri="{FF2B5EF4-FFF2-40B4-BE49-F238E27FC236}">
                  <a16:creationId xmlns:a16="http://schemas.microsoft.com/office/drawing/2014/main" id="{E90B7291-FFD0-49A9-B62F-079006C1A10E}"/>
                </a:ext>
              </a:extLst>
            </p:cNvPr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58;p70">
              <a:extLst>
                <a:ext uri="{FF2B5EF4-FFF2-40B4-BE49-F238E27FC236}">
                  <a16:creationId xmlns:a16="http://schemas.microsoft.com/office/drawing/2014/main" id="{DB5828D0-A8F9-4347-B914-1C04E2FA6C15}"/>
                </a:ext>
              </a:extLst>
            </p:cNvPr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5672;p70">
            <a:extLst>
              <a:ext uri="{FF2B5EF4-FFF2-40B4-BE49-F238E27FC236}">
                <a16:creationId xmlns:a16="http://schemas.microsoft.com/office/drawing/2014/main" id="{E73B239A-64A4-485A-9889-16D501A4A7AD}"/>
              </a:ext>
            </a:extLst>
          </p:cNvPr>
          <p:cNvGrpSpPr/>
          <p:nvPr/>
        </p:nvGrpSpPr>
        <p:grpSpPr>
          <a:xfrm>
            <a:off x="34205" y="2928797"/>
            <a:ext cx="2782732" cy="2305065"/>
            <a:chOff x="34205" y="2928797"/>
            <a:chExt cx="2782732" cy="2305065"/>
          </a:xfrm>
        </p:grpSpPr>
        <p:grpSp>
          <p:nvGrpSpPr>
            <p:cNvPr id="50" name="Google Shape;5673;p70">
              <a:extLst>
                <a:ext uri="{FF2B5EF4-FFF2-40B4-BE49-F238E27FC236}">
                  <a16:creationId xmlns:a16="http://schemas.microsoft.com/office/drawing/2014/main" id="{2D52836B-0D1E-4BE6-8DE0-10BF6EE7D207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119" name="Google Shape;5674;p70">
                <a:extLst>
                  <a:ext uri="{FF2B5EF4-FFF2-40B4-BE49-F238E27FC236}">
                    <a16:creationId xmlns:a16="http://schemas.microsoft.com/office/drawing/2014/main" id="{3D3D0B29-6EEA-4A12-81D3-4B650C3FB9E7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75;p70">
                <a:extLst>
                  <a:ext uri="{FF2B5EF4-FFF2-40B4-BE49-F238E27FC236}">
                    <a16:creationId xmlns:a16="http://schemas.microsoft.com/office/drawing/2014/main" id="{27F327D1-575A-4C77-8E76-E54A509C12ED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76;p70">
                <a:extLst>
                  <a:ext uri="{FF2B5EF4-FFF2-40B4-BE49-F238E27FC236}">
                    <a16:creationId xmlns:a16="http://schemas.microsoft.com/office/drawing/2014/main" id="{30596733-9433-498C-90F6-1D775CF1ACE1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77;p70">
                <a:extLst>
                  <a:ext uri="{FF2B5EF4-FFF2-40B4-BE49-F238E27FC236}">
                    <a16:creationId xmlns:a16="http://schemas.microsoft.com/office/drawing/2014/main" id="{F9EF88E6-79D5-4F9E-A955-8809DF1FA133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78;p70">
                <a:extLst>
                  <a:ext uri="{FF2B5EF4-FFF2-40B4-BE49-F238E27FC236}">
                    <a16:creationId xmlns:a16="http://schemas.microsoft.com/office/drawing/2014/main" id="{267E8E53-7133-4959-95A1-8065953C97AA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679;p70">
                <a:extLst>
                  <a:ext uri="{FF2B5EF4-FFF2-40B4-BE49-F238E27FC236}">
                    <a16:creationId xmlns:a16="http://schemas.microsoft.com/office/drawing/2014/main" id="{9DE11D29-3D55-4D84-8EA3-16869D785295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680;p70">
                <a:extLst>
                  <a:ext uri="{FF2B5EF4-FFF2-40B4-BE49-F238E27FC236}">
                    <a16:creationId xmlns:a16="http://schemas.microsoft.com/office/drawing/2014/main" id="{3A4B97EA-77CD-4B67-BC6A-79ED04CBED5C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681;p70">
                <a:extLst>
                  <a:ext uri="{FF2B5EF4-FFF2-40B4-BE49-F238E27FC236}">
                    <a16:creationId xmlns:a16="http://schemas.microsoft.com/office/drawing/2014/main" id="{8B09C04E-42C2-49CD-98D4-A7A22CB66AD9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682;p70">
                <a:extLst>
                  <a:ext uri="{FF2B5EF4-FFF2-40B4-BE49-F238E27FC236}">
                    <a16:creationId xmlns:a16="http://schemas.microsoft.com/office/drawing/2014/main" id="{0D9AD565-7673-48F7-BA49-0BFEFC59EF66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683;p70">
                <a:extLst>
                  <a:ext uri="{FF2B5EF4-FFF2-40B4-BE49-F238E27FC236}">
                    <a16:creationId xmlns:a16="http://schemas.microsoft.com/office/drawing/2014/main" id="{DBB94D82-9ED6-41DB-957E-7DABF8ED8B5C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684;p70">
                <a:extLst>
                  <a:ext uri="{FF2B5EF4-FFF2-40B4-BE49-F238E27FC236}">
                    <a16:creationId xmlns:a16="http://schemas.microsoft.com/office/drawing/2014/main" id="{035FB6D6-5939-4019-92C9-005EA6666134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685;p70">
                <a:extLst>
                  <a:ext uri="{FF2B5EF4-FFF2-40B4-BE49-F238E27FC236}">
                    <a16:creationId xmlns:a16="http://schemas.microsoft.com/office/drawing/2014/main" id="{AB51ED9C-4438-4B8C-82D8-05FF82D2F7EC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686;p70">
                <a:extLst>
                  <a:ext uri="{FF2B5EF4-FFF2-40B4-BE49-F238E27FC236}">
                    <a16:creationId xmlns:a16="http://schemas.microsoft.com/office/drawing/2014/main" id="{B0098C1B-48CF-4EBF-AA65-AB949ED8CECD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687;p70">
                <a:extLst>
                  <a:ext uri="{FF2B5EF4-FFF2-40B4-BE49-F238E27FC236}">
                    <a16:creationId xmlns:a16="http://schemas.microsoft.com/office/drawing/2014/main" id="{32C677AB-5182-460F-A428-D69380984512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688;p70">
                <a:extLst>
                  <a:ext uri="{FF2B5EF4-FFF2-40B4-BE49-F238E27FC236}">
                    <a16:creationId xmlns:a16="http://schemas.microsoft.com/office/drawing/2014/main" id="{89932B97-2450-4BD3-B9A6-546BBD86AF2D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689;p70">
                <a:extLst>
                  <a:ext uri="{FF2B5EF4-FFF2-40B4-BE49-F238E27FC236}">
                    <a16:creationId xmlns:a16="http://schemas.microsoft.com/office/drawing/2014/main" id="{9CC0E10B-DE83-49CF-B2E6-BE71FA169002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690;p70">
                <a:extLst>
                  <a:ext uri="{FF2B5EF4-FFF2-40B4-BE49-F238E27FC236}">
                    <a16:creationId xmlns:a16="http://schemas.microsoft.com/office/drawing/2014/main" id="{3EFB955B-89EB-4B03-9200-142ECB2D9343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691;p70">
                <a:extLst>
                  <a:ext uri="{FF2B5EF4-FFF2-40B4-BE49-F238E27FC236}">
                    <a16:creationId xmlns:a16="http://schemas.microsoft.com/office/drawing/2014/main" id="{32A0CC08-09DC-4F72-84CE-28B329C55646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692;p70">
                <a:extLst>
                  <a:ext uri="{FF2B5EF4-FFF2-40B4-BE49-F238E27FC236}">
                    <a16:creationId xmlns:a16="http://schemas.microsoft.com/office/drawing/2014/main" id="{3E9B45D6-21A6-4F27-9281-AB5A90A46A52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693;p70">
                <a:extLst>
                  <a:ext uri="{FF2B5EF4-FFF2-40B4-BE49-F238E27FC236}">
                    <a16:creationId xmlns:a16="http://schemas.microsoft.com/office/drawing/2014/main" id="{A42EF904-FC95-444F-BA85-A5A1DBDA6E09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694;p70">
                <a:extLst>
                  <a:ext uri="{FF2B5EF4-FFF2-40B4-BE49-F238E27FC236}">
                    <a16:creationId xmlns:a16="http://schemas.microsoft.com/office/drawing/2014/main" id="{56653851-C863-4AEE-B872-DD0ECCBA8117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695;p70">
                <a:extLst>
                  <a:ext uri="{FF2B5EF4-FFF2-40B4-BE49-F238E27FC236}">
                    <a16:creationId xmlns:a16="http://schemas.microsoft.com/office/drawing/2014/main" id="{3F937AFE-FF79-4DCF-9A26-AE25178DCA61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696;p70">
                <a:extLst>
                  <a:ext uri="{FF2B5EF4-FFF2-40B4-BE49-F238E27FC236}">
                    <a16:creationId xmlns:a16="http://schemas.microsoft.com/office/drawing/2014/main" id="{44373EF2-71D6-45EE-9297-12C9286E317E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697;p70">
                <a:extLst>
                  <a:ext uri="{FF2B5EF4-FFF2-40B4-BE49-F238E27FC236}">
                    <a16:creationId xmlns:a16="http://schemas.microsoft.com/office/drawing/2014/main" id="{02333CCA-B49A-474F-B568-F2C22893741C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98;p70">
                <a:extLst>
                  <a:ext uri="{FF2B5EF4-FFF2-40B4-BE49-F238E27FC236}">
                    <a16:creationId xmlns:a16="http://schemas.microsoft.com/office/drawing/2014/main" id="{4E450FDE-BC22-4D4C-BEB2-4964B9453E46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699;p70">
                <a:extLst>
                  <a:ext uri="{FF2B5EF4-FFF2-40B4-BE49-F238E27FC236}">
                    <a16:creationId xmlns:a16="http://schemas.microsoft.com/office/drawing/2014/main" id="{EE1B1D8A-A810-438D-B1FB-D3BD93203E81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" name="Google Shape;5700;p70">
                <a:extLst>
                  <a:ext uri="{FF2B5EF4-FFF2-40B4-BE49-F238E27FC236}">
                    <a16:creationId xmlns:a16="http://schemas.microsoft.com/office/drawing/2014/main" id="{8958A5EE-3906-4314-A7BA-66423663ACF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6" name="Google Shape;5701;p70">
                  <a:extLst>
                    <a:ext uri="{FF2B5EF4-FFF2-40B4-BE49-F238E27FC236}">
                      <a16:creationId xmlns:a16="http://schemas.microsoft.com/office/drawing/2014/main" id="{A1C3F647-4857-4B73-B45F-44DC59532BDF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5702;p70">
                  <a:extLst>
                    <a:ext uri="{FF2B5EF4-FFF2-40B4-BE49-F238E27FC236}">
                      <a16:creationId xmlns:a16="http://schemas.microsoft.com/office/drawing/2014/main" id="{D4D1E2DD-10FF-4F32-BD9C-BA01788DE673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" name="Google Shape;5703;p70">
              <a:extLst>
                <a:ext uri="{FF2B5EF4-FFF2-40B4-BE49-F238E27FC236}">
                  <a16:creationId xmlns:a16="http://schemas.microsoft.com/office/drawing/2014/main" id="{9BE109A4-1EDA-4629-8791-65A3EAA5D95C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87" name="Google Shape;5704;p70">
                <a:extLst>
                  <a:ext uri="{FF2B5EF4-FFF2-40B4-BE49-F238E27FC236}">
                    <a16:creationId xmlns:a16="http://schemas.microsoft.com/office/drawing/2014/main" id="{6A38277A-BD95-4E5F-83B9-382D1F7198E5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05;p70">
                <a:extLst>
                  <a:ext uri="{FF2B5EF4-FFF2-40B4-BE49-F238E27FC236}">
                    <a16:creationId xmlns:a16="http://schemas.microsoft.com/office/drawing/2014/main" id="{E179679F-6428-49D3-91D5-7240C0BFA1B4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06;p70">
                <a:extLst>
                  <a:ext uri="{FF2B5EF4-FFF2-40B4-BE49-F238E27FC236}">
                    <a16:creationId xmlns:a16="http://schemas.microsoft.com/office/drawing/2014/main" id="{A44FB7A9-2D5D-413D-93B4-14B830F44C16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07;p70">
                <a:extLst>
                  <a:ext uri="{FF2B5EF4-FFF2-40B4-BE49-F238E27FC236}">
                    <a16:creationId xmlns:a16="http://schemas.microsoft.com/office/drawing/2014/main" id="{385A4F47-7B18-464D-B7F0-E36BF0058414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08;p70">
                <a:extLst>
                  <a:ext uri="{FF2B5EF4-FFF2-40B4-BE49-F238E27FC236}">
                    <a16:creationId xmlns:a16="http://schemas.microsoft.com/office/drawing/2014/main" id="{E2EB1ABD-474D-457E-ADB2-8F3DE4469F26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09;p70">
                <a:extLst>
                  <a:ext uri="{FF2B5EF4-FFF2-40B4-BE49-F238E27FC236}">
                    <a16:creationId xmlns:a16="http://schemas.microsoft.com/office/drawing/2014/main" id="{1D3E5668-E808-411F-B87F-2CA7489912CB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10;p70">
                <a:extLst>
                  <a:ext uri="{FF2B5EF4-FFF2-40B4-BE49-F238E27FC236}">
                    <a16:creationId xmlns:a16="http://schemas.microsoft.com/office/drawing/2014/main" id="{CD4FBC21-4257-466C-81F6-C019E855EED2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11;p70">
                <a:extLst>
                  <a:ext uri="{FF2B5EF4-FFF2-40B4-BE49-F238E27FC236}">
                    <a16:creationId xmlns:a16="http://schemas.microsoft.com/office/drawing/2014/main" id="{28E1987A-60B6-4DAF-B3E6-08C7A6B41460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12;p70">
                <a:extLst>
                  <a:ext uri="{FF2B5EF4-FFF2-40B4-BE49-F238E27FC236}">
                    <a16:creationId xmlns:a16="http://schemas.microsoft.com/office/drawing/2014/main" id="{E1A73FE3-B598-4C22-9285-1156039FCF43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13;p70">
                <a:extLst>
                  <a:ext uri="{FF2B5EF4-FFF2-40B4-BE49-F238E27FC236}">
                    <a16:creationId xmlns:a16="http://schemas.microsoft.com/office/drawing/2014/main" id="{7ACB5E00-493E-4AE3-B52C-99AAE27B68B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14;p70">
                <a:extLst>
                  <a:ext uri="{FF2B5EF4-FFF2-40B4-BE49-F238E27FC236}">
                    <a16:creationId xmlns:a16="http://schemas.microsoft.com/office/drawing/2014/main" id="{C266C9B1-FE4E-4F87-89CD-CC5D0D393610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715;p70">
                <a:extLst>
                  <a:ext uri="{FF2B5EF4-FFF2-40B4-BE49-F238E27FC236}">
                    <a16:creationId xmlns:a16="http://schemas.microsoft.com/office/drawing/2014/main" id="{A786AB73-2F2B-4964-899D-3DEDA6E00D98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716;p70">
                <a:extLst>
                  <a:ext uri="{FF2B5EF4-FFF2-40B4-BE49-F238E27FC236}">
                    <a16:creationId xmlns:a16="http://schemas.microsoft.com/office/drawing/2014/main" id="{2471B8B7-606A-4BF4-920E-2563BE82F8AE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717;p70">
                <a:extLst>
                  <a:ext uri="{FF2B5EF4-FFF2-40B4-BE49-F238E27FC236}">
                    <a16:creationId xmlns:a16="http://schemas.microsoft.com/office/drawing/2014/main" id="{7134DAB8-E865-4D7A-A2AF-1250F49CB1C3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718;p70">
                <a:extLst>
                  <a:ext uri="{FF2B5EF4-FFF2-40B4-BE49-F238E27FC236}">
                    <a16:creationId xmlns:a16="http://schemas.microsoft.com/office/drawing/2014/main" id="{A764AD71-D3E1-4789-8879-A97E2592903E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719;p70">
                <a:extLst>
                  <a:ext uri="{FF2B5EF4-FFF2-40B4-BE49-F238E27FC236}">
                    <a16:creationId xmlns:a16="http://schemas.microsoft.com/office/drawing/2014/main" id="{DA613423-4C59-4AAE-8D05-627A75B8CD93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720;p70">
                <a:extLst>
                  <a:ext uri="{FF2B5EF4-FFF2-40B4-BE49-F238E27FC236}">
                    <a16:creationId xmlns:a16="http://schemas.microsoft.com/office/drawing/2014/main" id="{65F6927A-44D7-45DD-AB21-02415DE76532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721;p70">
                <a:extLst>
                  <a:ext uri="{FF2B5EF4-FFF2-40B4-BE49-F238E27FC236}">
                    <a16:creationId xmlns:a16="http://schemas.microsoft.com/office/drawing/2014/main" id="{6722A10A-CB5C-4675-A0E2-FC1C579B89FD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722;p70">
                <a:extLst>
                  <a:ext uri="{FF2B5EF4-FFF2-40B4-BE49-F238E27FC236}">
                    <a16:creationId xmlns:a16="http://schemas.microsoft.com/office/drawing/2014/main" id="{9BAEA679-4B0D-4607-AADC-E4CF72C8AC82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723;p70">
                <a:extLst>
                  <a:ext uri="{FF2B5EF4-FFF2-40B4-BE49-F238E27FC236}">
                    <a16:creationId xmlns:a16="http://schemas.microsoft.com/office/drawing/2014/main" id="{CC8F8C75-DF62-4E47-8161-4BD4DB5ED748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724;p70">
                <a:extLst>
                  <a:ext uri="{FF2B5EF4-FFF2-40B4-BE49-F238E27FC236}">
                    <a16:creationId xmlns:a16="http://schemas.microsoft.com/office/drawing/2014/main" id="{7E0E75BC-F0CE-49E3-9381-C653F2A9C3E6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725;p70">
                <a:extLst>
                  <a:ext uri="{FF2B5EF4-FFF2-40B4-BE49-F238E27FC236}">
                    <a16:creationId xmlns:a16="http://schemas.microsoft.com/office/drawing/2014/main" id="{14EF7EC0-C591-4DEB-83F8-BA84B6FB92A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726;p70">
                <a:extLst>
                  <a:ext uri="{FF2B5EF4-FFF2-40B4-BE49-F238E27FC236}">
                    <a16:creationId xmlns:a16="http://schemas.microsoft.com/office/drawing/2014/main" id="{AE2D9C92-5C26-413D-A7AA-B26244C613DA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727;p70">
                <a:extLst>
                  <a:ext uri="{FF2B5EF4-FFF2-40B4-BE49-F238E27FC236}">
                    <a16:creationId xmlns:a16="http://schemas.microsoft.com/office/drawing/2014/main" id="{62365777-ED8A-41F6-BEC9-E3F21D5EDD9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728;p70">
                <a:extLst>
                  <a:ext uri="{FF2B5EF4-FFF2-40B4-BE49-F238E27FC236}">
                    <a16:creationId xmlns:a16="http://schemas.microsoft.com/office/drawing/2014/main" id="{8D927B7A-4F20-4AEF-A482-5350A2DB1997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729;p70">
                <a:extLst>
                  <a:ext uri="{FF2B5EF4-FFF2-40B4-BE49-F238E27FC236}">
                    <a16:creationId xmlns:a16="http://schemas.microsoft.com/office/drawing/2014/main" id="{7D69E729-1284-41CB-8445-625F7200FD8E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730;p70">
                <a:extLst>
                  <a:ext uri="{FF2B5EF4-FFF2-40B4-BE49-F238E27FC236}">
                    <a16:creationId xmlns:a16="http://schemas.microsoft.com/office/drawing/2014/main" id="{3274D73D-4E4F-4DD2-886D-4F49F7D52551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731;p70">
                <a:extLst>
                  <a:ext uri="{FF2B5EF4-FFF2-40B4-BE49-F238E27FC236}">
                    <a16:creationId xmlns:a16="http://schemas.microsoft.com/office/drawing/2014/main" id="{A85BD29F-6691-4817-9FA1-F13A274BEC5A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732;p70">
                <a:extLst>
                  <a:ext uri="{FF2B5EF4-FFF2-40B4-BE49-F238E27FC236}">
                    <a16:creationId xmlns:a16="http://schemas.microsoft.com/office/drawing/2014/main" id="{DC880394-F738-4153-B0E9-4430B43019BF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733;p70">
                <a:extLst>
                  <a:ext uri="{FF2B5EF4-FFF2-40B4-BE49-F238E27FC236}">
                    <a16:creationId xmlns:a16="http://schemas.microsoft.com/office/drawing/2014/main" id="{8DAAD7A4-4218-4BF9-9589-A8ABB78C46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734;p70">
                <a:extLst>
                  <a:ext uri="{FF2B5EF4-FFF2-40B4-BE49-F238E27FC236}">
                    <a16:creationId xmlns:a16="http://schemas.microsoft.com/office/drawing/2014/main" id="{96EEC0CC-7D52-4F71-B2A1-8C61BB416C22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735;p70">
                <a:extLst>
                  <a:ext uri="{FF2B5EF4-FFF2-40B4-BE49-F238E27FC236}">
                    <a16:creationId xmlns:a16="http://schemas.microsoft.com/office/drawing/2014/main" id="{8F26C324-41B0-49EE-B392-8BA4937A578B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" name="Google Shape;5736;p70">
              <a:extLst>
                <a:ext uri="{FF2B5EF4-FFF2-40B4-BE49-F238E27FC236}">
                  <a16:creationId xmlns:a16="http://schemas.microsoft.com/office/drawing/2014/main" id="{F3A7DD2F-5C24-441E-B358-C6BAFC3A9F3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65" name="Google Shape;5737;p70">
                <a:extLst>
                  <a:ext uri="{FF2B5EF4-FFF2-40B4-BE49-F238E27FC236}">
                    <a16:creationId xmlns:a16="http://schemas.microsoft.com/office/drawing/2014/main" id="{8AC4E5B1-4BE3-4C90-BC98-CE5D812F48A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38;p70">
                <a:extLst>
                  <a:ext uri="{FF2B5EF4-FFF2-40B4-BE49-F238E27FC236}">
                    <a16:creationId xmlns:a16="http://schemas.microsoft.com/office/drawing/2014/main" id="{E761486D-73CB-450D-9BBF-1E1C2BCF4FF3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39;p70">
                <a:extLst>
                  <a:ext uri="{FF2B5EF4-FFF2-40B4-BE49-F238E27FC236}">
                    <a16:creationId xmlns:a16="http://schemas.microsoft.com/office/drawing/2014/main" id="{E05785A1-BB10-40FF-916A-B517E3269EF1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40;p70">
                <a:extLst>
                  <a:ext uri="{FF2B5EF4-FFF2-40B4-BE49-F238E27FC236}">
                    <a16:creationId xmlns:a16="http://schemas.microsoft.com/office/drawing/2014/main" id="{6363AC2B-AE54-4CFA-B49B-5DA01CAA1406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41;p70">
                <a:extLst>
                  <a:ext uri="{FF2B5EF4-FFF2-40B4-BE49-F238E27FC236}">
                    <a16:creationId xmlns:a16="http://schemas.microsoft.com/office/drawing/2014/main" id="{9907C37F-FE02-4978-8EAC-8AD8286771E0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42;p70">
                <a:extLst>
                  <a:ext uri="{FF2B5EF4-FFF2-40B4-BE49-F238E27FC236}">
                    <a16:creationId xmlns:a16="http://schemas.microsoft.com/office/drawing/2014/main" id="{F7019AB9-C391-4626-91B1-7D2335270A9A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43;p70">
                <a:extLst>
                  <a:ext uri="{FF2B5EF4-FFF2-40B4-BE49-F238E27FC236}">
                    <a16:creationId xmlns:a16="http://schemas.microsoft.com/office/drawing/2014/main" id="{D1CA394D-84A7-4B84-B441-E60C71EE132B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44;p70">
                <a:extLst>
                  <a:ext uri="{FF2B5EF4-FFF2-40B4-BE49-F238E27FC236}">
                    <a16:creationId xmlns:a16="http://schemas.microsoft.com/office/drawing/2014/main" id="{8D3050C2-0163-4F38-87FB-502FDABE8BE5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45;p70">
                <a:extLst>
                  <a:ext uri="{FF2B5EF4-FFF2-40B4-BE49-F238E27FC236}">
                    <a16:creationId xmlns:a16="http://schemas.microsoft.com/office/drawing/2014/main" id="{BEBD7E71-B46D-4731-851C-1069FE34FF32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46;p70">
                <a:extLst>
                  <a:ext uri="{FF2B5EF4-FFF2-40B4-BE49-F238E27FC236}">
                    <a16:creationId xmlns:a16="http://schemas.microsoft.com/office/drawing/2014/main" id="{3567F442-2F4D-4D14-8A86-2393A471C97D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47;p70">
                <a:extLst>
                  <a:ext uri="{FF2B5EF4-FFF2-40B4-BE49-F238E27FC236}">
                    <a16:creationId xmlns:a16="http://schemas.microsoft.com/office/drawing/2014/main" id="{712E3A30-2E2D-40FE-9BCF-8C1BA235ED51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48;p70">
                <a:extLst>
                  <a:ext uri="{FF2B5EF4-FFF2-40B4-BE49-F238E27FC236}">
                    <a16:creationId xmlns:a16="http://schemas.microsoft.com/office/drawing/2014/main" id="{45031211-E67A-46FC-9859-3FA8B545BECF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49;p70">
                <a:extLst>
                  <a:ext uri="{FF2B5EF4-FFF2-40B4-BE49-F238E27FC236}">
                    <a16:creationId xmlns:a16="http://schemas.microsoft.com/office/drawing/2014/main" id="{456A4ACC-CA9B-4A5D-B047-F1B5C4D85CF2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50;p70">
                <a:extLst>
                  <a:ext uri="{FF2B5EF4-FFF2-40B4-BE49-F238E27FC236}">
                    <a16:creationId xmlns:a16="http://schemas.microsoft.com/office/drawing/2014/main" id="{FE481466-A082-42F4-8428-E05677A5BC88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51;p70">
                <a:extLst>
                  <a:ext uri="{FF2B5EF4-FFF2-40B4-BE49-F238E27FC236}">
                    <a16:creationId xmlns:a16="http://schemas.microsoft.com/office/drawing/2014/main" id="{A5BEC0CB-4F96-44DE-B1E1-469F4628278D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52;p70">
                <a:extLst>
                  <a:ext uri="{FF2B5EF4-FFF2-40B4-BE49-F238E27FC236}">
                    <a16:creationId xmlns:a16="http://schemas.microsoft.com/office/drawing/2014/main" id="{C00FD4BD-7478-407C-B145-32F1E9146920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53;p70">
                <a:extLst>
                  <a:ext uri="{FF2B5EF4-FFF2-40B4-BE49-F238E27FC236}">
                    <a16:creationId xmlns:a16="http://schemas.microsoft.com/office/drawing/2014/main" id="{DE5DB865-DE8F-4BAB-BFD0-4D0CF8684EE2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54;p70">
                <a:extLst>
                  <a:ext uri="{FF2B5EF4-FFF2-40B4-BE49-F238E27FC236}">
                    <a16:creationId xmlns:a16="http://schemas.microsoft.com/office/drawing/2014/main" id="{F71A1444-EA85-4D10-999C-EE8530202C15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55;p70">
                <a:extLst>
                  <a:ext uri="{FF2B5EF4-FFF2-40B4-BE49-F238E27FC236}">
                    <a16:creationId xmlns:a16="http://schemas.microsoft.com/office/drawing/2014/main" id="{2A910C22-5938-40DE-8933-D8EF2C289D0C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56;p70">
                <a:extLst>
                  <a:ext uri="{FF2B5EF4-FFF2-40B4-BE49-F238E27FC236}">
                    <a16:creationId xmlns:a16="http://schemas.microsoft.com/office/drawing/2014/main" id="{82F294DA-40F0-4DF7-9673-FB7494E80DEC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57;p70">
                <a:extLst>
                  <a:ext uri="{FF2B5EF4-FFF2-40B4-BE49-F238E27FC236}">
                    <a16:creationId xmlns:a16="http://schemas.microsoft.com/office/drawing/2014/main" id="{FD148E5A-A9DC-4523-B46F-8DDA7708E4D9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58;p70">
                <a:extLst>
                  <a:ext uri="{FF2B5EF4-FFF2-40B4-BE49-F238E27FC236}">
                    <a16:creationId xmlns:a16="http://schemas.microsoft.com/office/drawing/2014/main" id="{0C035AAD-5735-4E73-B32E-9BA7ADBAB8F3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" name="Google Shape;5759;p70">
              <a:extLst>
                <a:ext uri="{FF2B5EF4-FFF2-40B4-BE49-F238E27FC236}">
                  <a16:creationId xmlns:a16="http://schemas.microsoft.com/office/drawing/2014/main" id="{46FC3153-4410-40C9-8F3F-7AA40FAD8A1C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54" name="Google Shape;5760;p70">
                <a:extLst>
                  <a:ext uri="{FF2B5EF4-FFF2-40B4-BE49-F238E27FC236}">
                    <a16:creationId xmlns:a16="http://schemas.microsoft.com/office/drawing/2014/main" id="{D937FE26-E6F6-4172-97CE-88508593FAE8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61;p70">
                <a:extLst>
                  <a:ext uri="{FF2B5EF4-FFF2-40B4-BE49-F238E27FC236}">
                    <a16:creationId xmlns:a16="http://schemas.microsoft.com/office/drawing/2014/main" id="{B123922E-AFC6-483A-8C89-EB9633BA61BA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62;p70">
                <a:extLst>
                  <a:ext uri="{FF2B5EF4-FFF2-40B4-BE49-F238E27FC236}">
                    <a16:creationId xmlns:a16="http://schemas.microsoft.com/office/drawing/2014/main" id="{372426F4-A0B0-4E3A-BA92-AC62E796D7E7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63;p70">
                <a:extLst>
                  <a:ext uri="{FF2B5EF4-FFF2-40B4-BE49-F238E27FC236}">
                    <a16:creationId xmlns:a16="http://schemas.microsoft.com/office/drawing/2014/main" id="{40AD21D8-8FAB-4E18-A272-982955A44DE8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64;p70">
                <a:extLst>
                  <a:ext uri="{FF2B5EF4-FFF2-40B4-BE49-F238E27FC236}">
                    <a16:creationId xmlns:a16="http://schemas.microsoft.com/office/drawing/2014/main" id="{A05872EE-FB46-4524-AD61-5F9C077A3EA7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65;p70">
                <a:extLst>
                  <a:ext uri="{FF2B5EF4-FFF2-40B4-BE49-F238E27FC236}">
                    <a16:creationId xmlns:a16="http://schemas.microsoft.com/office/drawing/2014/main" id="{6E207CEC-6CD4-4F52-A884-BC65BB42340B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66;p70">
                <a:extLst>
                  <a:ext uri="{FF2B5EF4-FFF2-40B4-BE49-F238E27FC236}">
                    <a16:creationId xmlns:a16="http://schemas.microsoft.com/office/drawing/2014/main" id="{09080772-E8EB-4D12-9879-FEAC28838865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67;p70">
                <a:extLst>
                  <a:ext uri="{FF2B5EF4-FFF2-40B4-BE49-F238E27FC236}">
                    <a16:creationId xmlns:a16="http://schemas.microsoft.com/office/drawing/2014/main" id="{225112CD-A56A-4587-8971-95DB1373415E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68;p70">
                <a:extLst>
                  <a:ext uri="{FF2B5EF4-FFF2-40B4-BE49-F238E27FC236}">
                    <a16:creationId xmlns:a16="http://schemas.microsoft.com/office/drawing/2014/main" id="{B8DDAC49-418C-40DC-B5AB-C738660EFCAB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69;p70">
                <a:extLst>
                  <a:ext uri="{FF2B5EF4-FFF2-40B4-BE49-F238E27FC236}">
                    <a16:creationId xmlns:a16="http://schemas.microsoft.com/office/drawing/2014/main" id="{6400ECBE-8436-41E2-9566-18FE70626A97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70;p70">
                <a:extLst>
                  <a:ext uri="{FF2B5EF4-FFF2-40B4-BE49-F238E27FC236}">
                    <a16:creationId xmlns:a16="http://schemas.microsoft.com/office/drawing/2014/main" id="{0EFC7D61-1CCD-44A5-AAFA-54F4757663B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DB490538-0EAA-4CAE-B537-6D27B43F2F02}"/>
              </a:ext>
            </a:extLst>
          </p:cNvPr>
          <p:cNvSpPr txBox="1"/>
          <p:nvPr/>
        </p:nvSpPr>
        <p:spPr>
          <a:xfrm>
            <a:off x="1756899" y="1444760"/>
            <a:ext cx="5752943" cy="9825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TẠM BIỆT CÁC EM!</a:t>
            </a:r>
            <a:endParaRPr 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51" name="Picture 150">
            <a:extLst>
              <a:ext uri="{FF2B5EF4-FFF2-40B4-BE49-F238E27FC236}">
                <a16:creationId xmlns:a16="http://schemas.microsoft.com/office/drawing/2014/main" id="{2CCF6B85-625F-4591-8998-D889E18DB6B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957618" y="2468142"/>
            <a:ext cx="1655708" cy="116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17409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6" name="Google Shape;2186;p43"/>
          <p:cNvSpPr txBox="1">
            <a:spLocks noGrp="1"/>
          </p:cNvSpPr>
          <p:nvPr>
            <p:ph type="title"/>
          </p:nvPr>
        </p:nvSpPr>
        <p:spPr>
          <a:xfrm>
            <a:off x="919633" y="687955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rgbClr val="002060"/>
                </a:solidFill>
              </a:rPr>
              <a:t>1. Nhu cầu nước của cơ thể động vật và người</a:t>
            </a:r>
            <a:endParaRPr sz="2400" b="1" dirty="0">
              <a:solidFill>
                <a:srgbClr val="002060"/>
              </a:solidFill>
            </a:endParaRPr>
          </a:p>
        </p:txBody>
      </p: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40D6CB88-3EE7-4319-9FC6-818AC1BD7644}"/>
              </a:ext>
            </a:extLst>
          </p:cNvPr>
          <p:cNvSpPr txBox="1"/>
          <p:nvPr/>
        </p:nvSpPr>
        <p:spPr>
          <a:xfrm>
            <a:off x="795338" y="2598251"/>
            <a:ext cx="7952591" cy="14550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200000"/>
              </a:lnSpc>
              <a:buFontTx/>
              <a:buChar char="-"/>
            </a:pPr>
            <a:r>
              <a:rPr lang="en-US" sz="2400" b="1" u="sng" dirty="0" err="1"/>
              <a:t>Nhiệm</a:t>
            </a:r>
            <a:r>
              <a:rPr lang="en-US" sz="2400" b="1" u="sng" dirty="0"/>
              <a:t> </a:t>
            </a:r>
            <a:r>
              <a:rPr lang="en-US" sz="2400" b="1" u="sng" dirty="0" err="1"/>
              <a:t>vụ</a:t>
            </a:r>
            <a:r>
              <a:rPr lang="en-US" sz="2400" b="1" u="sng" dirty="0"/>
              <a:t>: </a:t>
            </a:r>
            <a:r>
              <a:rPr lang="en-US" sz="2400" dirty="0" err="1"/>
              <a:t>Trả</a:t>
            </a:r>
            <a:r>
              <a:rPr lang="en-US" sz="2400" dirty="0"/>
              <a:t> </a:t>
            </a:r>
            <a:r>
              <a:rPr lang="en-US" sz="2400" dirty="0" err="1"/>
              <a:t>lời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câu</a:t>
            </a:r>
            <a:r>
              <a:rPr lang="en-US" sz="2400" dirty="0"/>
              <a:t> </a:t>
            </a:r>
            <a:r>
              <a:rPr lang="en-US" sz="2400" dirty="0" err="1"/>
              <a:t>hỏi</a:t>
            </a:r>
            <a:r>
              <a:rPr lang="en-US" sz="2400" dirty="0"/>
              <a:t> 1, 2, 3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phiếu</a:t>
            </a:r>
            <a:r>
              <a:rPr lang="en-US" sz="2400" dirty="0"/>
              <a:t> </a:t>
            </a:r>
            <a:r>
              <a:rPr lang="en-US" sz="2400" dirty="0" err="1"/>
              <a:t>nhóm</a:t>
            </a:r>
            <a:r>
              <a:rPr lang="en-US" sz="2400" dirty="0"/>
              <a:t>.</a:t>
            </a:r>
          </a:p>
          <a:p>
            <a:pPr marL="285750" indent="-285750">
              <a:lnSpc>
                <a:spcPct val="200000"/>
              </a:lnSpc>
              <a:buFontTx/>
              <a:buChar char="-"/>
            </a:pPr>
            <a:r>
              <a:rPr lang="en-US" sz="2400" b="1" u="sng" dirty="0" err="1"/>
              <a:t>Thời</a:t>
            </a:r>
            <a:r>
              <a:rPr lang="en-US" sz="2400" b="1" u="sng" dirty="0"/>
              <a:t> </a:t>
            </a:r>
            <a:r>
              <a:rPr lang="en-US" sz="2400" b="1" u="sng" dirty="0" err="1"/>
              <a:t>gian</a:t>
            </a:r>
            <a:r>
              <a:rPr lang="en-US" sz="2400" b="1" u="sng" dirty="0"/>
              <a:t>: </a:t>
            </a:r>
            <a:r>
              <a:rPr lang="en-US" sz="2400" dirty="0"/>
              <a:t>8 </a:t>
            </a:r>
            <a:r>
              <a:rPr lang="en-US" sz="2400" dirty="0" err="1"/>
              <a:t>phút</a:t>
            </a:r>
            <a:endParaRPr lang="en-US" sz="24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E01A4E-5731-4C31-91F1-F2F43ECE2786}"/>
              </a:ext>
            </a:extLst>
          </p:cNvPr>
          <p:cNvGrpSpPr/>
          <p:nvPr/>
        </p:nvGrpSpPr>
        <p:grpSpPr>
          <a:xfrm>
            <a:off x="2493272" y="1094189"/>
            <a:ext cx="4017835" cy="1352664"/>
            <a:chOff x="2350145" y="795823"/>
            <a:chExt cx="4017835" cy="1352664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AF5C0437-D4A9-4034-B783-56392B3A3937}"/>
                </a:ext>
              </a:extLst>
            </p:cNvPr>
            <p:cNvSpPr/>
            <p:nvPr/>
          </p:nvSpPr>
          <p:spPr>
            <a:xfrm>
              <a:off x="3748348" y="1243116"/>
              <a:ext cx="2619632" cy="680679"/>
            </a:xfrm>
            <a:prstGeom prst="roundRect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b="1" dirty="0">
                  <a:solidFill>
                    <a:srgbClr val="FFFFFF"/>
                  </a:solidFill>
                </a:rPr>
                <a:t>THẢO LUẬN NHÓM 4</a:t>
              </a: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5D34CDA8-E264-4A34-B550-32737957A8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6F6F6"/>
                </a:clrFrom>
                <a:clrTo>
                  <a:srgbClr val="F6F6F6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2350145" y="795823"/>
              <a:ext cx="1346652" cy="13526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6" grpId="0"/>
      <p:bldP spid="1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86" name="Google Shape;2186;p43"/>
          <p:cNvSpPr txBox="1">
            <a:spLocks noGrp="1"/>
          </p:cNvSpPr>
          <p:nvPr>
            <p:ph type="title"/>
          </p:nvPr>
        </p:nvSpPr>
        <p:spPr>
          <a:xfrm>
            <a:off x="1188611" y="599366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 Nhu cầu nước của cơ thể động vật và người</a:t>
            </a:r>
            <a:endParaRPr sz="2400" b="1" dirty="0"/>
          </a:p>
        </p:txBody>
      </p: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D48F760-4E1C-4A8A-9E5C-A1034BE77607}"/>
              </a:ext>
            </a:extLst>
          </p:cNvPr>
          <p:cNvSpPr/>
          <p:nvPr/>
        </p:nvSpPr>
        <p:spPr>
          <a:xfrm>
            <a:off x="1482808" y="1222343"/>
            <a:ext cx="6178379" cy="591416"/>
          </a:xfrm>
          <a:prstGeom prst="round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Câu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1.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Động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vật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cầu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nước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như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thế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nào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?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C8573FB-E3FD-452C-9503-F668B706164C}"/>
              </a:ext>
            </a:extLst>
          </p:cNvPr>
          <p:cNvSpPr txBox="1"/>
          <p:nvPr/>
        </p:nvSpPr>
        <p:spPr>
          <a:xfrm>
            <a:off x="1338482" y="1890574"/>
            <a:ext cx="6891118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</a:pP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Động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vật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có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nhu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cầu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nước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phụ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thuộc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vào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loài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kích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thước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cơ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thể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tuổi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thức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ăn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,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nhiệt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độ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của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môi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 </a:t>
            </a:r>
            <a:r>
              <a:rPr lang="en-US" sz="2000" i="1" dirty="0" err="1">
                <a:effectLst/>
                <a:latin typeface="+mn-lt"/>
                <a:ea typeface="Times New Roman" panose="02020603050405020304" pitchFamily="18" charset="0"/>
              </a:rPr>
              <a:t>trường</a:t>
            </a:r>
            <a:r>
              <a:rPr lang="en-US" sz="2000" i="1" dirty="0">
                <a:effectLst/>
                <a:latin typeface="+mn-lt"/>
                <a:ea typeface="Times New Roman" panose="02020603050405020304" pitchFamily="18" charset="0"/>
              </a:rPr>
              <a:t>.</a:t>
            </a:r>
            <a:endParaRPr lang="en-US" sz="1600" i="1" dirty="0">
              <a:effectLst/>
              <a:latin typeface="+mn-lt"/>
              <a:ea typeface="Calibri" panose="020F0502020204030204" pitchFamily="34" charset="0"/>
            </a:endParaRPr>
          </a:p>
        </p:txBody>
      </p:sp>
      <p:pic>
        <p:nvPicPr>
          <p:cNvPr id="1026" name="Picture 2" descr="VAI TRÒ CỦA NƯỚC SẠCH ĐỐI VỚI SỰ SỐNG CƠ THỂ CON NGƯỜI">
            <a:extLst>
              <a:ext uri="{FF2B5EF4-FFF2-40B4-BE49-F238E27FC236}">
                <a16:creationId xmlns:a16="http://schemas.microsoft.com/office/drawing/2014/main" id="{4B9DC01C-B312-4EB6-AECC-3D9F7C603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135" y="3021397"/>
            <a:ext cx="2411841" cy="1683405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ại sao không nên cho chó uống quá nhiều nước? - Thú cảnh">
            <a:extLst>
              <a:ext uri="{FF2B5EF4-FFF2-40B4-BE49-F238E27FC236}">
                <a16:creationId xmlns:a16="http://schemas.microsoft.com/office/drawing/2014/main" id="{3D5EDB16-665C-4D21-BE01-376A7ABE73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262311" y="2961727"/>
            <a:ext cx="2619375" cy="1743075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Uống nước nơi ao, hồ bẩn mà không ốm: tạo hóa đã làm gì để động vật hoang  dã có khả năng này?">
            <a:extLst>
              <a:ext uri="{FF2B5EF4-FFF2-40B4-BE49-F238E27FC236}">
                <a16:creationId xmlns:a16="http://schemas.microsoft.com/office/drawing/2014/main" id="{49F76AA4-FD9F-44E6-92A3-E59B5216A9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5021" y="3189426"/>
            <a:ext cx="2439116" cy="1487266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77193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med">
        <p159:morph option="byChar"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8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0D2D93A-14CD-4F43-9F98-D3FFAE302C48}"/>
              </a:ext>
            </a:extLst>
          </p:cNvPr>
          <p:cNvSpPr/>
          <p:nvPr/>
        </p:nvSpPr>
        <p:spPr>
          <a:xfrm>
            <a:off x="490175" y="505720"/>
            <a:ext cx="8303740" cy="1336330"/>
          </a:xfrm>
          <a:prstGeom prst="roundRect">
            <a:avLst/>
          </a:prstGeom>
          <a:solidFill>
            <a:srgbClr val="FFFFFF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CDE6EE">
                  <a:lumMod val="25000"/>
                </a:srgbClr>
              </a:solidFill>
              <a:effectLst/>
              <a:uLnTx/>
              <a:uFillTx/>
              <a:sym typeface="Arial"/>
            </a:endParaRPr>
          </a:p>
          <a:p>
            <a:pPr algn="just">
              <a:lnSpc>
                <a:spcPct val="150000"/>
              </a:lnSpc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CDE6EE">
                    <a:lumMod val="25000"/>
                  </a:srgbClr>
                </a:solidFill>
                <a:effectLst/>
                <a:uLnTx/>
                <a:uFillTx/>
                <a:sym typeface="Arial"/>
              </a:rPr>
              <a:t>Câu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DE6EE">
                    <a:lumMod val="25000"/>
                  </a:srgbClr>
                </a:solidFill>
                <a:effectLst/>
                <a:uLnTx/>
                <a:uFillTx/>
                <a:sym typeface="Arial"/>
              </a:rPr>
              <a:t> 2.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Từ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thông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tin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trong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bảng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26.1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nhận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xét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về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cầu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nước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ở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một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số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động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vật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.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Tại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sao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cầu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nước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khác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nhau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giữa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động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vật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và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ở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nhiệt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độ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khác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accent6">
                    <a:lumMod val="25000"/>
                  </a:schemeClr>
                </a:solidFill>
              </a:rPr>
              <a:t>nhau</a:t>
            </a:r>
            <a:r>
              <a:rPr lang="en-US" sz="2000" b="1" dirty="0">
                <a:solidFill>
                  <a:schemeClr val="accent6">
                    <a:lumMod val="25000"/>
                  </a:schemeClr>
                </a:solidFill>
              </a:rPr>
              <a:t>?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CDE6EE">
                  <a:lumMod val="25000"/>
                </a:srgbClr>
              </a:solidFill>
              <a:effectLst/>
              <a:uLnTx/>
              <a:uFillTx/>
              <a:sym typeface="Arial"/>
            </a:endParaRPr>
          </a:p>
        </p:txBody>
      </p:sp>
      <p:sp>
        <p:nvSpPr>
          <p:cNvPr id="5" name="Google Shape;2186;p43">
            <a:extLst>
              <a:ext uri="{FF2B5EF4-FFF2-40B4-BE49-F238E27FC236}">
                <a16:creationId xmlns:a16="http://schemas.microsoft.com/office/drawing/2014/main" id="{8D398FC9-7685-4769-86D5-321A3C5C4A66}"/>
              </a:ext>
            </a:extLst>
          </p:cNvPr>
          <p:cNvSpPr txBox="1">
            <a:spLocks/>
          </p:cNvSpPr>
          <p:nvPr/>
        </p:nvSpPr>
        <p:spPr>
          <a:xfrm>
            <a:off x="1081887" y="14292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400" b="1" dirty="0"/>
              <a:t>1. Nhu cầu nước của cơ thể động vật và người</a:t>
            </a:r>
          </a:p>
        </p:txBody>
      </p:sp>
      <p:grpSp>
        <p:nvGrpSpPr>
          <p:cNvPr id="8" name="Google Shape;2177;p43">
            <a:extLst>
              <a:ext uri="{FF2B5EF4-FFF2-40B4-BE49-F238E27FC236}">
                <a16:creationId xmlns:a16="http://schemas.microsoft.com/office/drawing/2014/main" id="{6C1A13F2-56CB-44F5-AABB-94C53BD34F27}"/>
              </a:ext>
            </a:extLst>
          </p:cNvPr>
          <p:cNvGrpSpPr/>
          <p:nvPr/>
        </p:nvGrpSpPr>
        <p:grpSpPr>
          <a:xfrm flipH="1">
            <a:off x="8443980" y="90836"/>
            <a:ext cx="662944" cy="228597"/>
            <a:chOff x="1579263" y="684775"/>
            <a:chExt cx="290650" cy="101925"/>
          </a:xfrm>
        </p:grpSpPr>
        <p:sp>
          <p:nvSpPr>
            <p:cNvPr id="9" name="Google Shape;2178;p43">
              <a:extLst>
                <a:ext uri="{FF2B5EF4-FFF2-40B4-BE49-F238E27FC236}">
                  <a16:creationId xmlns:a16="http://schemas.microsoft.com/office/drawing/2014/main" id="{B500B64E-156E-4ECC-8ADA-5E5013B04379}"/>
                </a:ext>
              </a:extLst>
            </p:cNvPr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179;p43">
              <a:extLst>
                <a:ext uri="{FF2B5EF4-FFF2-40B4-BE49-F238E27FC236}">
                  <a16:creationId xmlns:a16="http://schemas.microsoft.com/office/drawing/2014/main" id="{041F3871-ED9E-4F84-A6C7-DBFE60C986BA}"/>
                </a:ext>
              </a:extLst>
            </p:cNvPr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180;p43">
              <a:extLst>
                <a:ext uri="{FF2B5EF4-FFF2-40B4-BE49-F238E27FC236}">
                  <a16:creationId xmlns:a16="http://schemas.microsoft.com/office/drawing/2014/main" id="{0D37B925-7E02-496F-B83D-8B448CF6AC4E}"/>
                </a:ext>
              </a:extLst>
            </p:cNvPr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181;p43">
              <a:extLst>
                <a:ext uri="{FF2B5EF4-FFF2-40B4-BE49-F238E27FC236}">
                  <a16:creationId xmlns:a16="http://schemas.microsoft.com/office/drawing/2014/main" id="{084D9583-1E01-499B-AFA2-006BDA6DD76A}"/>
                </a:ext>
              </a:extLst>
            </p:cNvPr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182;p43">
              <a:extLst>
                <a:ext uri="{FF2B5EF4-FFF2-40B4-BE49-F238E27FC236}">
                  <a16:creationId xmlns:a16="http://schemas.microsoft.com/office/drawing/2014/main" id="{E5E54706-8D58-4796-B40A-A6E6B0F05950}"/>
                </a:ext>
              </a:extLst>
            </p:cNvPr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183;p43">
              <a:extLst>
                <a:ext uri="{FF2B5EF4-FFF2-40B4-BE49-F238E27FC236}">
                  <a16:creationId xmlns:a16="http://schemas.microsoft.com/office/drawing/2014/main" id="{7B4C12B7-6C2B-46FE-A4A1-42A0AF11A0A8}"/>
                </a:ext>
              </a:extLst>
            </p:cNvPr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184;p43">
              <a:extLst>
                <a:ext uri="{FF2B5EF4-FFF2-40B4-BE49-F238E27FC236}">
                  <a16:creationId xmlns:a16="http://schemas.microsoft.com/office/drawing/2014/main" id="{1FB21B64-1B21-4E0E-AB86-A0E01BD51047}"/>
                </a:ext>
              </a:extLst>
            </p:cNvPr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185;p43">
              <a:extLst>
                <a:ext uri="{FF2B5EF4-FFF2-40B4-BE49-F238E27FC236}">
                  <a16:creationId xmlns:a16="http://schemas.microsoft.com/office/drawing/2014/main" id="{CE08D782-1D45-47B8-9C7C-91AA00DE44F5}"/>
                </a:ext>
              </a:extLst>
            </p:cNvPr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191;p43">
            <a:extLst>
              <a:ext uri="{FF2B5EF4-FFF2-40B4-BE49-F238E27FC236}">
                <a16:creationId xmlns:a16="http://schemas.microsoft.com/office/drawing/2014/main" id="{94909C72-C12D-4E85-886E-E0955B625D8E}"/>
              </a:ext>
            </a:extLst>
          </p:cNvPr>
          <p:cNvGrpSpPr/>
          <p:nvPr/>
        </p:nvGrpSpPr>
        <p:grpSpPr>
          <a:xfrm flipH="1">
            <a:off x="41392" y="109647"/>
            <a:ext cx="662944" cy="228597"/>
            <a:chOff x="1579263" y="684775"/>
            <a:chExt cx="290650" cy="101925"/>
          </a:xfrm>
        </p:grpSpPr>
        <p:sp>
          <p:nvSpPr>
            <p:cNvPr id="18" name="Google Shape;2192;p43">
              <a:extLst>
                <a:ext uri="{FF2B5EF4-FFF2-40B4-BE49-F238E27FC236}">
                  <a16:creationId xmlns:a16="http://schemas.microsoft.com/office/drawing/2014/main" id="{D8B55E0A-CFE3-4D4B-90F9-90EF711A058B}"/>
                </a:ext>
              </a:extLst>
            </p:cNvPr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93;p43">
              <a:extLst>
                <a:ext uri="{FF2B5EF4-FFF2-40B4-BE49-F238E27FC236}">
                  <a16:creationId xmlns:a16="http://schemas.microsoft.com/office/drawing/2014/main" id="{30329A6A-CB30-4B13-8190-F136F88BD4EB}"/>
                </a:ext>
              </a:extLst>
            </p:cNvPr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94;p43">
              <a:extLst>
                <a:ext uri="{FF2B5EF4-FFF2-40B4-BE49-F238E27FC236}">
                  <a16:creationId xmlns:a16="http://schemas.microsoft.com/office/drawing/2014/main" id="{2FBBAE3C-5674-4935-82AF-A95615CC554F}"/>
                </a:ext>
              </a:extLst>
            </p:cNvPr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95;p43">
              <a:extLst>
                <a:ext uri="{FF2B5EF4-FFF2-40B4-BE49-F238E27FC236}">
                  <a16:creationId xmlns:a16="http://schemas.microsoft.com/office/drawing/2014/main" id="{C4F05F10-92B1-4686-9E00-97C984B67219}"/>
                </a:ext>
              </a:extLst>
            </p:cNvPr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96;p43">
              <a:extLst>
                <a:ext uri="{FF2B5EF4-FFF2-40B4-BE49-F238E27FC236}">
                  <a16:creationId xmlns:a16="http://schemas.microsoft.com/office/drawing/2014/main" id="{7B61C1BC-8DA0-4D31-9E0B-034DA46DC567}"/>
                </a:ext>
              </a:extLst>
            </p:cNvPr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97;p43">
              <a:extLst>
                <a:ext uri="{FF2B5EF4-FFF2-40B4-BE49-F238E27FC236}">
                  <a16:creationId xmlns:a16="http://schemas.microsoft.com/office/drawing/2014/main" id="{91B89C32-C542-4BF7-93DE-955E6A56E1FF}"/>
                </a:ext>
              </a:extLst>
            </p:cNvPr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98;p43">
              <a:extLst>
                <a:ext uri="{FF2B5EF4-FFF2-40B4-BE49-F238E27FC236}">
                  <a16:creationId xmlns:a16="http://schemas.microsoft.com/office/drawing/2014/main" id="{30EC6706-8BEA-40DF-A24B-45D2AC954412}"/>
                </a:ext>
              </a:extLst>
            </p:cNvPr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99;p43">
              <a:extLst>
                <a:ext uri="{FF2B5EF4-FFF2-40B4-BE49-F238E27FC236}">
                  <a16:creationId xmlns:a16="http://schemas.microsoft.com/office/drawing/2014/main" id="{6E94ED78-84E8-4FA9-AEFF-E60A58656513}"/>
                </a:ext>
              </a:extLst>
            </p:cNvPr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" name="Google Shape;1867;p41">
            <a:extLst>
              <a:ext uri="{FF2B5EF4-FFF2-40B4-BE49-F238E27FC236}">
                <a16:creationId xmlns:a16="http://schemas.microsoft.com/office/drawing/2014/main" id="{4DA743CF-6F35-45B0-BE10-F7CEF9DD482C}"/>
              </a:ext>
            </a:extLst>
          </p:cNvPr>
          <p:cNvGrpSpPr/>
          <p:nvPr/>
        </p:nvGrpSpPr>
        <p:grpSpPr>
          <a:xfrm>
            <a:off x="-1695830" y="2378768"/>
            <a:ext cx="2783225" cy="2764249"/>
            <a:chOff x="6196965" y="2469613"/>
            <a:chExt cx="2783225" cy="2764249"/>
          </a:xfrm>
        </p:grpSpPr>
        <p:grpSp>
          <p:nvGrpSpPr>
            <p:cNvPr id="114" name="Google Shape;1868;p41">
              <a:extLst>
                <a:ext uri="{FF2B5EF4-FFF2-40B4-BE49-F238E27FC236}">
                  <a16:creationId xmlns:a16="http://schemas.microsoft.com/office/drawing/2014/main" id="{68D5CDF8-8EA0-4C39-9B28-3B41DDB728AC}"/>
                </a:ext>
              </a:extLst>
            </p:cNvPr>
            <p:cNvGrpSpPr/>
            <p:nvPr/>
          </p:nvGrpSpPr>
          <p:grpSpPr>
            <a:xfrm flipH="1">
              <a:off x="6196965" y="4184762"/>
              <a:ext cx="2782732" cy="1049100"/>
              <a:chOff x="7397113" y="1848625"/>
              <a:chExt cx="987625" cy="372325"/>
            </a:xfrm>
          </p:grpSpPr>
          <p:sp>
            <p:nvSpPr>
              <p:cNvPr id="196" name="Google Shape;1869;p41">
                <a:extLst>
                  <a:ext uri="{FF2B5EF4-FFF2-40B4-BE49-F238E27FC236}">
                    <a16:creationId xmlns:a16="http://schemas.microsoft.com/office/drawing/2014/main" id="{8DFF655B-F328-4124-A015-1A4CB931E43E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870;p41">
                <a:extLst>
                  <a:ext uri="{FF2B5EF4-FFF2-40B4-BE49-F238E27FC236}">
                    <a16:creationId xmlns:a16="http://schemas.microsoft.com/office/drawing/2014/main" id="{9BC8CCBB-84A7-4A3F-9C42-E8CB533FAE25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871;p41">
                <a:extLst>
                  <a:ext uri="{FF2B5EF4-FFF2-40B4-BE49-F238E27FC236}">
                    <a16:creationId xmlns:a16="http://schemas.microsoft.com/office/drawing/2014/main" id="{B99E2AE8-84C9-420C-84EA-EA85A615EA31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872;p41">
                <a:extLst>
                  <a:ext uri="{FF2B5EF4-FFF2-40B4-BE49-F238E27FC236}">
                    <a16:creationId xmlns:a16="http://schemas.microsoft.com/office/drawing/2014/main" id="{30D10377-7B5C-4CB4-955E-29BDA96907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873;p41">
                <a:extLst>
                  <a:ext uri="{FF2B5EF4-FFF2-40B4-BE49-F238E27FC236}">
                    <a16:creationId xmlns:a16="http://schemas.microsoft.com/office/drawing/2014/main" id="{39C69D73-4238-4FD9-BF20-48869AC7CCE2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1874;p41">
                <a:extLst>
                  <a:ext uri="{FF2B5EF4-FFF2-40B4-BE49-F238E27FC236}">
                    <a16:creationId xmlns:a16="http://schemas.microsoft.com/office/drawing/2014/main" id="{5483CB52-116B-436E-BFD3-8A09F5D6BA5C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875;p41">
                <a:extLst>
                  <a:ext uri="{FF2B5EF4-FFF2-40B4-BE49-F238E27FC236}">
                    <a16:creationId xmlns:a16="http://schemas.microsoft.com/office/drawing/2014/main" id="{75C65845-3646-43AF-8869-2F7FE8D193AD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876;p41">
                <a:extLst>
                  <a:ext uri="{FF2B5EF4-FFF2-40B4-BE49-F238E27FC236}">
                    <a16:creationId xmlns:a16="http://schemas.microsoft.com/office/drawing/2014/main" id="{2E7F5143-FF29-4F76-849D-131E1C5D2D82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877;p41">
                <a:extLst>
                  <a:ext uri="{FF2B5EF4-FFF2-40B4-BE49-F238E27FC236}">
                    <a16:creationId xmlns:a16="http://schemas.microsoft.com/office/drawing/2014/main" id="{6F01969A-A48E-4E5A-82E5-B58DAECF5047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1878;p41">
                <a:extLst>
                  <a:ext uri="{FF2B5EF4-FFF2-40B4-BE49-F238E27FC236}">
                    <a16:creationId xmlns:a16="http://schemas.microsoft.com/office/drawing/2014/main" id="{BA0B1B8D-B42C-48A5-9A63-BB978890198C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879;p41">
                <a:extLst>
                  <a:ext uri="{FF2B5EF4-FFF2-40B4-BE49-F238E27FC236}">
                    <a16:creationId xmlns:a16="http://schemas.microsoft.com/office/drawing/2014/main" id="{ECF52C9A-C5C8-4A51-9BBD-780FCF669ADD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1880;p41">
                <a:extLst>
                  <a:ext uri="{FF2B5EF4-FFF2-40B4-BE49-F238E27FC236}">
                    <a16:creationId xmlns:a16="http://schemas.microsoft.com/office/drawing/2014/main" id="{59B87BFF-C7BF-4CD1-A8F6-A404541EEA62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881;p41">
                <a:extLst>
                  <a:ext uri="{FF2B5EF4-FFF2-40B4-BE49-F238E27FC236}">
                    <a16:creationId xmlns:a16="http://schemas.microsoft.com/office/drawing/2014/main" id="{6F3A3ECF-12F0-4375-ACB8-4D08655984D7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882;p41">
                <a:extLst>
                  <a:ext uri="{FF2B5EF4-FFF2-40B4-BE49-F238E27FC236}">
                    <a16:creationId xmlns:a16="http://schemas.microsoft.com/office/drawing/2014/main" id="{9FC201E1-EB61-4F9F-B34F-2A993EEEAF84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883;p41">
                <a:extLst>
                  <a:ext uri="{FF2B5EF4-FFF2-40B4-BE49-F238E27FC236}">
                    <a16:creationId xmlns:a16="http://schemas.microsoft.com/office/drawing/2014/main" id="{2899C4AD-4BF9-4737-9966-9D308F629F8F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884;p41">
                <a:extLst>
                  <a:ext uri="{FF2B5EF4-FFF2-40B4-BE49-F238E27FC236}">
                    <a16:creationId xmlns:a16="http://schemas.microsoft.com/office/drawing/2014/main" id="{ABBDAC8C-72F0-4542-BBDD-992B42A6507F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885;p41">
                <a:extLst>
                  <a:ext uri="{FF2B5EF4-FFF2-40B4-BE49-F238E27FC236}">
                    <a16:creationId xmlns:a16="http://schemas.microsoft.com/office/drawing/2014/main" id="{071B298F-BC23-49B4-AF33-771695EED84D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886;p41">
                <a:extLst>
                  <a:ext uri="{FF2B5EF4-FFF2-40B4-BE49-F238E27FC236}">
                    <a16:creationId xmlns:a16="http://schemas.microsoft.com/office/drawing/2014/main" id="{A18F023D-8C5F-4259-AFC6-6B2CFEF3C2A7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887;p41">
                <a:extLst>
                  <a:ext uri="{FF2B5EF4-FFF2-40B4-BE49-F238E27FC236}">
                    <a16:creationId xmlns:a16="http://schemas.microsoft.com/office/drawing/2014/main" id="{92BC85A7-D3AA-4981-B906-301D4C9DB142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888;p41">
                <a:extLst>
                  <a:ext uri="{FF2B5EF4-FFF2-40B4-BE49-F238E27FC236}">
                    <a16:creationId xmlns:a16="http://schemas.microsoft.com/office/drawing/2014/main" id="{8F18BB49-9584-4B4F-9B8C-14FB6AD7A1C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889;p41">
                <a:extLst>
                  <a:ext uri="{FF2B5EF4-FFF2-40B4-BE49-F238E27FC236}">
                    <a16:creationId xmlns:a16="http://schemas.microsoft.com/office/drawing/2014/main" id="{BEA0973D-0BE9-47CB-B660-CD51888B160C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890;p41">
                <a:extLst>
                  <a:ext uri="{FF2B5EF4-FFF2-40B4-BE49-F238E27FC236}">
                    <a16:creationId xmlns:a16="http://schemas.microsoft.com/office/drawing/2014/main" id="{898D10F6-9454-4B95-A3E2-78FEBAE9C46C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891;p41">
                <a:extLst>
                  <a:ext uri="{FF2B5EF4-FFF2-40B4-BE49-F238E27FC236}">
                    <a16:creationId xmlns:a16="http://schemas.microsoft.com/office/drawing/2014/main" id="{ACB443B4-C1E0-42D4-A8D9-A1EAE17D235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892;p41">
                <a:extLst>
                  <a:ext uri="{FF2B5EF4-FFF2-40B4-BE49-F238E27FC236}">
                    <a16:creationId xmlns:a16="http://schemas.microsoft.com/office/drawing/2014/main" id="{7A2ED56B-F91F-4EA6-8688-9AA11E7585BE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893;p41">
                <a:extLst>
                  <a:ext uri="{FF2B5EF4-FFF2-40B4-BE49-F238E27FC236}">
                    <a16:creationId xmlns:a16="http://schemas.microsoft.com/office/drawing/2014/main" id="{BBBFED98-B015-4066-ABCB-5ED720AA0A0B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894;p41">
                <a:extLst>
                  <a:ext uri="{FF2B5EF4-FFF2-40B4-BE49-F238E27FC236}">
                    <a16:creationId xmlns:a16="http://schemas.microsoft.com/office/drawing/2014/main" id="{5A3DD08B-6C1A-457B-B0AA-7B060D471263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" name="Google Shape;1895;p41">
                <a:extLst>
                  <a:ext uri="{FF2B5EF4-FFF2-40B4-BE49-F238E27FC236}">
                    <a16:creationId xmlns:a16="http://schemas.microsoft.com/office/drawing/2014/main" id="{07ED850F-CE2E-4065-AD5F-76973D1E51C6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223" name="Google Shape;1896;p41">
                  <a:extLst>
                    <a:ext uri="{FF2B5EF4-FFF2-40B4-BE49-F238E27FC236}">
                      <a16:creationId xmlns:a16="http://schemas.microsoft.com/office/drawing/2014/main" id="{CD61689B-B6F8-42FB-965D-AFA6A056070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1897;p41">
                  <a:extLst>
                    <a:ext uri="{FF2B5EF4-FFF2-40B4-BE49-F238E27FC236}">
                      <a16:creationId xmlns:a16="http://schemas.microsoft.com/office/drawing/2014/main" id="{B8F71A8A-4265-463D-AC37-4E7CE4B204A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5" name="Google Shape;1898;p41">
              <a:extLst>
                <a:ext uri="{FF2B5EF4-FFF2-40B4-BE49-F238E27FC236}">
                  <a16:creationId xmlns:a16="http://schemas.microsoft.com/office/drawing/2014/main" id="{B3AE061D-69BC-48DA-BED2-C3FD1AE6ADBE}"/>
                </a:ext>
              </a:extLst>
            </p:cNvPr>
            <p:cNvGrpSpPr/>
            <p:nvPr/>
          </p:nvGrpSpPr>
          <p:grpSpPr>
            <a:xfrm flipH="1">
              <a:off x="8264347" y="4808394"/>
              <a:ext cx="349513" cy="242822"/>
              <a:chOff x="7864000" y="2195900"/>
              <a:chExt cx="142775" cy="98700"/>
            </a:xfrm>
          </p:grpSpPr>
          <p:sp>
            <p:nvSpPr>
              <p:cNvPr id="185" name="Google Shape;1899;p41">
                <a:extLst>
                  <a:ext uri="{FF2B5EF4-FFF2-40B4-BE49-F238E27FC236}">
                    <a16:creationId xmlns:a16="http://schemas.microsoft.com/office/drawing/2014/main" id="{8307190F-0D2E-4DAB-A466-E5B8BD3744DE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900;p41">
                <a:extLst>
                  <a:ext uri="{FF2B5EF4-FFF2-40B4-BE49-F238E27FC236}">
                    <a16:creationId xmlns:a16="http://schemas.microsoft.com/office/drawing/2014/main" id="{6B8B1D63-5B43-4ABB-8590-701B66FCF47A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901;p41">
                <a:extLst>
                  <a:ext uri="{FF2B5EF4-FFF2-40B4-BE49-F238E27FC236}">
                    <a16:creationId xmlns:a16="http://schemas.microsoft.com/office/drawing/2014/main" id="{B6C146FD-201D-4696-9883-36FFE9E2C4E4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902;p41">
                <a:extLst>
                  <a:ext uri="{FF2B5EF4-FFF2-40B4-BE49-F238E27FC236}">
                    <a16:creationId xmlns:a16="http://schemas.microsoft.com/office/drawing/2014/main" id="{797AE199-417C-4A3E-8530-42835A1D4AE8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903;p41">
                <a:extLst>
                  <a:ext uri="{FF2B5EF4-FFF2-40B4-BE49-F238E27FC236}">
                    <a16:creationId xmlns:a16="http://schemas.microsoft.com/office/drawing/2014/main" id="{E6DCD882-88D8-4840-9777-DBA08641333B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4;p41">
                <a:extLst>
                  <a:ext uri="{FF2B5EF4-FFF2-40B4-BE49-F238E27FC236}">
                    <a16:creationId xmlns:a16="http://schemas.microsoft.com/office/drawing/2014/main" id="{757347EB-5F57-4FDE-B037-ACCEC8C9FFA1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05;p41">
                <a:extLst>
                  <a:ext uri="{FF2B5EF4-FFF2-40B4-BE49-F238E27FC236}">
                    <a16:creationId xmlns:a16="http://schemas.microsoft.com/office/drawing/2014/main" id="{95ACB912-A03F-4D97-B5C2-987EB32D45B6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06;p41">
                <a:extLst>
                  <a:ext uri="{FF2B5EF4-FFF2-40B4-BE49-F238E27FC236}">
                    <a16:creationId xmlns:a16="http://schemas.microsoft.com/office/drawing/2014/main" id="{467B24F3-7EA4-4076-8597-62566AA95714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07;p41">
                <a:extLst>
                  <a:ext uri="{FF2B5EF4-FFF2-40B4-BE49-F238E27FC236}">
                    <a16:creationId xmlns:a16="http://schemas.microsoft.com/office/drawing/2014/main" id="{BB58FFB8-90AC-49AC-8A94-05CB761D53A4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08;p41">
                <a:extLst>
                  <a:ext uri="{FF2B5EF4-FFF2-40B4-BE49-F238E27FC236}">
                    <a16:creationId xmlns:a16="http://schemas.microsoft.com/office/drawing/2014/main" id="{5C896737-F610-4FC4-B6E6-9131AB8007A3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09;p41">
                <a:extLst>
                  <a:ext uri="{FF2B5EF4-FFF2-40B4-BE49-F238E27FC236}">
                    <a16:creationId xmlns:a16="http://schemas.microsoft.com/office/drawing/2014/main" id="{7CD6C035-D03E-4037-9687-EC902E21EAB9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1910;p41">
              <a:extLst>
                <a:ext uri="{FF2B5EF4-FFF2-40B4-BE49-F238E27FC236}">
                  <a16:creationId xmlns:a16="http://schemas.microsoft.com/office/drawing/2014/main" id="{9F50ABA9-1A97-4EE9-A7F9-6561D32B8727}"/>
                </a:ext>
              </a:extLst>
            </p:cNvPr>
            <p:cNvGrpSpPr/>
            <p:nvPr/>
          </p:nvGrpSpPr>
          <p:grpSpPr>
            <a:xfrm flipH="1">
              <a:off x="8317884" y="4810183"/>
              <a:ext cx="662306" cy="423462"/>
              <a:chOff x="8009588" y="2163100"/>
              <a:chExt cx="270550" cy="172125"/>
            </a:xfrm>
          </p:grpSpPr>
          <p:sp>
            <p:nvSpPr>
              <p:cNvPr id="163" name="Google Shape;1911;p41">
                <a:extLst>
                  <a:ext uri="{FF2B5EF4-FFF2-40B4-BE49-F238E27FC236}">
                    <a16:creationId xmlns:a16="http://schemas.microsoft.com/office/drawing/2014/main" id="{52A1F63E-6F93-4533-A2C6-8CDEC2E89466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912;p41">
                <a:extLst>
                  <a:ext uri="{FF2B5EF4-FFF2-40B4-BE49-F238E27FC236}">
                    <a16:creationId xmlns:a16="http://schemas.microsoft.com/office/drawing/2014/main" id="{1F7F5AA4-8129-4423-9DBF-5C7F32F2C275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913;p41">
                <a:extLst>
                  <a:ext uri="{FF2B5EF4-FFF2-40B4-BE49-F238E27FC236}">
                    <a16:creationId xmlns:a16="http://schemas.microsoft.com/office/drawing/2014/main" id="{A8399C4D-7FF6-4C0E-AB4E-2C28A7B15910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914;p41">
                <a:extLst>
                  <a:ext uri="{FF2B5EF4-FFF2-40B4-BE49-F238E27FC236}">
                    <a16:creationId xmlns:a16="http://schemas.microsoft.com/office/drawing/2014/main" id="{F734A142-FAC1-4E55-BDBC-03C5264145B4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915;p41">
                <a:extLst>
                  <a:ext uri="{FF2B5EF4-FFF2-40B4-BE49-F238E27FC236}">
                    <a16:creationId xmlns:a16="http://schemas.microsoft.com/office/drawing/2014/main" id="{7EA2331C-D21F-4159-978D-64414DFC3940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916;p41">
                <a:extLst>
                  <a:ext uri="{FF2B5EF4-FFF2-40B4-BE49-F238E27FC236}">
                    <a16:creationId xmlns:a16="http://schemas.microsoft.com/office/drawing/2014/main" id="{EE0A2358-26A8-42FD-9EFA-6074B9DA4193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917;p41">
                <a:extLst>
                  <a:ext uri="{FF2B5EF4-FFF2-40B4-BE49-F238E27FC236}">
                    <a16:creationId xmlns:a16="http://schemas.microsoft.com/office/drawing/2014/main" id="{288909CA-61E2-4067-AE03-6933124B7696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918;p41">
                <a:extLst>
                  <a:ext uri="{FF2B5EF4-FFF2-40B4-BE49-F238E27FC236}">
                    <a16:creationId xmlns:a16="http://schemas.microsoft.com/office/drawing/2014/main" id="{C3350E3B-3AEB-46AC-AB34-4D1041729438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919;p41">
                <a:extLst>
                  <a:ext uri="{FF2B5EF4-FFF2-40B4-BE49-F238E27FC236}">
                    <a16:creationId xmlns:a16="http://schemas.microsoft.com/office/drawing/2014/main" id="{D2B1602B-6FA9-483A-BBE9-B5F2A2C9E88D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920;p41">
                <a:extLst>
                  <a:ext uri="{FF2B5EF4-FFF2-40B4-BE49-F238E27FC236}">
                    <a16:creationId xmlns:a16="http://schemas.microsoft.com/office/drawing/2014/main" id="{2D51679B-F9D9-4ABF-9A0D-D4024DC05B34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921;p41">
                <a:extLst>
                  <a:ext uri="{FF2B5EF4-FFF2-40B4-BE49-F238E27FC236}">
                    <a16:creationId xmlns:a16="http://schemas.microsoft.com/office/drawing/2014/main" id="{CCD3493F-97C8-4E3F-B41B-973D5DBB68E0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922;p41">
                <a:extLst>
                  <a:ext uri="{FF2B5EF4-FFF2-40B4-BE49-F238E27FC236}">
                    <a16:creationId xmlns:a16="http://schemas.microsoft.com/office/drawing/2014/main" id="{E4CAB228-8571-4849-8C06-C57A510049CD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923;p41">
                <a:extLst>
                  <a:ext uri="{FF2B5EF4-FFF2-40B4-BE49-F238E27FC236}">
                    <a16:creationId xmlns:a16="http://schemas.microsoft.com/office/drawing/2014/main" id="{18A84A45-0C14-4922-98A6-2CB0C794312E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924;p41">
                <a:extLst>
                  <a:ext uri="{FF2B5EF4-FFF2-40B4-BE49-F238E27FC236}">
                    <a16:creationId xmlns:a16="http://schemas.microsoft.com/office/drawing/2014/main" id="{6B8A293E-F6A2-4332-B6CE-DC94A984F9D3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925;p41">
                <a:extLst>
                  <a:ext uri="{FF2B5EF4-FFF2-40B4-BE49-F238E27FC236}">
                    <a16:creationId xmlns:a16="http://schemas.microsoft.com/office/drawing/2014/main" id="{BD0EEB24-F0A3-4EA9-B0BC-FD0FD2851CA5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926;p41">
                <a:extLst>
                  <a:ext uri="{FF2B5EF4-FFF2-40B4-BE49-F238E27FC236}">
                    <a16:creationId xmlns:a16="http://schemas.microsoft.com/office/drawing/2014/main" id="{537F1EAD-9536-4E79-9776-A269C4E881E5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927;p41">
                <a:extLst>
                  <a:ext uri="{FF2B5EF4-FFF2-40B4-BE49-F238E27FC236}">
                    <a16:creationId xmlns:a16="http://schemas.microsoft.com/office/drawing/2014/main" id="{3BCCBE42-9B1C-4A80-847F-BEFEDCFE8AAA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928;p41">
                <a:extLst>
                  <a:ext uri="{FF2B5EF4-FFF2-40B4-BE49-F238E27FC236}">
                    <a16:creationId xmlns:a16="http://schemas.microsoft.com/office/drawing/2014/main" id="{67D4EADC-E051-46F6-824F-6E113C944EAF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929;p41">
                <a:extLst>
                  <a:ext uri="{FF2B5EF4-FFF2-40B4-BE49-F238E27FC236}">
                    <a16:creationId xmlns:a16="http://schemas.microsoft.com/office/drawing/2014/main" id="{E368FE94-2097-4EC1-A9CB-38BF495E84D8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930;p41">
                <a:extLst>
                  <a:ext uri="{FF2B5EF4-FFF2-40B4-BE49-F238E27FC236}">
                    <a16:creationId xmlns:a16="http://schemas.microsoft.com/office/drawing/2014/main" id="{79A0D767-F5FF-47D2-AC5D-A788B57149E0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931;p41">
                <a:extLst>
                  <a:ext uri="{FF2B5EF4-FFF2-40B4-BE49-F238E27FC236}">
                    <a16:creationId xmlns:a16="http://schemas.microsoft.com/office/drawing/2014/main" id="{D8A0037E-2DD0-402A-8D89-AD41C46F9C97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932;p41">
                <a:extLst>
                  <a:ext uri="{FF2B5EF4-FFF2-40B4-BE49-F238E27FC236}">
                    <a16:creationId xmlns:a16="http://schemas.microsoft.com/office/drawing/2014/main" id="{B711C1ED-E3A6-4E0B-8060-F56C8E69E8C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" name="Google Shape;1933;p41">
              <a:extLst>
                <a:ext uri="{FF2B5EF4-FFF2-40B4-BE49-F238E27FC236}">
                  <a16:creationId xmlns:a16="http://schemas.microsoft.com/office/drawing/2014/main" id="{61EA37E0-80C8-4594-BB0B-FD88F0294518}"/>
                </a:ext>
              </a:extLst>
            </p:cNvPr>
            <p:cNvGrpSpPr/>
            <p:nvPr/>
          </p:nvGrpSpPr>
          <p:grpSpPr>
            <a:xfrm flipH="1">
              <a:off x="7268766" y="4567365"/>
              <a:ext cx="349513" cy="242822"/>
              <a:chOff x="7864000" y="2195900"/>
              <a:chExt cx="142775" cy="98700"/>
            </a:xfrm>
          </p:grpSpPr>
          <p:sp>
            <p:nvSpPr>
              <p:cNvPr id="152" name="Google Shape;1934;p41">
                <a:extLst>
                  <a:ext uri="{FF2B5EF4-FFF2-40B4-BE49-F238E27FC236}">
                    <a16:creationId xmlns:a16="http://schemas.microsoft.com/office/drawing/2014/main" id="{B3462A93-1BE8-4192-A115-72DE442183E6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935;p41">
                <a:extLst>
                  <a:ext uri="{FF2B5EF4-FFF2-40B4-BE49-F238E27FC236}">
                    <a16:creationId xmlns:a16="http://schemas.microsoft.com/office/drawing/2014/main" id="{196EBC80-E497-406A-B61B-8E7456CB9568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936;p41">
                <a:extLst>
                  <a:ext uri="{FF2B5EF4-FFF2-40B4-BE49-F238E27FC236}">
                    <a16:creationId xmlns:a16="http://schemas.microsoft.com/office/drawing/2014/main" id="{57F6B8F4-7AFA-41BB-A74C-C0D401C77FDA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937;p41">
                <a:extLst>
                  <a:ext uri="{FF2B5EF4-FFF2-40B4-BE49-F238E27FC236}">
                    <a16:creationId xmlns:a16="http://schemas.microsoft.com/office/drawing/2014/main" id="{D36A9644-2EB4-4EA4-B166-DAB33395CFAF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938;p41">
                <a:extLst>
                  <a:ext uri="{FF2B5EF4-FFF2-40B4-BE49-F238E27FC236}">
                    <a16:creationId xmlns:a16="http://schemas.microsoft.com/office/drawing/2014/main" id="{CF865466-F7D9-42F2-92A1-7CEA9C55E61A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939;p41">
                <a:extLst>
                  <a:ext uri="{FF2B5EF4-FFF2-40B4-BE49-F238E27FC236}">
                    <a16:creationId xmlns:a16="http://schemas.microsoft.com/office/drawing/2014/main" id="{747511C3-3200-46BA-8CF1-30EE4F43BFCB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940;p41">
                <a:extLst>
                  <a:ext uri="{FF2B5EF4-FFF2-40B4-BE49-F238E27FC236}">
                    <a16:creationId xmlns:a16="http://schemas.microsoft.com/office/drawing/2014/main" id="{E691FF87-0789-442A-B91B-0335D7ACD234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941;p41">
                <a:extLst>
                  <a:ext uri="{FF2B5EF4-FFF2-40B4-BE49-F238E27FC236}">
                    <a16:creationId xmlns:a16="http://schemas.microsoft.com/office/drawing/2014/main" id="{C0E8F23C-1680-4E71-8146-39A4A5898F87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942;p41">
                <a:extLst>
                  <a:ext uri="{FF2B5EF4-FFF2-40B4-BE49-F238E27FC236}">
                    <a16:creationId xmlns:a16="http://schemas.microsoft.com/office/drawing/2014/main" id="{17DB5ADB-796F-4BF7-831E-F34266813A64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943;p41">
                <a:extLst>
                  <a:ext uri="{FF2B5EF4-FFF2-40B4-BE49-F238E27FC236}">
                    <a16:creationId xmlns:a16="http://schemas.microsoft.com/office/drawing/2014/main" id="{1D1B83A0-9DF7-4C2C-8E5B-4D2807D2A5CD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944;p41">
                <a:extLst>
                  <a:ext uri="{FF2B5EF4-FFF2-40B4-BE49-F238E27FC236}">
                    <a16:creationId xmlns:a16="http://schemas.microsoft.com/office/drawing/2014/main" id="{C266BE7A-3E1D-4F82-ADAA-2536D1CF30CF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8" name="Google Shape;1945;p41">
              <a:extLst>
                <a:ext uri="{FF2B5EF4-FFF2-40B4-BE49-F238E27FC236}">
                  <a16:creationId xmlns:a16="http://schemas.microsoft.com/office/drawing/2014/main" id="{788C43C1-5DB6-4707-B9AA-DAB9BA41D4DC}"/>
                </a:ext>
              </a:extLst>
            </p:cNvPr>
            <p:cNvSpPr/>
            <p:nvPr/>
          </p:nvSpPr>
          <p:spPr>
            <a:xfrm flipH="1">
              <a:off x="7881763" y="3887408"/>
              <a:ext cx="179" cy="303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" name="Google Shape;1946;p41">
              <a:extLst>
                <a:ext uri="{FF2B5EF4-FFF2-40B4-BE49-F238E27FC236}">
                  <a16:creationId xmlns:a16="http://schemas.microsoft.com/office/drawing/2014/main" id="{D8CD45A1-1BEB-43B7-9714-DA61421B242A}"/>
                </a:ext>
              </a:extLst>
            </p:cNvPr>
            <p:cNvGrpSpPr/>
            <p:nvPr/>
          </p:nvGrpSpPr>
          <p:grpSpPr>
            <a:xfrm flipH="1">
              <a:off x="7763223" y="2469613"/>
              <a:ext cx="1019582" cy="2016815"/>
              <a:chOff x="6731725" y="1259625"/>
              <a:chExt cx="426425" cy="831025"/>
            </a:xfrm>
          </p:grpSpPr>
          <p:sp>
            <p:nvSpPr>
              <p:cNvPr id="120" name="Google Shape;1947;p41">
                <a:extLst>
                  <a:ext uri="{FF2B5EF4-FFF2-40B4-BE49-F238E27FC236}">
                    <a16:creationId xmlns:a16="http://schemas.microsoft.com/office/drawing/2014/main" id="{F7D8A14A-D8FC-4A53-A162-D76DC641C2A1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948;p41">
                <a:extLst>
                  <a:ext uri="{FF2B5EF4-FFF2-40B4-BE49-F238E27FC236}">
                    <a16:creationId xmlns:a16="http://schemas.microsoft.com/office/drawing/2014/main" id="{58DBC6F7-B263-44C4-97F8-C919D294F226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949;p41">
                <a:extLst>
                  <a:ext uri="{FF2B5EF4-FFF2-40B4-BE49-F238E27FC236}">
                    <a16:creationId xmlns:a16="http://schemas.microsoft.com/office/drawing/2014/main" id="{078CF75E-DA77-45A6-BE12-35925D2CEF7E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950;p41">
                <a:extLst>
                  <a:ext uri="{FF2B5EF4-FFF2-40B4-BE49-F238E27FC236}">
                    <a16:creationId xmlns:a16="http://schemas.microsoft.com/office/drawing/2014/main" id="{A834E34D-F539-4BBD-9B3B-329880283BF0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951;p41">
                <a:extLst>
                  <a:ext uri="{FF2B5EF4-FFF2-40B4-BE49-F238E27FC236}">
                    <a16:creationId xmlns:a16="http://schemas.microsoft.com/office/drawing/2014/main" id="{9B270D53-8069-4686-A515-797D7CAFF867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952;p41">
                <a:extLst>
                  <a:ext uri="{FF2B5EF4-FFF2-40B4-BE49-F238E27FC236}">
                    <a16:creationId xmlns:a16="http://schemas.microsoft.com/office/drawing/2014/main" id="{E7E29BC4-E544-47FD-889F-FAD6CE23ACD8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953;p41">
                <a:extLst>
                  <a:ext uri="{FF2B5EF4-FFF2-40B4-BE49-F238E27FC236}">
                    <a16:creationId xmlns:a16="http://schemas.microsoft.com/office/drawing/2014/main" id="{75B83A51-8544-4B37-B1F5-00DB5ACB9FB1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954;p41">
                <a:extLst>
                  <a:ext uri="{FF2B5EF4-FFF2-40B4-BE49-F238E27FC236}">
                    <a16:creationId xmlns:a16="http://schemas.microsoft.com/office/drawing/2014/main" id="{6CE69F14-1875-4833-900B-F4983F4739C7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955;p41">
                <a:extLst>
                  <a:ext uri="{FF2B5EF4-FFF2-40B4-BE49-F238E27FC236}">
                    <a16:creationId xmlns:a16="http://schemas.microsoft.com/office/drawing/2014/main" id="{DFCD8F54-F96F-45A1-90C9-A10C0F1D7115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956;p41">
                <a:extLst>
                  <a:ext uri="{FF2B5EF4-FFF2-40B4-BE49-F238E27FC236}">
                    <a16:creationId xmlns:a16="http://schemas.microsoft.com/office/drawing/2014/main" id="{23B47947-0F0D-453E-BD83-2D3FEA3E3147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957;p41">
                <a:extLst>
                  <a:ext uri="{FF2B5EF4-FFF2-40B4-BE49-F238E27FC236}">
                    <a16:creationId xmlns:a16="http://schemas.microsoft.com/office/drawing/2014/main" id="{134C4792-865F-4000-826D-8587A216FDB1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958;p41">
                <a:extLst>
                  <a:ext uri="{FF2B5EF4-FFF2-40B4-BE49-F238E27FC236}">
                    <a16:creationId xmlns:a16="http://schemas.microsoft.com/office/drawing/2014/main" id="{88280C9D-E095-4510-A1C2-14E33B49748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959;p41">
                <a:extLst>
                  <a:ext uri="{FF2B5EF4-FFF2-40B4-BE49-F238E27FC236}">
                    <a16:creationId xmlns:a16="http://schemas.microsoft.com/office/drawing/2014/main" id="{65A4B1D2-9E2C-4237-834D-DC36D731DBB0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960;p41">
                <a:extLst>
                  <a:ext uri="{FF2B5EF4-FFF2-40B4-BE49-F238E27FC236}">
                    <a16:creationId xmlns:a16="http://schemas.microsoft.com/office/drawing/2014/main" id="{B1B00468-32B4-411B-BE64-B2D89AB424B4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961;p41">
                <a:extLst>
                  <a:ext uri="{FF2B5EF4-FFF2-40B4-BE49-F238E27FC236}">
                    <a16:creationId xmlns:a16="http://schemas.microsoft.com/office/drawing/2014/main" id="{D8979415-3814-440F-AA26-11691B0698DF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962;p41">
                <a:extLst>
                  <a:ext uri="{FF2B5EF4-FFF2-40B4-BE49-F238E27FC236}">
                    <a16:creationId xmlns:a16="http://schemas.microsoft.com/office/drawing/2014/main" id="{77B9FE9E-E059-40EE-9163-FE440850B18C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963;p41">
                <a:extLst>
                  <a:ext uri="{FF2B5EF4-FFF2-40B4-BE49-F238E27FC236}">
                    <a16:creationId xmlns:a16="http://schemas.microsoft.com/office/drawing/2014/main" id="{04FEE521-069A-4522-9DA3-801F5619B947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964;p41">
                <a:extLst>
                  <a:ext uri="{FF2B5EF4-FFF2-40B4-BE49-F238E27FC236}">
                    <a16:creationId xmlns:a16="http://schemas.microsoft.com/office/drawing/2014/main" id="{AD135CAE-447E-480B-93F2-AB003BE97018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965;p41">
                <a:extLst>
                  <a:ext uri="{FF2B5EF4-FFF2-40B4-BE49-F238E27FC236}">
                    <a16:creationId xmlns:a16="http://schemas.microsoft.com/office/drawing/2014/main" id="{FF1C7242-87D2-4040-892D-D312C04A457A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966;p41">
                <a:extLst>
                  <a:ext uri="{FF2B5EF4-FFF2-40B4-BE49-F238E27FC236}">
                    <a16:creationId xmlns:a16="http://schemas.microsoft.com/office/drawing/2014/main" id="{E296D42E-13AE-41BE-A359-D974ECED7948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967;p41">
                <a:extLst>
                  <a:ext uri="{FF2B5EF4-FFF2-40B4-BE49-F238E27FC236}">
                    <a16:creationId xmlns:a16="http://schemas.microsoft.com/office/drawing/2014/main" id="{3777FF68-6188-4939-90A5-E8C5D9AC9120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968;p41">
                <a:extLst>
                  <a:ext uri="{FF2B5EF4-FFF2-40B4-BE49-F238E27FC236}">
                    <a16:creationId xmlns:a16="http://schemas.microsoft.com/office/drawing/2014/main" id="{C740A191-606B-4632-85D0-51DBC2986B3D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969;p41">
                <a:extLst>
                  <a:ext uri="{FF2B5EF4-FFF2-40B4-BE49-F238E27FC236}">
                    <a16:creationId xmlns:a16="http://schemas.microsoft.com/office/drawing/2014/main" id="{FD38FFB9-45C2-4FD1-B8E8-C63762343553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970;p41">
                <a:extLst>
                  <a:ext uri="{FF2B5EF4-FFF2-40B4-BE49-F238E27FC236}">
                    <a16:creationId xmlns:a16="http://schemas.microsoft.com/office/drawing/2014/main" id="{1CE37AC6-93BB-4D7C-8B15-E792096C085B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971;p41">
                <a:extLst>
                  <a:ext uri="{FF2B5EF4-FFF2-40B4-BE49-F238E27FC236}">
                    <a16:creationId xmlns:a16="http://schemas.microsoft.com/office/drawing/2014/main" id="{C84A546E-E2F9-40D7-A864-587999F612C8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972;p41">
                <a:extLst>
                  <a:ext uri="{FF2B5EF4-FFF2-40B4-BE49-F238E27FC236}">
                    <a16:creationId xmlns:a16="http://schemas.microsoft.com/office/drawing/2014/main" id="{51FFA834-9B2D-4147-86B2-C26EBEA1893A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973;p41">
                <a:extLst>
                  <a:ext uri="{FF2B5EF4-FFF2-40B4-BE49-F238E27FC236}">
                    <a16:creationId xmlns:a16="http://schemas.microsoft.com/office/drawing/2014/main" id="{2329C244-F6F0-450C-9F8F-1498A219ED4B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974;p41">
                <a:extLst>
                  <a:ext uri="{FF2B5EF4-FFF2-40B4-BE49-F238E27FC236}">
                    <a16:creationId xmlns:a16="http://schemas.microsoft.com/office/drawing/2014/main" id="{B97B2382-EE8E-4037-B195-1F7F1D4AB961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975;p41">
                <a:extLst>
                  <a:ext uri="{FF2B5EF4-FFF2-40B4-BE49-F238E27FC236}">
                    <a16:creationId xmlns:a16="http://schemas.microsoft.com/office/drawing/2014/main" id="{CFD1E192-4EB6-46D2-B4A1-81921F7A660B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976;p41">
                <a:extLst>
                  <a:ext uri="{FF2B5EF4-FFF2-40B4-BE49-F238E27FC236}">
                    <a16:creationId xmlns:a16="http://schemas.microsoft.com/office/drawing/2014/main" id="{F3EF9B32-1E18-46D9-AAC5-47BA0F8284CF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977;p41">
                <a:extLst>
                  <a:ext uri="{FF2B5EF4-FFF2-40B4-BE49-F238E27FC236}">
                    <a16:creationId xmlns:a16="http://schemas.microsoft.com/office/drawing/2014/main" id="{D2289F4A-3F64-4EA7-931E-B098BA8C2A8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978;p41">
                <a:extLst>
                  <a:ext uri="{FF2B5EF4-FFF2-40B4-BE49-F238E27FC236}">
                    <a16:creationId xmlns:a16="http://schemas.microsoft.com/office/drawing/2014/main" id="{D6A2045D-0BFE-42F9-8C82-03D0710E45E9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" name="Table 224">
            <a:extLst>
              <a:ext uri="{FF2B5EF4-FFF2-40B4-BE49-F238E27FC236}">
                <a16:creationId xmlns:a16="http://schemas.microsoft.com/office/drawing/2014/main" id="{E7345CC5-393D-4EBA-9E51-121F29A81C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361860"/>
              </p:ext>
            </p:extLst>
          </p:nvPr>
        </p:nvGraphicFramePr>
        <p:xfrm>
          <a:off x="1592492" y="1933094"/>
          <a:ext cx="6332307" cy="3144520"/>
        </p:xfrm>
        <a:graphic>
          <a:graphicData uri="http://schemas.openxmlformats.org/drawingml/2006/table">
            <a:tbl>
              <a:tblPr firstRow="1" bandRow="1">
                <a:tableStyleId>{83FEF1AB-7549-4A5D-8A11-127D0E7AACB1}</a:tableStyleId>
              </a:tblPr>
              <a:tblGrid>
                <a:gridCol w="2110769">
                  <a:extLst>
                    <a:ext uri="{9D8B030D-6E8A-4147-A177-3AD203B41FA5}">
                      <a16:colId xmlns:a16="http://schemas.microsoft.com/office/drawing/2014/main" val="2604892831"/>
                    </a:ext>
                  </a:extLst>
                </a:gridCol>
                <a:gridCol w="2110769">
                  <a:extLst>
                    <a:ext uri="{9D8B030D-6E8A-4147-A177-3AD203B41FA5}">
                      <a16:colId xmlns:a16="http://schemas.microsoft.com/office/drawing/2014/main" val="2941185162"/>
                    </a:ext>
                  </a:extLst>
                </a:gridCol>
                <a:gridCol w="2110769">
                  <a:extLst>
                    <a:ext uri="{9D8B030D-6E8A-4147-A177-3AD203B41FA5}">
                      <a16:colId xmlns:a16="http://schemas.microsoft.com/office/drawing/2014/main" val="2122847524"/>
                    </a:ext>
                  </a:extLst>
                </a:gridCol>
              </a:tblGrid>
              <a:tr h="84357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1" dirty="0" err="1"/>
                        <a:t>Động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vật</a:t>
                      </a:r>
                      <a:endParaRPr lang="en-US" sz="1800" b="1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 err="1"/>
                        <a:t>Lượng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nước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cần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trong</a:t>
                      </a:r>
                      <a:r>
                        <a:rPr lang="en-US" sz="1800" b="1" dirty="0"/>
                        <a:t> 1 </a:t>
                      </a:r>
                      <a:r>
                        <a:rPr lang="en-US" sz="1800" b="1" dirty="0" err="1"/>
                        <a:t>ngày</a:t>
                      </a:r>
                      <a:r>
                        <a:rPr lang="en-US" sz="1800" b="1" dirty="0"/>
                        <a:t> ở </a:t>
                      </a:r>
                      <a:r>
                        <a:rPr lang="en-US" sz="1800" b="1" dirty="0" err="1"/>
                        <a:t>nhiệt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độ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khác</a:t>
                      </a:r>
                      <a:r>
                        <a:rPr lang="en-US" sz="1800" b="1" dirty="0"/>
                        <a:t> </a:t>
                      </a:r>
                      <a:r>
                        <a:rPr lang="en-US" sz="1800" b="1" dirty="0" err="1"/>
                        <a:t>nhau</a:t>
                      </a:r>
                      <a:r>
                        <a:rPr lang="en-US" sz="1800" b="1" dirty="0"/>
                        <a:t> (</a:t>
                      </a:r>
                      <a:r>
                        <a:rPr lang="en-US" sz="1800" b="1" dirty="0" err="1"/>
                        <a:t>lít</a:t>
                      </a:r>
                      <a:r>
                        <a:rPr lang="en-US" sz="1800" b="1" dirty="0"/>
                        <a:t>/</a:t>
                      </a:r>
                      <a:r>
                        <a:rPr lang="en-US" sz="1800" b="1" dirty="0" err="1"/>
                        <a:t>ngày</a:t>
                      </a:r>
                      <a:r>
                        <a:rPr lang="en-US" sz="1800" b="1" dirty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161944"/>
                  </a:ext>
                </a:extLst>
              </a:tr>
              <a:tr h="441636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/>
                        <a:t>10</a:t>
                      </a:r>
                      <a:r>
                        <a:rPr lang="en-US" sz="1800" b="1" baseline="30000" dirty="0"/>
                        <a:t>o</a:t>
                      </a:r>
                      <a:r>
                        <a:rPr lang="en-US" sz="1800" b="1" baseline="0" dirty="0"/>
                        <a:t>C</a:t>
                      </a:r>
                      <a:endParaRPr lang="en-US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b="1" dirty="0"/>
                        <a:t>32</a:t>
                      </a:r>
                      <a:r>
                        <a:rPr lang="en-US" sz="1800" b="1" baseline="30000" dirty="0"/>
                        <a:t>o</a:t>
                      </a:r>
                      <a:r>
                        <a:rPr lang="en-US" sz="1800" b="1" baseline="0" dirty="0"/>
                        <a:t>C</a:t>
                      </a:r>
                      <a:endParaRPr lang="en-US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8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8592225"/>
                  </a:ext>
                </a:extLst>
              </a:tr>
              <a:tr h="362241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Ngựa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8 - 12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20 – 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2213470"/>
                  </a:ext>
                </a:extLst>
              </a:tr>
              <a:tr h="362241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Cừu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2 - 3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 – 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889738"/>
                  </a:ext>
                </a:extLst>
              </a:tr>
              <a:tr h="362241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Bò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lấy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sữa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20 – 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30 – 40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029196"/>
                  </a:ext>
                </a:extLst>
              </a:tr>
              <a:tr h="362241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Bò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lấy</a:t>
                      </a:r>
                      <a:r>
                        <a:rPr lang="en-US" sz="1800" dirty="0"/>
                        <a:t> </a:t>
                      </a:r>
                      <a:r>
                        <a:rPr lang="en-US" sz="1800" dirty="0" err="1"/>
                        <a:t>thịt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12 – 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25 – 35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3520214"/>
                  </a:ext>
                </a:extLst>
              </a:tr>
              <a:tr h="362241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Dê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2 - 3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3 - 4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4760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48774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Biology Subject for Pre-K: Parts of a Plant by Slidesgo">
  <a:themeElements>
    <a:clrScheme name="Simple Light">
      <a:dk1>
        <a:srgbClr val="4F8AAA"/>
      </a:dk1>
      <a:lt1>
        <a:srgbClr val="94BC7E"/>
      </a:lt1>
      <a:dk2>
        <a:srgbClr val="F6C03A"/>
      </a:dk2>
      <a:lt2>
        <a:srgbClr val="EF9E41"/>
      </a:lt2>
      <a:accent1>
        <a:srgbClr val="BB6346"/>
      </a:accent1>
      <a:accent2>
        <a:srgbClr val="A7ACAE"/>
      </a:accent2>
      <a:accent3>
        <a:srgbClr val="3B9766"/>
      </a:accent3>
      <a:accent4>
        <a:srgbClr val="EAACD6"/>
      </a:accent4>
      <a:accent5>
        <a:srgbClr val="DE3E26"/>
      </a:accent5>
      <a:accent6>
        <a:srgbClr val="CDE6EE"/>
      </a:accent6>
      <a:hlink>
        <a:srgbClr val="191919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1458</TotalTime>
  <Words>3823</Words>
  <Application>Microsoft Office PowerPoint</Application>
  <PresentationFormat>On-screen Show (16:9)</PresentationFormat>
  <Paragraphs>313</Paragraphs>
  <Slides>64</Slides>
  <Notes>24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64</vt:i4>
      </vt:variant>
    </vt:vector>
  </HeadingPairs>
  <TitlesOfParts>
    <vt:vector size="77" baseType="lpstr">
      <vt:lpstr>Calibri</vt:lpstr>
      <vt:lpstr>Roboto Condensed Light</vt:lpstr>
      <vt:lpstr>Sulphur Point</vt:lpstr>
      <vt:lpstr>Arial</vt:lpstr>
      <vt:lpstr>Open Sans</vt:lpstr>
      <vt:lpstr>Cambria Math</vt:lpstr>
      <vt:lpstr>Pompiere</vt:lpstr>
      <vt:lpstr>Wingdings</vt:lpstr>
      <vt:lpstr>Bebas Neue</vt:lpstr>
      <vt:lpstr>Calibri Light</vt:lpstr>
      <vt:lpstr>Biology Subject for Pre-K: Parts of a Plant by Slidesgo</vt:lpstr>
      <vt:lpstr>1_Office Theme</vt:lpstr>
      <vt:lpstr>Office Theme</vt:lpstr>
      <vt:lpstr>CHÀO MỪNG CÁC EM ĐẾN VỚI TIẾT HỌC!</vt:lpstr>
      <vt:lpstr>KHỞI ĐỘNG</vt:lpstr>
      <vt:lpstr>KHỞI ĐỘNG</vt:lpstr>
      <vt:lpstr>PowerPoint Presentation</vt:lpstr>
      <vt:lpstr>I</vt:lpstr>
      <vt:lpstr>QUÁ TRÌNH TRAO ĐỔI NƯỚC Ở ĐỘNG VẬT</vt:lpstr>
      <vt:lpstr>1. Nhu cầu nước của cơ thể động vật và người</vt:lpstr>
      <vt:lpstr>1. Nhu cầu nước của cơ thể động vật và người</vt:lpstr>
      <vt:lpstr>PowerPoint Presentation</vt:lpstr>
      <vt:lpstr>PowerPoint Presentation</vt:lpstr>
      <vt:lpstr>1. Nhu cầu nước của cơ thể động vật và người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DINH DƯỠNG  Ở ĐỘNG VẬT</vt:lpstr>
      <vt:lpstr>1. Nhu cầu dinh dưỡng</vt:lpstr>
      <vt:lpstr>1. Nhu cầu dinh dưỡng</vt:lpstr>
      <vt:lpstr>1. Nhu cầu dinh dưỡng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3. Con đường vận chuyển các chất ở động vật </vt:lpstr>
      <vt:lpstr>PowerPoint Presentation</vt:lpstr>
      <vt:lpstr>PowerPoint Presentation</vt:lpstr>
      <vt:lpstr>PowerPoint Presentation</vt:lpstr>
      <vt:lpstr>3. Con đường vận chuyển các chất ở động vật </vt:lpstr>
      <vt:lpstr>PowerPoint Presentation</vt:lpstr>
      <vt:lpstr>1. Xây dựng chế độ dinh dưỡng đủ chất và đủ lượng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PowerPoint Presentation</vt:lpstr>
      <vt:lpstr>PowerPoint Presentation</vt:lpstr>
      <vt:lpstr>HƯỚNG DẪN VỀ NHÀ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EM ĐẾN VỚI TIẾT HỌC!</dc:title>
  <dc:creator>ADMIN</dc:creator>
  <cp:lastModifiedBy>Nguyệt Lê</cp:lastModifiedBy>
  <cp:revision>100</cp:revision>
  <dcterms:modified xsi:type="dcterms:W3CDTF">2022-10-18T08:19:37Z</dcterms:modified>
</cp:coreProperties>
</file>