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5"/>
  </p:notesMasterIdLst>
  <p:sldIdLst>
    <p:sldId id="256" r:id="rId4"/>
    <p:sldId id="258" r:id="rId5"/>
    <p:sldId id="259" r:id="rId6"/>
    <p:sldId id="257" r:id="rId7"/>
    <p:sldId id="322" r:id="rId8"/>
    <p:sldId id="260" r:id="rId9"/>
    <p:sldId id="270" r:id="rId10"/>
    <p:sldId id="269" r:id="rId11"/>
    <p:sldId id="272" r:id="rId12"/>
    <p:sldId id="273" r:id="rId13"/>
    <p:sldId id="271" r:id="rId14"/>
    <p:sldId id="274" r:id="rId15"/>
    <p:sldId id="275" r:id="rId16"/>
    <p:sldId id="276" r:id="rId17"/>
    <p:sldId id="264" r:id="rId18"/>
    <p:sldId id="313" r:id="rId19"/>
    <p:sldId id="323" r:id="rId20"/>
    <p:sldId id="262" r:id="rId21"/>
    <p:sldId id="281" r:id="rId22"/>
    <p:sldId id="315" r:id="rId23"/>
    <p:sldId id="285" r:id="rId24"/>
    <p:sldId id="286" r:id="rId25"/>
    <p:sldId id="280" r:id="rId26"/>
    <p:sldId id="287" r:id="rId27"/>
    <p:sldId id="317" r:id="rId28"/>
    <p:sldId id="290" r:id="rId29"/>
    <p:sldId id="291" r:id="rId30"/>
    <p:sldId id="318" r:id="rId31"/>
    <p:sldId id="319" r:id="rId32"/>
    <p:sldId id="321" r:id="rId33"/>
    <p:sldId id="324" r:id="rId34"/>
    <p:sldId id="261" r:id="rId35"/>
    <p:sldId id="296" r:id="rId36"/>
    <p:sldId id="297" r:id="rId37"/>
    <p:sldId id="325" r:id="rId38"/>
    <p:sldId id="263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2" r:id="rId50"/>
    <p:sldId id="278" r:id="rId51"/>
    <p:sldId id="279" r:id="rId52"/>
    <p:sldId id="267" r:id="rId53"/>
    <p:sldId id="265" r:id="rId54"/>
  </p:sldIdLst>
  <p:sldSz cx="18288000" cy="10287000"/>
  <p:notesSz cx="6858000" cy="9144000"/>
  <p:embeddedFontLst>
    <p:embeddedFont>
      <p:font typeface="Cambria Math" panose="02040503050406030204" pitchFamily="18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738"/>
    <a:srgbClr val="006600"/>
    <a:srgbClr val="C00000"/>
    <a:srgbClr val="E6EEEB"/>
    <a:srgbClr val="CCDFD9"/>
    <a:srgbClr val="DDE9E4"/>
    <a:srgbClr val="90C9BD"/>
    <a:srgbClr val="239E8A"/>
    <a:srgbClr val="FDEADA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000" autoAdjust="0"/>
  </p:normalViewPr>
  <p:slideViewPr>
    <p:cSldViewPr>
      <p:cViewPr varScale="1">
        <p:scale>
          <a:sx n="31" d="100"/>
          <a:sy n="31" d="100"/>
        </p:scale>
        <p:origin x="6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69667-0E90-417B-9942-4B552AA6C25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ABA58-1CF9-45C5-9AF4-ED11362E6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7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ABA58-1CF9-45C5-9AF4-ED11362E67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7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ABA58-1CF9-45C5-9AF4-ED11362E67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5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ABA58-1CF9-45C5-9AF4-ED11362E67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5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ABA58-1CF9-45C5-9AF4-ED11362E67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9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bỏ</a:t>
            </a:r>
            <a:r>
              <a:rPr lang="en-US" dirty="0"/>
              <a:t> qua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A3F41-8EE9-426B-B53A-1F55CC9384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49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2586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13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9942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909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30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2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276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96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91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74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502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93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476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012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24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608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0773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103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51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076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2047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212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3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svg"/><Relationship Id="rId7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image" Target="../media/image87.svg"/><Relationship Id="rId26" Type="http://schemas.openxmlformats.org/officeDocument/2006/relationships/image" Target="../media/image95.sv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78.png"/><Relationship Id="rId7" Type="http://schemas.openxmlformats.org/officeDocument/2006/relationships/image" Target="../media/image77.sv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29" Type="http://schemas.openxmlformats.org/officeDocument/2006/relationships/image" Target="../media/image98.sv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81.svg"/><Relationship Id="rId24" Type="http://schemas.openxmlformats.org/officeDocument/2006/relationships/image" Target="../media/image93.svg"/><Relationship Id="rId5" Type="http://schemas.openxmlformats.org/officeDocument/2006/relationships/image" Target="../media/image75.svg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openxmlformats.org/officeDocument/2006/relationships/image" Target="../media/image82.png"/><Relationship Id="rId10" Type="http://schemas.openxmlformats.org/officeDocument/2006/relationships/image" Target="../media/image72.png"/><Relationship Id="rId19" Type="http://schemas.openxmlformats.org/officeDocument/2006/relationships/image" Target="../media/image77.png"/><Relationship Id="rId31" Type="http://schemas.openxmlformats.org/officeDocument/2006/relationships/image" Target="../media/image100.svg"/><Relationship Id="rId4" Type="http://schemas.openxmlformats.org/officeDocument/2006/relationships/image" Target="../media/image69.png"/><Relationship Id="rId9" Type="http://schemas.openxmlformats.org/officeDocument/2006/relationships/image" Target="../media/image79.svg"/><Relationship Id="rId14" Type="http://schemas.openxmlformats.org/officeDocument/2006/relationships/image" Target="../media/image83.svg"/><Relationship Id="rId22" Type="http://schemas.openxmlformats.org/officeDocument/2006/relationships/image" Target="../media/image91.svg"/><Relationship Id="rId27" Type="http://schemas.openxmlformats.org/officeDocument/2006/relationships/image" Target="../media/image81.png"/><Relationship Id="rId30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26" Type="http://schemas.openxmlformats.org/officeDocument/2006/relationships/image" Target="../media/image90.png"/><Relationship Id="rId3" Type="http://schemas.openxmlformats.org/officeDocument/2006/relationships/image" Target="../media/image69.png"/><Relationship Id="rId21" Type="http://schemas.openxmlformats.org/officeDocument/2006/relationships/image" Target="../media/image91.svg"/><Relationship Id="rId34" Type="http://schemas.openxmlformats.org/officeDocument/2006/relationships/slide" Target="slide46.xml"/><Relationship Id="rId7" Type="http://schemas.openxmlformats.org/officeDocument/2006/relationships/image" Target="../media/image85.png"/><Relationship Id="rId12" Type="http://schemas.openxmlformats.org/officeDocument/2006/relationships/image" Target="../media/image74.png"/><Relationship Id="rId17" Type="http://schemas.openxmlformats.org/officeDocument/2006/relationships/image" Target="../media/image87.svg"/><Relationship Id="rId25" Type="http://schemas.openxmlformats.org/officeDocument/2006/relationships/image" Target="../media/image89.png"/><Relationship Id="rId33" Type="http://schemas.openxmlformats.org/officeDocument/2006/relationships/slide" Target="slide45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svg"/><Relationship Id="rId11" Type="http://schemas.openxmlformats.org/officeDocument/2006/relationships/image" Target="../media/image87.png"/><Relationship Id="rId24" Type="http://schemas.openxmlformats.org/officeDocument/2006/relationships/slide" Target="slide47.xml"/><Relationship Id="rId32" Type="http://schemas.openxmlformats.org/officeDocument/2006/relationships/slide" Target="slide44.xml"/><Relationship Id="rId5" Type="http://schemas.openxmlformats.org/officeDocument/2006/relationships/image" Target="../media/image84.png"/><Relationship Id="rId15" Type="http://schemas.openxmlformats.org/officeDocument/2006/relationships/image" Target="../media/image85.svg"/><Relationship Id="rId23" Type="http://schemas.openxmlformats.org/officeDocument/2006/relationships/image" Target="../media/image93.svg"/><Relationship Id="rId28" Type="http://schemas.openxmlformats.org/officeDocument/2006/relationships/image" Target="../media/image92.png"/><Relationship Id="rId10" Type="http://schemas.openxmlformats.org/officeDocument/2006/relationships/image" Target="../media/image106.svg"/><Relationship Id="rId19" Type="http://schemas.openxmlformats.org/officeDocument/2006/relationships/image" Target="../media/image108.svg"/><Relationship Id="rId31" Type="http://schemas.openxmlformats.org/officeDocument/2006/relationships/slide" Target="slide43.xml"/><Relationship Id="rId4" Type="http://schemas.openxmlformats.org/officeDocument/2006/relationships/image" Target="../media/image75.svg"/><Relationship Id="rId9" Type="http://schemas.openxmlformats.org/officeDocument/2006/relationships/image" Target="../media/image86.png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91.png"/><Relationship Id="rId30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sv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93.svg"/><Relationship Id="rId10" Type="http://schemas.openxmlformats.org/officeDocument/2006/relationships/image" Target="../media/image117.svg"/><Relationship Id="rId4" Type="http://schemas.openxmlformats.org/officeDocument/2006/relationships/image" Target="../media/image79.png"/><Relationship Id="rId9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sv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93.svg"/><Relationship Id="rId10" Type="http://schemas.openxmlformats.org/officeDocument/2006/relationships/image" Target="../media/image117.svg"/><Relationship Id="rId4" Type="http://schemas.openxmlformats.org/officeDocument/2006/relationships/image" Target="../media/image79.png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sv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93.svg"/><Relationship Id="rId10" Type="http://schemas.openxmlformats.org/officeDocument/2006/relationships/image" Target="../media/image117.svg"/><Relationship Id="rId4" Type="http://schemas.openxmlformats.org/officeDocument/2006/relationships/image" Target="../media/image79.png"/><Relationship Id="rId9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sv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93.svg"/><Relationship Id="rId10" Type="http://schemas.openxmlformats.org/officeDocument/2006/relationships/image" Target="../media/image117.svg"/><Relationship Id="rId4" Type="http://schemas.openxmlformats.org/officeDocument/2006/relationships/image" Target="../media/image79.png"/><Relationship Id="rId9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sv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93.svg"/><Relationship Id="rId10" Type="http://schemas.openxmlformats.org/officeDocument/2006/relationships/image" Target="../media/image117.svg"/><Relationship Id="rId4" Type="http://schemas.openxmlformats.org/officeDocument/2006/relationships/image" Target="../media/image79.png"/><Relationship Id="rId9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9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101.png"/><Relationship Id="rId7" Type="http://schemas.openxmlformats.org/officeDocument/2006/relationships/image" Target="../media/image19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13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10" Type="http://schemas.openxmlformats.org/officeDocument/2006/relationships/image" Target="../media/image21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49317" y="-3259730"/>
            <a:ext cx="9573991" cy="16806459"/>
            <a:chOff x="0" y="0"/>
            <a:chExt cx="12765321" cy="224086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261" b="31261"/>
            <a:stretch>
              <a:fillRect/>
            </a:stretch>
          </p:blipFill>
          <p:spPr>
            <a:xfrm rot="-5400000">
              <a:off x="-2474679" y="7168612"/>
              <a:ext cx="19507200" cy="109728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5460189">
              <a:off x="-7330395" y="7522563"/>
              <a:ext cx="18565841" cy="3580555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57690" y="6601839"/>
            <a:ext cx="4912043" cy="42868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00246" y="4849074"/>
            <a:ext cx="3911275" cy="60639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20901" y="9063914"/>
            <a:ext cx="1850515" cy="6985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5439" y="1322692"/>
            <a:ext cx="13423880" cy="3444596"/>
          </a:xfrm>
          <a:prstGeom prst="rect">
            <a:avLst/>
          </a:prstGeom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99"/>
              </a:lnSpc>
            </a:pP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BUỔI HỌC!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86843-C325-453B-A3E1-9C576C966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17" y="5816794"/>
            <a:ext cx="8245691" cy="328987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03279" y="-1346653"/>
            <a:ext cx="4912043" cy="4286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34D233-052D-49D8-A07F-D9F4E7A65C24}"/>
              </a:ext>
            </a:extLst>
          </p:cNvPr>
          <p:cNvSpPr txBox="1"/>
          <p:nvPr/>
        </p:nvSpPr>
        <p:spPr>
          <a:xfrm>
            <a:off x="1016000" y="3629845"/>
            <a:ext cx="8890000" cy="5806654"/>
          </a:xfrm>
          <a:custGeom>
            <a:avLst/>
            <a:gdLst>
              <a:gd name="connsiteX0" fmla="*/ 0 w 8890000"/>
              <a:gd name="connsiteY0" fmla="*/ 0 h 5806654"/>
              <a:gd name="connsiteX1" fmla="*/ 325967 w 8890000"/>
              <a:gd name="connsiteY1" fmla="*/ 0 h 5806654"/>
              <a:gd name="connsiteX2" fmla="*/ 1007533 w 8890000"/>
              <a:gd name="connsiteY2" fmla="*/ 0 h 5806654"/>
              <a:gd name="connsiteX3" fmla="*/ 1333500 w 8890000"/>
              <a:gd name="connsiteY3" fmla="*/ 0 h 5806654"/>
              <a:gd name="connsiteX4" fmla="*/ 1837267 w 8890000"/>
              <a:gd name="connsiteY4" fmla="*/ 0 h 5806654"/>
              <a:gd name="connsiteX5" fmla="*/ 2252133 w 8890000"/>
              <a:gd name="connsiteY5" fmla="*/ 0 h 5806654"/>
              <a:gd name="connsiteX6" fmla="*/ 2933700 w 8890000"/>
              <a:gd name="connsiteY6" fmla="*/ 0 h 5806654"/>
              <a:gd name="connsiteX7" fmla="*/ 3526367 w 8890000"/>
              <a:gd name="connsiteY7" fmla="*/ 0 h 5806654"/>
              <a:gd name="connsiteX8" fmla="*/ 4030133 w 8890000"/>
              <a:gd name="connsiteY8" fmla="*/ 0 h 5806654"/>
              <a:gd name="connsiteX9" fmla="*/ 4711700 w 8890000"/>
              <a:gd name="connsiteY9" fmla="*/ 0 h 5806654"/>
              <a:gd name="connsiteX10" fmla="*/ 5393267 w 8890000"/>
              <a:gd name="connsiteY10" fmla="*/ 0 h 5806654"/>
              <a:gd name="connsiteX11" fmla="*/ 5808133 w 8890000"/>
              <a:gd name="connsiteY11" fmla="*/ 0 h 5806654"/>
              <a:gd name="connsiteX12" fmla="*/ 6311900 w 8890000"/>
              <a:gd name="connsiteY12" fmla="*/ 0 h 5806654"/>
              <a:gd name="connsiteX13" fmla="*/ 6904567 w 8890000"/>
              <a:gd name="connsiteY13" fmla="*/ 0 h 5806654"/>
              <a:gd name="connsiteX14" fmla="*/ 7408333 w 8890000"/>
              <a:gd name="connsiteY14" fmla="*/ 0 h 5806654"/>
              <a:gd name="connsiteX15" fmla="*/ 7912100 w 8890000"/>
              <a:gd name="connsiteY15" fmla="*/ 0 h 5806654"/>
              <a:gd name="connsiteX16" fmla="*/ 8890000 w 8890000"/>
              <a:gd name="connsiteY16" fmla="*/ 0 h 5806654"/>
              <a:gd name="connsiteX17" fmla="*/ 8890000 w 8890000"/>
              <a:gd name="connsiteY17" fmla="*/ 406466 h 5806654"/>
              <a:gd name="connsiteX18" fmla="*/ 8890000 w 8890000"/>
              <a:gd name="connsiteY18" fmla="*/ 870998 h 5806654"/>
              <a:gd name="connsiteX19" fmla="*/ 8890000 w 8890000"/>
              <a:gd name="connsiteY19" fmla="*/ 1277464 h 5806654"/>
              <a:gd name="connsiteX20" fmla="*/ 8890000 w 8890000"/>
              <a:gd name="connsiteY20" fmla="*/ 1800063 h 5806654"/>
              <a:gd name="connsiteX21" fmla="*/ 8890000 w 8890000"/>
              <a:gd name="connsiteY21" fmla="*/ 2380728 h 5806654"/>
              <a:gd name="connsiteX22" fmla="*/ 8890000 w 8890000"/>
              <a:gd name="connsiteY22" fmla="*/ 2903327 h 5806654"/>
              <a:gd name="connsiteX23" fmla="*/ 8890000 w 8890000"/>
              <a:gd name="connsiteY23" fmla="*/ 3600125 h 5806654"/>
              <a:gd name="connsiteX24" fmla="*/ 8890000 w 8890000"/>
              <a:gd name="connsiteY24" fmla="*/ 4122724 h 5806654"/>
              <a:gd name="connsiteX25" fmla="*/ 8890000 w 8890000"/>
              <a:gd name="connsiteY25" fmla="*/ 4587257 h 5806654"/>
              <a:gd name="connsiteX26" fmla="*/ 8890000 w 8890000"/>
              <a:gd name="connsiteY26" fmla="*/ 4993722 h 5806654"/>
              <a:gd name="connsiteX27" fmla="*/ 8890000 w 8890000"/>
              <a:gd name="connsiteY27" fmla="*/ 5806654 h 5806654"/>
              <a:gd name="connsiteX28" fmla="*/ 8119533 w 8890000"/>
              <a:gd name="connsiteY28" fmla="*/ 5806654 h 5806654"/>
              <a:gd name="connsiteX29" fmla="*/ 7793567 w 8890000"/>
              <a:gd name="connsiteY29" fmla="*/ 5806654 h 5806654"/>
              <a:gd name="connsiteX30" fmla="*/ 7200900 w 8890000"/>
              <a:gd name="connsiteY30" fmla="*/ 5806654 h 5806654"/>
              <a:gd name="connsiteX31" fmla="*/ 6697133 w 8890000"/>
              <a:gd name="connsiteY31" fmla="*/ 5806654 h 5806654"/>
              <a:gd name="connsiteX32" fmla="*/ 6282267 w 8890000"/>
              <a:gd name="connsiteY32" fmla="*/ 5806654 h 5806654"/>
              <a:gd name="connsiteX33" fmla="*/ 5867400 w 8890000"/>
              <a:gd name="connsiteY33" fmla="*/ 5806654 h 5806654"/>
              <a:gd name="connsiteX34" fmla="*/ 5096933 w 8890000"/>
              <a:gd name="connsiteY34" fmla="*/ 5806654 h 5806654"/>
              <a:gd name="connsiteX35" fmla="*/ 4593167 w 8890000"/>
              <a:gd name="connsiteY35" fmla="*/ 5806654 h 5806654"/>
              <a:gd name="connsiteX36" fmla="*/ 3911600 w 8890000"/>
              <a:gd name="connsiteY36" fmla="*/ 5806654 h 5806654"/>
              <a:gd name="connsiteX37" fmla="*/ 3585633 w 8890000"/>
              <a:gd name="connsiteY37" fmla="*/ 5806654 h 5806654"/>
              <a:gd name="connsiteX38" fmla="*/ 3259667 w 8890000"/>
              <a:gd name="connsiteY38" fmla="*/ 5806654 h 5806654"/>
              <a:gd name="connsiteX39" fmla="*/ 2667000 w 8890000"/>
              <a:gd name="connsiteY39" fmla="*/ 5806654 h 5806654"/>
              <a:gd name="connsiteX40" fmla="*/ 2252133 w 8890000"/>
              <a:gd name="connsiteY40" fmla="*/ 5806654 h 5806654"/>
              <a:gd name="connsiteX41" fmla="*/ 1659467 w 8890000"/>
              <a:gd name="connsiteY41" fmla="*/ 5806654 h 5806654"/>
              <a:gd name="connsiteX42" fmla="*/ 1155700 w 8890000"/>
              <a:gd name="connsiteY42" fmla="*/ 5806654 h 5806654"/>
              <a:gd name="connsiteX43" fmla="*/ 0 w 8890000"/>
              <a:gd name="connsiteY43" fmla="*/ 5806654 h 5806654"/>
              <a:gd name="connsiteX44" fmla="*/ 0 w 8890000"/>
              <a:gd name="connsiteY44" fmla="*/ 5342122 h 5806654"/>
              <a:gd name="connsiteX45" fmla="*/ 0 w 8890000"/>
              <a:gd name="connsiteY45" fmla="*/ 4761456 h 5806654"/>
              <a:gd name="connsiteX46" fmla="*/ 0 w 8890000"/>
              <a:gd name="connsiteY46" fmla="*/ 4354991 h 5806654"/>
              <a:gd name="connsiteX47" fmla="*/ 0 w 8890000"/>
              <a:gd name="connsiteY47" fmla="*/ 3658192 h 5806654"/>
              <a:gd name="connsiteX48" fmla="*/ 0 w 8890000"/>
              <a:gd name="connsiteY48" fmla="*/ 3019460 h 5806654"/>
              <a:gd name="connsiteX49" fmla="*/ 0 w 8890000"/>
              <a:gd name="connsiteY49" fmla="*/ 2496861 h 5806654"/>
              <a:gd name="connsiteX50" fmla="*/ 0 w 8890000"/>
              <a:gd name="connsiteY50" fmla="*/ 1974262 h 5806654"/>
              <a:gd name="connsiteX51" fmla="*/ 0 w 8890000"/>
              <a:gd name="connsiteY51" fmla="*/ 1393597 h 5806654"/>
              <a:gd name="connsiteX52" fmla="*/ 0 w 8890000"/>
              <a:gd name="connsiteY52" fmla="*/ 754865 h 5806654"/>
              <a:gd name="connsiteX53" fmla="*/ 0 w 8890000"/>
              <a:gd name="connsiteY53" fmla="*/ 0 h 580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890000" h="5806654" extrusionOk="0">
                <a:moveTo>
                  <a:pt x="0" y="0"/>
                </a:moveTo>
                <a:cubicBezTo>
                  <a:pt x="78380" y="-23704"/>
                  <a:pt x="185756" y="28797"/>
                  <a:pt x="325967" y="0"/>
                </a:cubicBezTo>
                <a:cubicBezTo>
                  <a:pt x="466178" y="-28797"/>
                  <a:pt x="680911" y="24988"/>
                  <a:pt x="1007533" y="0"/>
                </a:cubicBezTo>
                <a:cubicBezTo>
                  <a:pt x="1334155" y="-24988"/>
                  <a:pt x="1199599" y="12242"/>
                  <a:pt x="1333500" y="0"/>
                </a:cubicBezTo>
                <a:cubicBezTo>
                  <a:pt x="1467401" y="-12242"/>
                  <a:pt x="1715947" y="14065"/>
                  <a:pt x="1837267" y="0"/>
                </a:cubicBezTo>
                <a:cubicBezTo>
                  <a:pt x="1958587" y="-14065"/>
                  <a:pt x="2138387" y="17531"/>
                  <a:pt x="2252133" y="0"/>
                </a:cubicBezTo>
                <a:cubicBezTo>
                  <a:pt x="2365879" y="-17531"/>
                  <a:pt x="2735143" y="7382"/>
                  <a:pt x="2933700" y="0"/>
                </a:cubicBezTo>
                <a:cubicBezTo>
                  <a:pt x="3132257" y="-7382"/>
                  <a:pt x="3307528" y="28028"/>
                  <a:pt x="3526367" y="0"/>
                </a:cubicBezTo>
                <a:cubicBezTo>
                  <a:pt x="3745206" y="-28028"/>
                  <a:pt x="3827220" y="24435"/>
                  <a:pt x="4030133" y="0"/>
                </a:cubicBezTo>
                <a:cubicBezTo>
                  <a:pt x="4233046" y="-24435"/>
                  <a:pt x="4520889" y="75982"/>
                  <a:pt x="4711700" y="0"/>
                </a:cubicBezTo>
                <a:cubicBezTo>
                  <a:pt x="4902511" y="-75982"/>
                  <a:pt x="5210709" y="78610"/>
                  <a:pt x="5393267" y="0"/>
                </a:cubicBezTo>
                <a:cubicBezTo>
                  <a:pt x="5575825" y="-78610"/>
                  <a:pt x="5603176" y="11700"/>
                  <a:pt x="5808133" y="0"/>
                </a:cubicBezTo>
                <a:cubicBezTo>
                  <a:pt x="6013090" y="-11700"/>
                  <a:pt x="6133732" y="51901"/>
                  <a:pt x="6311900" y="0"/>
                </a:cubicBezTo>
                <a:cubicBezTo>
                  <a:pt x="6490068" y="-51901"/>
                  <a:pt x="6655393" y="33745"/>
                  <a:pt x="6904567" y="0"/>
                </a:cubicBezTo>
                <a:cubicBezTo>
                  <a:pt x="7153741" y="-33745"/>
                  <a:pt x="7195001" y="49383"/>
                  <a:pt x="7408333" y="0"/>
                </a:cubicBezTo>
                <a:cubicBezTo>
                  <a:pt x="7621665" y="-49383"/>
                  <a:pt x="7723297" y="60273"/>
                  <a:pt x="7912100" y="0"/>
                </a:cubicBezTo>
                <a:cubicBezTo>
                  <a:pt x="8100903" y="-60273"/>
                  <a:pt x="8424454" y="10529"/>
                  <a:pt x="8890000" y="0"/>
                </a:cubicBezTo>
                <a:cubicBezTo>
                  <a:pt x="8905062" y="170861"/>
                  <a:pt x="8857706" y="248637"/>
                  <a:pt x="8890000" y="406466"/>
                </a:cubicBezTo>
                <a:cubicBezTo>
                  <a:pt x="8922294" y="564295"/>
                  <a:pt x="8842949" y="774367"/>
                  <a:pt x="8890000" y="870998"/>
                </a:cubicBezTo>
                <a:cubicBezTo>
                  <a:pt x="8937051" y="967629"/>
                  <a:pt x="8883376" y="1091589"/>
                  <a:pt x="8890000" y="1277464"/>
                </a:cubicBezTo>
                <a:cubicBezTo>
                  <a:pt x="8896624" y="1463339"/>
                  <a:pt x="8828581" y="1627235"/>
                  <a:pt x="8890000" y="1800063"/>
                </a:cubicBezTo>
                <a:cubicBezTo>
                  <a:pt x="8951419" y="1972891"/>
                  <a:pt x="8874256" y="2188779"/>
                  <a:pt x="8890000" y="2380728"/>
                </a:cubicBezTo>
                <a:cubicBezTo>
                  <a:pt x="8905744" y="2572677"/>
                  <a:pt x="8869173" y="2733799"/>
                  <a:pt x="8890000" y="2903327"/>
                </a:cubicBezTo>
                <a:cubicBezTo>
                  <a:pt x="8910827" y="3072855"/>
                  <a:pt x="8847264" y="3291155"/>
                  <a:pt x="8890000" y="3600125"/>
                </a:cubicBezTo>
                <a:cubicBezTo>
                  <a:pt x="8932736" y="3909095"/>
                  <a:pt x="8865103" y="3868154"/>
                  <a:pt x="8890000" y="4122724"/>
                </a:cubicBezTo>
                <a:cubicBezTo>
                  <a:pt x="8914897" y="4377294"/>
                  <a:pt x="8856050" y="4411471"/>
                  <a:pt x="8890000" y="4587257"/>
                </a:cubicBezTo>
                <a:cubicBezTo>
                  <a:pt x="8923950" y="4763043"/>
                  <a:pt x="8843882" y="4865598"/>
                  <a:pt x="8890000" y="4993722"/>
                </a:cubicBezTo>
                <a:cubicBezTo>
                  <a:pt x="8936118" y="5121846"/>
                  <a:pt x="8840134" y="5627996"/>
                  <a:pt x="8890000" y="5806654"/>
                </a:cubicBezTo>
                <a:cubicBezTo>
                  <a:pt x="8655666" y="5888337"/>
                  <a:pt x="8350266" y="5718556"/>
                  <a:pt x="8119533" y="5806654"/>
                </a:cubicBezTo>
                <a:cubicBezTo>
                  <a:pt x="7888800" y="5894752"/>
                  <a:pt x="7882326" y="5797938"/>
                  <a:pt x="7793567" y="5806654"/>
                </a:cubicBezTo>
                <a:cubicBezTo>
                  <a:pt x="7704808" y="5815370"/>
                  <a:pt x="7376987" y="5753667"/>
                  <a:pt x="7200900" y="5806654"/>
                </a:cubicBezTo>
                <a:cubicBezTo>
                  <a:pt x="7024813" y="5859641"/>
                  <a:pt x="6832468" y="5775752"/>
                  <a:pt x="6697133" y="5806654"/>
                </a:cubicBezTo>
                <a:cubicBezTo>
                  <a:pt x="6561798" y="5837556"/>
                  <a:pt x="6444499" y="5795828"/>
                  <a:pt x="6282267" y="5806654"/>
                </a:cubicBezTo>
                <a:cubicBezTo>
                  <a:pt x="6120035" y="5817480"/>
                  <a:pt x="5951509" y="5757436"/>
                  <a:pt x="5867400" y="5806654"/>
                </a:cubicBezTo>
                <a:cubicBezTo>
                  <a:pt x="5783291" y="5855872"/>
                  <a:pt x="5292453" y="5773022"/>
                  <a:pt x="5096933" y="5806654"/>
                </a:cubicBezTo>
                <a:cubicBezTo>
                  <a:pt x="4901413" y="5840286"/>
                  <a:pt x="4769787" y="5786876"/>
                  <a:pt x="4593167" y="5806654"/>
                </a:cubicBezTo>
                <a:cubicBezTo>
                  <a:pt x="4416547" y="5826432"/>
                  <a:pt x="4170824" y="5774045"/>
                  <a:pt x="3911600" y="5806654"/>
                </a:cubicBezTo>
                <a:cubicBezTo>
                  <a:pt x="3652376" y="5839263"/>
                  <a:pt x="3712900" y="5773405"/>
                  <a:pt x="3585633" y="5806654"/>
                </a:cubicBezTo>
                <a:cubicBezTo>
                  <a:pt x="3458366" y="5839903"/>
                  <a:pt x="3396714" y="5787371"/>
                  <a:pt x="3259667" y="5806654"/>
                </a:cubicBezTo>
                <a:cubicBezTo>
                  <a:pt x="3122620" y="5825937"/>
                  <a:pt x="2807160" y="5743983"/>
                  <a:pt x="2667000" y="5806654"/>
                </a:cubicBezTo>
                <a:cubicBezTo>
                  <a:pt x="2526840" y="5869325"/>
                  <a:pt x="2401514" y="5785092"/>
                  <a:pt x="2252133" y="5806654"/>
                </a:cubicBezTo>
                <a:cubicBezTo>
                  <a:pt x="2102752" y="5828216"/>
                  <a:pt x="1933156" y="5770960"/>
                  <a:pt x="1659467" y="5806654"/>
                </a:cubicBezTo>
                <a:cubicBezTo>
                  <a:pt x="1385778" y="5842348"/>
                  <a:pt x="1344893" y="5783740"/>
                  <a:pt x="1155700" y="5806654"/>
                </a:cubicBezTo>
                <a:cubicBezTo>
                  <a:pt x="966507" y="5829568"/>
                  <a:pt x="550637" y="5714675"/>
                  <a:pt x="0" y="5806654"/>
                </a:cubicBezTo>
                <a:cubicBezTo>
                  <a:pt x="-10005" y="5629747"/>
                  <a:pt x="50933" y="5557423"/>
                  <a:pt x="0" y="5342122"/>
                </a:cubicBezTo>
                <a:cubicBezTo>
                  <a:pt x="-50933" y="5126821"/>
                  <a:pt x="60150" y="4985301"/>
                  <a:pt x="0" y="4761456"/>
                </a:cubicBezTo>
                <a:cubicBezTo>
                  <a:pt x="-60150" y="4537611"/>
                  <a:pt x="10166" y="4536074"/>
                  <a:pt x="0" y="4354991"/>
                </a:cubicBezTo>
                <a:cubicBezTo>
                  <a:pt x="-10166" y="4173908"/>
                  <a:pt x="35496" y="3916150"/>
                  <a:pt x="0" y="3658192"/>
                </a:cubicBezTo>
                <a:cubicBezTo>
                  <a:pt x="-35496" y="3400234"/>
                  <a:pt x="21027" y="3285403"/>
                  <a:pt x="0" y="3019460"/>
                </a:cubicBezTo>
                <a:cubicBezTo>
                  <a:pt x="-21027" y="2753517"/>
                  <a:pt x="17942" y="2607576"/>
                  <a:pt x="0" y="2496861"/>
                </a:cubicBezTo>
                <a:cubicBezTo>
                  <a:pt x="-17942" y="2386146"/>
                  <a:pt x="42942" y="2210075"/>
                  <a:pt x="0" y="1974262"/>
                </a:cubicBezTo>
                <a:cubicBezTo>
                  <a:pt x="-42942" y="1738449"/>
                  <a:pt x="128" y="1604116"/>
                  <a:pt x="0" y="1393597"/>
                </a:cubicBezTo>
                <a:cubicBezTo>
                  <a:pt x="-128" y="1183079"/>
                  <a:pt x="4278" y="890347"/>
                  <a:pt x="0" y="754865"/>
                </a:cubicBezTo>
                <a:cubicBezTo>
                  <a:pt x="-4278" y="619383"/>
                  <a:pt x="18033" y="20804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22088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25.3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tin,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chuyển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mạch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gỗ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chuyển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mạch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rây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chuyển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môi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trường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ngoài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08854E-24EF-4D6B-B060-35400C188F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4600" y="2324100"/>
            <a:ext cx="7086600" cy="71073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C31F60-BF40-4D31-AA4E-B087F17B6925}"/>
              </a:ext>
            </a:extLst>
          </p:cNvPr>
          <p:cNvGrpSpPr/>
          <p:nvPr/>
        </p:nvGrpSpPr>
        <p:grpSpPr>
          <a:xfrm>
            <a:off x="635509" y="1714500"/>
            <a:ext cx="6959994" cy="1625990"/>
            <a:chOff x="4851006" y="1762127"/>
            <a:chExt cx="6959994" cy="162599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20B0C-8816-4A7B-872B-9C1D352BB936}"/>
                </a:ext>
              </a:extLst>
            </p:cNvPr>
            <p:cNvSpPr/>
            <p:nvPr/>
          </p:nvSpPr>
          <p:spPr>
            <a:xfrm>
              <a:off x="6477000" y="2143659"/>
              <a:ext cx="5334000" cy="95902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THẢO LUẬN CẶP ĐÔI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3DD083-C5F3-4CBF-A4DD-6C3E9B069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006" y="1762127"/>
              <a:ext cx="1625994" cy="162599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8A8CC0-0F18-8CB0-B226-95CFF3B25FF3}"/>
              </a:ext>
            </a:extLst>
          </p:cNvPr>
          <p:cNvSpPr txBox="1"/>
          <p:nvPr/>
        </p:nvSpPr>
        <p:spPr>
          <a:xfrm>
            <a:off x="1774493" y="756046"/>
            <a:ext cx="14739014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2. Vận chuyển nước, chất khoáng và các chất hữu cơ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03279" y="-1346653"/>
            <a:ext cx="4912043" cy="4286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08854E-24EF-4D6B-B060-35400C188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57200" y="2769174"/>
            <a:ext cx="6090318" cy="6108126"/>
          </a:xfrm>
          <a:prstGeom prst="rect">
            <a:avLst/>
          </a:prstGeom>
        </p:spPr>
      </p:pic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CC189517-8333-4E1D-8A23-CCB2DFAFF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243878"/>
              </p:ext>
            </p:extLst>
          </p:nvPr>
        </p:nvGraphicFramePr>
        <p:xfrm>
          <a:off x="6746055" y="2476500"/>
          <a:ext cx="10896600" cy="65341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2526001639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110248196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531090338"/>
                    </a:ext>
                  </a:extLst>
                </a:gridCol>
              </a:tblGrid>
              <a:tr h="14742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Mạch</a:t>
                      </a:r>
                      <a:r>
                        <a:rPr lang="en-US" sz="3200" dirty="0"/>
                        <a:t>  </a:t>
                      </a:r>
                      <a:r>
                        <a:rPr lang="en-US" sz="3200" dirty="0" err="1"/>
                        <a:t>gỗ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Mạch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rây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77049"/>
                  </a:ext>
                </a:extLst>
              </a:tr>
              <a:tr h="14742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effectLst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3200" b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muối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khoáng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hữu</a:t>
                      </a:r>
                      <a:r>
                        <a:rPr lang="en-US" sz="3200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ea typeface="Times New Roman" panose="02020603050405020304" pitchFamily="18" charset="0"/>
                        </a:rPr>
                        <a:t>cơ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60055"/>
                  </a:ext>
                </a:extLst>
              </a:tr>
              <a:tr h="3585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effectLst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3200" b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ea typeface="Times New Roman" panose="02020603050405020304" pitchFamily="18" charset="0"/>
                        </a:rPr>
                        <a:t>vận</a:t>
                      </a:r>
                      <a:r>
                        <a:rPr lang="en-US" sz="3200" b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ea typeface="Times New Roman" panose="02020603050405020304" pitchFamily="18" charset="0"/>
                        </a:rPr>
                        <a:t>chuyển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vận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chuyển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muối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khoáng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rễ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).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vận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chuyển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chất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hữu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cơ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rễ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3200" i="1" dirty="0">
                          <a:effectLst/>
                          <a:ea typeface="Times New Roman" panose="02020603050405020304" pitchFamily="18" charset="0"/>
                        </a:rPr>
                        <a:t>).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1513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3C29D6-EBB6-5EB5-2A87-44827826DBA0}"/>
              </a:ext>
            </a:extLst>
          </p:cNvPr>
          <p:cNvSpPr txBox="1"/>
          <p:nvPr/>
        </p:nvSpPr>
        <p:spPr>
          <a:xfrm>
            <a:off x="1774490" y="1281520"/>
            <a:ext cx="14739014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2. Vận chuyển nước, chất khoáng và các chất hữu cơ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880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38338"/>
            <a:ext cx="18811442" cy="0"/>
          </a:xfrm>
          <a:prstGeom prst="line">
            <a:avLst/>
          </a:prstGeom>
          <a:ln w="9525" cap="flat">
            <a:solidFill>
              <a:srgbClr val="000000">
                <a:alpha val="24706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2290748" y="-62400"/>
            <a:ext cx="13843710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Thoát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9F69B-08FB-4137-AA55-F6C58DEF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896" y="1220892"/>
            <a:ext cx="16256207" cy="693840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6E82E15-BE32-4957-B0BE-800C362DF263}"/>
              </a:ext>
            </a:extLst>
          </p:cNvPr>
          <p:cNvGrpSpPr/>
          <p:nvPr/>
        </p:nvGrpSpPr>
        <p:grpSpPr>
          <a:xfrm>
            <a:off x="602004" y="7606333"/>
            <a:ext cx="16239605" cy="1889826"/>
            <a:chOff x="533400" y="6225468"/>
            <a:chExt cx="16239605" cy="188982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9047786-8D1F-4BB5-9F90-98A85514BF91}"/>
                </a:ext>
              </a:extLst>
            </p:cNvPr>
            <p:cNvSpPr/>
            <p:nvPr/>
          </p:nvSpPr>
          <p:spPr>
            <a:xfrm>
              <a:off x="1514994" y="7200900"/>
              <a:ext cx="15258011" cy="9143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Quan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sát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hình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25.4,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mô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tả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lại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đóng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mở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i="1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khổng</a:t>
              </a:r>
              <a:r>
                <a:rPr lang="en-US" sz="4000" i="1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tx1"/>
                </a:solidFill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A11301-BF35-4033-8751-3748E2840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6225468"/>
              <a:ext cx="1364402" cy="1343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929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38338"/>
            <a:ext cx="18811442" cy="0"/>
          </a:xfrm>
          <a:prstGeom prst="line">
            <a:avLst/>
          </a:prstGeom>
          <a:ln w="9525" cap="flat">
            <a:solidFill>
              <a:srgbClr val="000000">
                <a:alpha val="24706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9F69B-08FB-4137-AA55-F6C58DEF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5713" y="710093"/>
            <a:ext cx="10474292" cy="4470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EC04E-0DF7-4292-A482-E7BE34FB248F}"/>
                  </a:ext>
                </a:extLst>
              </p:cNvPr>
              <p:cNvSpPr txBox="1"/>
              <p:nvPr/>
            </p:nvSpPr>
            <p:spPr>
              <a:xfrm>
                <a:off x="1126397" y="5273565"/>
                <a:ext cx="16172411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200">
                    <a:effectLst/>
                    <a:ea typeface="Times New Roman" panose="02020603050405020304" pitchFamily="18" charset="0"/>
                  </a:rPr>
                  <a:t>Nước 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rễ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hút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vào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cây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thoát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môi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trường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qua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khổng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effectLst/>
                    <a:ea typeface="Times New Roman" panose="02020603050405020304" pitchFamily="18" charset="0"/>
                  </a:rPr>
                  <a:t>lá</a:t>
                </a:r>
                <a:r>
                  <a:rPr lang="en-US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err="1">
                    <a:effectLst/>
                    <a:ea typeface="Times New Roman" panose="02020603050405020304" pitchFamily="18" charset="0"/>
                  </a:rPr>
                  <a:t>cây</a:t>
                </a:r>
                <a:r>
                  <a:rPr lang="en-US" sz="3200">
                    <a:effectLst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200" b="1">
                    <a:effectLst/>
                    <a:ea typeface="Times New Roman" panose="02020603050405020304" pitchFamily="18" charset="0"/>
                  </a:rPr>
                  <a:t>Hoạt </a:t>
                </a:r>
                <a:r>
                  <a:rPr lang="en-US" sz="3200" b="1" dirty="0" err="1">
                    <a:effectLst/>
                    <a:ea typeface="Times New Roman" panose="02020603050405020304" pitchFamily="18" charset="0"/>
                  </a:rPr>
                  <a:t>động</a:t>
                </a:r>
                <a:r>
                  <a:rPr lang="en-US" sz="3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ea typeface="Times New Roman" panose="02020603050405020304" pitchFamily="18" charset="0"/>
                  </a:rPr>
                  <a:t>đóng</a:t>
                </a:r>
                <a:r>
                  <a:rPr lang="en-US" sz="3200" b="1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effectLst/>
                    <a:ea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b="1" err="1">
                    <a:effectLst/>
                    <a:ea typeface="Times New Roman" panose="02020603050405020304" pitchFamily="18" charset="0"/>
                  </a:rPr>
                  <a:t>khổng</a:t>
                </a:r>
                <a:r>
                  <a:rPr lang="en-US" sz="3200" b="1">
                    <a:effectLst/>
                    <a:ea typeface="Times New Roman" panose="02020603050405020304" pitchFamily="18" charset="0"/>
                  </a:rPr>
                  <a:t>:</a:t>
                </a:r>
                <a:endParaRPr lang="en-US" sz="3200" b="1" dirty="0">
                  <a:effectLst/>
                  <a:ea typeface="Calibri" panose="020F050202020403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i="1">
                    <a:effectLst/>
                    <a:ea typeface="Times New Roman" panose="02020603050405020304" pitchFamily="18" charset="0"/>
                  </a:rPr>
                  <a:t>Tế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bào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không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hút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nhiều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nước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khổng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mở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rộng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tăng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cường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thoát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hơi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nước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i="1">
                    <a:effectLst/>
                    <a:ea typeface="Times New Roman" panose="02020603050405020304" pitchFamily="18" charset="0"/>
                  </a:rPr>
                  <a:t>Tế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bào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không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mất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nước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khí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khổng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đóng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lại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Hạn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chế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thoát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hơi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effectLst/>
                    <a:ea typeface="Times New Roman" panose="02020603050405020304" pitchFamily="18" charset="0"/>
                  </a:rPr>
                  <a:t>nước</a:t>
                </a:r>
                <a:r>
                  <a:rPr lang="en-US" sz="3200" i="1" dirty="0">
                    <a:effectLst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9EC04E-0DF7-4292-A482-E7BE34FB2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97" y="5273565"/>
                <a:ext cx="16172411" cy="2955746"/>
              </a:xfrm>
              <a:prstGeom prst="rect">
                <a:avLst/>
              </a:prstGeom>
              <a:blipFill>
                <a:blip r:embed="rId3"/>
                <a:stretch>
                  <a:fillRect l="-867" r="-38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F2D1B61C-4573-4018-A3D0-42A368A4A541}"/>
              </a:ext>
            </a:extLst>
          </p:cNvPr>
          <p:cNvSpPr/>
          <p:nvPr/>
        </p:nvSpPr>
        <p:spPr>
          <a:xfrm>
            <a:off x="318677" y="8509665"/>
            <a:ext cx="863600" cy="74929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54F09-94D6-4413-9222-502DE1274EF9}"/>
              </a:ext>
            </a:extLst>
          </p:cNvPr>
          <p:cNvSpPr txBox="1"/>
          <p:nvPr/>
        </p:nvSpPr>
        <p:spPr>
          <a:xfrm>
            <a:off x="1447800" y="8409453"/>
            <a:ext cx="16172411" cy="1478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Quá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thoát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khoáng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Nhờ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thoát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đốt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nóng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nắng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9B02F678-C7ED-C712-14B2-5C9623A7E579}"/>
              </a:ext>
            </a:extLst>
          </p:cNvPr>
          <p:cNvSpPr txBox="1"/>
          <p:nvPr/>
        </p:nvSpPr>
        <p:spPr>
          <a:xfrm>
            <a:off x="2290748" y="-62400"/>
            <a:ext cx="13843710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Thoát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2964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0567CB2-4B2E-410C-83AC-1E76C44FF4BF}"/>
              </a:ext>
            </a:extLst>
          </p:cNvPr>
          <p:cNvGrpSpPr/>
          <p:nvPr/>
        </p:nvGrpSpPr>
        <p:grpSpPr>
          <a:xfrm>
            <a:off x="1053674" y="873925"/>
            <a:ext cx="16015127" cy="9146375"/>
            <a:chOff x="2768600" y="1982417"/>
            <a:chExt cx="13946546" cy="752448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9B117F-6847-4A65-9573-5D2E7EEA979D}"/>
                </a:ext>
              </a:extLst>
            </p:cNvPr>
            <p:cNvGrpSpPr/>
            <p:nvPr/>
          </p:nvGrpSpPr>
          <p:grpSpPr>
            <a:xfrm>
              <a:off x="2768600" y="2521639"/>
              <a:ext cx="13946546" cy="6985267"/>
              <a:chOff x="2768600" y="2470150"/>
              <a:chExt cx="13946546" cy="698526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A17D48F-5E27-4AC5-B0FE-98D56E4A4AF3}"/>
                  </a:ext>
                </a:extLst>
              </p:cNvPr>
              <p:cNvSpPr/>
              <p:nvPr/>
            </p:nvSpPr>
            <p:spPr>
              <a:xfrm>
                <a:off x="2768600" y="2470150"/>
                <a:ext cx="13946546" cy="2213587"/>
              </a:xfrm>
              <a:prstGeom prst="roundRect">
                <a:avLst/>
              </a:prstGeom>
              <a:solidFill>
                <a:srgbClr val="239E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A02955A-9373-4483-ABD5-6B0F3D71C922}"/>
                  </a:ext>
                </a:extLst>
              </p:cNvPr>
              <p:cNvSpPr/>
              <p:nvPr/>
            </p:nvSpPr>
            <p:spPr>
              <a:xfrm>
                <a:off x="2768600" y="2857501"/>
                <a:ext cx="13946546" cy="6597916"/>
              </a:xfrm>
              <a:prstGeom prst="roundRect">
                <a:avLst/>
              </a:prstGeom>
              <a:solidFill>
                <a:srgbClr val="E6EE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FDF1AE-B264-459D-A9B7-C4D5B7C1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1982417"/>
              <a:ext cx="2400307" cy="17224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3FE5A4-1B68-4A39-810B-D9CE94B5FC06}"/>
              </a:ext>
            </a:extLst>
          </p:cNvPr>
          <p:cNvSpPr txBox="1"/>
          <p:nvPr/>
        </p:nvSpPr>
        <p:spPr>
          <a:xfrm>
            <a:off x="1092873" y="2967586"/>
            <a:ext cx="1593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/>
              <a:t> </a:t>
            </a:r>
            <a:r>
              <a:rPr lang="en-US" sz="4000" b="1" i="1" dirty="0" err="1"/>
              <a:t>Ghép</a:t>
            </a:r>
            <a:r>
              <a:rPr lang="en-US" sz="4000" b="1" i="1" dirty="0"/>
              <a:t> </a:t>
            </a:r>
            <a:r>
              <a:rPr lang="en-US" sz="4000" b="1" i="1" dirty="0" err="1"/>
              <a:t>mỗi</a:t>
            </a:r>
            <a:r>
              <a:rPr lang="en-US" sz="4000" b="1" i="1" dirty="0"/>
              <a:t> </a:t>
            </a:r>
            <a:r>
              <a:rPr lang="en-US" sz="4000" b="1" i="1" dirty="0" err="1"/>
              <a:t>cấu</a:t>
            </a:r>
            <a:r>
              <a:rPr lang="en-US" sz="4000" b="1" i="1" dirty="0"/>
              <a:t> </a:t>
            </a:r>
            <a:r>
              <a:rPr lang="en-US" sz="4000" b="1" i="1" dirty="0" err="1"/>
              <a:t>trúc</a:t>
            </a:r>
            <a:r>
              <a:rPr lang="en-US" sz="4000" b="1" i="1" dirty="0"/>
              <a:t> (ở </a:t>
            </a:r>
            <a:r>
              <a:rPr lang="en-US" sz="4000" b="1" i="1" dirty="0" err="1"/>
              <a:t>cột</a:t>
            </a:r>
            <a:r>
              <a:rPr lang="en-US" sz="4000" b="1" i="1" dirty="0"/>
              <a:t> I) </a:t>
            </a:r>
            <a:r>
              <a:rPr lang="en-US" sz="4000" b="1" i="1" dirty="0" err="1"/>
              <a:t>với</a:t>
            </a:r>
            <a:r>
              <a:rPr lang="en-US" sz="4000" b="1" i="1" dirty="0"/>
              <a:t> </a:t>
            </a:r>
            <a:r>
              <a:rPr lang="en-US" sz="4000" b="1" i="1" dirty="0" err="1"/>
              <a:t>chức</a:t>
            </a:r>
            <a:r>
              <a:rPr lang="en-US" sz="4000" b="1" i="1" dirty="0"/>
              <a:t> </a:t>
            </a:r>
            <a:r>
              <a:rPr lang="en-US" sz="4000" b="1" i="1" dirty="0" err="1"/>
              <a:t>năng</a:t>
            </a:r>
            <a:r>
              <a:rPr lang="en-US" sz="4000" b="1" i="1" dirty="0"/>
              <a:t> (ở </a:t>
            </a:r>
            <a:r>
              <a:rPr lang="en-US" sz="4000" b="1" i="1" dirty="0" err="1"/>
              <a:t>cột</a:t>
            </a:r>
            <a:r>
              <a:rPr lang="en-US" sz="4000" b="1" i="1" dirty="0"/>
              <a:t> II) </a:t>
            </a:r>
            <a:r>
              <a:rPr lang="en-US" sz="4000" b="1" i="1" dirty="0" err="1"/>
              <a:t>cho</a:t>
            </a:r>
            <a:r>
              <a:rPr lang="en-US" sz="4000" b="1" i="1" dirty="0"/>
              <a:t> </a:t>
            </a:r>
            <a:r>
              <a:rPr lang="en-US" sz="4000" b="1" i="1" dirty="0" err="1"/>
              <a:t>phù</a:t>
            </a:r>
            <a:r>
              <a:rPr lang="en-US" sz="4000" b="1" i="1" dirty="0"/>
              <a:t> </a:t>
            </a:r>
            <a:r>
              <a:rPr lang="en-US" sz="4000" b="1" i="1" dirty="0" err="1"/>
              <a:t>hợp</a:t>
            </a:r>
            <a:r>
              <a:rPr lang="en-US" sz="4000" b="1" i="1" dirty="0"/>
              <a:t>.</a:t>
            </a:r>
          </a:p>
        </p:txBody>
      </p:sp>
      <p:graphicFrame>
        <p:nvGraphicFramePr>
          <p:cNvPr id="17" name="Table 18">
            <a:extLst>
              <a:ext uri="{FF2B5EF4-FFF2-40B4-BE49-F238E27FC236}">
                <a16:creationId xmlns:a16="http://schemas.microsoft.com/office/drawing/2014/main" id="{6F3B0D59-6F6C-41E3-9659-E173359D6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259703"/>
              </p:ext>
            </p:extLst>
          </p:nvPr>
        </p:nvGraphicFramePr>
        <p:xfrm>
          <a:off x="3001598" y="4373844"/>
          <a:ext cx="3937001" cy="49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001">
                  <a:extLst>
                    <a:ext uri="{9D8B030D-6E8A-4147-A177-3AD203B41FA5}">
                      <a16:colId xmlns:a16="http://schemas.microsoft.com/office/drawing/2014/main" val="4261024961"/>
                    </a:ext>
                  </a:extLst>
                </a:gridCol>
              </a:tblGrid>
              <a:tr h="9809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Cột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363153"/>
                  </a:ext>
                </a:extLst>
              </a:tr>
              <a:tr h="980912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/>
                        <a:t>(1) </a:t>
                      </a:r>
                      <a:r>
                        <a:rPr lang="en-US" sz="3600" dirty="0" err="1"/>
                        <a:t>Khí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khổng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736044"/>
                  </a:ext>
                </a:extLst>
              </a:tr>
              <a:tr h="980912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/>
                        <a:t>(2) </a:t>
                      </a:r>
                      <a:r>
                        <a:rPr lang="en-US" sz="3600" dirty="0" err="1"/>
                        <a:t>Mạch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gỗ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8156"/>
                  </a:ext>
                </a:extLst>
              </a:tr>
              <a:tr h="980912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/>
                        <a:t>(3) </a:t>
                      </a:r>
                      <a:r>
                        <a:rPr lang="en-US" sz="3600" dirty="0" err="1"/>
                        <a:t>Lông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hút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94213"/>
                  </a:ext>
                </a:extLst>
              </a:tr>
              <a:tr h="980912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/>
                        <a:t>(4) </a:t>
                      </a:r>
                      <a:r>
                        <a:rPr lang="en-US" sz="3600" dirty="0" err="1"/>
                        <a:t>Mạch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rây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136"/>
                  </a:ext>
                </a:extLst>
              </a:tr>
            </a:tbl>
          </a:graphicData>
        </a:graphic>
      </p:graphicFrame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9F393DC8-C121-46A7-9F87-20E129E02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64366"/>
              </p:ext>
            </p:extLst>
          </p:nvPr>
        </p:nvGraphicFramePr>
        <p:xfrm>
          <a:off x="9072199" y="4406939"/>
          <a:ext cx="6214203" cy="483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4203">
                  <a:extLst>
                    <a:ext uri="{9D8B030D-6E8A-4147-A177-3AD203B41FA5}">
                      <a16:colId xmlns:a16="http://schemas.microsoft.com/office/drawing/2014/main" val="4261024961"/>
                    </a:ext>
                  </a:extLst>
                </a:gridCol>
              </a:tblGrid>
              <a:tr h="967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Cột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363153"/>
                  </a:ext>
                </a:extLst>
              </a:tr>
              <a:tr h="967674">
                <a:tc>
                  <a:txBody>
                    <a:bodyPr/>
                    <a:lstStyle/>
                    <a:p>
                      <a:r>
                        <a:rPr lang="en-US" sz="3600" dirty="0"/>
                        <a:t>(a) </a:t>
                      </a:r>
                      <a:r>
                        <a:rPr lang="en-US" sz="3600" dirty="0" err="1"/>
                        <a:t>Hút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736044"/>
                  </a:ext>
                </a:extLst>
              </a:tr>
              <a:tr h="967674">
                <a:tc>
                  <a:txBody>
                    <a:bodyPr/>
                    <a:lstStyle/>
                    <a:p>
                      <a:r>
                        <a:rPr lang="en-US" sz="3600" dirty="0"/>
                        <a:t>(b) </a:t>
                      </a:r>
                      <a:r>
                        <a:rPr lang="en-US" sz="3600" dirty="0" err="1"/>
                        <a:t>Thoát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hơi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8156"/>
                  </a:ext>
                </a:extLst>
              </a:tr>
              <a:tr h="967674">
                <a:tc>
                  <a:txBody>
                    <a:bodyPr/>
                    <a:lstStyle/>
                    <a:p>
                      <a:r>
                        <a:rPr lang="en-US" sz="3600" dirty="0"/>
                        <a:t>(c) </a:t>
                      </a:r>
                      <a:r>
                        <a:rPr lang="en-US" sz="3600" dirty="0" err="1"/>
                        <a:t>Vận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chuyển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chất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hữu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cơ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94213"/>
                  </a:ext>
                </a:extLst>
              </a:tr>
              <a:tr h="967674">
                <a:tc>
                  <a:txBody>
                    <a:bodyPr/>
                    <a:lstStyle/>
                    <a:p>
                      <a:r>
                        <a:rPr lang="en-US" sz="3600" dirty="0"/>
                        <a:t>(d) </a:t>
                      </a:r>
                      <a:r>
                        <a:rPr lang="en-US" sz="3600" dirty="0" err="1"/>
                        <a:t>Vận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chuyển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136"/>
                  </a:ext>
                </a:extLst>
              </a:tr>
            </a:tbl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E9FB1D-A3A7-44F3-8E04-2DB03F7EE6A7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938599" y="5676900"/>
            <a:ext cx="2133600" cy="1149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0AC077-8111-4995-BF9A-BC1820BC08F3}"/>
              </a:ext>
            </a:extLst>
          </p:cNvPr>
          <p:cNvCxnSpPr>
            <a:cxnSpLocks/>
          </p:cNvCxnSpPr>
          <p:nvPr/>
        </p:nvCxnSpPr>
        <p:spPr>
          <a:xfrm>
            <a:off x="6927637" y="6886492"/>
            <a:ext cx="2133600" cy="1871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D72E0D-09A9-4C3C-A826-4990FD3B8142}"/>
              </a:ext>
            </a:extLst>
          </p:cNvPr>
          <p:cNvCxnSpPr>
            <a:cxnSpLocks/>
          </p:cNvCxnSpPr>
          <p:nvPr/>
        </p:nvCxnSpPr>
        <p:spPr>
          <a:xfrm flipV="1">
            <a:off x="6927637" y="5775003"/>
            <a:ext cx="2144562" cy="2103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FBFC78-6DB0-4910-A46E-38DED4E5F1DF}"/>
              </a:ext>
            </a:extLst>
          </p:cNvPr>
          <p:cNvCxnSpPr>
            <a:cxnSpLocks/>
          </p:cNvCxnSpPr>
          <p:nvPr/>
        </p:nvCxnSpPr>
        <p:spPr>
          <a:xfrm flipV="1">
            <a:off x="6898494" y="7766001"/>
            <a:ext cx="2173705" cy="1051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0">
            <a:extLst>
              <a:ext uri="{FF2B5EF4-FFF2-40B4-BE49-F238E27FC236}">
                <a16:creationId xmlns:a16="http://schemas.microsoft.com/office/drawing/2014/main" id="{1954E3E1-F977-4FD2-583C-166F9CFC5177}"/>
              </a:ext>
            </a:extLst>
          </p:cNvPr>
          <p:cNvSpPr txBox="1"/>
          <p:nvPr/>
        </p:nvSpPr>
        <p:spPr>
          <a:xfrm>
            <a:off x="2222145" y="256441"/>
            <a:ext cx="13843710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Thoát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169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32BDFBFE-6F15-B96E-A973-5F55A1338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49545" y="726813"/>
            <a:ext cx="11968935" cy="956018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5E34B76-0622-45C4-897F-FCEAB9C813E5}"/>
              </a:ext>
            </a:extLst>
          </p:cNvPr>
          <p:cNvSpPr/>
          <p:nvPr/>
        </p:nvSpPr>
        <p:spPr>
          <a:xfrm>
            <a:off x="2514600" y="419100"/>
            <a:ext cx="9982200" cy="4191000"/>
          </a:xfrm>
          <a:custGeom>
            <a:avLst/>
            <a:gdLst>
              <a:gd name="connsiteX0" fmla="*/ 901170 w 9982200"/>
              <a:gd name="connsiteY0" fmla="*/ 1394089 h 4191000"/>
              <a:gd name="connsiteX1" fmla="*/ 1299303 w 9982200"/>
              <a:gd name="connsiteY1" fmla="*/ 670074 h 4191000"/>
              <a:gd name="connsiteX2" fmla="*/ 3236127 w 9982200"/>
              <a:gd name="connsiteY2" fmla="*/ 504666 h 4191000"/>
              <a:gd name="connsiteX3" fmla="*/ 5188895 w 9982200"/>
              <a:gd name="connsiteY3" fmla="*/ 332951 h 4191000"/>
              <a:gd name="connsiteX4" fmla="*/ 5949807 w 9982200"/>
              <a:gd name="connsiteY4" fmla="*/ 19402 h 4191000"/>
              <a:gd name="connsiteX5" fmla="*/ 6893494 w 9982200"/>
              <a:gd name="connsiteY5" fmla="*/ 240691 h 4191000"/>
              <a:gd name="connsiteX6" fmla="*/ 8194415 w 9982200"/>
              <a:gd name="connsiteY6" fmla="*/ 66939 h 4191000"/>
              <a:gd name="connsiteX7" fmla="*/ 8854118 w 9982200"/>
              <a:gd name="connsiteY7" fmla="*/ 540949 h 4191000"/>
              <a:gd name="connsiteX8" fmla="*/ 9700757 w 9982200"/>
              <a:gd name="connsiteY8" fmla="*/ 1000989 h 4191000"/>
              <a:gd name="connsiteX9" fmla="*/ 9662862 w 9982200"/>
              <a:gd name="connsiteY9" fmla="*/ 1499834 h 4191000"/>
              <a:gd name="connsiteX10" fmla="*/ 9939683 w 9982200"/>
              <a:gd name="connsiteY10" fmla="*/ 2262557 h 4191000"/>
              <a:gd name="connsiteX11" fmla="*/ 8642921 w 9982200"/>
              <a:gd name="connsiteY11" fmla="*/ 2930207 h 4191000"/>
              <a:gd name="connsiteX12" fmla="*/ 8178702 w 9982200"/>
              <a:gd name="connsiteY12" fmla="*/ 3502298 h 4191000"/>
              <a:gd name="connsiteX13" fmla="*/ 6598187 w 9982200"/>
              <a:gd name="connsiteY13" fmla="*/ 3571566 h 4191000"/>
              <a:gd name="connsiteX14" fmla="*/ 5468720 w 9982200"/>
              <a:gd name="connsiteY14" fmla="*/ 4181880 h 4191000"/>
              <a:gd name="connsiteX15" fmla="*/ 3808024 w 9982200"/>
              <a:gd name="connsiteY15" fmla="*/ 3809347 h 4191000"/>
              <a:gd name="connsiteX16" fmla="*/ 1341127 w 9982200"/>
              <a:gd name="connsiteY16" fmla="*/ 3441276 h 4191000"/>
              <a:gd name="connsiteX17" fmla="*/ 256487 w 9982200"/>
              <a:gd name="connsiteY17" fmla="*/ 3031684 h 4191000"/>
              <a:gd name="connsiteX18" fmla="*/ 488249 w 9982200"/>
              <a:gd name="connsiteY18" fmla="*/ 2478801 h 4191000"/>
              <a:gd name="connsiteX19" fmla="*/ -1156 w 9982200"/>
              <a:gd name="connsiteY19" fmla="*/ 1911561 h 4191000"/>
              <a:gd name="connsiteX20" fmla="*/ 892621 w 9982200"/>
              <a:gd name="connsiteY20" fmla="*/ 1407380 h 4191000"/>
              <a:gd name="connsiteX21" fmla="*/ 901170 w 9982200"/>
              <a:gd name="connsiteY21" fmla="*/ 1394089 h 4191000"/>
              <a:gd name="connsiteX0" fmla="*/ -578744 w 9982200"/>
              <a:gd name="connsiteY0" fmla="*/ 4577704 h 4191000"/>
              <a:gd name="connsiteX1" fmla="*/ -695161 w 9982200"/>
              <a:gd name="connsiteY1" fmla="*/ 4694121 h 4191000"/>
              <a:gd name="connsiteX2" fmla="*/ -811578 w 9982200"/>
              <a:gd name="connsiteY2" fmla="*/ 4577704 h 4191000"/>
              <a:gd name="connsiteX3" fmla="*/ -695161 w 9982200"/>
              <a:gd name="connsiteY3" fmla="*/ 4461287 h 4191000"/>
              <a:gd name="connsiteX4" fmla="*/ -578744 w 9982200"/>
              <a:gd name="connsiteY4" fmla="*/ 4577704 h 4191000"/>
              <a:gd name="connsiteX0" fmla="*/ 208681 w 9982200"/>
              <a:gd name="connsiteY0" fmla="*/ 4284791 h 4191000"/>
              <a:gd name="connsiteX1" fmla="*/ -24152 w 9982200"/>
              <a:gd name="connsiteY1" fmla="*/ 4517624 h 4191000"/>
              <a:gd name="connsiteX2" fmla="*/ -256985 w 9982200"/>
              <a:gd name="connsiteY2" fmla="*/ 4284791 h 4191000"/>
              <a:gd name="connsiteX3" fmla="*/ -24152 w 9982200"/>
              <a:gd name="connsiteY3" fmla="*/ 4051958 h 4191000"/>
              <a:gd name="connsiteX4" fmla="*/ 208681 w 9982200"/>
              <a:gd name="connsiteY4" fmla="*/ 4284791 h 4191000"/>
              <a:gd name="connsiteX0" fmla="*/ 1209495 w 9982200"/>
              <a:gd name="connsiteY0" fmla="*/ 3898728 h 4191000"/>
              <a:gd name="connsiteX1" fmla="*/ 860245 w 9982200"/>
              <a:gd name="connsiteY1" fmla="*/ 4247978 h 4191000"/>
              <a:gd name="connsiteX2" fmla="*/ 510995 w 9982200"/>
              <a:gd name="connsiteY2" fmla="*/ 3898728 h 4191000"/>
              <a:gd name="connsiteX3" fmla="*/ 860245 w 9982200"/>
              <a:gd name="connsiteY3" fmla="*/ 3549478 h 4191000"/>
              <a:gd name="connsiteX4" fmla="*/ 1209495 w 9982200"/>
              <a:gd name="connsiteY4" fmla="*/ 3898728 h 4191000"/>
              <a:gd name="connsiteX0" fmla="*/ 1084408 w 9982200"/>
              <a:gd name="connsiteY0" fmla="*/ 2539532 h 4191000"/>
              <a:gd name="connsiteX1" fmla="*/ 499110 w 9982200"/>
              <a:gd name="connsiteY1" fmla="*/ 2462212 h 4191000"/>
              <a:gd name="connsiteX2" fmla="*/ 1600849 w 9982200"/>
              <a:gd name="connsiteY2" fmla="*/ 3385687 h 4191000"/>
              <a:gd name="connsiteX3" fmla="*/ 1344824 w 9982200"/>
              <a:gd name="connsiteY3" fmla="*/ 3422650 h 4191000"/>
              <a:gd name="connsiteX4" fmla="*/ 3807562 w 9982200"/>
              <a:gd name="connsiteY4" fmla="*/ 3792272 h 4191000"/>
              <a:gd name="connsiteX5" fmla="*/ 3653207 w 9982200"/>
              <a:gd name="connsiteY5" fmla="*/ 3623468 h 4191000"/>
              <a:gd name="connsiteX6" fmla="*/ 6661038 w 9982200"/>
              <a:gd name="connsiteY6" fmla="*/ 3371329 h 4191000"/>
              <a:gd name="connsiteX7" fmla="*/ 6599343 w 9982200"/>
              <a:gd name="connsiteY7" fmla="*/ 3556529 h 4191000"/>
              <a:gd name="connsiteX8" fmla="*/ 7886169 w 9982200"/>
              <a:gd name="connsiteY8" fmla="*/ 2226856 h 4191000"/>
              <a:gd name="connsiteX9" fmla="*/ 8637375 w 9982200"/>
              <a:gd name="connsiteY9" fmla="*/ 2919147 h 4191000"/>
              <a:gd name="connsiteX10" fmla="*/ 9658240 w 9982200"/>
              <a:gd name="connsiteY10" fmla="*/ 1489551 h 4191000"/>
              <a:gd name="connsiteX11" fmla="*/ 9323652 w 9982200"/>
              <a:gd name="connsiteY11" fmla="*/ 1749160 h 4191000"/>
              <a:gd name="connsiteX12" fmla="*/ 8855505 w 9982200"/>
              <a:gd name="connsiteY12" fmla="*/ 526397 h 4191000"/>
              <a:gd name="connsiteX13" fmla="*/ 8873066 w 9982200"/>
              <a:gd name="connsiteY13" fmla="*/ 649022 h 4191000"/>
              <a:gd name="connsiteX14" fmla="*/ 6719037 w 9982200"/>
              <a:gd name="connsiteY14" fmla="*/ 383398 h 4191000"/>
              <a:gd name="connsiteX15" fmla="*/ 6890490 w 9982200"/>
              <a:gd name="connsiteY15" fmla="*/ 227012 h 4191000"/>
              <a:gd name="connsiteX16" fmla="*/ 5116108 w 9982200"/>
              <a:gd name="connsiteY16" fmla="*/ 457905 h 4191000"/>
              <a:gd name="connsiteX17" fmla="*/ 5199062 w 9982200"/>
              <a:gd name="connsiteY17" fmla="*/ 323056 h 4191000"/>
              <a:gd name="connsiteX18" fmla="*/ 3234972 w 9982200"/>
              <a:gd name="connsiteY18" fmla="*/ 503696 h 4191000"/>
              <a:gd name="connsiteX19" fmla="*/ 3535362 w 9982200"/>
              <a:gd name="connsiteY19" fmla="*/ 634470 h 4191000"/>
              <a:gd name="connsiteX20" fmla="*/ 953623 w 9982200"/>
              <a:gd name="connsiteY20" fmla="*/ 1531752 h 4191000"/>
              <a:gd name="connsiteX21" fmla="*/ 901170 w 9982200"/>
              <a:gd name="connsiteY21" fmla="*/ 1394089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82200" h="4191000" fill="none" extrusionOk="0">
                <a:moveTo>
                  <a:pt x="901170" y="1394089"/>
                </a:moveTo>
                <a:cubicBezTo>
                  <a:pt x="841826" y="1163359"/>
                  <a:pt x="940805" y="865421"/>
                  <a:pt x="1299303" y="670074"/>
                </a:cubicBezTo>
                <a:cubicBezTo>
                  <a:pt x="1840916" y="429706"/>
                  <a:pt x="2704198" y="361414"/>
                  <a:pt x="3236127" y="504666"/>
                </a:cubicBezTo>
                <a:cubicBezTo>
                  <a:pt x="3594845" y="50451"/>
                  <a:pt x="4572158" y="80330"/>
                  <a:pt x="5188895" y="332951"/>
                </a:cubicBezTo>
                <a:cubicBezTo>
                  <a:pt x="5411834" y="172706"/>
                  <a:pt x="5612852" y="54803"/>
                  <a:pt x="5949807" y="19402"/>
                </a:cubicBezTo>
                <a:cubicBezTo>
                  <a:pt x="6354813" y="-21922"/>
                  <a:pt x="6650174" y="69560"/>
                  <a:pt x="6893494" y="240691"/>
                </a:cubicBezTo>
                <a:cubicBezTo>
                  <a:pt x="7244474" y="143938"/>
                  <a:pt x="7644882" y="-81406"/>
                  <a:pt x="8194415" y="66939"/>
                </a:cubicBezTo>
                <a:cubicBezTo>
                  <a:pt x="8581486" y="184787"/>
                  <a:pt x="8829257" y="278370"/>
                  <a:pt x="8854118" y="540949"/>
                </a:cubicBezTo>
                <a:cubicBezTo>
                  <a:pt x="9259604" y="611662"/>
                  <a:pt x="9560634" y="755534"/>
                  <a:pt x="9700757" y="1000989"/>
                </a:cubicBezTo>
                <a:cubicBezTo>
                  <a:pt x="9786991" y="1156898"/>
                  <a:pt x="9784742" y="1346217"/>
                  <a:pt x="9662862" y="1499834"/>
                </a:cubicBezTo>
                <a:cubicBezTo>
                  <a:pt x="9951198" y="1751265"/>
                  <a:pt x="10095629" y="2034476"/>
                  <a:pt x="9939683" y="2262557"/>
                </a:cubicBezTo>
                <a:cubicBezTo>
                  <a:pt x="9690759" y="2635840"/>
                  <a:pt x="9167607" y="2863152"/>
                  <a:pt x="8642921" y="2930207"/>
                </a:cubicBezTo>
                <a:cubicBezTo>
                  <a:pt x="8677635" y="3197091"/>
                  <a:pt x="8502244" y="3355585"/>
                  <a:pt x="8178702" y="3502298"/>
                </a:cubicBezTo>
                <a:cubicBezTo>
                  <a:pt x="7762887" y="3684629"/>
                  <a:pt x="7196406" y="3745338"/>
                  <a:pt x="6598187" y="3571566"/>
                </a:cubicBezTo>
                <a:cubicBezTo>
                  <a:pt x="6412806" y="4002286"/>
                  <a:pt x="5964562" y="4083949"/>
                  <a:pt x="5468720" y="4181880"/>
                </a:cubicBezTo>
                <a:cubicBezTo>
                  <a:pt x="4830883" y="4292899"/>
                  <a:pt x="4136673" y="4015245"/>
                  <a:pt x="3808024" y="3809347"/>
                </a:cubicBezTo>
                <a:cubicBezTo>
                  <a:pt x="3023313" y="4093369"/>
                  <a:pt x="1894290" y="3736877"/>
                  <a:pt x="1341127" y="3441276"/>
                </a:cubicBezTo>
                <a:cubicBezTo>
                  <a:pt x="843657" y="3480630"/>
                  <a:pt x="382761" y="3274043"/>
                  <a:pt x="256487" y="3031684"/>
                </a:cubicBezTo>
                <a:cubicBezTo>
                  <a:pt x="199254" y="2821806"/>
                  <a:pt x="248582" y="2642253"/>
                  <a:pt x="488249" y="2478801"/>
                </a:cubicBezTo>
                <a:cubicBezTo>
                  <a:pt x="109754" y="2325238"/>
                  <a:pt x="-38080" y="2116065"/>
                  <a:pt x="-1156" y="1911561"/>
                </a:cubicBezTo>
                <a:cubicBezTo>
                  <a:pt x="120812" y="1659348"/>
                  <a:pt x="347115" y="1399497"/>
                  <a:pt x="892621" y="1407380"/>
                </a:cubicBezTo>
                <a:cubicBezTo>
                  <a:pt x="895651" y="1403141"/>
                  <a:pt x="898941" y="1398523"/>
                  <a:pt x="901170" y="1394089"/>
                </a:cubicBezTo>
                <a:close/>
              </a:path>
              <a:path w="9982200" h="4191000" fill="none" extrusionOk="0">
                <a:moveTo>
                  <a:pt x="-578744" y="4577704"/>
                </a:moveTo>
                <a:cubicBezTo>
                  <a:pt x="-593081" y="4634416"/>
                  <a:pt x="-635436" y="4701155"/>
                  <a:pt x="-695161" y="4694121"/>
                </a:cubicBezTo>
                <a:cubicBezTo>
                  <a:pt x="-747123" y="4698365"/>
                  <a:pt x="-816171" y="4634822"/>
                  <a:pt x="-811578" y="4577704"/>
                </a:cubicBezTo>
                <a:cubicBezTo>
                  <a:pt x="-817902" y="4512245"/>
                  <a:pt x="-770029" y="4471074"/>
                  <a:pt x="-695161" y="4461287"/>
                </a:cubicBezTo>
                <a:cubicBezTo>
                  <a:pt x="-645735" y="4462386"/>
                  <a:pt x="-587901" y="4506110"/>
                  <a:pt x="-578744" y="4577704"/>
                </a:cubicBezTo>
                <a:close/>
              </a:path>
              <a:path w="9982200" h="4191000" fill="none" extrusionOk="0">
                <a:moveTo>
                  <a:pt x="208681" y="4284791"/>
                </a:moveTo>
                <a:cubicBezTo>
                  <a:pt x="225815" y="4400569"/>
                  <a:pt x="119741" y="4530811"/>
                  <a:pt x="-24152" y="4517624"/>
                </a:cubicBezTo>
                <a:cubicBezTo>
                  <a:pt x="-148894" y="4520108"/>
                  <a:pt x="-257637" y="4433189"/>
                  <a:pt x="-256985" y="4284791"/>
                </a:cubicBezTo>
                <a:cubicBezTo>
                  <a:pt x="-275146" y="4137012"/>
                  <a:pt x="-140184" y="4051369"/>
                  <a:pt x="-24152" y="4051958"/>
                </a:cubicBezTo>
                <a:cubicBezTo>
                  <a:pt x="98102" y="4085434"/>
                  <a:pt x="225794" y="4171125"/>
                  <a:pt x="208681" y="4284791"/>
                </a:cubicBezTo>
                <a:close/>
              </a:path>
              <a:path w="9982200" h="4191000" fill="none" extrusionOk="0">
                <a:moveTo>
                  <a:pt x="1209495" y="3898728"/>
                </a:moveTo>
                <a:cubicBezTo>
                  <a:pt x="1182591" y="4071754"/>
                  <a:pt x="1007729" y="4275533"/>
                  <a:pt x="860245" y="4247978"/>
                </a:cubicBezTo>
                <a:cubicBezTo>
                  <a:pt x="654820" y="4304115"/>
                  <a:pt x="525131" y="4092150"/>
                  <a:pt x="510995" y="3898728"/>
                </a:cubicBezTo>
                <a:cubicBezTo>
                  <a:pt x="536986" y="3657367"/>
                  <a:pt x="672580" y="3560836"/>
                  <a:pt x="860245" y="3549478"/>
                </a:cubicBezTo>
                <a:cubicBezTo>
                  <a:pt x="1062795" y="3533424"/>
                  <a:pt x="1265868" y="3693275"/>
                  <a:pt x="1209495" y="3898728"/>
                </a:cubicBezTo>
                <a:close/>
              </a:path>
              <a:path w="9982200" h="4191000" fill="none" extrusionOk="0">
                <a:moveTo>
                  <a:pt x="1084408" y="2539532"/>
                </a:moveTo>
                <a:cubicBezTo>
                  <a:pt x="910042" y="2568919"/>
                  <a:pt x="654878" y="2505589"/>
                  <a:pt x="499110" y="2462212"/>
                </a:cubicBezTo>
                <a:moveTo>
                  <a:pt x="1600849" y="3385687"/>
                </a:moveTo>
                <a:cubicBezTo>
                  <a:pt x="1516956" y="3402712"/>
                  <a:pt x="1439109" y="3428307"/>
                  <a:pt x="1344824" y="3422650"/>
                </a:cubicBezTo>
                <a:moveTo>
                  <a:pt x="3807562" y="3792272"/>
                </a:moveTo>
                <a:cubicBezTo>
                  <a:pt x="3744560" y="3727809"/>
                  <a:pt x="3689150" y="3674770"/>
                  <a:pt x="3653207" y="3623468"/>
                </a:cubicBezTo>
                <a:moveTo>
                  <a:pt x="6661038" y="3371329"/>
                </a:moveTo>
                <a:cubicBezTo>
                  <a:pt x="6637261" y="3426197"/>
                  <a:pt x="6624466" y="3504218"/>
                  <a:pt x="6599343" y="3556529"/>
                </a:cubicBezTo>
                <a:moveTo>
                  <a:pt x="7886169" y="2226856"/>
                </a:moveTo>
                <a:cubicBezTo>
                  <a:pt x="8353724" y="2339754"/>
                  <a:pt x="8644922" y="2619024"/>
                  <a:pt x="8637375" y="2919147"/>
                </a:cubicBezTo>
                <a:moveTo>
                  <a:pt x="9658240" y="1489551"/>
                </a:moveTo>
                <a:cubicBezTo>
                  <a:pt x="9565753" y="1607264"/>
                  <a:pt x="9457744" y="1676054"/>
                  <a:pt x="9323652" y="1749160"/>
                </a:cubicBezTo>
                <a:moveTo>
                  <a:pt x="8855505" y="526397"/>
                </a:moveTo>
                <a:cubicBezTo>
                  <a:pt x="8864546" y="561329"/>
                  <a:pt x="8870956" y="596462"/>
                  <a:pt x="8873066" y="649022"/>
                </a:cubicBezTo>
                <a:moveTo>
                  <a:pt x="6719037" y="383398"/>
                </a:moveTo>
                <a:cubicBezTo>
                  <a:pt x="6761444" y="332242"/>
                  <a:pt x="6814947" y="257323"/>
                  <a:pt x="6890490" y="227012"/>
                </a:cubicBezTo>
                <a:moveTo>
                  <a:pt x="5116108" y="457905"/>
                </a:moveTo>
                <a:cubicBezTo>
                  <a:pt x="5136873" y="407677"/>
                  <a:pt x="5157132" y="364514"/>
                  <a:pt x="5199062" y="323056"/>
                </a:cubicBezTo>
                <a:moveTo>
                  <a:pt x="3234972" y="503696"/>
                </a:moveTo>
                <a:cubicBezTo>
                  <a:pt x="3337577" y="527955"/>
                  <a:pt x="3444476" y="565236"/>
                  <a:pt x="3535362" y="634470"/>
                </a:cubicBezTo>
                <a:moveTo>
                  <a:pt x="953623" y="1531752"/>
                </a:moveTo>
                <a:cubicBezTo>
                  <a:pt x="937040" y="1486184"/>
                  <a:pt x="912404" y="1436834"/>
                  <a:pt x="901170" y="1394089"/>
                </a:cubicBezTo>
              </a:path>
              <a:path w="9982200" h="4191000" stroke="0" extrusionOk="0">
                <a:moveTo>
                  <a:pt x="901170" y="1394089"/>
                </a:moveTo>
                <a:cubicBezTo>
                  <a:pt x="873959" y="1126290"/>
                  <a:pt x="1029728" y="887497"/>
                  <a:pt x="1299303" y="670074"/>
                </a:cubicBezTo>
                <a:cubicBezTo>
                  <a:pt x="1940801" y="476693"/>
                  <a:pt x="2577813" y="300040"/>
                  <a:pt x="3236127" y="504666"/>
                </a:cubicBezTo>
                <a:cubicBezTo>
                  <a:pt x="3638921" y="80907"/>
                  <a:pt x="4692587" y="82190"/>
                  <a:pt x="5188895" y="332951"/>
                </a:cubicBezTo>
                <a:cubicBezTo>
                  <a:pt x="5310595" y="179854"/>
                  <a:pt x="5640699" y="34953"/>
                  <a:pt x="5949807" y="19402"/>
                </a:cubicBezTo>
                <a:cubicBezTo>
                  <a:pt x="6309985" y="-18750"/>
                  <a:pt x="6686225" y="25868"/>
                  <a:pt x="6893494" y="240691"/>
                </a:cubicBezTo>
                <a:cubicBezTo>
                  <a:pt x="7169903" y="-82210"/>
                  <a:pt x="7728852" y="-134646"/>
                  <a:pt x="8194415" y="66939"/>
                </a:cubicBezTo>
                <a:cubicBezTo>
                  <a:pt x="8557459" y="179917"/>
                  <a:pt x="8782926" y="293583"/>
                  <a:pt x="8854118" y="540949"/>
                </a:cubicBezTo>
                <a:cubicBezTo>
                  <a:pt x="9299914" y="597229"/>
                  <a:pt x="9596801" y="824872"/>
                  <a:pt x="9700757" y="1000989"/>
                </a:cubicBezTo>
                <a:cubicBezTo>
                  <a:pt x="9809213" y="1154505"/>
                  <a:pt x="9816921" y="1312390"/>
                  <a:pt x="9662862" y="1499834"/>
                </a:cubicBezTo>
                <a:cubicBezTo>
                  <a:pt x="9944757" y="1772863"/>
                  <a:pt x="10045312" y="1916420"/>
                  <a:pt x="9939683" y="2262557"/>
                </a:cubicBezTo>
                <a:cubicBezTo>
                  <a:pt x="9917261" y="2588388"/>
                  <a:pt x="9350029" y="2956475"/>
                  <a:pt x="8642921" y="2930207"/>
                </a:cubicBezTo>
                <a:cubicBezTo>
                  <a:pt x="8610006" y="3189733"/>
                  <a:pt x="8478317" y="3334098"/>
                  <a:pt x="8178702" y="3502298"/>
                </a:cubicBezTo>
                <a:cubicBezTo>
                  <a:pt x="7763223" y="3717513"/>
                  <a:pt x="7170910" y="3671360"/>
                  <a:pt x="6598187" y="3571566"/>
                </a:cubicBezTo>
                <a:cubicBezTo>
                  <a:pt x="6486802" y="3884326"/>
                  <a:pt x="5945833" y="4189157"/>
                  <a:pt x="5468720" y="4181880"/>
                </a:cubicBezTo>
                <a:cubicBezTo>
                  <a:pt x="4893099" y="4278805"/>
                  <a:pt x="4106391" y="4003448"/>
                  <a:pt x="3808024" y="3809347"/>
                </a:cubicBezTo>
                <a:cubicBezTo>
                  <a:pt x="2817643" y="3984310"/>
                  <a:pt x="1963234" y="4030920"/>
                  <a:pt x="1341127" y="3441276"/>
                </a:cubicBezTo>
                <a:cubicBezTo>
                  <a:pt x="847646" y="3420259"/>
                  <a:pt x="395157" y="3240391"/>
                  <a:pt x="256487" y="3031684"/>
                </a:cubicBezTo>
                <a:cubicBezTo>
                  <a:pt x="120399" y="2890590"/>
                  <a:pt x="271322" y="2656597"/>
                  <a:pt x="488249" y="2478801"/>
                </a:cubicBezTo>
                <a:cubicBezTo>
                  <a:pt x="151075" y="2341108"/>
                  <a:pt x="1145" y="2143602"/>
                  <a:pt x="-1156" y="1911561"/>
                </a:cubicBezTo>
                <a:cubicBezTo>
                  <a:pt x="73442" y="1636320"/>
                  <a:pt x="430929" y="1426668"/>
                  <a:pt x="892621" y="1407380"/>
                </a:cubicBezTo>
                <a:cubicBezTo>
                  <a:pt x="895377" y="1402778"/>
                  <a:pt x="898591" y="1398365"/>
                  <a:pt x="901170" y="1394089"/>
                </a:cubicBezTo>
                <a:close/>
              </a:path>
              <a:path w="9982200" h="4191000" stroke="0" extrusionOk="0">
                <a:moveTo>
                  <a:pt x="-578744" y="4577704"/>
                </a:moveTo>
                <a:cubicBezTo>
                  <a:pt x="-568163" y="4656717"/>
                  <a:pt x="-635331" y="4687690"/>
                  <a:pt x="-695161" y="4694121"/>
                </a:cubicBezTo>
                <a:cubicBezTo>
                  <a:pt x="-761034" y="4687289"/>
                  <a:pt x="-818618" y="4648533"/>
                  <a:pt x="-811578" y="4577704"/>
                </a:cubicBezTo>
                <a:cubicBezTo>
                  <a:pt x="-810516" y="4529901"/>
                  <a:pt x="-759720" y="4449235"/>
                  <a:pt x="-695161" y="4461287"/>
                </a:cubicBezTo>
                <a:cubicBezTo>
                  <a:pt x="-632573" y="4451578"/>
                  <a:pt x="-586082" y="4504857"/>
                  <a:pt x="-578744" y="4577704"/>
                </a:cubicBezTo>
                <a:close/>
              </a:path>
              <a:path w="9982200" h="4191000" stroke="0" extrusionOk="0">
                <a:moveTo>
                  <a:pt x="208681" y="4284791"/>
                </a:moveTo>
                <a:cubicBezTo>
                  <a:pt x="218565" y="4414421"/>
                  <a:pt x="94396" y="4513192"/>
                  <a:pt x="-24152" y="4517624"/>
                </a:cubicBezTo>
                <a:cubicBezTo>
                  <a:pt x="-144434" y="4521660"/>
                  <a:pt x="-273910" y="4423183"/>
                  <a:pt x="-256985" y="4284791"/>
                </a:cubicBezTo>
                <a:cubicBezTo>
                  <a:pt x="-263290" y="4118349"/>
                  <a:pt x="-141454" y="4034315"/>
                  <a:pt x="-24152" y="4051958"/>
                </a:cubicBezTo>
                <a:cubicBezTo>
                  <a:pt x="77061" y="4057456"/>
                  <a:pt x="208979" y="4159260"/>
                  <a:pt x="208681" y="4284791"/>
                </a:cubicBezTo>
                <a:close/>
              </a:path>
              <a:path w="9982200" h="4191000" stroke="0" extrusionOk="0">
                <a:moveTo>
                  <a:pt x="1209495" y="3898728"/>
                </a:moveTo>
                <a:cubicBezTo>
                  <a:pt x="1202863" y="4071266"/>
                  <a:pt x="1030441" y="4258963"/>
                  <a:pt x="860245" y="4247978"/>
                </a:cubicBezTo>
                <a:cubicBezTo>
                  <a:pt x="675483" y="4241023"/>
                  <a:pt x="485808" y="4115166"/>
                  <a:pt x="510995" y="3898728"/>
                </a:cubicBezTo>
                <a:cubicBezTo>
                  <a:pt x="489562" y="3757248"/>
                  <a:pt x="672189" y="3557084"/>
                  <a:pt x="860245" y="3549478"/>
                </a:cubicBezTo>
                <a:cubicBezTo>
                  <a:pt x="1029784" y="3530980"/>
                  <a:pt x="1226026" y="3736480"/>
                  <a:pt x="1209495" y="3898728"/>
                </a:cubicBezTo>
                <a:close/>
              </a:path>
              <a:path w="9982200" h="4191000" fill="none" stroke="0" extrusionOk="0">
                <a:moveTo>
                  <a:pt x="1084408" y="2539532"/>
                </a:moveTo>
                <a:cubicBezTo>
                  <a:pt x="828826" y="2531662"/>
                  <a:pt x="704846" y="2500511"/>
                  <a:pt x="499110" y="2462212"/>
                </a:cubicBezTo>
                <a:moveTo>
                  <a:pt x="1600849" y="3385687"/>
                </a:moveTo>
                <a:cubicBezTo>
                  <a:pt x="1514103" y="3416083"/>
                  <a:pt x="1434172" y="3415775"/>
                  <a:pt x="1344824" y="3422650"/>
                </a:cubicBezTo>
                <a:moveTo>
                  <a:pt x="3807562" y="3792272"/>
                </a:moveTo>
                <a:cubicBezTo>
                  <a:pt x="3735345" y="3738156"/>
                  <a:pt x="3679837" y="3687832"/>
                  <a:pt x="3653207" y="3623468"/>
                </a:cubicBezTo>
                <a:moveTo>
                  <a:pt x="6661038" y="3371329"/>
                </a:moveTo>
                <a:cubicBezTo>
                  <a:pt x="6644541" y="3440334"/>
                  <a:pt x="6620655" y="3508129"/>
                  <a:pt x="6599343" y="3556529"/>
                </a:cubicBezTo>
                <a:moveTo>
                  <a:pt x="7886169" y="2226856"/>
                </a:moveTo>
                <a:cubicBezTo>
                  <a:pt x="8399348" y="2385302"/>
                  <a:pt x="8624380" y="2659831"/>
                  <a:pt x="8637375" y="2919147"/>
                </a:cubicBezTo>
                <a:moveTo>
                  <a:pt x="9658240" y="1489551"/>
                </a:moveTo>
                <a:cubicBezTo>
                  <a:pt x="9595178" y="1592256"/>
                  <a:pt x="9463302" y="1654725"/>
                  <a:pt x="9323652" y="1749160"/>
                </a:cubicBezTo>
                <a:moveTo>
                  <a:pt x="8855505" y="526397"/>
                </a:moveTo>
                <a:cubicBezTo>
                  <a:pt x="8875247" y="558139"/>
                  <a:pt x="8881045" y="601859"/>
                  <a:pt x="8873066" y="649022"/>
                </a:cubicBezTo>
                <a:moveTo>
                  <a:pt x="6719037" y="383398"/>
                </a:moveTo>
                <a:cubicBezTo>
                  <a:pt x="6765168" y="327077"/>
                  <a:pt x="6813555" y="284517"/>
                  <a:pt x="6890490" y="227012"/>
                </a:cubicBezTo>
                <a:moveTo>
                  <a:pt x="5116108" y="457905"/>
                </a:moveTo>
                <a:cubicBezTo>
                  <a:pt x="5140634" y="415367"/>
                  <a:pt x="5155471" y="358149"/>
                  <a:pt x="5199062" y="323056"/>
                </a:cubicBezTo>
                <a:moveTo>
                  <a:pt x="3234972" y="503696"/>
                </a:moveTo>
                <a:cubicBezTo>
                  <a:pt x="3322780" y="522500"/>
                  <a:pt x="3471162" y="580450"/>
                  <a:pt x="3535362" y="634470"/>
                </a:cubicBezTo>
                <a:moveTo>
                  <a:pt x="953623" y="1531752"/>
                </a:moveTo>
                <a:cubicBezTo>
                  <a:pt x="917218" y="1480327"/>
                  <a:pt x="905161" y="1439795"/>
                  <a:pt x="901170" y="1394089"/>
                </a:cubicBezTo>
              </a:path>
            </a:pathLst>
          </a:custGeom>
          <a:solidFill>
            <a:schemeClr val="bg1"/>
          </a:solidFill>
          <a:ln>
            <a:prstDash val="dash"/>
            <a:extLst>
              <a:ext uri="{C807C97D-BFC1-408E-A445-0C87EB9F89A2}">
                <ask:lineSketchStyleProps xmlns:ask="http://schemas.microsoft.com/office/drawing/2018/sketchyshapes" xmlns="" sd="2344974318">
                  <a:prstGeom prst="cloudCallout">
                    <a:avLst>
                      <a:gd name="adj1" fmla="val -56964"/>
                      <a:gd name="adj2" fmla="val 5922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trưa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hè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mái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FAE34B-1C03-4D4F-88EB-073908490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4381500"/>
            <a:ext cx="6986357" cy="6986357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E57460D9-811F-E2B7-D115-142460B75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774" y="266700"/>
            <a:ext cx="2442306" cy="25146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0C5B5C64-30D6-9703-7D09-05D743213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944600" y="7872603"/>
            <a:ext cx="3962400" cy="24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7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0A6E039A-9F81-6236-A021-B74DFB18D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49545" y="726813"/>
            <a:ext cx="11968935" cy="9560187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09772565-2FBE-21A0-C55B-A3C7C71F3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774" y="266700"/>
            <a:ext cx="2442306" cy="2514600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4802CEF-78AA-9D91-D13C-3AA5EE36F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44600" y="7872603"/>
            <a:ext cx="3962400" cy="242201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5E34B76-0622-45C4-897F-FCEAB9C813E5}"/>
              </a:ext>
            </a:extLst>
          </p:cNvPr>
          <p:cNvSpPr/>
          <p:nvPr/>
        </p:nvSpPr>
        <p:spPr>
          <a:xfrm>
            <a:off x="2529840" y="1786890"/>
            <a:ext cx="9324927" cy="5295900"/>
          </a:xfrm>
          <a:custGeom>
            <a:avLst/>
            <a:gdLst>
              <a:gd name="connsiteX0" fmla="*/ 0 w 9324927"/>
              <a:gd name="connsiteY0" fmla="*/ 882668 h 5295900"/>
              <a:gd name="connsiteX1" fmla="*/ 882668 w 9324927"/>
              <a:gd name="connsiteY1" fmla="*/ 0 h 5295900"/>
              <a:gd name="connsiteX2" fmla="*/ 1204982 w 9324927"/>
              <a:gd name="connsiteY2" fmla="*/ 0 h 5295900"/>
              <a:gd name="connsiteX3" fmla="*/ 1554155 w 9324927"/>
              <a:gd name="connsiteY3" fmla="*/ 0 h 5295900"/>
              <a:gd name="connsiteX4" fmla="*/ 1554155 w 9324927"/>
              <a:gd name="connsiteY4" fmla="*/ 0 h 5295900"/>
              <a:gd name="connsiteX5" fmla="*/ 2067026 w 9324927"/>
              <a:gd name="connsiteY5" fmla="*/ 0 h 5295900"/>
              <a:gd name="connsiteX6" fmla="*/ 2603209 w 9324927"/>
              <a:gd name="connsiteY6" fmla="*/ 0 h 5295900"/>
              <a:gd name="connsiteX7" fmla="*/ 3162704 w 9324927"/>
              <a:gd name="connsiteY7" fmla="*/ 0 h 5295900"/>
              <a:gd name="connsiteX8" fmla="*/ 3885386 w 9324927"/>
              <a:gd name="connsiteY8" fmla="*/ 0 h 5295900"/>
              <a:gd name="connsiteX9" fmla="*/ 4454995 w 9324927"/>
              <a:gd name="connsiteY9" fmla="*/ 0 h 5295900"/>
              <a:gd name="connsiteX10" fmla="*/ 4887898 w 9324927"/>
              <a:gd name="connsiteY10" fmla="*/ 0 h 5295900"/>
              <a:gd name="connsiteX11" fmla="*/ 5503076 w 9324927"/>
              <a:gd name="connsiteY11" fmla="*/ 0 h 5295900"/>
              <a:gd name="connsiteX12" fmla="*/ 6027116 w 9324927"/>
              <a:gd name="connsiteY12" fmla="*/ 0 h 5295900"/>
              <a:gd name="connsiteX13" fmla="*/ 6687863 w 9324927"/>
              <a:gd name="connsiteY13" fmla="*/ 0 h 5295900"/>
              <a:gd name="connsiteX14" fmla="*/ 7166335 w 9324927"/>
              <a:gd name="connsiteY14" fmla="*/ 0 h 5295900"/>
              <a:gd name="connsiteX15" fmla="*/ 7644806 w 9324927"/>
              <a:gd name="connsiteY15" fmla="*/ 0 h 5295900"/>
              <a:gd name="connsiteX16" fmla="*/ 8442259 w 9324927"/>
              <a:gd name="connsiteY16" fmla="*/ 0 h 5295900"/>
              <a:gd name="connsiteX17" fmla="*/ 9324927 w 9324927"/>
              <a:gd name="connsiteY17" fmla="*/ 882668 h 5295900"/>
              <a:gd name="connsiteX18" fmla="*/ 9324927 w 9324927"/>
              <a:gd name="connsiteY18" fmla="*/ 1456386 h 5295900"/>
              <a:gd name="connsiteX19" fmla="*/ 9324927 w 9324927"/>
              <a:gd name="connsiteY19" fmla="*/ 2052170 h 5295900"/>
              <a:gd name="connsiteX20" fmla="*/ 9324927 w 9324927"/>
              <a:gd name="connsiteY20" fmla="*/ 3089275 h 5295900"/>
              <a:gd name="connsiteX21" fmla="*/ 9324927 w 9324927"/>
              <a:gd name="connsiteY21" fmla="*/ 3089275 h 5295900"/>
              <a:gd name="connsiteX22" fmla="*/ 9324927 w 9324927"/>
              <a:gd name="connsiteY22" fmla="*/ 3557080 h 5295900"/>
              <a:gd name="connsiteX23" fmla="*/ 9324927 w 9324927"/>
              <a:gd name="connsiteY23" fmla="*/ 3985165 h 5295900"/>
              <a:gd name="connsiteX24" fmla="*/ 9324927 w 9324927"/>
              <a:gd name="connsiteY24" fmla="*/ 4413250 h 5295900"/>
              <a:gd name="connsiteX25" fmla="*/ 9324927 w 9324927"/>
              <a:gd name="connsiteY25" fmla="*/ 4413232 h 5295900"/>
              <a:gd name="connsiteX26" fmla="*/ 8442259 w 9324927"/>
              <a:gd name="connsiteY26" fmla="*/ 5295900 h 5295900"/>
              <a:gd name="connsiteX27" fmla="*/ 7872650 w 9324927"/>
              <a:gd name="connsiteY27" fmla="*/ 5295900 h 5295900"/>
              <a:gd name="connsiteX28" fmla="*/ 7211903 w 9324927"/>
              <a:gd name="connsiteY28" fmla="*/ 5295900 h 5295900"/>
              <a:gd name="connsiteX29" fmla="*/ 6596725 w 9324927"/>
              <a:gd name="connsiteY29" fmla="*/ 5295900 h 5295900"/>
              <a:gd name="connsiteX30" fmla="*/ 5935979 w 9324927"/>
              <a:gd name="connsiteY30" fmla="*/ 5295900 h 5295900"/>
              <a:gd name="connsiteX31" fmla="*/ 5275232 w 9324927"/>
              <a:gd name="connsiteY31" fmla="*/ 5295900 h 5295900"/>
              <a:gd name="connsiteX32" fmla="*/ 4796761 w 9324927"/>
              <a:gd name="connsiteY32" fmla="*/ 5295900 h 5295900"/>
              <a:gd name="connsiteX33" fmla="*/ 3885386 w 9324927"/>
              <a:gd name="connsiteY33" fmla="*/ 5295900 h 5295900"/>
              <a:gd name="connsiteX34" fmla="*/ 3344384 w 9324927"/>
              <a:gd name="connsiteY34" fmla="*/ 5431694 h 5295900"/>
              <a:gd name="connsiteX35" fmla="*/ 2925873 w 9324927"/>
              <a:gd name="connsiteY35" fmla="*/ 5536743 h 5295900"/>
              <a:gd name="connsiteX36" fmla="*/ 2384871 w 9324927"/>
              <a:gd name="connsiteY36" fmla="*/ 5672537 h 5295900"/>
              <a:gd name="connsiteX37" fmla="*/ 1813247 w 9324927"/>
              <a:gd name="connsiteY37" fmla="*/ 5816018 h 5295900"/>
              <a:gd name="connsiteX38" fmla="*/ 1272245 w 9324927"/>
              <a:gd name="connsiteY38" fmla="*/ 5951812 h 5295900"/>
              <a:gd name="connsiteX39" fmla="*/ 823111 w 9324927"/>
              <a:gd name="connsiteY39" fmla="*/ 6064547 h 5295900"/>
              <a:gd name="connsiteX40" fmla="*/ 1181323 w 9324927"/>
              <a:gd name="connsiteY40" fmla="*/ 5687910 h 5295900"/>
              <a:gd name="connsiteX41" fmla="*/ 1554155 w 9324927"/>
              <a:gd name="connsiteY41" fmla="*/ 5295900 h 5295900"/>
              <a:gd name="connsiteX42" fmla="*/ 1218412 w 9324927"/>
              <a:gd name="connsiteY42" fmla="*/ 5295900 h 5295900"/>
              <a:gd name="connsiteX43" fmla="*/ 882668 w 9324927"/>
              <a:gd name="connsiteY43" fmla="*/ 5295900 h 5295900"/>
              <a:gd name="connsiteX44" fmla="*/ 0 w 9324927"/>
              <a:gd name="connsiteY44" fmla="*/ 4413232 h 5295900"/>
              <a:gd name="connsiteX45" fmla="*/ 0 w 9324927"/>
              <a:gd name="connsiteY45" fmla="*/ 4413250 h 5295900"/>
              <a:gd name="connsiteX46" fmla="*/ 0 w 9324927"/>
              <a:gd name="connsiteY46" fmla="*/ 3985165 h 5295900"/>
              <a:gd name="connsiteX47" fmla="*/ 0 w 9324927"/>
              <a:gd name="connsiteY47" fmla="*/ 3543840 h 5295900"/>
              <a:gd name="connsiteX48" fmla="*/ 0 w 9324927"/>
              <a:gd name="connsiteY48" fmla="*/ 3089275 h 5295900"/>
              <a:gd name="connsiteX49" fmla="*/ 0 w 9324927"/>
              <a:gd name="connsiteY49" fmla="*/ 3089275 h 5295900"/>
              <a:gd name="connsiteX50" fmla="*/ 0 w 9324927"/>
              <a:gd name="connsiteY50" fmla="*/ 2537623 h 5295900"/>
              <a:gd name="connsiteX51" fmla="*/ 0 w 9324927"/>
              <a:gd name="connsiteY51" fmla="*/ 2030104 h 5295900"/>
              <a:gd name="connsiteX52" fmla="*/ 0 w 9324927"/>
              <a:gd name="connsiteY52" fmla="*/ 1544650 h 5295900"/>
              <a:gd name="connsiteX53" fmla="*/ 0 w 9324927"/>
              <a:gd name="connsiteY53" fmla="*/ 882668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324927" h="5295900" fill="none" extrusionOk="0">
                <a:moveTo>
                  <a:pt x="0" y="882668"/>
                </a:moveTo>
                <a:cubicBezTo>
                  <a:pt x="-66755" y="497934"/>
                  <a:pt x="482452" y="30033"/>
                  <a:pt x="882668" y="0"/>
                </a:cubicBezTo>
                <a:cubicBezTo>
                  <a:pt x="1020396" y="-30856"/>
                  <a:pt x="1118681" y="21676"/>
                  <a:pt x="1204982" y="0"/>
                </a:cubicBezTo>
                <a:cubicBezTo>
                  <a:pt x="1291283" y="-21676"/>
                  <a:pt x="1450710" y="26126"/>
                  <a:pt x="1554155" y="0"/>
                </a:cubicBezTo>
                <a:lnTo>
                  <a:pt x="1554155" y="0"/>
                </a:lnTo>
                <a:cubicBezTo>
                  <a:pt x="1789396" y="-18584"/>
                  <a:pt x="1926127" y="9345"/>
                  <a:pt x="2067026" y="0"/>
                </a:cubicBezTo>
                <a:cubicBezTo>
                  <a:pt x="2207925" y="-9345"/>
                  <a:pt x="2404875" y="27346"/>
                  <a:pt x="2603209" y="0"/>
                </a:cubicBezTo>
                <a:cubicBezTo>
                  <a:pt x="2801543" y="-27346"/>
                  <a:pt x="3034154" y="5873"/>
                  <a:pt x="3162704" y="0"/>
                </a:cubicBezTo>
                <a:cubicBezTo>
                  <a:pt x="3291255" y="-5873"/>
                  <a:pt x="3557686" y="17329"/>
                  <a:pt x="3885386" y="0"/>
                </a:cubicBezTo>
                <a:cubicBezTo>
                  <a:pt x="4026194" y="-38664"/>
                  <a:pt x="4218824" y="22032"/>
                  <a:pt x="4454995" y="0"/>
                </a:cubicBezTo>
                <a:cubicBezTo>
                  <a:pt x="4691166" y="-22032"/>
                  <a:pt x="4777829" y="24997"/>
                  <a:pt x="4887898" y="0"/>
                </a:cubicBezTo>
                <a:cubicBezTo>
                  <a:pt x="4997967" y="-24997"/>
                  <a:pt x="5325312" y="43048"/>
                  <a:pt x="5503076" y="0"/>
                </a:cubicBezTo>
                <a:cubicBezTo>
                  <a:pt x="5680840" y="-43048"/>
                  <a:pt x="5842343" y="36229"/>
                  <a:pt x="6027116" y="0"/>
                </a:cubicBezTo>
                <a:cubicBezTo>
                  <a:pt x="6211889" y="-36229"/>
                  <a:pt x="6369911" y="4647"/>
                  <a:pt x="6687863" y="0"/>
                </a:cubicBezTo>
                <a:cubicBezTo>
                  <a:pt x="7005815" y="-4647"/>
                  <a:pt x="6967323" y="7535"/>
                  <a:pt x="7166335" y="0"/>
                </a:cubicBezTo>
                <a:cubicBezTo>
                  <a:pt x="7365347" y="-7535"/>
                  <a:pt x="7524731" y="38063"/>
                  <a:pt x="7644806" y="0"/>
                </a:cubicBezTo>
                <a:cubicBezTo>
                  <a:pt x="7764881" y="-38063"/>
                  <a:pt x="8050117" y="95642"/>
                  <a:pt x="8442259" y="0"/>
                </a:cubicBezTo>
                <a:cubicBezTo>
                  <a:pt x="8896211" y="31357"/>
                  <a:pt x="9274816" y="515373"/>
                  <a:pt x="9324927" y="882668"/>
                </a:cubicBezTo>
                <a:cubicBezTo>
                  <a:pt x="9355316" y="1069761"/>
                  <a:pt x="9284871" y="1190687"/>
                  <a:pt x="9324927" y="1456386"/>
                </a:cubicBezTo>
                <a:cubicBezTo>
                  <a:pt x="9364983" y="1722085"/>
                  <a:pt x="9287586" y="1808886"/>
                  <a:pt x="9324927" y="2052170"/>
                </a:cubicBezTo>
                <a:cubicBezTo>
                  <a:pt x="9362268" y="2295454"/>
                  <a:pt x="9228513" y="2843979"/>
                  <a:pt x="9324927" y="3089275"/>
                </a:cubicBezTo>
                <a:lnTo>
                  <a:pt x="9324927" y="3089275"/>
                </a:lnTo>
                <a:cubicBezTo>
                  <a:pt x="9360848" y="3244090"/>
                  <a:pt x="9269209" y="3333517"/>
                  <a:pt x="9324927" y="3557080"/>
                </a:cubicBezTo>
                <a:cubicBezTo>
                  <a:pt x="9380645" y="3780643"/>
                  <a:pt x="9287891" y="3890315"/>
                  <a:pt x="9324927" y="3985165"/>
                </a:cubicBezTo>
                <a:cubicBezTo>
                  <a:pt x="9361963" y="4080015"/>
                  <a:pt x="9295718" y="4310892"/>
                  <a:pt x="9324927" y="4413250"/>
                </a:cubicBezTo>
                <a:cubicBezTo>
                  <a:pt x="9324927" y="4413240"/>
                  <a:pt x="9324929" y="4413235"/>
                  <a:pt x="9324927" y="4413232"/>
                </a:cubicBezTo>
                <a:cubicBezTo>
                  <a:pt x="9432085" y="4973851"/>
                  <a:pt x="8916873" y="5365225"/>
                  <a:pt x="8442259" y="5295900"/>
                </a:cubicBezTo>
                <a:cubicBezTo>
                  <a:pt x="8204485" y="5304191"/>
                  <a:pt x="8014248" y="5255548"/>
                  <a:pt x="7872650" y="5295900"/>
                </a:cubicBezTo>
                <a:cubicBezTo>
                  <a:pt x="7731052" y="5336252"/>
                  <a:pt x="7537963" y="5272124"/>
                  <a:pt x="7211903" y="5295900"/>
                </a:cubicBezTo>
                <a:cubicBezTo>
                  <a:pt x="6885843" y="5319676"/>
                  <a:pt x="6883408" y="5282372"/>
                  <a:pt x="6596725" y="5295900"/>
                </a:cubicBezTo>
                <a:cubicBezTo>
                  <a:pt x="6310042" y="5309428"/>
                  <a:pt x="6177581" y="5237268"/>
                  <a:pt x="5935979" y="5295900"/>
                </a:cubicBezTo>
                <a:cubicBezTo>
                  <a:pt x="5694377" y="5354532"/>
                  <a:pt x="5588061" y="5251220"/>
                  <a:pt x="5275232" y="5295900"/>
                </a:cubicBezTo>
                <a:cubicBezTo>
                  <a:pt x="4962403" y="5340580"/>
                  <a:pt x="4905364" y="5250775"/>
                  <a:pt x="4796761" y="5295900"/>
                </a:cubicBezTo>
                <a:cubicBezTo>
                  <a:pt x="4688158" y="5341025"/>
                  <a:pt x="4097114" y="5200636"/>
                  <a:pt x="3885386" y="5295900"/>
                </a:cubicBezTo>
                <a:cubicBezTo>
                  <a:pt x="3732436" y="5354574"/>
                  <a:pt x="3565534" y="5344401"/>
                  <a:pt x="3344384" y="5431694"/>
                </a:cubicBezTo>
                <a:cubicBezTo>
                  <a:pt x="3123234" y="5518987"/>
                  <a:pt x="3030127" y="5506148"/>
                  <a:pt x="2925873" y="5536743"/>
                </a:cubicBezTo>
                <a:cubicBezTo>
                  <a:pt x="2821619" y="5567338"/>
                  <a:pt x="2506670" y="5639041"/>
                  <a:pt x="2384871" y="5672537"/>
                </a:cubicBezTo>
                <a:cubicBezTo>
                  <a:pt x="2263073" y="5706033"/>
                  <a:pt x="2074855" y="5691092"/>
                  <a:pt x="1813247" y="5816018"/>
                </a:cubicBezTo>
                <a:cubicBezTo>
                  <a:pt x="1551639" y="5940943"/>
                  <a:pt x="1485631" y="5856186"/>
                  <a:pt x="1272245" y="5951812"/>
                </a:cubicBezTo>
                <a:cubicBezTo>
                  <a:pt x="1058859" y="6047438"/>
                  <a:pt x="981843" y="5981630"/>
                  <a:pt x="823111" y="6064547"/>
                </a:cubicBezTo>
                <a:cubicBezTo>
                  <a:pt x="891762" y="5910721"/>
                  <a:pt x="1080224" y="5828134"/>
                  <a:pt x="1181323" y="5687910"/>
                </a:cubicBezTo>
                <a:cubicBezTo>
                  <a:pt x="1282422" y="5547686"/>
                  <a:pt x="1458104" y="5435322"/>
                  <a:pt x="1554155" y="5295900"/>
                </a:cubicBezTo>
                <a:cubicBezTo>
                  <a:pt x="1436521" y="5322628"/>
                  <a:pt x="1358295" y="5258032"/>
                  <a:pt x="1218412" y="5295900"/>
                </a:cubicBezTo>
                <a:cubicBezTo>
                  <a:pt x="1078529" y="5333768"/>
                  <a:pt x="1040728" y="5264178"/>
                  <a:pt x="882668" y="5295900"/>
                </a:cubicBezTo>
                <a:cubicBezTo>
                  <a:pt x="340309" y="5213274"/>
                  <a:pt x="-28228" y="4801948"/>
                  <a:pt x="0" y="4413232"/>
                </a:cubicBezTo>
                <a:cubicBezTo>
                  <a:pt x="1" y="4413241"/>
                  <a:pt x="-1" y="4413241"/>
                  <a:pt x="0" y="4413250"/>
                </a:cubicBezTo>
                <a:cubicBezTo>
                  <a:pt x="-41450" y="4222153"/>
                  <a:pt x="12705" y="4124068"/>
                  <a:pt x="0" y="3985165"/>
                </a:cubicBezTo>
                <a:cubicBezTo>
                  <a:pt x="-12705" y="3846262"/>
                  <a:pt x="6358" y="3686804"/>
                  <a:pt x="0" y="3543840"/>
                </a:cubicBezTo>
                <a:cubicBezTo>
                  <a:pt x="-6358" y="3400877"/>
                  <a:pt x="36816" y="3312003"/>
                  <a:pt x="0" y="3089275"/>
                </a:cubicBezTo>
                <a:lnTo>
                  <a:pt x="0" y="3089275"/>
                </a:lnTo>
                <a:cubicBezTo>
                  <a:pt x="-37344" y="2957532"/>
                  <a:pt x="65624" y="2752451"/>
                  <a:pt x="0" y="2537623"/>
                </a:cubicBezTo>
                <a:cubicBezTo>
                  <a:pt x="-65624" y="2322795"/>
                  <a:pt x="36282" y="2181808"/>
                  <a:pt x="0" y="2030104"/>
                </a:cubicBezTo>
                <a:cubicBezTo>
                  <a:pt x="-36282" y="1878400"/>
                  <a:pt x="5179" y="1713918"/>
                  <a:pt x="0" y="1544650"/>
                </a:cubicBezTo>
                <a:cubicBezTo>
                  <a:pt x="-5179" y="1375382"/>
                  <a:pt x="60936" y="1196387"/>
                  <a:pt x="0" y="882668"/>
                </a:cubicBezTo>
                <a:close/>
              </a:path>
              <a:path w="9324927" h="5295900" stroke="0" extrusionOk="0">
                <a:moveTo>
                  <a:pt x="0" y="882668"/>
                </a:moveTo>
                <a:cubicBezTo>
                  <a:pt x="71476" y="385898"/>
                  <a:pt x="444797" y="24219"/>
                  <a:pt x="882668" y="0"/>
                </a:cubicBezTo>
                <a:cubicBezTo>
                  <a:pt x="992013" y="-1798"/>
                  <a:pt x="1065464" y="14259"/>
                  <a:pt x="1198267" y="0"/>
                </a:cubicBezTo>
                <a:cubicBezTo>
                  <a:pt x="1331070" y="-14259"/>
                  <a:pt x="1431667" y="8064"/>
                  <a:pt x="1554155" y="0"/>
                </a:cubicBezTo>
                <a:lnTo>
                  <a:pt x="1554155" y="0"/>
                </a:lnTo>
                <a:cubicBezTo>
                  <a:pt x="1756472" y="-31511"/>
                  <a:pt x="1889068" y="25969"/>
                  <a:pt x="2113650" y="0"/>
                </a:cubicBezTo>
                <a:cubicBezTo>
                  <a:pt x="2338233" y="-25969"/>
                  <a:pt x="2528905" y="69517"/>
                  <a:pt x="2743083" y="0"/>
                </a:cubicBezTo>
                <a:cubicBezTo>
                  <a:pt x="2957261" y="-69517"/>
                  <a:pt x="3115105" y="58189"/>
                  <a:pt x="3255954" y="0"/>
                </a:cubicBezTo>
                <a:cubicBezTo>
                  <a:pt x="3396803" y="-58189"/>
                  <a:pt x="3681240" y="9417"/>
                  <a:pt x="3885386" y="0"/>
                </a:cubicBezTo>
                <a:cubicBezTo>
                  <a:pt x="4113432" y="-57840"/>
                  <a:pt x="4224485" y="12317"/>
                  <a:pt x="4500564" y="0"/>
                </a:cubicBezTo>
                <a:cubicBezTo>
                  <a:pt x="4776643" y="-12317"/>
                  <a:pt x="4859979" y="73074"/>
                  <a:pt x="5115742" y="0"/>
                </a:cubicBezTo>
                <a:cubicBezTo>
                  <a:pt x="5371505" y="-73074"/>
                  <a:pt x="5530631" y="46124"/>
                  <a:pt x="5730920" y="0"/>
                </a:cubicBezTo>
                <a:cubicBezTo>
                  <a:pt x="5931209" y="-46124"/>
                  <a:pt x="5995768" y="30181"/>
                  <a:pt x="6254960" y="0"/>
                </a:cubicBezTo>
                <a:cubicBezTo>
                  <a:pt x="6514152" y="-30181"/>
                  <a:pt x="6623047" y="23576"/>
                  <a:pt x="6870138" y="0"/>
                </a:cubicBezTo>
                <a:cubicBezTo>
                  <a:pt x="7117229" y="-23576"/>
                  <a:pt x="7170997" y="15973"/>
                  <a:pt x="7394178" y="0"/>
                </a:cubicBezTo>
                <a:cubicBezTo>
                  <a:pt x="7617359" y="-15973"/>
                  <a:pt x="7632115" y="21455"/>
                  <a:pt x="7827081" y="0"/>
                </a:cubicBezTo>
                <a:cubicBezTo>
                  <a:pt x="8022047" y="-21455"/>
                  <a:pt x="8214198" y="10578"/>
                  <a:pt x="8442259" y="0"/>
                </a:cubicBezTo>
                <a:cubicBezTo>
                  <a:pt x="8988358" y="10501"/>
                  <a:pt x="9294780" y="434881"/>
                  <a:pt x="9324927" y="882668"/>
                </a:cubicBezTo>
                <a:cubicBezTo>
                  <a:pt x="9329667" y="1076268"/>
                  <a:pt x="9295888" y="1150888"/>
                  <a:pt x="9324927" y="1368122"/>
                </a:cubicBezTo>
                <a:cubicBezTo>
                  <a:pt x="9353966" y="1585356"/>
                  <a:pt x="9322956" y="1633249"/>
                  <a:pt x="9324927" y="1875641"/>
                </a:cubicBezTo>
                <a:cubicBezTo>
                  <a:pt x="9326898" y="2118033"/>
                  <a:pt x="9318927" y="2172120"/>
                  <a:pt x="9324927" y="2449359"/>
                </a:cubicBezTo>
                <a:cubicBezTo>
                  <a:pt x="9330927" y="2726598"/>
                  <a:pt x="9288862" y="2847358"/>
                  <a:pt x="9324927" y="3089275"/>
                </a:cubicBezTo>
                <a:lnTo>
                  <a:pt x="9324927" y="3089275"/>
                </a:lnTo>
                <a:cubicBezTo>
                  <a:pt x="9363121" y="3292399"/>
                  <a:pt x="9298421" y="3380637"/>
                  <a:pt x="9324927" y="3557080"/>
                </a:cubicBezTo>
                <a:cubicBezTo>
                  <a:pt x="9351433" y="3733524"/>
                  <a:pt x="9278931" y="3826331"/>
                  <a:pt x="9324927" y="3971925"/>
                </a:cubicBezTo>
                <a:cubicBezTo>
                  <a:pt x="9370923" y="4117519"/>
                  <a:pt x="9301158" y="4196048"/>
                  <a:pt x="9324927" y="4413250"/>
                </a:cubicBezTo>
                <a:cubicBezTo>
                  <a:pt x="9324926" y="4413246"/>
                  <a:pt x="9324928" y="4413238"/>
                  <a:pt x="9324927" y="4413232"/>
                </a:cubicBezTo>
                <a:cubicBezTo>
                  <a:pt x="9224030" y="4900625"/>
                  <a:pt x="8966466" y="5352395"/>
                  <a:pt x="8442259" y="5295900"/>
                </a:cubicBezTo>
                <a:cubicBezTo>
                  <a:pt x="8259311" y="5298635"/>
                  <a:pt x="8035393" y="5275562"/>
                  <a:pt x="7872650" y="5295900"/>
                </a:cubicBezTo>
                <a:cubicBezTo>
                  <a:pt x="7709907" y="5316238"/>
                  <a:pt x="7414930" y="5244790"/>
                  <a:pt x="7211903" y="5295900"/>
                </a:cubicBezTo>
                <a:cubicBezTo>
                  <a:pt x="7008876" y="5347010"/>
                  <a:pt x="6894215" y="5261752"/>
                  <a:pt x="6779000" y="5295900"/>
                </a:cubicBezTo>
                <a:cubicBezTo>
                  <a:pt x="6663785" y="5330048"/>
                  <a:pt x="6436709" y="5291018"/>
                  <a:pt x="6118254" y="5295900"/>
                </a:cubicBezTo>
                <a:cubicBezTo>
                  <a:pt x="5799799" y="5300782"/>
                  <a:pt x="5697071" y="5273825"/>
                  <a:pt x="5503076" y="5295900"/>
                </a:cubicBezTo>
                <a:cubicBezTo>
                  <a:pt x="5309081" y="5317975"/>
                  <a:pt x="5187395" y="5285096"/>
                  <a:pt x="4887898" y="5295900"/>
                </a:cubicBezTo>
                <a:cubicBezTo>
                  <a:pt x="4588401" y="5306704"/>
                  <a:pt x="4568111" y="5295095"/>
                  <a:pt x="4454995" y="5295900"/>
                </a:cubicBezTo>
                <a:cubicBezTo>
                  <a:pt x="4341879" y="5296705"/>
                  <a:pt x="4119832" y="5261611"/>
                  <a:pt x="3885386" y="5295900"/>
                </a:cubicBezTo>
                <a:cubicBezTo>
                  <a:pt x="3676552" y="5383254"/>
                  <a:pt x="3628512" y="5344138"/>
                  <a:pt x="3436252" y="5408635"/>
                </a:cubicBezTo>
                <a:cubicBezTo>
                  <a:pt x="3243992" y="5473132"/>
                  <a:pt x="3104626" y="5462046"/>
                  <a:pt x="2925873" y="5536743"/>
                </a:cubicBezTo>
                <a:cubicBezTo>
                  <a:pt x="2747120" y="5611439"/>
                  <a:pt x="2599200" y="5573709"/>
                  <a:pt x="2507362" y="5641791"/>
                </a:cubicBezTo>
                <a:cubicBezTo>
                  <a:pt x="2415524" y="5709873"/>
                  <a:pt x="2253816" y="5693586"/>
                  <a:pt x="2027606" y="5762213"/>
                </a:cubicBezTo>
                <a:cubicBezTo>
                  <a:pt x="1801396" y="5830839"/>
                  <a:pt x="1634579" y="5846366"/>
                  <a:pt x="1517227" y="5890320"/>
                </a:cubicBezTo>
                <a:cubicBezTo>
                  <a:pt x="1399875" y="5934274"/>
                  <a:pt x="981607" y="6001637"/>
                  <a:pt x="823111" y="6064547"/>
                </a:cubicBezTo>
                <a:cubicBezTo>
                  <a:pt x="979057" y="5841998"/>
                  <a:pt x="1060920" y="5827865"/>
                  <a:pt x="1195943" y="5672537"/>
                </a:cubicBezTo>
                <a:cubicBezTo>
                  <a:pt x="1330967" y="5517209"/>
                  <a:pt x="1521320" y="5419702"/>
                  <a:pt x="1554155" y="5295900"/>
                </a:cubicBezTo>
                <a:cubicBezTo>
                  <a:pt x="1489327" y="5306108"/>
                  <a:pt x="1338868" y="5291188"/>
                  <a:pt x="1231841" y="5295900"/>
                </a:cubicBezTo>
                <a:cubicBezTo>
                  <a:pt x="1124814" y="5300612"/>
                  <a:pt x="1007968" y="5276514"/>
                  <a:pt x="882668" y="5295900"/>
                </a:cubicBezTo>
                <a:cubicBezTo>
                  <a:pt x="414291" y="5289057"/>
                  <a:pt x="3387" y="4915015"/>
                  <a:pt x="0" y="4413232"/>
                </a:cubicBezTo>
                <a:cubicBezTo>
                  <a:pt x="1" y="4413240"/>
                  <a:pt x="-2" y="4413242"/>
                  <a:pt x="0" y="4413250"/>
                </a:cubicBezTo>
                <a:cubicBezTo>
                  <a:pt x="-11084" y="4295180"/>
                  <a:pt x="46680" y="4134085"/>
                  <a:pt x="0" y="3958685"/>
                </a:cubicBezTo>
                <a:cubicBezTo>
                  <a:pt x="-46680" y="3783285"/>
                  <a:pt x="55129" y="3707747"/>
                  <a:pt x="0" y="3490881"/>
                </a:cubicBezTo>
                <a:cubicBezTo>
                  <a:pt x="-55129" y="3274015"/>
                  <a:pt x="2388" y="3188179"/>
                  <a:pt x="0" y="3089275"/>
                </a:cubicBezTo>
                <a:lnTo>
                  <a:pt x="0" y="3089275"/>
                </a:lnTo>
                <a:cubicBezTo>
                  <a:pt x="-51005" y="2871233"/>
                  <a:pt x="65472" y="2782202"/>
                  <a:pt x="0" y="2537623"/>
                </a:cubicBezTo>
                <a:cubicBezTo>
                  <a:pt x="-65472" y="2293044"/>
                  <a:pt x="2915" y="2217589"/>
                  <a:pt x="0" y="2030104"/>
                </a:cubicBezTo>
                <a:cubicBezTo>
                  <a:pt x="-2915" y="1842619"/>
                  <a:pt x="41642" y="1695712"/>
                  <a:pt x="0" y="1522584"/>
                </a:cubicBezTo>
                <a:cubicBezTo>
                  <a:pt x="-41642" y="1349456"/>
                  <a:pt x="23555" y="1083231"/>
                  <a:pt x="0" y="882668"/>
                </a:cubicBezTo>
                <a:close/>
              </a:path>
            </a:pathLst>
          </a:custGeom>
          <a:solidFill>
            <a:schemeClr val="bg1"/>
          </a:solidFill>
          <a:ln>
            <a:prstDash val="dash"/>
            <a:extLst>
              <a:ext uri="{C807C97D-BFC1-408E-A445-0C87EB9F89A2}">
                <ask:lineSketchStyleProps xmlns:ask="http://schemas.microsoft.com/office/drawing/2018/sketchyshapes" xmlns="" sd="2344974318">
                  <a:prstGeom prst="wedgeRoundRectCallout">
                    <a:avLst>
                      <a:gd name="adj1" fmla="val -41173"/>
                      <a:gd name="adj2" fmla="val 6451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buổi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trưa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hè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ta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dừng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dưới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bóng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dưới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: Do ở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cây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quá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thoát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khí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khổng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tập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nhiều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ở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mặt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dưới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thoát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giảm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nhiệt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xung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quanh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nên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ta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mát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</a:rPr>
              <a:t>hơn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749F2-6441-40CE-A83F-C81D1AE06EB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4100"/>
            <a:ext cx="4105848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3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D5B653-2C0E-753B-75F6-380C152898D9}"/>
              </a:ext>
            </a:extLst>
          </p:cNvPr>
          <p:cNvSpPr/>
          <p:nvPr/>
        </p:nvSpPr>
        <p:spPr>
          <a:xfrm>
            <a:off x="1371600" y="1257300"/>
            <a:ext cx="15657957" cy="7772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EAA8291-3670-AEA9-5F80-62884D9ED676}"/>
              </a:ext>
            </a:extLst>
          </p:cNvPr>
          <p:cNvSpPr txBox="1"/>
          <p:nvPr/>
        </p:nvSpPr>
        <p:spPr>
          <a:xfrm>
            <a:off x="2914323" y="4267200"/>
            <a:ext cx="12572510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 NGHIỆM VẬN CHUYỂN NƯỚC Ở THÂN CÂY, THOÁT HƠI NƯỚC Ở LÁ CÂY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DAD3-14B5-E778-FEAC-142643E44CAC}"/>
              </a:ext>
            </a:extLst>
          </p:cNvPr>
          <p:cNvGrpSpPr/>
          <p:nvPr/>
        </p:nvGrpSpPr>
        <p:grpSpPr>
          <a:xfrm>
            <a:off x="5994400" y="1790700"/>
            <a:ext cx="6299200" cy="2362200"/>
            <a:chOff x="3020848" y="1447800"/>
            <a:chExt cx="6299200" cy="23622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CDB0E1B-F9FF-DEB1-8992-62089FD9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E726A4-F669-53C2-C3A0-532211B634D0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</a:t>
              </a:r>
              <a:r>
                <a:rPr lang="en-US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106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C8D4683-CF92-431B-9F7F-FF7A30FF40A9}"/>
              </a:ext>
            </a:extLst>
          </p:cNvPr>
          <p:cNvSpPr txBox="1"/>
          <p:nvPr/>
        </p:nvSpPr>
        <p:spPr>
          <a:xfrm>
            <a:off x="3124200" y="891674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 </a:t>
            </a:r>
            <a:r>
              <a:rPr lang="en-US" sz="4400" b="1" dirty="0" err="1"/>
              <a:t>Thí</a:t>
            </a:r>
            <a:r>
              <a:rPr lang="en-US" sz="4400" b="1" dirty="0"/>
              <a:t> </a:t>
            </a:r>
            <a:r>
              <a:rPr lang="en-US" sz="4400" b="1" dirty="0" err="1"/>
              <a:t>nghiệm</a:t>
            </a:r>
            <a:r>
              <a:rPr lang="en-US" sz="4400" b="1" dirty="0"/>
              <a:t> </a:t>
            </a:r>
            <a:r>
              <a:rPr lang="en-US" sz="4400" b="1" dirty="0" err="1"/>
              <a:t>vận</a:t>
            </a:r>
            <a:r>
              <a:rPr lang="en-US" sz="4400" b="1" dirty="0"/>
              <a:t> </a:t>
            </a:r>
            <a:r>
              <a:rPr lang="en-US" sz="4400" b="1" dirty="0" err="1"/>
              <a:t>chuyển</a:t>
            </a:r>
            <a:r>
              <a:rPr lang="en-US" sz="4400" b="1" dirty="0"/>
              <a:t> </a:t>
            </a:r>
            <a:r>
              <a:rPr lang="en-US" sz="4400" b="1" dirty="0" err="1"/>
              <a:t>nước</a:t>
            </a:r>
            <a:r>
              <a:rPr lang="en-US" sz="4400" b="1" dirty="0"/>
              <a:t> ở </a:t>
            </a:r>
            <a:r>
              <a:rPr lang="en-US" sz="4400" b="1" dirty="0" err="1"/>
              <a:t>thân</a:t>
            </a:r>
            <a:r>
              <a:rPr lang="en-US" sz="4400" b="1" dirty="0"/>
              <a:t> </a:t>
            </a:r>
            <a:r>
              <a:rPr lang="en-US" sz="4400" b="1" dirty="0" err="1"/>
              <a:t>cây</a:t>
            </a:r>
            <a:endParaRPr lang="en-US" sz="4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5934A-9FAC-4716-9F5B-F7997E32870C}"/>
              </a:ext>
            </a:extLst>
          </p:cNvPr>
          <p:cNvSpPr txBox="1"/>
          <p:nvPr/>
        </p:nvSpPr>
        <p:spPr>
          <a:xfrm>
            <a:off x="703049" y="3903022"/>
            <a:ext cx="689400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/>
              <a:t>Mẫu </a:t>
            </a:r>
            <a:r>
              <a:rPr lang="en-US" sz="4000" dirty="0" err="1"/>
              <a:t>vật</a:t>
            </a:r>
            <a:r>
              <a:rPr lang="en-US" sz="4000" dirty="0"/>
              <a:t>: 2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cụ</a:t>
            </a:r>
            <a:r>
              <a:rPr lang="en-US" sz="4000" dirty="0"/>
              <a:t>, </a:t>
            </a:r>
            <a:r>
              <a:rPr lang="en-US" sz="4000" dirty="0" err="1"/>
              <a:t>hoá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: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cốc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tinh</a:t>
            </a:r>
            <a:r>
              <a:rPr lang="en-US" sz="4000" dirty="0"/>
              <a:t>,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sạch</a:t>
            </a:r>
            <a:r>
              <a:rPr lang="en-US" sz="4000" dirty="0"/>
              <a:t>, </a:t>
            </a:r>
            <a:r>
              <a:rPr lang="en-US" sz="4000" dirty="0" err="1"/>
              <a:t>dao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kéo</a:t>
            </a:r>
            <a:r>
              <a:rPr lang="en-US" sz="4000" dirty="0"/>
              <a:t>,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lọ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khác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. </a:t>
            </a:r>
          </a:p>
        </p:txBody>
      </p:sp>
      <p:pic>
        <p:nvPicPr>
          <p:cNvPr id="1026" name="Picture 2" descr="Rau cần tây tại tp.HCM - Cách làm nước ép cần tây thơm ngon, giảm cân.">
            <a:extLst>
              <a:ext uri="{FF2B5EF4-FFF2-40B4-BE49-F238E27FC236}">
                <a16:creationId xmlns:a16="http://schemas.microsoft.com/office/drawing/2014/main" id="{39BA5C67-7C6D-47FC-81A8-745F44032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5177" r="17857" b="9857"/>
          <a:stretch/>
        </p:blipFill>
        <p:spPr bwMode="auto">
          <a:xfrm>
            <a:off x="8445536" y="2098877"/>
            <a:ext cx="3217817" cy="37662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FF106C-EE32-4EF2-A92A-3AA9366E7A8D}"/>
              </a:ext>
            </a:extLst>
          </p:cNvPr>
          <p:cNvGrpSpPr/>
          <p:nvPr/>
        </p:nvGrpSpPr>
        <p:grpSpPr>
          <a:xfrm>
            <a:off x="8104217" y="6684809"/>
            <a:ext cx="4786210" cy="3006627"/>
            <a:chOff x="7634703" y="7940555"/>
            <a:chExt cx="3275306" cy="2113337"/>
          </a:xfrm>
        </p:grpSpPr>
        <p:pic>
          <p:nvPicPr>
            <p:cNvPr id="1028" name="Picture 4" descr="Ly thủy tinh hai lớp dáng tròn - 350ml - Chalo Glass - NCC #1 thị trường về  chai lọ thủy tinh, ly cốc thủy tinh">
              <a:extLst>
                <a:ext uri="{FF2B5EF4-FFF2-40B4-BE49-F238E27FC236}">
                  <a16:creationId xmlns:a16="http://schemas.microsoft.com/office/drawing/2014/main" id="{41B886D8-D00D-45CF-8B03-33F72F97D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4" t="32000" r="29000" b="13247"/>
            <a:stretch/>
          </p:blipFill>
          <p:spPr bwMode="auto">
            <a:xfrm>
              <a:off x="7634703" y="7940555"/>
              <a:ext cx="1688861" cy="21133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Ly thủy tinh hai lớp dáng tròn - 350ml - Chalo Glass - NCC #1 thị trường về  chai lọ thủy tinh, ly cốc thủy tinh">
              <a:extLst>
                <a:ext uri="{FF2B5EF4-FFF2-40B4-BE49-F238E27FC236}">
                  <a16:creationId xmlns:a16="http://schemas.microsoft.com/office/drawing/2014/main" id="{8AC146C2-ED2B-4F32-8868-B722D74AF6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4" t="32000" r="29000" b="13247"/>
            <a:stretch/>
          </p:blipFill>
          <p:spPr bwMode="auto">
            <a:xfrm>
              <a:off x="9221148" y="7940555"/>
              <a:ext cx="1688861" cy="211333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Nước sạch và các giải pháp nước sạch cho gia đình">
            <a:extLst>
              <a:ext uri="{FF2B5EF4-FFF2-40B4-BE49-F238E27FC236}">
                <a16:creationId xmlns:a16="http://schemas.microsoft.com/office/drawing/2014/main" id="{04DDA312-3285-4869-AF64-85E4A5233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r="34000"/>
          <a:stretch/>
        </p:blipFill>
        <p:spPr bwMode="auto">
          <a:xfrm>
            <a:off x="11932644" y="2770738"/>
            <a:ext cx="2537445" cy="3504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t dao nhỏ + kéo + dao nạo ZWILLING KNIFE SET 3P TW GRIP 38157-001-0 –  WUNDERTUTE">
            <a:extLst>
              <a:ext uri="{FF2B5EF4-FFF2-40B4-BE49-F238E27FC236}">
                <a16:creationId xmlns:a16="http://schemas.microsoft.com/office/drawing/2014/main" id="{7226009E-08E1-4C16-B6FB-3F246D31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226" y="2129536"/>
            <a:ext cx="2785639" cy="27856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3B6305-7A76-454C-828D-819EE82F63D0}"/>
              </a:ext>
            </a:extLst>
          </p:cNvPr>
          <p:cNvGrpSpPr/>
          <p:nvPr/>
        </p:nvGrpSpPr>
        <p:grpSpPr>
          <a:xfrm>
            <a:off x="14444689" y="6024798"/>
            <a:ext cx="3434579" cy="3517519"/>
            <a:chOff x="14650563" y="7302787"/>
            <a:chExt cx="1991517" cy="23484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BAFEBC-8062-40AB-8741-5DF86FC1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90519" y="7334729"/>
              <a:ext cx="1051561" cy="2286000"/>
            </a:xfrm>
            <a:prstGeom prst="round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9E65DE-B9B9-49B6-A0D9-66F5DE08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0563" y="7302787"/>
              <a:ext cx="1042035" cy="2348467"/>
            </a:xfrm>
            <a:prstGeom prst="roundRect">
              <a:avLst/>
            </a:prstGeom>
          </p:spPr>
        </p:pic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79FB56-A424-9EC7-F4EA-CB66CB60472D}"/>
              </a:ext>
            </a:extLst>
          </p:cNvPr>
          <p:cNvSpPr/>
          <p:nvPr/>
        </p:nvSpPr>
        <p:spPr>
          <a:xfrm>
            <a:off x="-228600" y="2098877"/>
            <a:ext cx="5867400" cy="1219595"/>
          </a:xfrm>
          <a:prstGeom prst="homePlate">
            <a:avLst/>
          </a:prstGeom>
          <a:solidFill>
            <a:srgbClr val="E6EEEB"/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Chuẩn bị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uiExpand="1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69395" y="5767019"/>
            <a:ext cx="4912043" cy="42868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177F47-4897-42CA-B8B4-EA786A44F74B}"/>
              </a:ext>
            </a:extLst>
          </p:cNvPr>
          <p:cNvSpPr txBox="1"/>
          <p:nvPr/>
        </p:nvSpPr>
        <p:spPr>
          <a:xfrm>
            <a:off x="710166" y="4481487"/>
            <a:ext cx="8433834" cy="3671583"/>
          </a:xfrm>
          <a:custGeom>
            <a:avLst/>
            <a:gdLst>
              <a:gd name="connsiteX0" fmla="*/ 0 w 8433834"/>
              <a:gd name="connsiteY0" fmla="*/ 0 h 3671583"/>
              <a:gd name="connsiteX1" fmla="*/ 393579 w 8433834"/>
              <a:gd name="connsiteY1" fmla="*/ 0 h 3671583"/>
              <a:gd name="connsiteX2" fmla="*/ 955835 w 8433834"/>
              <a:gd name="connsiteY2" fmla="*/ 0 h 3671583"/>
              <a:gd name="connsiteX3" fmla="*/ 1433752 w 8433834"/>
              <a:gd name="connsiteY3" fmla="*/ 0 h 3671583"/>
              <a:gd name="connsiteX4" fmla="*/ 2080346 w 8433834"/>
              <a:gd name="connsiteY4" fmla="*/ 0 h 3671583"/>
              <a:gd name="connsiteX5" fmla="*/ 2726940 w 8433834"/>
              <a:gd name="connsiteY5" fmla="*/ 0 h 3671583"/>
              <a:gd name="connsiteX6" fmla="*/ 3373534 w 8433834"/>
              <a:gd name="connsiteY6" fmla="*/ 0 h 3671583"/>
              <a:gd name="connsiteX7" fmla="*/ 3767113 w 8433834"/>
              <a:gd name="connsiteY7" fmla="*/ 0 h 3671583"/>
              <a:gd name="connsiteX8" fmla="*/ 4413706 w 8433834"/>
              <a:gd name="connsiteY8" fmla="*/ 0 h 3671583"/>
              <a:gd name="connsiteX9" fmla="*/ 4722947 w 8433834"/>
              <a:gd name="connsiteY9" fmla="*/ 0 h 3671583"/>
              <a:gd name="connsiteX10" fmla="*/ 5200864 w 8433834"/>
              <a:gd name="connsiteY10" fmla="*/ 0 h 3671583"/>
              <a:gd name="connsiteX11" fmla="*/ 5763120 w 8433834"/>
              <a:gd name="connsiteY11" fmla="*/ 0 h 3671583"/>
              <a:gd name="connsiteX12" fmla="*/ 6072360 w 8433834"/>
              <a:gd name="connsiteY12" fmla="*/ 0 h 3671583"/>
              <a:gd name="connsiteX13" fmla="*/ 6550278 w 8433834"/>
              <a:gd name="connsiteY13" fmla="*/ 0 h 3671583"/>
              <a:gd name="connsiteX14" fmla="*/ 7112533 w 8433834"/>
              <a:gd name="connsiteY14" fmla="*/ 0 h 3671583"/>
              <a:gd name="connsiteX15" fmla="*/ 7759127 w 8433834"/>
              <a:gd name="connsiteY15" fmla="*/ 0 h 3671583"/>
              <a:gd name="connsiteX16" fmla="*/ 8433834 w 8433834"/>
              <a:gd name="connsiteY16" fmla="*/ 0 h 3671583"/>
              <a:gd name="connsiteX17" fmla="*/ 8433834 w 8433834"/>
              <a:gd name="connsiteY17" fmla="*/ 561228 h 3671583"/>
              <a:gd name="connsiteX18" fmla="*/ 8433834 w 8433834"/>
              <a:gd name="connsiteY18" fmla="*/ 1049024 h 3671583"/>
              <a:gd name="connsiteX19" fmla="*/ 8433834 w 8433834"/>
              <a:gd name="connsiteY19" fmla="*/ 1573536 h 3671583"/>
              <a:gd name="connsiteX20" fmla="*/ 8433834 w 8433834"/>
              <a:gd name="connsiteY20" fmla="*/ 2061332 h 3671583"/>
              <a:gd name="connsiteX21" fmla="*/ 8433834 w 8433834"/>
              <a:gd name="connsiteY21" fmla="*/ 2622559 h 3671583"/>
              <a:gd name="connsiteX22" fmla="*/ 8433834 w 8433834"/>
              <a:gd name="connsiteY22" fmla="*/ 3036924 h 3671583"/>
              <a:gd name="connsiteX23" fmla="*/ 8433834 w 8433834"/>
              <a:gd name="connsiteY23" fmla="*/ 3671583 h 3671583"/>
              <a:gd name="connsiteX24" fmla="*/ 7955917 w 8433834"/>
              <a:gd name="connsiteY24" fmla="*/ 3671583 h 3671583"/>
              <a:gd name="connsiteX25" fmla="*/ 7477999 w 8433834"/>
              <a:gd name="connsiteY25" fmla="*/ 3671583 h 3671583"/>
              <a:gd name="connsiteX26" fmla="*/ 6831406 w 8433834"/>
              <a:gd name="connsiteY26" fmla="*/ 3671583 h 3671583"/>
              <a:gd name="connsiteX27" fmla="*/ 6437827 w 8433834"/>
              <a:gd name="connsiteY27" fmla="*/ 3671583 h 3671583"/>
              <a:gd name="connsiteX28" fmla="*/ 6128586 w 8433834"/>
              <a:gd name="connsiteY28" fmla="*/ 3671583 h 3671583"/>
              <a:gd name="connsiteX29" fmla="*/ 5735007 w 8433834"/>
              <a:gd name="connsiteY29" fmla="*/ 3671583 h 3671583"/>
              <a:gd name="connsiteX30" fmla="*/ 5425767 w 8433834"/>
              <a:gd name="connsiteY30" fmla="*/ 3671583 h 3671583"/>
              <a:gd name="connsiteX31" fmla="*/ 4863511 w 8433834"/>
              <a:gd name="connsiteY31" fmla="*/ 3671583 h 3671583"/>
              <a:gd name="connsiteX32" fmla="*/ 4301255 w 8433834"/>
              <a:gd name="connsiteY32" fmla="*/ 3671583 h 3671583"/>
              <a:gd name="connsiteX33" fmla="*/ 3992015 w 8433834"/>
              <a:gd name="connsiteY33" fmla="*/ 3671583 h 3671583"/>
              <a:gd name="connsiteX34" fmla="*/ 3429759 w 8433834"/>
              <a:gd name="connsiteY34" fmla="*/ 3671583 h 3671583"/>
              <a:gd name="connsiteX35" fmla="*/ 3036180 w 8433834"/>
              <a:gd name="connsiteY35" fmla="*/ 3671583 h 3671583"/>
              <a:gd name="connsiteX36" fmla="*/ 2558263 w 8433834"/>
              <a:gd name="connsiteY36" fmla="*/ 3671583 h 3671583"/>
              <a:gd name="connsiteX37" fmla="*/ 2249022 w 8433834"/>
              <a:gd name="connsiteY37" fmla="*/ 3671583 h 3671583"/>
              <a:gd name="connsiteX38" fmla="*/ 1855443 w 8433834"/>
              <a:gd name="connsiteY38" fmla="*/ 3671583 h 3671583"/>
              <a:gd name="connsiteX39" fmla="*/ 1293188 w 8433834"/>
              <a:gd name="connsiteY39" fmla="*/ 3671583 h 3671583"/>
              <a:gd name="connsiteX40" fmla="*/ 646594 w 8433834"/>
              <a:gd name="connsiteY40" fmla="*/ 3671583 h 3671583"/>
              <a:gd name="connsiteX41" fmla="*/ 0 w 8433834"/>
              <a:gd name="connsiteY41" fmla="*/ 3671583 h 3671583"/>
              <a:gd name="connsiteX42" fmla="*/ 0 w 8433834"/>
              <a:gd name="connsiteY42" fmla="*/ 3073639 h 3671583"/>
              <a:gd name="connsiteX43" fmla="*/ 0 w 8433834"/>
              <a:gd name="connsiteY43" fmla="*/ 2512412 h 3671583"/>
              <a:gd name="connsiteX44" fmla="*/ 0 w 8433834"/>
              <a:gd name="connsiteY44" fmla="*/ 2024616 h 3671583"/>
              <a:gd name="connsiteX45" fmla="*/ 0 w 8433834"/>
              <a:gd name="connsiteY45" fmla="*/ 1536820 h 3671583"/>
              <a:gd name="connsiteX46" fmla="*/ 0 w 8433834"/>
              <a:gd name="connsiteY46" fmla="*/ 938876 h 3671583"/>
              <a:gd name="connsiteX47" fmla="*/ 0 w 8433834"/>
              <a:gd name="connsiteY47" fmla="*/ 451080 h 3671583"/>
              <a:gd name="connsiteX48" fmla="*/ 0 w 8433834"/>
              <a:gd name="connsiteY48" fmla="*/ 0 h 367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433834" h="3671583" fill="none" extrusionOk="0">
                <a:moveTo>
                  <a:pt x="0" y="0"/>
                </a:moveTo>
                <a:cubicBezTo>
                  <a:pt x="148898" y="-36197"/>
                  <a:pt x="266499" y="24578"/>
                  <a:pt x="393579" y="0"/>
                </a:cubicBezTo>
                <a:cubicBezTo>
                  <a:pt x="520659" y="-24578"/>
                  <a:pt x="776919" y="41171"/>
                  <a:pt x="955835" y="0"/>
                </a:cubicBezTo>
                <a:cubicBezTo>
                  <a:pt x="1134751" y="-41171"/>
                  <a:pt x="1226135" y="3353"/>
                  <a:pt x="1433752" y="0"/>
                </a:cubicBezTo>
                <a:cubicBezTo>
                  <a:pt x="1641369" y="-3353"/>
                  <a:pt x="1867956" y="62710"/>
                  <a:pt x="2080346" y="0"/>
                </a:cubicBezTo>
                <a:cubicBezTo>
                  <a:pt x="2292736" y="-62710"/>
                  <a:pt x="2563773" y="37990"/>
                  <a:pt x="2726940" y="0"/>
                </a:cubicBezTo>
                <a:cubicBezTo>
                  <a:pt x="2890107" y="-37990"/>
                  <a:pt x="3239370" y="65682"/>
                  <a:pt x="3373534" y="0"/>
                </a:cubicBezTo>
                <a:cubicBezTo>
                  <a:pt x="3507698" y="-65682"/>
                  <a:pt x="3578703" y="8432"/>
                  <a:pt x="3767113" y="0"/>
                </a:cubicBezTo>
                <a:cubicBezTo>
                  <a:pt x="3955523" y="-8432"/>
                  <a:pt x="4257150" y="74894"/>
                  <a:pt x="4413706" y="0"/>
                </a:cubicBezTo>
                <a:cubicBezTo>
                  <a:pt x="4570262" y="-74894"/>
                  <a:pt x="4593934" y="31537"/>
                  <a:pt x="4722947" y="0"/>
                </a:cubicBezTo>
                <a:cubicBezTo>
                  <a:pt x="4851960" y="-31537"/>
                  <a:pt x="5069290" y="32604"/>
                  <a:pt x="5200864" y="0"/>
                </a:cubicBezTo>
                <a:cubicBezTo>
                  <a:pt x="5332438" y="-32604"/>
                  <a:pt x="5627694" y="53410"/>
                  <a:pt x="5763120" y="0"/>
                </a:cubicBezTo>
                <a:cubicBezTo>
                  <a:pt x="5898546" y="-53410"/>
                  <a:pt x="5951893" y="31139"/>
                  <a:pt x="6072360" y="0"/>
                </a:cubicBezTo>
                <a:cubicBezTo>
                  <a:pt x="6192827" y="-31139"/>
                  <a:pt x="6364039" y="25324"/>
                  <a:pt x="6550278" y="0"/>
                </a:cubicBezTo>
                <a:cubicBezTo>
                  <a:pt x="6736517" y="-25324"/>
                  <a:pt x="6834410" y="65214"/>
                  <a:pt x="7112533" y="0"/>
                </a:cubicBezTo>
                <a:cubicBezTo>
                  <a:pt x="7390656" y="-65214"/>
                  <a:pt x="7453100" y="3399"/>
                  <a:pt x="7759127" y="0"/>
                </a:cubicBezTo>
                <a:cubicBezTo>
                  <a:pt x="8065154" y="-3399"/>
                  <a:pt x="8212645" y="34991"/>
                  <a:pt x="8433834" y="0"/>
                </a:cubicBezTo>
                <a:cubicBezTo>
                  <a:pt x="8446165" y="215738"/>
                  <a:pt x="8389810" y="300492"/>
                  <a:pt x="8433834" y="561228"/>
                </a:cubicBezTo>
                <a:cubicBezTo>
                  <a:pt x="8477858" y="821964"/>
                  <a:pt x="8396911" y="872212"/>
                  <a:pt x="8433834" y="1049024"/>
                </a:cubicBezTo>
                <a:cubicBezTo>
                  <a:pt x="8470757" y="1225836"/>
                  <a:pt x="8390567" y="1443438"/>
                  <a:pt x="8433834" y="1573536"/>
                </a:cubicBezTo>
                <a:cubicBezTo>
                  <a:pt x="8477101" y="1703634"/>
                  <a:pt x="8407165" y="1836089"/>
                  <a:pt x="8433834" y="2061332"/>
                </a:cubicBezTo>
                <a:cubicBezTo>
                  <a:pt x="8460503" y="2286575"/>
                  <a:pt x="8415881" y="2417605"/>
                  <a:pt x="8433834" y="2622559"/>
                </a:cubicBezTo>
                <a:cubicBezTo>
                  <a:pt x="8451787" y="2827513"/>
                  <a:pt x="8429211" y="2861197"/>
                  <a:pt x="8433834" y="3036924"/>
                </a:cubicBezTo>
                <a:cubicBezTo>
                  <a:pt x="8438457" y="3212651"/>
                  <a:pt x="8367496" y="3469450"/>
                  <a:pt x="8433834" y="3671583"/>
                </a:cubicBezTo>
                <a:cubicBezTo>
                  <a:pt x="8240732" y="3712325"/>
                  <a:pt x="8149961" y="3659594"/>
                  <a:pt x="7955917" y="3671583"/>
                </a:cubicBezTo>
                <a:cubicBezTo>
                  <a:pt x="7761873" y="3683572"/>
                  <a:pt x="7585064" y="3664643"/>
                  <a:pt x="7477999" y="3671583"/>
                </a:cubicBezTo>
                <a:cubicBezTo>
                  <a:pt x="7370934" y="3678523"/>
                  <a:pt x="7025289" y="3633084"/>
                  <a:pt x="6831406" y="3671583"/>
                </a:cubicBezTo>
                <a:cubicBezTo>
                  <a:pt x="6637523" y="3710082"/>
                  <a:pt x="6612490" y="3656412"/>
                  <a:pt x="6437827" y="3671583"/>
                </a:cubicBezTo>
                <a:cubicBezTo>
                  <a:pt x="6263164" y="3686754"/>
                  <a:pt x="6236513" y="3636921"/>
                  <a:pt x="6128586" y="3671583"/>
                </a:cubicBezTo>
                <a:cubicBezTo>
                  <a:pt x="6020659" y="3706245"/>
                  <a:pt x="5869396" y="3638441"/>
                  <a:pt x="5735007" y="3671583"/>
                </a:cubicBezTo>
                <a:cubicBezTo>
                  <a:pt x="5600618" y="3704725"/>
                  <a:pt x="5521589" y="3654609"/>
                  <a:pt x="5425767" y="3671583"/>
                </a:cubicBezTo>
                <a:cubicBezTo>
                  <a:pt x="5329945" y="3688557"/>
                  <a:pt x="5054230" y="3641725"/>
                  <a:pt x="4863511" y="3671583"/>
                </a:cubicBezTo>
                <a:cubicBezTo>
                  <a:pt x="4672792" y="3701441"/>
                  <a:pt x="4453537" y="3658493"/>
                  <a:pt x="4301255" y="3671583"/>
                </a:cubicBezTo>
                <a:cubicBezTo>
                  <a:pt x="4148973" y="3684673"/>
                  <a:pt x="4112570" y="3664500"/>
                  <a:pt x="3992015" y="3671583"/>
                </a:cubicBezTo>
                <a:cubicBezTo>
                  <a:pt x="3871460" y="3678666"/>
                  <a:pt x="3624978" y="3664701"/>
                  <a:pt x="3429759" y="3671583"/>
                </a:cubicBezTo>
                <a:cubicBezTo>
                  <a:pt x="3234540" y="3678465"/>
                  <a:pt x="3131389" y="3640015"/>
                  <a:pt x="3036180" y="3671583"/>
                </a:cubicBezTo>
                <a:cubicBezTo>
                  <a:pt x="2940971" y="3703151"/>
                  <a:pt x="2777902" y="3640562"/>
                  <a:pt x="2558263" y="3671583"/>
                </a:cubicBezTo>
                <a:cubicBezTo>
                  <a:pt x="2338624" y="3702604"/>
                  <a:pt x="2368512" y="3651230"/>
                  <a:pt x="2249022" y="3671583"/>
                </a:cubicBezTo>
                <a:cubicBezTo>
                  <a:pt x="2129532" y="3691936"/>
                  <a:pt x="1979751" y="3643753"/>
                  <a:pt x="1855443" y="3671583"/>
                </a:cubicBezTo>
                <a:cubicBezTo>
                  <a:pt x="1731135" y="3699413"/>
                  <a:pt x="1528000" y="3633896"/>
                  <a:pt x="1293188" y="3671583"/>
                </a:cubicBezTo>
                <a:cubicBezTo>
                  <a:pt x="1058376" y="3709270"/>
                  <a:pt x="950556" y="3644702"/>
                  <a:pt x="646594" y="3671583"/>
                </a:cubicBezTo>
                <a:cubicBezTo>
                  <a:pt x="342632" y="3698464"/>
                  <a:pt x="293862" y="3611104"/>
                  <a:pt x="0" y="3671583"/>
                </a:cubicBezTo>
                <a:cubicBezTo>
                  <a:pt x="-55934" y="3432723"/>
                  <a:pt x="30146" y="3356357"/>
                  <a:pt x="0" y="3073639"/>
                </a:cubicBezTo>
                <a:cubicBezTo>
                  <a:pt x="-30146" y="2790921"/>
                  <a:pt x="3404" y="2677325"/>
                  <a:pt x="0" y="2512412"/>
                </a:cubicBezTo>
                <a:cubicBezTo>
                  <a:pt x="-3404" y="2347499"/>
                  <a:pt x="45839" y="2185914"/>
                  <a:pt x="0" y="2024616"/>
                </a:cubicBezTo>
                <a:cubicBezTo>
                  <a:pt x="-45839" y="1863318"/>
                  <a:pt x="10069" y="1682155"/>
                  <a:pt x="0" y="1536820"/>
                </a:cubicBezTo>
                <a:cubicBezTo>
                  <a:pt x="-10069" y="1391485"/>
                  <a:pt x="31891" y="1072389"/>
                  <a:pt x="0" y="938876"/>
                </a:cubicBezTo>
                <a:cubicBezTo>
                  <a:pt x="-31891" y="805363"/>
                  <a:pt x="34663" y="576268"/>
                  <a:pt x="0" y="451080"/>
                </a:cubicBezTo>
                <a:cubicBezTo>
                  <a:pt x="-34663" y="325892"/>
                  <a:pt x="27377" y="153870"/>
                  <a:pt x="0" y="0"/>
                </a:cubicBezTo>
                <a:close/>
              </a:path>
              <a:path w="8433834" h="3671583" stroke="0" extrusionOk="0">
                <a:moveTo>
                  <a:pt x="0" y="0"/>
                </a:moveTo>
                <a:cubicBezTo>
                  <a:pt x="223383" y="-4391"/>
                  <a:pt x="334446" y="63534"/>
                  <a:pt x="646594" y="0"/>
                </a:cubicBezTo>
                <a:cubicBezTo>
                  <a:pt x="958742" y="-63534"/>
                  <a:pt x="941880" y="9598"/>
                  <a:pt x="1040173" y="0"/>
                </a:cubicBezTo>
                <a:cubicBezTo>
                  <a:pt x="1138466" y="-9598"/>
                  <a:pt x="1590794" y="2624"/>
                  <a:pt x="1771105" y="0"/>
                </a:cubicBezTo>
                <a:cubicBezTo>
                  <a:pt x="1951416" y="-2624"/>
                  <a:pt x="2185356" y="33460"/>
                  <a:pt x="2333361" y="0"/>
                </a:cubicBezTo>
                <a:cubicBezTo>
                  <a:pt x="2481366" y="-33460"/>
                  <a:pt x="2738942" y="425"/>
                  <a:pt x="3064293" y="0"/>
                </a:cubicBezTo>
                <a:cubicBezTo>
                  <a:pt x="3389644" y="-425"/>
                  <a:pt x="3561569" y="45273"/>
                  <a:pt x="3795225" y="0"/>
                </a:cubicBezTo>
                <a:cubicBezTo>
                  <a:pt x="4028881" y="-45273"/>
                  <a:pt x="4133023" y="31154"/>
                  <a:pt x="4273143" y="0"/>
                </a:cubicBezTo>
                <a:cubicBezTo>
                  <a:pt x="4413263" y="-31154"/>
                  <a:pt x="4736661" y="80711"/>
                  <a:pt x="5004075" y="0"/>
                </a:cubicBezTo>
                <a:cubicBezTo>
                  <a:pt x="5271489" y="-80711"/>
                  <a:pt x="5251398" y="29199"/>
                  <a:pt x="5397654" y="0"/>
                </a:cubicBezTo>
                <a:cubicBezTo>
                  <a:pt x="5543910" y="-29199"/>
                  <a:pt x="5771588" y="3217"/>
                  <a:pt x="6044248" y="0"/>
                </a:cubicBezTo>
                <a:cubicBezTo>
                  <a:pt x="6316908" y="-3217"/>
                  <a:pt x="6573567" y="80471"/>
                  <a:pt x="6775180" y="0"/>
                </a:cubicBezTo>
                <a:cubicBezTo>
                  <a:pt x="6976793" y="-80471"/>
                  <a:pt x="7020185" y="43856"/>
                  <a:pt x="7168759" y="0"/>
                </a:cubicBezTo>
                <a:cubicBezTo>
                  <a:pt x="7317333" y="-43856"/>
                  <a:pt x="7750546" y="1491"/>
                  <a:pt x="7899691" y="0"/>
                </a:cubicBezTo>
                <a:cubicBezTo>
                  <a:pt x="8048836" y="-1491"/>
                  <a:pt x="8252057" y="31540"/>
                  <a:pt x="8433834" y="0"/>
                </a:cubicBezTo>
                <a:cubicBezTo>
                  <a:pt x="8440346" y="259330"/>
                  <a:pt x="8407337" y="407651"/>
                  <a:pt x="8433834" y="597944"/>
                </a:cubicBezTo>
                <a:cubicBezTo>
                  <a:pt x="8460331" y="788237"/>
                  <a:pt x="8405390" y="957804"/>
                  <a:pt x="8433834" y="1122455"/>
                </a:cubicBezTo>
                <a:cubicBezTo>
                  <a:pt x="8462278" y="1287106"/>
                  <a:pt x="8373204" y="1426774"/>
                  <a:pt x="8433834" y="1720399"/>
                </a:cubicBezTo>
                <a:cubicBezTo>
                  <a:pt x="8494464" y="2014024"/>
                  <a:pt x="8410031" y="2008928"/>
                  <a:pt x="8433834" y="2244911"/>
                </a:cubicBezTo>
                <a:cubicBezTo>
                  <a:pt x="8457637" y="2480894"/>
                  <a:pt x="8381893" y="2683703"/>
                  <a:pt x="8433834" y="2842854"/>
                </a:cubicBezTo>
                <a:cubicBezTo>
                  <a:pt x="8485775" y="3002005"/>
                  <a:pt x="8402652" y="3281347"/>
                  <a:pt x="8433834" y="3671583"/>
                </a:cubicBezTo>
                <a:cubicBezTo>
                  <a:pt x="8281898" y="3697369"/>
                  <a:pt x="8270881" y="3642409"/>
                  <a:pt x="8124593" y="3671583"/>
                </a:cubicBezTo>
                <a:cubicBezTo>
                  <a:pt x="7978305" y="3700757"/>
                  <a:pt x="7893535" y="3644551"/>
                  <a:pt x="7815353" y="3671583"/>
                </a:cubicBezTo>
                <a:cubicBezTo>
                  <a:pt x="7737171" y="3698615"/>
                  <a:pt x="7582807" y="3650240"/>
                  <a:pt x="7421774" y="3671583"/>
                </a:cubicBezTo>
                <a:cubicBezTo>
                  <a:pt x="7260741" y="3692926"/>
                  <a:pt x="7135274" y="3637042"/>
                  <a:pt x="6859518" y="3671583"/>
                </a:cubicBezTo>
                <a:cubicBezTo>
                  <a:pt x="6583762" y="3706124"/>
                  <a:pt x="6545128" y="3666327"/>
                  <a:pt x="6465939" y="3671583"/>
                </a:cubicBezTo>
                <a:cubicBezTo>
                  <a:pt x="6386750" y="3676839"/>
                  <a:pt x="6126019" y="3626387"/>
                  <a:pt x="5988022" y="3671583"/>
                </a:cubicBezTo>
                <a:cubicBezTo>
                  <a:pt x="5850025" y="3716779"/>
                  <a:pt x="5686894" y="3668642"/>
                  <a:pt x="5510105" y="3671583"/>
                </a:cubicBezTo>
                <a:cubicBezTo>
                  <a:pt x="5333316" y="3674524"/>
                  <a:pt x="5109861" y="3668283"/>
                  <a:pt x="4779173" y="3671583"/>
                </a:cubicBezTo>
                <a:cubicBezTo>
                  <a:pt x="4448485" y="3674883"/>
                  <a:pt x="4545031" y="3649717"/>
                  <a:pt x="4385594" y="3671583"/>
                </a:cubicBezTo>
                <a:cubicBezTo>
                  <a:pt x="4226157" y="3693449"/>
                  <a:pt x="4078751" y="3627195"/>
                  <a:pt x="3823338" y="3671583"/>
                </a:cubicBezTo>
                <a:cubicBezTo>
                  <a:pt x="3567925" y="3715971"/>
                  <a:pt x="3307258" y="3661361"/>
                  <a:pt x="3176744" y="3671583"/>
                </a:cubicBezTo>
                <a:cubicBezTo>
                  <a:pt x="3046230" y="3681805"/>
                  <a:pt x="2913836" y="3649478"/>
                  <a:pt x="2783165" y="3671583"/>
                </a:cubicBezTo>
                <a:cubicBezTo>
                  <a:pt x="2652494" y="3693688"/>
                  <a:pt x="2413046" y="3627558"/>
                  <a:pt x="2052233" y="3671583"/>
                </a:cubicBezTo>
                <a:cubicBezTo>
                  <a:pt x="1691420" y="3715608"/>
                  <a:pt x="1644950" y="3588658"/>
                  <a:pt x="1321301" y="3671583"/>
                </a:cubicBezTo>
                <a:cubicBezTo>
                  <a:pt x="997652" y="3754508"/>
                  <a:pt x="941481" y="3621796"/>
                  <a:pt x="674707" y="3671583"/>
                </a:cubicBezTo>
                <a:cubicBezTo>
                  <a:pt x="407933" y="3721370"/>
                  <a:pt x="276154" y="3655044"/>
                  <a:pt x="0" y="3671583"/>
                </a:cubicBezTo>
                <a:cubicBezTo>
                  <a:pt x="-51726" y="3517548"/>
                  <a:pt x="38815" y="3254756"/>
                  <a:pt x="0" y="3073639"/>
                </a:cubicBezTo>
                <a:cubicBezTo>
                  <a:pt x="-38815" y="2892522"/>
                  <a:pt x="26122" y="2768960"/>
                  <a:pt x="0" y="2585843"/>
                </a:cubicBezTo>
                <a:cubicBezTo>
                  <a:pt x="-26122" y="2402726"/>
                  <a:pt x="7411" y="2346973"/>
                  <a:pt x="0" y="2171479"/>
                </a:cubicBezTo>
                <a:cubicBezTo>
                  <a:pt x="-7411" y="1995985"/>
                  <a:pt x="44574" y="1843646"/>
                  <a:pt x="0" y="1573536"/>
                </a:cubicBezTo>
                <a:cubicBezTo>
                  <a:pt x="-44574" y="1303426"/>
                  <a:pt x="53964" y="1312555"/>
                  <a:pt x="0" y="1085740"/>
                </a:cubicBezTo>
                <a:cubicBezTo>
                  <a:pt x="-53964" y="858925"/>
                  <a:pt x="60831" y="764589"/>
                  <a:pt x="0" y="487796"/>
                </a:cubicBezTo>
                <a:cubicBezTo>
                  <a:pt x="-60831" y="211003"/>
                  <a:pt x="9954" y="2245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en-US" sz="4000" b="1" dirty="0" err="1">
                <a:effectLst/>
                <a:ea typeface="Times New Roman" panose="02020603050405020304" pitchFamily="18" charset="0"/>
              </a:rPr>
              <a:t>Bước</a:t>
            </a:r>
            <a:r>
              <a:rPr lang="en-US" sz="4000" b="1" dirty="0">
                <a:effectLst/>
                <a:ea typeface="Times New Roman" panose="02020603050405020304" pitchFamily="18" charset="0"/>
              </a:rPr>
              <a:t> 1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Cắt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cắm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hai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cuống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cần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tây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lá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vào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hai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màu</a:t>
            </a:r>
            <a:endParaRPr lang="en-US" sz="4000" dirty="0">
              <a:effectLst/>
              <a:ea typeface="Calibri" panose="020F0502020204030204" pitchFamily="34" charset="0"/>
            </a:endParaRPr>
          </a:p>
          <a:p>
            <a:pPr marL="571500" marR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ea typeface="Times New Roman" panose="02020603050405020304" pitchFamily="18" charset="0"/>
              </a:rPr>
              <a:t>Cốc 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A: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pha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đỏ</a:t>
            </a:r>
            <a:endParaRPr lang="en-US" sz="4000" dirty="0">
              <a:effectLst/>
              <a:ea typeface="Calibri" panose="020F0502020204030204" pitchFamily="34" charset="0"/>
            </a:endParaRPr>
          </a:p>
          <a:p>
            <a:pPr marL="571500" marR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ea typeface="Times New Roman" panose="02020603050405020304" pitchFamily="18" charset="0"/>
              </a:rPr>
              <a:t>Cốc 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B: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pha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xanh</a:t>
            </a:r>
            <a:endParaRPr lang="en-US" sz="4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173D1-E3F6-4EA8-A245-55D722833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3105049"/>
            <a:ext cx="7163833" cy="6424457"/>
          </a:xfrm>
          <a:prstGeom prst="roundRect">
            <a:avLst/>
          </a:prstGeom>
          <a:ln>
            <a:noFill/>
          </a:ln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BD71069-01FD-BF74-703F-8FCC819BC2CC}"/>
              </a:ext>
            </a:extLst>
          </p:cNvPr>
          <p:cNvSpPr/>
          <p:nvPr/>
        </p:nvSpPr>
        <p:spPr>
          <a:xfrm>
            <a:off x="0" y="1943100"/>
            <a:ext cx="5867400" cy="1219595"/>
          </a:xfrm>
          <a:prstGeom prst="homePlate">
            <a:avLst/>
          </a:prstGeom>
          <a:solidFill>
            <a:srgbClr val="E6EEEB"/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Cách tiến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3886B-5F23-A8F1-9826-2DD25AC9A6FE}"/>
              </a:ext>
            </a:extLst>
          </p:cNvPr>
          <p:cNvSpPr txBox="1"/>
          <p:nvPr/>
        </p:nvSpPr>
        <p:spPr>
          <a:xfrm>
            <a:off x="3124200" y="891674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 </a:t>
            </a:r>
            <a:r>
              <a:rPr lang="en-US" sz="4400" b="1" dirty="0" err="1"/>
              <a:t>Thí</a:t>
            </a:r>
            <a:r>
              <a:rPr lang="en-US" sz="4400" b="1" dirty="0"/>
              <a:t> </a:t>
            </a:r>
            <a:r>
              <a:rPr lang="en-US" sz="4400" b="1" dirty="0" err="1"/>
              <a:t>nghiệm</a:t>
            </a:r>
            <a:r>
              <a:rPr lang="en-US" sz="4400" b="1" dirty="0"/>
              <a:t> </a:t>
            </a:r>
            <a:r>
              <a:rPr lang="en-US" sz="4400" b="1" dirty="0" err="1"/>
              <a:t>vận</a:t>
            </a:r>
            <a:r>
              <a:rPr lang="en-US" sz="4400" b="1" dirty="0"/>
              <a:t> </a:t>
            </a:r>
            <a:r>
              <a:rPr lang="en-US" sz="4400" b="1" dirty="0" err="1"/>
              <a:t>chuyển</a:t>
            </a:r>
            <a:r>
              <a:rPr lang="en-US" sz="4400" b="1" dirty="0"/>
              <a:t> </a:t>
            </a:r>
            <a:r>
              <a:rPr lang="en-US" sz="4400" b="1" dirty="0" err="1"/>
              <a:t>nước</a:t>
            </a:r>
            <a:r>
              <a:rPr lang="en-US" sz="4400" b="1" dirty="0"/>
              <a:t> ở </a:t>
            </a:r>
            <a:r>
              <a:rPr lang="en-US" sz="4400" b="1" dirty="0" err="1"/>
              <a:t>thân</a:t>
            </a:r>
            <a:r>
              <a:rPr lang="en-US" sz="4400" b="1" dirty="0"/>
              <a:t> </a:t>
            </a:r>
            <a:r>
              <a:rPr lang="en-US" sz="4400" b="1" dirty="0" err="1"/>
              <a:t>cây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0407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200000">
            <a:off x="1440016" y="-1910465"/>
            <a:ext cx="4912043" cy="428687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089DAC-9167-4C85-BEC0-BAB08E9C8B94}"/>
              </a:ext>
            </a:extLst>
          </p:cNvPr>
          <p:cNvSpPr/>
          <p:nvPr/>
        </p:nvSpPr>
        <p:spPr>
          <a:xfrm>
            <a:off x="6705600" y="232973"/>
            <a:ext cx="5562600" cy="14511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00" y="-63589"/>
            <a:ext cx="1524000" cy="575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AD78FC-3D87-4022-9584-C748FFB2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50" y="2804879"/>
            <a:ext cx="5467350" cy="5924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215047-B62B-4831-B941-DD216EAB17B0}"/>
              </a:ext>
            </a:extLst>
          </p:cNvPr>
          <p:cNvSpPr txBox="1"/>
          <p:nvPr/>
        </p:nvSpPr>
        <p:spPr>
          <a:xfrm>
            <a:off x="228600" y="1786327"/>
            <a:ext cx="17830800" cy="901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/>
              <a:t>Thực</a:t>
            </a:r>
            <a:r>
              <a:rPr lang="en-US" sz="4000" b="1" i="1" dirty="0"/>
              <a:t> </a:t>
            </a:r>
            <a:r>
              <a:rPr lang="en-US" sz="4000" b="1" i="1" dirty="0" err="1"/>
              <a:t>vật</a:t>
            </a:r>
            <a:r>
              <a:rPr lang="en-US" sz="4000" b="1" i="1" dirty="0"/>
              <a:t> </a:t>
            </a:r>
            <a:r>
              <a:rPr lang="en-US" sz="4000" b="1" i="1" dirty="0" err="1"/>
              <a:t>thu</a:t>
            </a:r>
            <a:r>
              <a:rPr lang="en-US" sz="4000" b="1" i="1" dirty="0"/>
              <a:t> </a:t>
            </a:r>
            <a:r>
              <a:rPr lang="en-US" sz="4000" b="1" i="1" dirty="0" err="1"/>
              <a:t>nhận</a:t>
            </a:r>
            <a:r>
              <a:rPr lang="en-US" sz="4000" b="1" i="1" dirty="0"/>
              <a:t>,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sử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dinh</a:t>
            </a:r>
            <a:r>
              <a:rPr lang="en-US" sz="4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ea typeface="Times New Roman" panose="02020603050405020304" pitchFamily="18" charset="0"/>
              </a:rPr>
              <a:t>dưỡng</a:t>
            </a:r>
            <a:r>
              <a:rPr lang="en-US" sz="4000" b="1" i="1" dirty="0"/>
              <a:t> </a:t>
            </a:r>
            <a:r>
              <a:rPr lang="en-US" sz="4000" b="1" i="1" dirty="0" err="1"/>
              <a:t>như</a:t>
            </a:r>
            <a:r>
              <a:rPr lang="en-US" sz="4000" b="1" i="1" dirty="0"/>
              <a:t> </a:t>
            </a:r>
            <a:r>
              <a:rPr lang="en-US" sz="4000" b="1" i="1" dirty="0" err="1"/>
              <a:t>thế</a:t>
            </a:r>
            <a:r>
              <a:rPr lang="en-US" sz="4000" b="1" i="1" dirty="0"/>
              <a:t> </a:t>
            </a:r>
            <a:r>
              <a:rPr lang="en-US" sz="4000" b="1" i="1" dirty="0" err="1"/>
              <a:t>nào</a:t>
            </a:r>
            <a:r>
              <a:rPr lang="en-US" sz="4000" b="1" i="1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15B46A-4AA2-4DD1-BB5F-B0B26A6CC89A}"/>
              </a:ext>
            </a:extLst>
          </p:cNvPr>
          <p:cNvSpPr txBox="1"/>
          <p:nvPr/>
        </p:nvSpPr>
        <p:spPr>
          <a:xfrm>
            <a:off x="3604" y="3414553"/>
            <a:ext cx="6778196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kỉ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XVII, Gian van Hen –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môn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(Jan van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Helmont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) (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Bỉ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trồng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liễu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nhỏ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ban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2,25 kg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chậu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chứa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90 kg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Chậu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bọc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kín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bụi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D86251F4-6CC1-4889-8B31-2924C7694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2329759" y="-1184906"/>
            <a:ext cx="4912043" cy="42868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FF15DC-5852-4E9D-BEDA-C0D5AF8DC7EB}"/>
              </a:ext>
            </a:extLst>
          </p:cNvPr>
          <p:cNvSpPr txBox="1"/>
          <p:nvPr/>
        </p:nvSpPr>
        <p:spPr>
          <a:xfrm>
            <a:off x="12264081" y="3405475"/>
            <a:ext cx="5791200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Sau 5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tưới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mưa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khối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liễu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tăng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76,1kg,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mất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0,1kg. </a:t>
            </a:r>
          </a:p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chemeClr val="bg1"/>
                </a:solidFill>
              </a:rPr>
              <a:t>Ông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kết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luận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chất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dinh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dưỡng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để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cây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lớn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lên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là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nước</a:t>
            </a:r>
            <a:r>
              <a:rPr lang="en-US" sz="3200" i="1" dirty="0">
                <a:solidFill>
                  <a:schemeClr val="bg1"/>
                </a:solidFill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F9B91A-44A0-4EBD-A6BA-AC54CB274656}"/>
              </a:ext>
            </a:extLst>
          </p:cNvPr>
          <p:cNvSpPr txBox="1"/>
          <p:nvPr/>
        </p:nvSpPr>
        <p:spPr>
          <a:xfrm>
            <a:off x="4634041" y="9086727"/>
            <a:ext cx="9800968" cy="9015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</a:rPr>
              <a:t>Kết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của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ông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có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đúng</a:t>
            </a:r>
            <a:r>
              <a:rPr lang="en-US" sz="4000" b="1" i="1" dirty="0">
                <a:solidFill>
                  <a:srgbClr val="C00000"/>
                </a:solidFill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</a:rPr>
              <a:t>không</a:t>
            </a:r>
            <a:r>
              <a:rPr lang="en-US" sz="4000" b="1" i="1" dirty="0">
                <a:solidFill>
                  <a:srgbClr val="C00000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build="allAtOnce"/>
      <p:bldP spid="25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69395" y="5767019"/>
            <a:ext cx="4912043" cy="42868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7A5DA-48FF-D281-E3D4-B1A9E5FD9DC6}"/>
              </a:ext>
            </a:extLst>
          </p:cNvPr>
          <p:cNvSpPr txBox="1"/>
          <p:nvPr/>
        </p:nvSpPr>
        <p:spPr>
          <a:xfrm>
            <a:off x="661096" y="6659773"/>
            <a:ext cx="9095993" cy="2748253"/>
          </a:xfrm>
          <a:custGeom>
            <a:avLst/>
            <a:gdLst>
              <a:gd name="connsiteX0" fmla="*/ 0 w 9095993"/>
              <a:gd name="connsiteY0" fmla="*/ 0 h 2748253"/>
              <a:gd name="connsiteX1" fmla="*/ 568500 w 9095993"/>
              <a:gd name="connsiteY1" fmla="*/ 0 h 2748253"/>
              <a:gd name="connsiteX2" fmla="*/ 955079 w 9095993"/>
              <a:gd name="connsiteY2" fmla="*/ 0 h 2748253"/>
              <a:gd name="connsiteX3" fmla="*/ 1523579 w 9095993"/>
              <a:gd name="connsiteY3" fmla="*/ 0 h 2748253"/>
              <a:gd name="connsiteX4" fmla="*/ 2001118 w 9095993"/>
              <a:gd name="connsiteY4" fmla="*/ 0 h 2748253"/>
              <a:gd name="connsiteX5" fmla="*/ 2660578 w 9095993"/>
              <a:gd name="connsiteY5" fmla="*/ 0 h 2748253"/>
              <a:gd name="connsiteX6" fmla="*/ 3320037 w 9095993"/>
              <a:gd name="connsiteY6" fmla="*/ 0 h 2748253"/>
              <a:gd name="connsiteX7" fmla="*/ 3979497 w 9095993"/>
              <a:gd name="connsiteY7" fmla="*/ 0 h 2748253"/>
              <a:gd name="connsiteX8" fmla="*/ 4366077 w 9095993"/>
              <a:gd name="connsiteY8" fmla="*/ 0 h 2748253"/>
              <a:gd name="connsiteX9" fmla="*/ 5025536 w 9095993"/>
              <a:gd name="connsiteY9" fmla="*/ 0 h 2748253"/>
              <a:gd name="connsiteX10" fmla="*/ 5321156 w 9095993"/>
              <a:gd name="connsiteY10" fmla="*/ 0 h 2748253"/>
              <a:gd name="connsiteX11" fmla="*/ 5798696 w 9095993"/>
              <a:gd name="connsiteY11" fmla="*/ 0 h 2748253"/>
              <a:gd name="connsiteX12" fmla="*/ 6367195 w 9095993"/>
              <a:gd name="connsiteY12" fmla="*/ 0 h 2748253"/>
              <a:gd name="connsiteX13" fmla="*/ 6662815 w 9095993"/>
              <a:gd name="connsiteY13" fmla="*/ 0 h 2748253"/>
              <a:gd name="connsiteX14" fmla="*/ 7140355 w 9095993"/>
              <a:gd name="connsiteY14" fmla="*/ 0 h 2748253"/>
              <a:gd name="connsiteX15" fmla="*/ 7708854 w 9095993"/>
              <a:gd name="connsiteY15" fmla="*/ 0 h 2748253"/>
              <a:gd name="connsiteX16" fmla="*/ 8368314 w 9095993"/>
              <a:gd name="connsiteY16" fmla="*/ 0 h 2748253"/>
              <a:gd name="connsiteX17" fmla="*/ 9095993 w 9095993"/>
              <a:gd name="connsiteY17" fmla="*/ 0 h 2748253"/>
              <a:gd name="connsiteX18" fmla="*/ 9095993 w 9095993"/>
              <a:gd name="connsiteY18" fmla="*/ 577133 h 2748253"/>
              <a:gd name="connsiteX19" fmla="*/ 9095993 w 9095993"/>
              <a:gd name="connsiteY19" fmla="*/ 1099301 h 2748253"/>
              <a:gd name="connsiteX20" fmla="*/ 9095993 w 9095993"/>
              <a:gd name="connsiteY20" fmla="*/ 1648952 h 2748253"/>
              <a:gd name="connsiteX21" fmla="*/ 9095993 w 9095993"/>
              <a:gd name="connsiteY21" fmla="*/ 2171120 h 2748253"/>
              <a:gd name="connsiteX22" fmla="*/ 9095993 w 9095993"/>
              <a:gd name="connsiteY22" fmla="*/ 2748253 h 2748253"/>
              <a:gd name="connsiteX23" fmla="*/ 8800373 w 9095993"/>
              <a:gd name="connsiteY23" fmla="*/ 2748253 h 2748253"/>
              <a:gd name="connsiteX24" fmla="*/ 8504753 w 9095993"/>
              <a:gd name="connsiteY24" fmla="*/ 2748253 h 2748253"/>
              <a:gd name="connsiteX25" fmla="*/ 8118174 w 9095993"/>
              <a:gd name="connsiteY25" fmla="*/ 2748253 h 2748253"/>
              <a:gd name="connsiteX26" fmla="*/ 7640634 w 9095993"/>
              <a:gd name="connsiteY26" fmla="*/ 2748253 h 2748253"/>
              <a:gd name="connsiteX27" fmla="*/ 6981175 w 9095993"/>
              <a:gd name="connsiteY27" fmla="*/ 2748253 h 2748253"/>
              <a:gd name="connsiteX28" fmla="*/ 6594595 w 9095993"/>
              <a:gd name="connsiteY28" fmla="*/ 2748253 h 2748253"/>
              <a:gd name="connsiteX29" fmla="*/ 6298975 w 9095993"/>
              <a:gd name="connsiteY29" fmla="*/ 2748253 h 2748253"/>
              <a:gd name="connsiteX30" fmla="*/ 5912395 w 9095993"/>
              <a:gd name="connsiteY30" fmla="*/ 2748253 h 2748253"/>
              <a:gd name="connsiteX31" fmla="*/ 5616776 w 9095993"/>
              <a:gd name="connsiteY31" fmla="*/ 2748253 h 2748253"/>
              <a:gd name="connsiteX32" fmla="*/ 5048276 w 9095993"/>
              <a:gd name="connsiteY32" fmla="*/ 2748253 h 2748253"/>
              <a:gd name="connsiteX33" fmla="*/ 4479777 w 9095993"/>
              <a:gd name="connsiteY33" fmla="*/ 2748253 h 2748253"/>
              <a:gd name="connsiteX34" fmla="*/ 4184157 w 9095993"/>
              <a:gd name="connsiteY34" fmla="*/ 2748253 h 2748253"/>
              <a:gd name="connsiteX35" fmla="*/ 3615657 w 9095993"/>
              <a:gd name="connsiteY35" fmla="*/ 2748253 h 2748253"/>
              <a:gd name="connsiteX36" fmla="*/ 3229078 w 9095993"/>
              <a:gd name="connsiteY36" fmla="*/ 2748253 h 2748253"/>
              <a:gd name="connsiteX37" fmla="*/ 2751538 w 9095993"/>
              <a:gd name="connsiteY37" fmla="*/ 2748253 h 2748253"/>
              <a:gd name="connsiteX38" fmla="*/ 2455918 w 9095993"/>
              <a:gd name="connsiteY38" fmla="*/ 2748253 h 2748253"/>
              <a:gd name="connsiteX39" fmla="*/ 2069338 w 9095993"/>
              <a:gd name="connsiteY39" fmla="*/ 2748253 h 2748253"/>
              <a:gd name="connsiteX40" fmla="*/ 1500839 w 9095993"/>
              <a:gd name="connsiteY40" fmla="*/ 2748253 h 2748253"/>
              <a:gd name="connsiteX41" fmla="*/ 841379 w 9095993"/>
              <a:gd name="connsiteY41" fmla="*/ 2748253 h 2748253"/>
              <a:gd name="connsiteX42" fmla="*/ 0 w 9095993"/>
              <a:gd name="connsiteY42" fmla="*/ 2748253 h 2748253"/>
              <a:gd name="connsiteX43" fmla="*/ 0 w 9095993"/>
              <a:gd name="connsiteY43" fmla="*/ 2143637 h 2748253"/>
              <a:gd name="connsiteX44" fmla="*/ 0 w 9095993"/>
              <a:gd name="connsiteY44" fmla="*/ 1566504 h 2748253"/>
              <a:gd name="connsiteX45" fmla="*/ 0 w 9095993"/>
              <a:gd name="connsiteY45" fmla="*/ 1044336 h 2748253"/>
              <a:gd name="connsiteX46" fmla="*/ 0 w 9095993"/>
              <a:gd name="connsiteY46" fmla="*/ 522168 h 2748253"/>
              <a:gd name="connsiteX47" fmla="*/ 0 w 9095993"/>
              <a:gd name="connsiteY47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095993" h="2748253" fill="none" extrusionOk="0">
                <a:moveTo>
                  <a:pt x="0" y="0"/>
                </a:moveTo>
                <a:cubicBezTo>
                  <a:pt x="229215" y="-53295"/>
                  <a:pt x="450973" y="36861"/>
                  <a:pt x="568500" y="0"/>
                </a:cubicBezTo>
                <a:cubicBezTo>
                  <a:pt x="686027" y="-36861"/>
                  <a:pt x="782567" y="28419"/>
                  <a:pt x="955079" y="0"/>
                </a:cubicBezTo>
                <a:cubicBezTo>
                  <a:pt x="1127591" y="-28419"/>
                  <a:pt x="1367597" y="50898"/>
                  <a:pt x="1523579" y="0"/>
                </a:cubicBezTo>
                <a:cubicBezTo>
                  <a:pt x="1679561" y="-50898"/>
                  <a:pt x="1767520" y="27350"/>
                  <a:pt x="2001118" y="0"/>
                </a:cubicBezTo>
                <a:cubicBezTo>
                  <a:pt x="2234716" y="-27350"/>
                  <a:pt x="2360332" y="55413"/>
                  <a:pt x="2660578" y="0"/>
                </a:cubicBezTo>
                <a:cubicBezTo>
                  <a:pt x="2960824" y="-55413"/>
                  <a:pt x="3177480" y="16001"/>
                  <a:pt x="3320037" y="0"/>
                </a:cubicBezTo>
                <a:cubicBezTo>
                  <a:pt x="3462594" y="-16001"/>
                  <a:pt x="3706658" y="5213"/>
                  <a:pt x="3979497" y="0"/>
                </a:cubicBezTo>
                <a:cubicBezTo>
                  <a:pt x="4252336" y="-5213"/>
                  <a:pt x="4173033" y="45014"/>
                  <a:pt x="4366077" y="0"/>
                </a:cubicBezTo>
                <a:cubicBezTo>
                  <a:pt x="4559121" y="-45014"/>
                  <a:pt x="4720798" y="49884"/>
                  <a:pt x="5025536" y="0"/>
                </a:cubicBezTo>
                <a:cubicBezTo>
                  <a:pt x="5330274" y="-49884"/>
                  <a:pt x="5175095" y="2806"/>
                  <a:pt x="5321156" y="0"/>
                </a:cubicBezTo>
                <a:cubicBezTo>
                  <a:pt x="5467217" y="-2806"/>
                  <a:pt x="5626403" y="54310"/>
                  <a:pt x="5798696" y="0"/>
                </a:cubicBezTo>
                <a:cubicBezTo>
                  <a:pt x="5970989" y="-54310"/>
                  <a:pt x="6124784" y="1620"/>
                  <a:pt x="6367195" y="0"/>
                </a:cubicBezTo>
                <a:cubicBezTo>
                  <a:pt x="6609606" y="-1620"/>
                  <a:pt x="6534058" y="25710"/>
                  <a:pt x="6662815" y="0"/>
                </a:cubicBezTo>
                <a:cubicBezTo>
                  <a:pt x="6791572" y="-25710"/>
                  <a:pt x="6912833" y="38312"/>
                  <a:pt x="7140355" y="0"/>
                </a:cubicBezTo>
                <a:cubicBezTo>
                  <a:pt x="7367877" y="-38312"/>
                  <a:pt x="7471632" y="44334"/>
                  <a:pt x="7708854" y="0"/>
                </a:cubicBezTo>
                <a:cubicBezTo>
                  <a:pt x="7946076" y="-44334"/>
                  <a:pt x="8049298" y="2780"/>
                  <a:pt x="8368314" y="0"/>
                </a:cubicBezTo>
                <a:cubicBezTo>
                  <a:pt x="8687330" y="-2780"/>
                  <a:pt x="8761390" y="20274"/>
                  <a:pt x="9095993" y="0"/>
                </a:cubicBezTo>
                <a:cubicBezTo>
                  <a:pt x="9164603" y="142726"/>
                  <a:pt x="9068187" y="321619"/>
                  <a:pt x="9095993" y="577133"/>
                </a:cubicBezTo>
                <a:cubicBezTo>
                  <a:pt x="9123799" y="832647"/>
                  <a:pt x="9082910" y="871930"/>
                  <a:pt x="9095993" y="1099301"/>
                </a:cubicBezTo>
                <a:cubicBezTo>
                  <a:pt x="9109076" y="1326672"/>
                  <a:pt x="9044098" y="1453513"/>
                  <a:pt x="9095993" y="1648952"/>
                </a:cubicBezTo>
                <a:cubicBezTo>
                  <a:pt x="9147888" y="1844391"/>
                  <a:pt x="9047859" y="2013439"/>
                  <a:pt x="9095993" y="2171120"/>
                </a:cubicBezTo>
                <a:cubicBezTo>
                  <a:pt x="9144127" y="2328801"/>
                  <a:pt x="9039327" y="2494441"/>
                  <a:pt x="9095993" y="2748253"/>
                </a:cubicBezTo>
                <a:cubicBezTo>
                  <a:pt x="8971264" y="2772311"/>
                  <a:pt x="8912544" y="2720747"/>
                  <a:pt x="8800373" y="2748253"/>
                </a:cubicBezTo>
                <a:cubicBezTo>
                  <a:pt x="8688202" y="2775759"/>
                  <a:pt x="8596148" y="2722490"/>
                  <a:pt x="8504753" y="2748253"/>
                </a:cubicBezTo>
                <a:cubicBezTo>
                  <a:pt x="8413358" y="2774016"/>
                  <a:pt x="8290971" y="2738287"/>
                  <a:pt x="8118174" y="2748253"/>
                </a:cubicBezTo>
                <a:cubicBezTo>
                  <a:pt x="7945377" y="2758219"/>
                  <a:pt x="7761464" y="2738818"/>
                  <a:pt x="7640634" y="2748253"/>
                </a:cubicBezTo>
                <a:cubicBezTo>
                  <a:pt x="7519804" y="2757688"/>
                  <a:pt x="7263502" y="2671504"/>
                  <a:pt x="6981175" y="2748253"/>
                </a:cubicBezTo>
                <a:cubicBezTo>
                  <a:pt x="6698848" y="2825002"/>
                  <a:pt x="6695418" y="2710642"/>
                  <a:pt x="6594595" y="2748253"/>
                </a:cubicBezTo>
                <a:cubicBezTo>
                  <a:pt x="6493772" y="2785864"/>
                  <a:pt x="6436149" y="2720568"/>
                  <a:pt x="6298975" y="2748253"/>
                </a:cubicBezTo>
                <a:cubicBezTo>
                  <a:pt x="6161801" y="2775938"/>
                  <a:pt x="5990909" y="2737195"/>
                  <a:pt x="5912395" y="2748253"/>
                </a:cubicBezTo>
                <a:cubicBezTo>
                  <a:pt x="5833881" y="2759311"/>
                  <a:pt x="5732819" y="2722114"/>
                  <a:pt x="5616776" y="2748253"/>
                </a:cubicBezTo>
                <a:cubicBezTo>
                  <a:pt x="5500733" y="2774392"/>
                  <a:pt x="5266328" y="2716986"/>
                  <a:pt x="5048276" y="2748253"/>
                </a:cubicBezTo>
                <a:cubicBezTo>
                  <a:pt x="4830224" y="2779520"/>
                  <a:pt x="4748196" y="2709447"/>
                  <a:pt x="4479777" y="2748253"/>
                </a:cubicBezTo>
                <a:cubicBezTo>
                  <a:pt x="4211358" y="2787059"/>
                  <a:pt x="4309672" y="2728476"/>
                  <a:pt x="4184157" y="2748253"/>
                </a:cubicBezTo>
                <a:cubicBezTo>
                  <a:pt x="4058642" y="2768030"/>
                  <a:pt x="3860406" y="2742463"/>
                  <a:pt x="3615657" y="2748253"/>
                </a:cubicBezTo>
                <a:cubicBezTo>
                  <a:pt x="3370908" y="2754043"/>
                  <a:pt x="3324792" y="2727045"/>
                  <a:pt x="3229078" y="2748253"/>
                </a:cubicBezTo>
                <a:cubicBezTo>
                  <a:pt x="3133364" y="2769461"/>
                  <a:pt x="2861699" y="2705467"/>
                  <a:pt x="2751538" y="2748253"/>
                </a:cubicBezTo>
                <a:cubicBezTo>
                  <a:pt x="2641377" y="2791039"/>
                  <a:pt x="2529068" y="2732587"/>
                  <a:pt x="2455918" y="2748253"/>
                </a:cubicBezTo>
                <a:cubicBezTo>
                  <a:pt x="2382768" y="2763919"/>
                  <a:pt x="2235542" y="2746544"/>
                  <a:pt x="2069338" y="2748253"/>
                </a:cubicBezTo>
                <a:cubicBezTo>
                  <a:pt x="1903134" y="2749962"/>
                  <a:pt x="1635370" y="2735681"/>
                  <a:pt x="1500839" y="2748253"/>
                </a:cubicBezTo>
                <a:cubicBezTo>
                  <a:pt x="1366308" y="2760825"/>
                  <a:pt x="1031887" y="2704464"/>
                  <a:pt x="841379" y="2748253"/>
                </a:cubicBezTo>
                <a:cubicBezTo>
                  <a:pt x="650871" y="2792042"/>
                  <a:pt x="303450" y="2728986"/>
                  <a:pt x="0" y="2748253"/>
                </a:cubicBezTo>
                <a:cubicBezTo>
                  <a:pt x="-20143" y="2492692"/>
                  <a:pt x="26365" y="2379824"/>
                  <a:pt x="0" y="2143637"/>
                </a:cubicBezTo>
                <a:cubicBezTo>
                  <a:pt x="-26365" y="1907450"/>
                  <a:pt x="13301" y="1700968"/>
                  <a:pt x="0" y="1566504"/>
                </a:cubicBezTo>
                <a:cubicBezTo>
                  <a:pt x="-13301" y="1432040"/>
                  <a:pt x="58249" y="1256873"/>
                  <a:pt x="0" y="1044336"/>
                </a:cubicBezTo>
                <a:cubicBezTo>
                  <a:pt x="-58249" y="831799"/>
                  <a:pt x="38222" y="710154"/>
                  <a:pt x="0" y="522168"/>
                </a:cubicBezTo>
                <a:cubicBezTo>
                  <a:pt x="-38222" y="334182"/>
                  <a:pt x="25735" y="216491"/>
                  <a:pt x="0" y="0"/>
                </a:cubicBezTo>
                <a:close/>
              </a:path>
              <a:path w="9095993" h="2748253" stroke="0" extrusionOk="0">
                <a:moveTo>
                  <a:pt x="0" y="0"/>
                </a:moveTo>
                <a:cubicBezTo>
                  <a:pt x="307830" y="-21796"/>
                  <a:pt x="373861" y="18164"/>
                  <a:pt x="659459" y="0"/>
                </a:cubicBezTo>
                <a:cubicBezTo>
                  <a:pt x="945057" y="-18164"/>
                  <a:pt x="856744" y="34486"/>
                  <a:pt x="1046039" y="0"/>
                </a:cubicBezTo>
                <a:cubicBezTo>
                  <a:pt x="1235334" y="-34486"/>
                  <a:pt x="1623618" y="12507"/>
                  <a:pt x="1796459" y="0"/>
                </a:cubicBezTo>
                <a:cubicBezTo>
                  <a:pt x="1969300" y="-12507"/>
                  <a:pt x="2231093" y="40611"/>
                  <a:pt x="2364958" y="0"/>
                </a:cubicBezTo>
                <a:cubicBezTo>
                  <a:pt x="2498823" y="-40611"/>
                  <a:pt x="2746626" y="82329"/>
                  <a:pt x="3115378" y="0"/>
                </a:cubicBezTo>
                <a:cubicBezTo>
                  <a:pt x="3484130" y="-82329"/>
                  <a:pt x="3513104" y="80487"/>
                  <a:pt x="3865797" y="0"/>
                </a:cubicBezTo>
                <a:cubicBezTo>
                  <a:pt x="4218490" y="-80487"/>
                  <a:pt x="4230070" y="7597"/>
                  <a:pt x="4343337" y="0"/>
                </a:cubicBezTo>
                <a:cubicBezTo>
                  <a:pt x="4456604" y="-7597"/>
                  <a:pt x="4875915" y="46522"/>
                  <a:pt x="5093756" y="0"/>
                </a:cubicBezTo>
                <a:cubicBezTo>
                  <a:pt x="5311597" y="-46522"/>
                  <a:pt x="5353253" y="21493"/>
                  <a:pt x="5480336" y="0"/>
                </a:cubicBezTo>
                <a:cubicBezTo>
                  <a:pt x="5607419" y="-21493"/>
                  <a:pt x="5943798" y="14399"/>
                  <a:pt x="6139795" y="0"/>
                </a:cubicBezTo>
                <a:cubicBezTo>
                  <a:pt x="6335792" y="-14399"/>
                  <a:pt x="6517838" y="29666"/>
                  <a:pt x="6890215" y="0"/>
                </a:cubicBezTo>
                <a:cubicBezTo>
                  <a:pt x="7262592" y="-29666"/>
                  <a:pt x="7151060" y="36912"/>
                  <a:pt x="7276794" y="0"/>
                </a:cubicBezTo>
                <a:cubicBezTo>
                  <a:pt x="7402528" y="-36912"/>
                  <a:pt x="7873035" y="39039"/>
                  <a:pt x="8027214" y="0"/>
                </a:cubicBezTo>
                <a:cubicBezTo>
                  <a:pt x="8181393" y="-39039"/>
                  <a:pt x="8314927" y="2039"/>
                  <a:pt x="8413794" y="0"/>
                </a:cubicBezTo>
                <a:cubicBezTo>
                  <a:pt x="8512661" y="-2039"/>
                  <a:pt x="8771979" y="52548"/>
                  <a:pt x="9095993" y="0"/>
                </a:cubicBezTo>
                <a:cubicBezTo>
                  <a:pt x="9131580" y="159937"/>
                  <a:pt x="9086530" y="290947"/>
                  <a:pt x="9095993" y="467203"/>
                </a:cubicBezTo>
                <a:cubicBezTo>
                  <a:pt x="9105456" y="643459"/>
                  <a:pt x="9049868" y="866276"/>
                  <a:pt x="9095993" y="1071819"/>
                </a:cubicBezTo>
                <a:cubicBezTo>
                  <a:pt x="9142118" y="1277362"/>
                  <a:pt x="9082772" y="1497683"/>
                  <a:pt x="9095993" y="1621469"/>
                </a:cubicBezTo>
                <a:cubicBezTo>
                  <a:pt x="9109214" y="1745255"/>
                  <a:pt x="9029575" y="2094017"/>
                  <a:pt x="9095993" y="2226085"/>
                </a:cubicBezTo>
                <a:cubicBezTo>
                  <a:pt x="9162411" y="2358153"/>
                  <a:pt x="9054059" y="2586466"/>
                  <a:pt x="9095993" y="2748253"/>
                </a:cubicBezTo>
                <a:cubicBezTo>
                  <a:pt x="8962283" y="2771043"/>
                  <a:pt x="8912346" y="2728038"/>
                  <a:pt x="8800373" y="2748253"/>
                </a:cubicBezTo>
                <a:cubicBezTo>
                  <a:pt x="8688400" y="2768468"/>
                  <a:pt x="8639234" y="2732467"/>
                  <a:pt x="8504753" y="2748253"/>
                </a:cubicBezTo>
                <a:cubicBezTo>
                  <a:pt x="8370272" y="2764039"/>
                  <a:pt x="8199032" y="2724280"/>
                  <a:pt x="8118174" y="2748253"/>
                </a:cubicBezTo>
                <a:cubicBezTo>
                  <a:pt x="8037316" y="2772226"/>
                  <a:pt x="7778478" y="2706044"/>
                  <a:pt x="7549674" y="2748253"/>
                </a:cubicBezTo>
                <a:cubicBezTo>
                  <a:pt x="7320870" y="2790462"/>
                  <a:pt x="7271686" y="2725767"/>
                  <a:pt x="7163094" y="2748253"/>
                </a:cubicBezTo>
                <a:cubicBezTo>
                  <a:pt x="7054502" y="2770739"/>
                  <a:pt x="6821442" y="2711386"/>
                  <a:pt x="6685555" y="2748253"/>
                </a:cubicBezTo>
                <a:cubicBezTo>
                  <a:pt x="6549668" y="2785120"/>
                  <a:pt x="6334286" y="2712177"/>
                  <a:pt x="6208015" y="2748253"/>
                </a:cubicBezTo>
                <a:cubicBezTo>
                  <a:pt x="6081744" y="2784329"/>
                  <a:pt x="5635666" y="2702692"/>
                  <a:pt x="5457596" y="2748253"/>
                </a:cubicBezTo>
                <a:cubicBezTo>
                  <a:pt x="5279526" y="2793814"/>
                  <a:pt x="5243727" y="2726328"/>
                  <a:pt x="5071016" y="2748253"/>
                </a:cubicBezTo>
                <a:cubicBezTo>
                  <a:pt x="4898305" y="2770178"/>
                  <a:pt x="4626618" y="2718027"/>
                  <a:pt x="4502517" y="2748253"/>
                </a:cubicBezTo>
                <a:cubicBezTo>
                  <a:pt x="4378416" y="2778479"/>
                  <a:pt x="4081231" y="2681706"/>
                  <a:pt x="3843057" y="2748253"/>
                </a:cubicBezTo>
                <a:cubicBezTo>
                  <a:pt x="3604883" y="2814800"/>
                  <a:pt x="3547811" y="2711858"/>
                  <a:pt x="3456477" y="2748253"/>
                </a:cubicBezTo>
                <a:cubicBezTo>
                  <a:pt x="3365143" y="2784648"/>
                  <a:pt x="3007998" y="2687548"/>
                  <a:pt x="2706058" y="2748253"/>
                </a:cubicBezTo>
                <a:cubicBezTo>
                  <a:pt x="2404118" y="2808958"/>
                  <a:pt x="2215017" y="2741149"/>
                  <a:pt x="1955638" y="2748253"/>
                </a:cubicBezTo>
                <a:cubicBezTo>
                  <a:pt x="1696259" y="2755357"/>
                  <a:pt x="1525611" y="2689705"/>
                  <a:pt x="1296179" y="2748253"/>
                </a:cubicBezTo>
                <a:cubicBezTo>
                  <a:pt x="1066747" y="2806801"/>
                  <a:pt x="804482" y="2685388"/>
                  <a:pt x="545760" y="2748253"/>
                </a:cubicBezTo>
                <a:cubicBezTo>
                  <a:pt x="287038" y="2811118"/>
                  <a:pt x="137697" y="2698747"/>
                  <a:pt x="0" y="2748253"/>
                </a:cubicBezTo>
                <a:cubicBezTo>
                  <a:pt x="-47238" y="2557293"/>
                  <a:pt x="25374" y="2405571"/>
                  <a:pt x="0" y="2226085"/>
                </a:cubicBezTo>
                <a:cubicBezTo>
                  <a:pt x="-25374" y="2046599"/>
                  <a:pt x="5733" y="1965703"/>
                  <a:pt x="0" y="1758882"/>
                </a:cubicBezTo>
                <a:cubicBezTo>
                  <a:pt x="-5733" y="1552061"/>
                  <a:pt x="12461" y="1279061"/>
                  <a:pt x="0" y="1154266"/>
                </a:cubicBezTo>
                <a:cubicBezTo>
                  <a:pt x="-12461" y="1029471"/>
                  <a:pt x="47642" y="849896"/>
                  <a:pt x="0" y="632098"/>
                </a:cubicBezTo>
                <a:cubicBezTo>
                  <a:pt x="-47642" y="414300"/>
                  <a:pt x="57753" y="21109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 b="1">
                <a:solidFill>
                  <a:prstClr val="black"/>
                </a:solidFill>
                <a:ea typeface="Times New Roman" panose="02020603050405020304" pitchFamily="18" charset="0"/>
              </a:rPr>
              <a:t>Bước 3</a:t>
            </a:r>
            <a:r>
              <a:rPr lang="en-US" sz="400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4000"/>
              <a:t>Dùng dao cắt ngang hai cuống lá cần tay thí nghiệm. Quan sát lát cắt ngang bằng kính lúp.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5AB4A-5D03-14AF-153A-5D654254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4206773"/>
            <a:ext cx="7011407" cy="4905999"/>
          </a:xfrm>
          <a:prstGeom prst="round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B497B02-7D79-E78D-CFD4-E1FCFBE39827}"/>
              </a:ext>
            </a:extLst>
          </p:cNvPr>
          <p:cNvSpPr/>
          <p:nvPr/>
        </p:nvSpPr>
        <p:spPr>
          <a:xfrm>
            <a:off x="0" y="1943100"/>
            <a:ext cx="5867400" cy="1219595"/>
          </a:xfrm>
          <a:prstGeom prst="homePlate">
            <a:avLst/>
          </a:prstGeom>
          <a:solidFill>
            <a:srgbClr val="E6EEEB"/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Cách tiến hành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FE7B2-10DF-617E-5E39-F1EFAFBE4778}"/>
              </a:ext>
            </a:extLst>
          </p:cNvPr>
          <p:cNvSpPr txBox="1"/>
          <p:nvPr/>
        </p:nvSpPr>
        <p:spPr>
          <a:xfrm>
            <a:off x="3124200" y="891674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 </a:t>
            </a:r>
            <a:r>
              <a:rPr lang="en-US" sz="4400" b="1" dirty="0" err="1"/>
              <a:t>Thí</a:t>
            </a:r>
            <a:r>
              <a:rPr lang="en-US" sz="4400" b="1" dirty="0"/>
              <a:t> </a:t>
            </a:r>
            <a:r>
              <a:rPr lang="en-US" sz="4400" b="1" dirty="0" err="1"/>
              <a:t>nghiệm</a:t>
            </a:r>
            <a:r>
              <a:rPr lang="en-US" sz="4400" b="1" dirty="0"/>
              <a:t> </a:t>
            </a:r>
            <a:r>
              <a:rPr lang="en-US" sz="4400" b="1" dirty="0" err="1"/>
              <a:t>vận</a:t>
            </a:r>
            <a:r>
              <a:rPr lang="en-US" sz="4400" b="1" dirty="0"/>
              <a:t> </a:t>
            </a:r>
            <a:r>
              <a:rPr lang="en-US" sz="4400" b="1" dirty="0" err="1"/>
              <a:t>chuyển</a:t>
            </a:r>
            <a:r>
              <a:rPr lang="en-US" sz="4400" b="1" dirty="0"/>
              <a:t> </a:t>
            </a:r>
            <a:r>
              <a:rPr lang="en-US" sz="4400" b="1" dirty="0" err="1"/>
              <a:t>nước</a:t>
            </a:r>
            <a:r>
              <a:rPr lang="en-US" sz="4400" b="1" dirty="0"/>
              <a:t> ở </a:t>
            </a:r>
            <a:r>
              <a:rPr lang="en-US" sz="4400" b="1" dirty="0" err="1"/>
              <a:t>thân</a:t>
            </a:r>
            <a:r>
              <a:rPr lang="en-US" sz="4400" b="1" dirty="0"/>
              <a:t> </a:t>
            </a:r>
            <a:r>
              <a:rPr lang="en-US" sz="4400" b="1" dirty="0" err="1"/>
              <a:t>cây</a:t>
            </a:r>
            <a:endParaRPr lang="en-US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C9C4F-FF1A-425D-173D-734FFF7ED4B3}"/>
              </a:ext>
            </a:extLst>
          </p:cNvPr>
          <p:cNvSpPr txBox="1"/>
          <p:nvPr/>
        </p:nvSpPr>
        <p:spPr>
          <a:xfrm>
            <a:off x="660585" y="3503655"/>
            <a:ext cx="9095993" cy="2748253"/>
          </a:xfrm>
          <a:custGeom>
            <a:avLst/>
            <a:gdLst>
              <a:gd name="connsiteX0" fmla="*/ 0 w 9095993"/>
              <a:gd name="connsiteY0" fmla="*/ 0 h 2748253"/>
              <a:gd name="connsiteX1" fmla="*/ 568500 w 9095993"/>
              <a:gd name="connsiteY1" fmla="*/ 0 h 2748253"/>
              <a:gd name="connsiteX2" fmla="*/ 955079 w 9095993"/>
              <a:gd name="connsiteY2" fmla="*/ 0 h 2748253"/>
              <a:gd name="connsiteX3" fmla="*/ 1523579 w 9095993"/>
              <a:gd name="connsiteY3" fmla="*/ 0 h 2748253"/>
              <a:gd name="connsiteX4" fmla="*/ 2001118 w 9095993"/>
              <a:gd name="connsiteY4" fmla="*/ 0 h 2748253"/>
              <a:gd name="connsiteX5" fmla="*/ 2660578 w 9095993"/>
              <a:gd name="connsiteY5" fmla="*/ 0 h 2748253"/>
              <a:gd name="connsiteX6" fmla="*/ 3320037 w 9095993"/>
              <a:gd name="connsiteY6" fmla="*/ 0 h 2748253"/>
              <a:gd name="connsiteX7" fmla="*/ 3979497 w 9095993"/>
              <a:gd name="connsiteY7" fmla="*/ 0 h 2748253"/>
              <a:gd name="connsiteX8" fmla="*/ 4366077 w 9095993"/>
              <a:gd name="connsiteY8" fmla="*/ 0 h 2748253"/>
              <a:gd name="connsiteX9" fmla="*/ 5025536 w 9095993"/>
              <a:gd name="connsiteY9" fmla="*/ 0 h 2748253"/>
              <a:gd name="connsiteX10" fmla="*/ 5321156 w 9095993"/>
              <a:gd name="connsiteY10" fmla="*/ 0 h 2748253"/>
              <a:gd name="connsiteX11" fmla="*/ 5798696 w 9095993"/>
              <a:gd name="connsiteY11" fmla="*/ 0 h 2748253"/>
              <a:gd name="connsiteX12" fmla="*/ 6367195 w 9095993"/>
              <a:gd name="connsiteY12" fmla="*/ 0 h 2748253"/>
              <a:gd name="connsiteX13" fmla="*/ 6662815 w 9095993"/>
              <a:gd name="connsiteY13" fmla="*/ 0 h 2748253"/>
              <a:gd name="connsiteX14" fmla="*/ 7140355 w 9095993"/>
              <a:gd name="connsiteY14" fmla="*/ 0 h 2748253"/>
              <a:gd name="connsiteX15" fmla="*/ 7708854 w 9095993"/>
              <a:gd name="connsiteY15" fmla="*/ 0 h 2748253"/>
              <a:gd name="connsiteX16" fmla="*/ 8368314 w 9095993"/>
              <a:gd name="connsiteY16" fmla="*/ 0 h 2748253"/>
              <a:gd name="connsiteX17" fmla="*/ 9095993 w 9095993"/>
              <a:gd name="connsiteY17" fmla="*/ 0 h 2748253"/>
              <a:gd name="connsiteX18" fmla="*/ 9095993 w 9095993"/>
              <a:gd name="connsiteY18" fmla="*/ 577133 h 2748253"/>
              <a:gd name="connsiteX19" fmla="*/ 9095993 w 9095993"/>
              <a:gd name="connsiteY19" fmla="*/ 1099301 h 2748253"/>
              <a:gd name="connsiteX20" fmla="*/ 9095993 w 9095993"/>
              <a:gd name="connsiteY20" fmla="*/ 1648952 h 2748253"/>
              <a:gd name="connsiteX21" fmla="*/ 9095993 w 9095993"/>
              <a:gd name="connsiteY21" fmla="*/ 2171120 h 2748253"/>
              <a:gd name="connsiteX22" fmla="*/ 9095993 w 9095993"/>
              <a:gd name="connsiteY22" fmla="*/ 2748253 h 2748253"/>
              <a:gd name="connsiteX23" fmla="*/ 8800373 w 9095993"/>
              <a:gd name="connsiteY23" fmla="*/ 2748253 h 2748253"/>
              <a:gd name="connsiteX24" fmla="*/ 8504753 w 9095993"/>
              <a:gd name="connsiteY24" fmla="*/ 2748253 h 2748253"/>
              <a:gd name="connsiteX25" fmla="*/ 8118174 w 9095993"/>
              <a:gd name="connsiteY25" fmla="*/ 2748253 h 2748253"/>
              <a:gd name="connsiteX26" fmla="*/ 7640634 w 9095993"/>
              <a:gd name="connsiteY26" fmla="*/ 2748253 h 2748253"/>
              <a:gd name="connsiteX27" fmla="*/ 6981175 w 9095993"/>
              <a:gd name="connsiteY27" fmla="*/ 2748253 h 2748253"/>
              <a:gd name="connsiteX28" fmla="*/ 6594595 w 9095993"/>
              <a:gd name="connsiteY28" fmla="*/ 2748253 h 2748253"/>
              <a:gd name="connsiteX29" fmla="*/ 6298975 w 9095993"/>
              <a:gd name="connsiteY29" fmla="*/ 2748253 h 2748253"/>
              <a:gd name="connsiteX30" fmla="*/ 5912395 w 9095993"/>
              <a:gd name="connsiteY30" fmla="*/ 2748253 h 2748253"/>
              <a:gd name="connsiteX31" fmla="*/ 5616776 w 9095993"/>
              <a:gd name="connsiteY31" fmla="*/ 2748253 h 2748253"/>
              <a:gd name="connsiteX32" fmla="*/ 5048276 w 9095993"/>
              <a:gd name="connsiteY32" fmla="*/ 2748253 h 2748253"/>
              <a:gd name="connsiteX33" fmla="*/ 4479777 w 9095993"/>
              <a:gd name="connsiteY33" fmla="*/ 2748253 h 2748253"/>
              <a:gd name="connsiteX34" fmla="*/ 4184157 w 9095993"/>
              <a:gd name="connsiteY34" fmla="*/ 2748253 h 2748253"/>
              <a:gd name="connsiteX35" fmla="*/ 3615657 w 9095993"/>
              <a:gd name="connsiteY35" fmla="*/ 2748253 h 2748253"/>
              <a:gd name="connsiteX36" fmla="*/ 3229078 w 9095993"/>
              <a:gd name="connsiteY36" fmla="*/ 2748253 h 2748253"/>
              <a:gd name="connsiteX37" fmla="*/ 2751538 w 9095993"/>
              <a:gd name="connsiteY37" fmla="*/ 2748253 h 2748253"/>
              <a:gd name="connsiteX38" fmla="*/ 2455918 w 9095993"/>
              <a:gd name="connsiteY38" fmla="*/ 2748253 h 2748253"/>
              <a:gd name="connsiteX39" fmla="*/ 2069338 w 9095993"/>
              <a:gd name="connsiteY39" fmla="*/ 2748253 h 2748253"/>
              <a:gd name="connsiteX40" fmla="*/ 1500839 w 9095993"/>
              <a:gd name="connsiteY40" fmla="*/ 2748253 h 2748253"/>
              <a:gd name="connsiteX41" fmla="*/ 841379 w 9095993"/>
              <a:gd name="connsiteY41" fmla="*/ 2748253 h 2748253"/>
              <a:gd name="connsiteX42" fmla="*/ 0 w 9095993"/>
              <a:gd name="connsiteY42" fmla="*/ 2748253 h 2748253"/>
              <a:gd name="connsiteX43" fmla="*/ 0 w 9095993"/>
              <a:gd name="connsiteY43" fmla="*/ 2143637 h 2748253"/>
              <a:gd name="connsiteX44" fmla="*/ 0 w 9095993"/>
              <a:gd name="connsiteY44" fmla="*/ 1566504 h 2748253"/>
              <a:gd name="connsiteX45" fmla="*/ 0 w 9095993"/>
              <a:gd name="connsiteY45" fmla="*/ 1044336 h 2748253"/>
              <a:gd name="connsiteX46" fmla="*/ 0 w 9095993"/>
              <a:gd name="connsiteY46" fmla="*/ 522168 h 2748253"/>
              <a:gd name="connsiteX47" fmla="*/ 0 w 9095993"/>
              <a:gd name="connsiteY47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095993" h="2748253" fill="none" extrusionOk="0">
                <a:moveTo>
                  <a:pt x="0" y="0"/>
                </a:moveTo>
                <a:cubicBezTo>
                  <a:pt x="229215" y="-53295"/>
                  <a:pt x="450973" y="36861"/>
                  <a:pt x="568500" y="0"/>
                </a:cubicBezTo>
                <a:cubicBezTo>
                  <a:pt x="686027" y="-36861"/>
                  <a:pt x="782567" y="28419"/>
                  <a:pt x="955079" y="0"/>
                </a:cubicBezTo>
                <a:cubicBezTo>
                  <a:pt x="1127591" y="-28419"/>
                  <a:pt x="1367597" y="50898"/>
                  <a:pt x="1523579" y="0"/>
                </a:cubicBezTo>
                <a:cubicBezTo>
                  <a:pt x="1679561" y="-50898"/>
                  <a:pt x="1767520" y="27350"/>
                  <a:pt x="2001118" y="0"/>
                </a:cubicBezTo>
                <a:cubicBezTo>
                  <a:pt x="2234716" y="-27350"/>
                  <a:pt x="2360332" y="55413"/>
                  <a:pt x="2660578" y="0"/>
                </a:cubicBezTo>
                <a:cubicBezTo>
                  <a:pt x="2960824" y="-55413"/>
                  <a:pt x="3177480" y="16001"/>
                  <a:pt x="3320037" y="0"/>
                </a:cubicBezTo>
                <a:cubicBezTo>
                  <a:pt x="3462594" y="-16001"/>
                  <a:pt x="3706658" y="5213"/>
                  <a:pt x="3979497" y="0"/>
                </a:cubicBezTo>
                <a:cubicBezTo>
                  <a:pt x="4252336" y="-5213"/>
                  <a:pt x="4173033" y="45014"/>
                  <a:pt x="4366077" y="0"/>
                </a:cubicBezTo>
                <a:cubicBezTo>
                  <a:pt x="4559121" y="-45014"/>
                  <a:pt x="4720798" y="49884"/>
                  <a:pt x="5025536" y="0"/>
                </a:cubicBezTo>
                <a:cubicBezTo>
                  <a:pt x="5330274" y="-49884"/>
                  <a:pt x="5175095" y="2806"/>
                  <a:pt x="5321156" y="0"/>
                </a:cubicBezTo>
                <a:cubicBezTo>
                  <a:pt x="5467217" y="-2806"/>
                  <a:pt x="5626403" y="54310"/>
                  <a:pt x="5798696" y="0"/>
                </a:cubicBezTo>
                <a:cubicBezTo>
                  <a:pt x="5970989" y="-54310"/>
                  <a:pt x="6124784" y="1620"/>
                  <a:pt x="6367195" y="0"/>
                </a:cubicBezTo>
                <a:cubicBezTo>
                  <a:pt x="6609606" y="-1620"/>
                  <a:pt x="6534058" y="25710"/>
                  <a:pt x="6662815" y="0"/>
                </a:cubicBezTo>
                <a:cubicBezTo>
                  <a:pt x="6791572" y="-25710"/>
                  <a:pt x="6912833" y="38312"/>
                  <a:pt x="7140355" y="0"/>
                </a:cubicBezTo>
                <a:cubicBezTo>
                  <a:pt x="7367877" y="-38312"/>
                  <a:pt x="7471632" y="44334"/>
                  <a:pt x="7708854" y="0"/>
                </a:cubicBezTo>
                <a:cubicBezTo>
                  <a:pt x="7946076" y="-44334"/>
                  <a:pt x="8049298" y="2780"/>
                  <a:pt x="8368314" y="0"/>
                </a:cubicBezTo>
                <a:cubicBezTo>
                  <a:pt x="8687330" y="-2780"/>
                  <a:pt x="8761390" y="20274"/>
                  <a:pt x="9095993" y="0"/>
                </a:cubicBezTo>
                <a:cubicBezTo>
                  <a:pt x="9164603" y="142726"/>
                  <a:pt x="9068187" y="321619"/>
                  <a:pt x="9095993" y="577133"/>
                </a:cubicBezTo>
                <a:cubicBezTo>
                  <a:pt x="9123799" y="832647"/>
                  <a:pt x="9082910" y="871930"/>
                  <a:pt x="9095993" y="1099301"/>
                </a:cubicBezTo>
                <a:cubicBezTo>
                  <a:pt x="9109076" y="1326672"/>
                  <a:pt x="9044098" y="1453513"/>
                  <a:pt x="9095993" y="1648952"/>
                </a:cubicBezTo>
                <a:cubicBezTo>
                  <a:pt x="9147888" y="1844391"/>
                  <a:pt x="9047859" y="2013439"/>
                  <a:pt x="9095993" y="2171120"/>
                </a:cubicBezTo>
                <a:cubicBezTo>
                  <a:pt x="9144127" y="2328801"/>
                  <a:pt x="9039327" y="2494441"/>
                  <a:pt x="9095993" y="2748253"/>
                </a:cubicBezTo>
                <a:cubicBezTo>
                  <a:pt x="8971264" y="2772311"/>
                  <a:pt x="8912544" y="2720747"/>
                  <a:pt x="8800373" y="2748253"/>
                </a:cubicBezTo>
                <a:cubicBezTo>
                  <a:pt x="8688202" y="2775759"/>
                  <a:pt x="8596148" y="2722490"/>
                  <a:pt x="8504753" y="2748253"/>
                </a:cubicBezTo>
                <a:cubicBezTo>
                  <a:pt x="8413358" y="2774016"/>
                  <a:pt x="8290971" y="2738287"/>
                  <a:pt x="8118174" y="2748253"/>
                </a:cubicBezTo>
                <a:cubicBezTo>
                  <a:pt x="7945377" y="2758219"/>
                  <a:pt x="7761464" y="2738818"/>
                  <a:pt x="7640634" y="2748253"/>
                </a:cubicBezTo>
                <a:cubicBezTo>
                  <a:pt x="7519804" y="2757688"/>
                  <a:pt x="7263502" y="2671504"/>
                  <a:pt x="6981175" y="2748253"/>
                </a:cubicBezTo>
                <a:cubicBezTo>
                  <a:pt x="6698848" y="2825002"/>
                  <a:pt x="6695418" y="2710642"/>
                  <a:pt x="6594595" y="2748253"/>
                </a:cubicBezTo>
                <a:cubicBezTo>
                  <a:pt x="6493772" y="2785864"/>
                  <a:pt x="6436149" y="2720568"/>
                  <a:pt x="6298975" y="2748253"/>
                </a:cubicBezTo>
                <a:cubicBezTo>
                  <a:pt x="6161801" y="2775938"/>
                  <a:pt x="5990909" y="2737195"/>
                  <a:pt x="5912395" y="2748253"/>
                </a:cubicBezTo>
                <a:cubicBezTo>
                  <a:pt x="5833881" y="2759311"/>
                  <a:pt x="5732819" y="2722114"/>
                  <a:pt x="5616776" y="2748253"/>
                </a:cubicBezTo>
                <a:cubicBezTo>
                  <a:pt x="5500733" y="2774392"/>
                  <a:pt x="5266328" y="2716986"/>
                  <a:pt x="5048276" y="2748253"/>
                </a:cubicBezTo>
                <a:cubicBezTo>
                  <a:pt x="4830224" y="2779520"/>
                  <a:pt x="4748196" y="2709447"/>
                  <a:pt x="4479777" y="2748253"/>
                </a:cubicBezTo>
                <a:cubicBezTo>
                  <a:pt x="4211358" y="2787059"/>
                  <a:pt x="4309672" y="2728476"/>
                  <a:pt x="4184157" y="2748253"/>
                </a:cubicBezTo>
                <a:cubicBezTo>
                  <a:pt x="4058642" y="2768030"/>
                  <a:pt x="3860406" y="2742463"/>
                  <a:pt x="3615657" y="2748253"/>
                </a:cubicBezTo>
                <a:cubicBezTo>
                  <a:pt x="3370908" y="2754043"/>
                  <a:pt x="3324792" y="2727045"/>
                  <a:pt x="3229078" y="2748253"/>
                </a:cubicBezTo>
                <a:cubicBezTo>
                  <a:pt x="3133364" y="2769461"/>
                  <a:pt x="2861699" y="2705467"/>
                  <a:pt x="2751538" y="2748253"/>
                </a:cubicBezTo>
                <a:cubicBezTo>
                  <a:pt x="2641377" y="2791039"/>
                  <a:pt x="2529068" y="2732587"/>
                  <a:pt x="2455918" y="2748253"/>
                </a:cubicBezTo>
                <a:cubicBezTo>
                  <a:pt x="2382768" y="2763919"/>
                  <a:pt x="2235542" y="2746544"/>
                  <a:pt x="2069338" y="2748253"/>
                </a:cubicBezTo>
                <a:cubicBezTo>
                  <a:pt x="1903134" y="2749962"/>
                  <a:pt x="1635370" y="2735681"/>
                  <a:pt x="1500839" y="2748253"/>
                </a:cubicBezTo>
                <a:cubicBezTo>
                  <a:pt x="1366308" y="2760825"/>
                  <a:pt x="1031887" y="2704464"/>
                  <a:pt x="841379" y="2748253"/>
                </a:cubicBezTo>
                <a:cubicBezTo>
                  <a:pt x="650871" y="2792042"/>
                  <a:pt x="303450" y="2728986"/>
                  <a:pt x="0" y="2748253"/>
                </a:cubicBezTo>
                <a:cubicBezTo>
                  <a:pt x="-20143" y="2492692"/>
                  <a:pt x="26365" y="2379824"/>
                  <a:pt x="0" y="2143637"/>
                </a:cubicBezTo>
                <a:cubicBezTo>
                  <a:pt x="-26365" y="1907450"/>
                  <a:pt x="13301" y="1700968"/>
                  <a:pt x="0" y="1566504"/>
                </a:cubicBezTo>
                <a:cubicBezTo>
                  <a:pt x="-13301" y="1432040"/>
                  <a:pt x="58249" y="1256873"/>
                  <a:pt x="0" y="1044336"/>
                </a:cubicBezTo>
                <a:cubicBezTo>
                  <a:pt x="-58249" y="831799"/>
                  <a:pt x="38222" y="710154"/>
                  <a:pt x="0" y="522168"/>
                </a:cubicBezTo>
                <a:cubicBezTo>
                  <a:pt x="-38222" y="334182"/>
                  <a:pt x="25735" y="216491"/>
                  <a:pt x="0" y="0"/>
                </a:cubicBezTo>
                <a:close/>
              </a:path>
              <a:path w="9095993" h="2748253" stroke="0" extrusionOk="0">
                <a:moveTo>
                  <a:pt x="0" y="0"/>
                </a:moveTo>
                <a:cubicBezTo>
                  <a:pt x="307830" y="-21796"/>
                  <a:pt x="373861" y="18164"/>
                  <a:pt x="659459" y="0"/>
                </a:cubicBezTo>
                <a:cubicBezTo>
                  <a:pt x="945057" y="-18164"/>
                  <a:pt x="856744" y="34486"/>
                  <a:pt x="1046039" y="0"/>
                </a:cubicBezTo>
                <a:cubicBezTo>
                  <a:pt x="1235334" y="-34486"/>
                  <a:pt x="1623618" y="12507"/>
                  <a:pt x="1796459" y="0"/>
                </a:cubicBezTo>
                <a:cubicBezTo>
                  <a:pt x="1969300" y="-12507"/>
                  <a:pt x="2231093" y="40611"/>
                  <a:pt x="2364958" y="0"/>
                </a:cubicBezTo>
                <a:cubicBezTo>
                  <a:pt x="2498823" y="-40611"/>
                  <a:pt x="2746626" y="82329"/>
                  <a:pt x="3115378" y="0"/>
                </a:cubicBezTo>
                <a:cubicBezTo>
                  <a:pt x="3484130" y="-82329"/>
                  <a:pt x="3513104" y="80487"/>
                  <a:pt x="3865797" y="0"/>
                </a:cubicBezTo>
                <a:cubicBezTo>
                  <a:pt x="4218490" y="-80487"/>
                  <a:pt x="4230070" y="7597"/>
                  <a:pt x="4343337" y="0"/>
                </a:cubicBezTo>
                <a:cubicBezTo>
                  <a:pt x="4456604" y="-7597"/>
                  <a:pt x="4875915" y="46522"/>
                  <a:pt x="5093756" y="0"/>
                </a:cubicBezTo>
                <a:cubicBezTo>
                  <a:pt x="5311597" y="-46522"/>
                  <a:pt x="5353253" y="21493"/>
                  <a:pt x="5480336" y="0"/>
                </a:cubicBezTo>
                <a:cubicBezTo>
                  <a:pt x="5607419" y="-21493"/>
                  <a:pt x="5943798" y="14399"/>
                  <a:pt x="6139795" y="0"/>
                </a:cubicBezTo>
                <a:cubicBezTo>
                  <a:pt x="6335792" y="-14399"/>
                  <a:pt x="6517838" y="29666"/>
                  <a:pt x="6890215" y="0"/>
                </a:cubicBezTo>
                <a:cubicBezTo>
                  <a:pt x="7262592" y="-29666"/>
                  <a:pt x="7151060" y="36912"/>
                  <a:pt x="7276794" y="0"/>
                </a:cubicBezTo>
                <a:cubicBezTo>
                  <a:pt x="7402528" y="-36912"/>
                  <a:pt x="7873035" y="39039"/>
                  <a:pt x="8027214" y="0"/>
                </a:cubicBezTo>
                <a:cubicBezTo>
                  <a:pt x="8181393" y="-39039"/>
                  <a:pt x="8314927" y="2039"/>
                  <a:pt x="8413794" y="0"/>
                </a:cubicBezTo>
                <a:cubicBezTo>
                  <a:pt x="8512661" y="-2039"/>
                  <a:pt x="8771979" y="52548"/>
                  <a:pt x="9095993" y="0"/>
                </a:cubicBezTo>
                <a:cubicBezTo>
                  <a:pt x="9131580" y="159937"/>
                  <a:pt x="9086530" y="290947"/>
                  <a:pt x="9095993" y="467203"/>
                </a:cubicBezTo>
                <a:cubicBezTo>
                  <a:pt x="9105456" y="643459"/>
                  <a:pt x="9049868" y="866276"/>
                  <a:pt x="9095993" y="1071819"/>
                </a:cubicBezTo>
                <a:cubicBezTo>
                  <a:pt x="9142118" y="1277362"/>
                  <a:pt x="9082772" y="1497683"/>
                  <a:pt x="9095993" y="1621469"/>
                </a:cubicBezTo>
                <a:cubicBezTo>
                  <a:pt x="9109214" y="1745255"/>
                  <a:pt x="9029575" y="2094017"/>
                  <a:pt x="9095993" y="2226085"/>
                </a:cubicBezTo>
                <a:cubicBezTo>
                  <a:pt x="9162411" y="2358153"/>
                  <a:pt x="9054059" y="2586466"/>
                  <a:pt x="9095993" y="2748253"/>
                </a:cubicBezTo>
                <a:cubicBezTo>
                  <a:pt x="8962283" y="2771043"/>
                  <a:pt x="8912346" y="2728038"/>
                  <a:pt x="8800373" y="2748253"/>
                </a:cubicBezTo>
                <a:cubicBezTo>
                  <a:pt x="8688400" y="2768468"/>
                  <a:pt x="8639234" y="2732467"/>
                  <a:pt x="8504753" y="2748253"/>
                </a:cubicBezTo>
                <a:cubicBezTo>
                  <a:pt x="8370272" y="2764039"/>
                  <a:pt x="8199032" y="2724280"/>
                  <a:pt x="8118174" y="2748253"/>
                </a:cubicBezTo>
                <a:cubicBezTo>
                  <a:pt x="8037316" y="2772226"/>
                  <a:pt x="7778478" y="2706044"/>
                  <a:pt x="7549674" y="2748253"/>
                </a:cubicBezTo>
                <a:cubicBezTo>
                  <a:pt x="7320870" y="2790462"/>
                  <a:pt x="7271686" y="2725767"/>
                  <a:pt x="7163094" y="2748253"/>
                </a:cubicBezTo>
                <a:cubicBezTo>
                  <a:pt x="7054502" y="2770739"/>
                  <a:pt x="6821442" y="2711386"/>
                  <a:pt x="6685555" y="2748253"/>
                </a:cubicBezTo>
                <a:cubicBezTo>
                  <a:pt x="6549668" y="2785120"/>
                  <a:pt x="6334286" y="2712177"/>
                  <a:pt x="6208015" y="2748253"/>
                </a:cubicBezTo>
                <a:cubicBezTo>
                  <a:pt x="6081744" y="2784329"/>
                  <a:pt x="5635666" y="2702692"/>
                  <a:pt x="5457596" y="2748253"/>
                </a:cubicBezTo>
                <a:cubicBezTo>
                  <a:pt x="5279526" y="2793814"/>
                  <a:pt x="5243727" y="2726328"/>
                  <a:pt x="5071016" y="2748253"/>
                </a:cubicBezTo>
                <a:cubicBezTo>
                  <a:pt x="4898305" y="2770178"/>
                  <a:pt x="4626618" y="2718027"/>
                  <a:pt x="4502517" y="2748253"/>
                </a:cubicBezTo>
                <a:cubicBezTo>
                  <a:pt x="4378416" y="2778479"/>
                  <a:pt x="4081231" y="2681706"/>
                  <a:pt x="3843057" y="2748253"/>
                </a:cubicBezTo>
                <a:cubicBezTo>
                  <a:pt x="3604883" y="2814800"/>
                  <a:pt x="3547811" y="2711858"/>
                  <a:pt x="3456477" y="2748253"/>
                </a:cubicBezTo>
                <a:cubicBezTo>
                  <a:pt x="3365143" y="2784648"/>
                  <a:pt x="3007998" y="2687548"/>
                  <a:pt x="2706058" y="2748253"/>
                </a:cubicBezTo>
                <a:cubicBezTo>
                  <a:pt x="2404118" y="2808958"/>
                  <a:pt x="2215017" y="2741149"/>
                  <a:pt x="1955638" y="2748253"/>
                </a:cubicBezTo>
                <a:cubicBezTo>
                  <a:pt x="1696259" y="2755357"/>
                  <a:pt x="1525611" y="2689705"/>
                  <a:pt x="1296179" y="2748253"/>
                </a:cubicBezTo>
                <a:cubicBezTo>
                  <a:pt x="1066747" y="2806801"/>
                  <a:pt x="804482" y="2685388"/>
                  <a:pt x="545760" y="2748253"/>
                </a:cubicBezTo>
                <a:cubicBezTo>
                  <a:pt x="287038" y="2811118"/>
                  <a:pt x="137697" y="2698747"/>
                  <a:pt x="0" y="2748253"/>
                </a:cubicBezTo>
                <a:cubicBezTo>
                  <a:pt x="-47238" y="2557293"/>
                  <a:pt x="25374" y="2405571"/>
                  <a:pt x="0" y="2226085"/>
                </a:cubicBezTo>
                <a:cubicBezTo>
                  <a:pt x="-25374" y="2046599"/>
                  <a:pt x="5733" y="1965703"/>
                  <a:pt x="0" y="1758882"/>
                </a:cubicBezTo>
                <a:cubicBezTo>
                  <a:pt x="-5733" y="1552061"/>
                  <a:pt x="12461" y="1279061"/>
                  <a:pt x="0" y="1154266"/>
                </a:cubicBezTo>
                <a:cubicBezTo>
                  <a:pt x="-12461" y="1029471"/>
                  <a:pt x="47642" y="849896"/>
                  <a:pt x="0" y="632098"/>
                </a:cubicBezTo>
                <a:cubicBezTo>
                  <a:pt x="-47642" y="414300"/>
                  <a:pt x="57753" y="21109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. </a:t>
            </a:r>
            <a:r>
              <a:rPr lang="en-US" sz="4000" dirty="0" err="1"/>
              <a:t>Đặt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cốc</a:t>
            </a:r>
            <a:r>
              <a:rPr lang="en-US" sz="4000" dirty="0"/>
              <a:t> ra </a:t>
            </a:r>
            <a:r>
              <a:rPr lang="en-US" sz="4000" dirty="0" err="1"/>
              <a:t>chỗ</a:t>
            </a:r>
            <a:r>
              <a:rPr lang="en-US" sz="4000" dirty="0"/>
              <a:t> </a:t>
            </a:r>
            <a:r>
              <a:rPr lang="en-US" sz="4000" dirty="0" err="1"/>
              <a:t>thoáng</a:t>
            </a:r>
            <a:r>
              <a:rPr lang="en-US" sz="4000" dirty="0"/>
              <a:t> </a:t>
            </a:r>
            <a:r>
              <a:rPr lang="en-US" sz="4000" dirty="0" err="1"/>
              <a:t>gió</a:t>
            </a:r>
            <a:r>
              <a:rPr lang="en-US" sz="4000" dirty="0"/>
              <a:t>. Quan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sự</a:t>
            </a:r>
            <a:r>
              <a:rPr lang="en-US" sz="4000" dirty="0"/>
              <a:t> </a:t>
            </a:r>
            <a:r>
              <a:rPr lang="en-US" sz="4000" dirty="0" err="1"/>
              <a:t>chuyển</a:t>
            </a:r>
            <a:r>
              <a:rPr lang="en-US" sz="4000" dirty="0"/>
              <a:t>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 ở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cốc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 30 </a:t>
            </a:r>
            <a:r>
              <a:rPr lang="en-US" sz="4000" dirty="0" err="1"/>
              <a:t>phút</a:t>
            </a:r>
            <a:r>
              <a:rPr lang="en-US" sz="4000" dirty="0"/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24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177F47-4897-42CA-B8B4-EA786A44F74B}"/>
              </a:ext>
            </a:extLst>
          </p:cNvPr>
          <p:cNvSpPr txBox="1"/>
          <p:nvPr/>
        </p:nvSpPr>
        <p:spPr>
          <a:xfrm>
            <a:off x="457200" y="4694106"/>
            <a:ext cx="17373600" cy="4081951"/>
          </a:xfrm>
          <a:custGeom>
            <a:avLst/>
            <a:gdLst>
              <a:gd name="connsiteX0" fmla="*/ 0 w 17373600"/>
              <a:gd name="connsiteY0" fmla="*/ 0 h 4081951"/>
              <a:gd name="connsiteX1" fmla="*/ 425354 w 17373600"/>
              <a:gd name="connsiteY1" fmla="*/ 0 h 4081951"/>
              <a:gd name="connsiteX2" fmla="*/ 503235 w 17373600"/>
              <a:gd name="connsiteY2" fmla="*/ 0 h 4081951"/>
              <a:gd name="connsiteX3" fmla="*/ 1276061 w 17373600"/>
              <a:gd name="connsiteY3" fmla="*/ 0 h 4081951"/>
              <a:gd name="connsiteX4" fmla="*/ 2222623 w 17373600"/>
              <a:gd name="connsiteY4" fmla="*/ 0 h 4081951"/>
              <a:gd name="connsiteX5" fmla="*/ 2821712 w 17373600"/>
              <a:gd name="connsiteY5" fmla="*/ 0 h 4081951"/>
              <a:gd name="connsiteX6" fmla="*/ 3594538 w 17373600"/>
              <a:gd name="connsiteY6" fmla="*/ 0 h 4081951"/>
              <a:gd name="connsiteX7" fmla="*/ 4019892 w 17373600"/>
              <a:gd name="connsiteY7" fmla="*/ 0 h 4081951"/>
              <a:gd name="connsiteX8" fmla="*/ 4792717 w 17373600"/>
              <a:gd name="connsiteY8" fmla="*/ 0 h 4081951"/>
              <a:gd name="connsiteX9" fmla="*/ 5218071 w 17373600"/>
              <a:gd name="connsiteY9" fmla="*/ 0 h 4081951"/>
              <a:gd name="connsiteX10" fmla="*/ 5643425 w 17373600"/>
              <a:gd name="connsiteY10" fmla="*/ 0 h 4081951"/>
              <a:gd name="connsiteX11" fmla="*/ 6589986 w 17373600"/>
              <a:gd name="connsiteY11" fmla="*/ 0 h 4081951"/>
              <a:gd name="connsiteX12" fmla="*/ 7015340 w 17373600"/>
              <a:gd name="connsiteY12" fmla="*/ 0 h 4081951"/>
              <a:gd name="connsiteX13" fmla="*/ 7440694 w 17373600"/>
              <a:gd name="connsiteY13" fmla="*/ 0 h 4081951"/>
              <a:gd name="connsiteX14" fmla="*/ 8387255 w 17373600"/>
              <a:gd name="connsiteY14" fmla="*/ 0 h 4081951"/>
              <a:gd name="connsiteX15" fmla="*/ 8638873 w 17373600"/>
              <a:gd name="connsiteY15" fmla="*/ 0 h 4081951"/>
              <a:gd name="connsiteX16" fmla="*/ 9064226 w 17373600"/>
              <a:gd name="connsiteY16" fmla="*/ 0 h 4081951"/>
              <a:gd name="connsiteX17" fmla="*/ 9837052 w 17373600"/>
              <a:gd name="connsiteY17" fmla="*/ 0 h 4081951"/>
              <a:gd name="connsiteX18" fmla="*/ 10783614 w 17373600"/>
              <a:gd name="connsiteY18" fmla="*/ 0 h 4081951"/>
              <a:gd name="connsiteX19" fmla="*/ 11208967 w 17373600"/>
              <a:gd name="connsiteY19" fmla="*/ 0 h 4081951"/>
              <a:gd name="connsiteX20" fmla="*/ 12155529 w 17373600"/>
              <a:gd name="connsiteY20" fmla="*/ 0 h 4081951"/>
              <a:gd name="connsiteX21" fmla="*/ 12407147 w 17373600"/>
              <a:gd name="connsiteY21" fmla="*/ 0 h 4081951"/>
              <a:gd name="connsiteX22" fmla="*/ 13353708 w 17373600"/>
              <a:gd name="connsiteY22" fmla="*/ 0 h 4081951"/>
              <a:gd name="connsiteX23" fmla="*/ 14126534 w 17373600"/>
              <a:gd name="connsiteY23" fmla="*/ 0 h 4081951"/>
              <a:gd name="connsiteX24" fmla="*/ 14204416 w 17373600"/>
              <a:gd name="connsiteY24" fmla="*/ 0 h 4081951"/>
              <a:gd name="connsiteX25" fmla="*/ 14282297 w 17373600"/>
              <a:gd name="connsiteY25" fmla="*/ 0 h 4081951"/>
              <a:gd name="connsiteX26" fmla="*/ 15055123 w 17373600"/>
              <a:gd name="connsiteY26" fmla="*/ 0 h 4081951"/>
              <a:gd name="connsiteX27" fmla="*/ 15133005 w 17373600"/>
              <a:gd name="connsiteY27" fmla="*/ 0 h 4081951"/>
              <a:gd name="connsiteX28" fmla="*/ 15905830 w 17373600"/>
              <a:gd name="connsiteY28" fmla="*/ 0 h 4081951"/>
              <a:gd name="connsiteX29" fmla="*/ 16852392 w 17373600"/>
              <a:gd name="connsiteY29" fmla="*/ 0 h 4081951"/>
              <a:gd name="connsiteX30" fmla="*/ 17373600 w 17373600"/>
              <a:gd name="connsiteY30" fmla="*/ 0 h 4081951"/>
              <a:gd name="connsiteX31" fmla="*/ 17373600 w 17373600"/>
              <a:gd name="connsiteY31" fmla="*/ 664775 h 4081951"/>
              <a:gd name="connsiteX32" fmla="*/ 17373600 w 17373600"/>
              <a:gd name="connsiteY32" fmla="*/ 1207091 h 4081951"/>
              <a:gd name="connsiteX33" fmla="*/ 17373600 w 17373600"/>
              <a:gd name="connsiteY33" fmla="*/ 1871866 h 4081951"/>
              <a:gd name="connsiteX34" fmla="*/ 17373600 w 17373600"/>
              <a:gd name="connsiteY34" fmla="*/ 2373363 h 4081951"/>
              <a:gd name="connsiteX35" fmla="*/ 17373600 w 17373600"/>
              <a:gd name="connsiteY35" fmla="*/ 2915679 h 4081951"/>
              <a:gd name="connsiteX36" fmla="*/ 17373600 w 17373600"/>
              <a:gd name="connsiteY36" fmla="*/ 3580454 h 4081951"/>
              <a:gd name="connsiteX37" fmla="*/ 17373600 w 17373600"/>
              <a:gd name="connsiteY37" fmla="*/ 4081951 h 4081951"/>
              <a:gd name="connsiteX38" fmla="*/ 17121982 w 17373600"/>
              <a:gd name="connsiteY38" fmla="*/ 4081951 h 4081951"/>
              <a:gd name="connsiteX39" fmla="*/ 16870365 w 17373600"/>
              <a:gd name="connsiteY39" fmla="*/ 4081951 h 4081951"/>
              <a:gd name="connsiteX40" fmla="*/ 16792483 w 17373600"/>
              <a:gd name="connsiteY40" fmla="*/ 4081951 h 4081951"/>
              <a:gd name="connsiteX41" fmla="*/ 15845921 w 17373600"/>
              <a:gd name="connsiteY41" fmla="*/ 4081951 h 4081951"/>
              <a:gd name="connsiteX42" fmla="*/ 15594304 w 17373600"/>
              <a:gd name="connsiteY42" fmla="*/ 4081951 h 4081951"/>
              <a:gd name="connsiteX43" fmla="*/ 15168950 w 17373600"/>
              <a:gd name="connsiteY43" fmla="*/ 4081951 h 4081951"/>
              <a:gd name="connsiteX44" fmla="*/ 14222388 w 17373600"/>
              <a:gd name="connsiteY44" fmla="*/ 4081951 h 4081951"/>
              <a:gd name="connsiteX45" fmla="*/ 13275827 w 17373600"/>
              <a:gd name="connsiteY45" fmla="*/ 4081951 h 4081951"/>
              <a:gd name="connsiteX46" fmla="*/ 13024209 w 17373600"/>
              <a:gd name="connsiteY46" fmla="*/ 4081951 h 4081951"/>
              <a:gd name="connsiteX47" fmla="*/ 12077647 w 17373600"/>
              <a:gd name="connsiteY47" fmla="*/ 4081951 h 4081951"/>
              <a:gd name="connsiteX48" fmla="*/ 11304822 w 17373600"/>
              <a:gd name="connsiteY48" fmla="*/ 4081951 h 4081951"/>
              <a:gd name="connsiteX49" fmla="*/ 11226940 w 17373600"/>
              <a:gd name="connsiteY49" fmla="*/ 4081951 h 4081951"/>
              <a:gd name="connsiteX50" fmla="*/ 10975322 w 17373600"/>
              <a:gd name="connsiteY50" fmla="*/ 4081951 h 4081951"/>
              <a:gd name="connsiteX51" fmla="*/ 10723705 w 17373600"/>
              <a:gd name="connsiteY51" fmla="*/ 4081951 h 4081951"/>
              <a:gd name="connsiteX52" fmla="*/ 10124615 w 17373600"/>
              <a:gd name="connsiteY52" fmla="*/ 4081951 h 4081951"/>
              <a:gd name="connsiteX53" fmla="*/ 9351790 w 17373600"/>
              <a:gd name="connsiteY53" fmla="*/ 4081951 h 4081951"/>
              <a:gd name="connsiteX54" fmla="*/ 9273908 w 17373600"/>
              <a:gd name="connsiteY54" fmla="*/ 4081951 h 4081951"/>
              <a:gd name="connsiteX55" fmla="*/ 9196026 w 17373600"/>
              <a:gd name="connsiteY55" fmla="*/ 4081951 h 4081951"/>
              <a:gd name="connsiteX56" fmla="*/ 8423201 w 17373600"/>
              <a:gd name="connsiteY56" fmla="*/ 4081951 h 4081951"/>
              <a:gd name="connsiteX57" fmla="*/ 7476639 w 17373600"/>
              <a:gd name="connsiteY57" fmla="*/ 4081951 h 4081951"/>
              <a:gd name="connsiteX58" fmla="*/ 6530077 w 17373600"/>
              <a:gd name="connsiteY58" fmla="*/ 4081951 h 4081951"/>
              <a:gd name="connsiteX59" fmla="*/ 6104724 w 17373600"/>
              <a:gd name="connsiteY59" fmla="*/ 4081951 h 4081951"/>
              <a:gd name="connsiteX60" fmla="*/ 5679370 w 17373600"/>
              <a:gd name="connsiteY60" fmla="*/ 4081951 h 4081951"/>
              <a:gd name="connsiteX61" fmla="*/ 4906544 w 17373600"/>
              <a:gd name="connsiteY61" fmla="*/ 4081951 h 4081951"/>
              <a:gd name="connsiteX62" fmla="*/ 4828663 w 17373600"/>
              <a:gd name="connsiteY62" fmla="*/ 4081951 h 4081951"/>
              <a:gd name="connsiteX63" fmla="*/ 4750781 w 17373600"/>
              <a:gd name="connsiteY63" fmla="*/ 4081951 h 4081951"/>
              <a:gd name="connsiteX64" fmla="*/ 3804219 w 17373600"/>
              <a:gd name="connsiteY64" fmla="*/ 4081951 h 4081951"/>
              <a:gd name="connsiteX65" fmla="*/ 2857658 w 17373600"/>
              <a:gd name="connsiteY65" fmla="*/ 4081951 h 4081951"/>
              <a:gd name="connsiteX66" fmla="*/ 1911096 w 17373600"/>
              <a:gd name="connsiteY66" fmla="*/ 4081951 h 4081951"/>
              <a:gd name="connsiteX67" fmla="*/ 1833214 w 17373600"/>
              <a:gd name="connsiteY67" fmla="*/ 4081951 h 4081951"/>
              <a:gd name="connsiteX68" fmla="*/ 1234125 w 17373600"/>
              <a:gd name="connsiteY68" fmla="*/ 4081951 h 4081951"/>
              <a:gd name="connsiteX69" fmla="*/ 982507 w 17373600"/>
              <a:gd name="connsiteY69" fmla="*/ 4081951 h 4081951"/>
              <a:gd name="connsiteX70" fmla="*/ 904625 w 17373600"/>
              <a:gd name="connsiteY70" fmla="*/ 4081951 h 4081951"/>
              <a:gd name="connsiteX71" fmla="*/ 0 w 17373600"/>
              <a:gd name="connsiteY71" fmla="*/ 4081951 h 4081951"/>
              <a:gd name="connsiteX72" fmla="*/ 0 w 17373600"/>
              <a:gd name="connsiteY72" fmla="*/ 3539635 h 4081951"/>
              <a:gd name="connsiteX73" fmla="*/ 0 w 17373600"/>
              <a:gd name="connsiteY73" fmla="*/ 3038138 h 4081951"/>
              <a:gd name="connsiteX74" fmla="*/ 0 w 17373600"/>
              <a:gd name="connsiteY74" fmla="*/ 2495821 h 4081951"/>
              <a:gd name="connsiteX75" fmla="*/ 0 w 17373600"/>
              <a:gd name="connsiteY75" fmla="*/ 1912686 h 4081951"/>
              <a:gd name="connsiteX76" fmla="*/ 0 w 17373600"/>
              <a:gd name="connsiteY76" fmla="*/ 1452008 h 4081951"/>
              <a:gd name="connsiteX77" fmla="*/ 0 w 17373600"/>
              <a:gd name="connsiteY77" fmla="*/ 991331 h 4081951"/>
              <a:gd name="connsiteX78" fmla="*/ 0 w 17373600"/>
              <a:gd name="connsiteY78" fmla="*/ 0 h 408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373600" h="4081951" fill="none" extrusionOk="0">
                <a:moveTo>
                  <a:pt x="0" y="0"/>
                </a:moveTo>
                <a:cubicBezTo>
                  <a:pt x="96757" y="-39509"/>
                  <a:pt x="297075" y="22645"/>
                  <a:pt x="425354" y="0"/>
                </a:cubicBezTo>
                <a:cubicBezTo>
                  <a:pt x="553633" y="-22645"/>
                  <a:pt x="481300" y="6729"/>
                  <a:pt x="503235" y="0"/>
                </a:cubicBezTo>
                <a:cubicBezTo>
                  <a:pt x="525170" y="-6729"/>
                  <a:pt x="949601" y="35179"/>
                  <a:pt x="1276061" y="0"/>
                </a:cubicBezTo>
                <a:cubicBezTo>
                  <a:pt x="1602521" y="-35179"/>
                  <a:pt x="1925702" y="100799"/>
                  <a:pt x="2222623" y="0"/>
                </a:cubicBezTo>
                <a:cubicBezTo>
                  <a:pt x="2519544" y="-100799"/>
                  <a:pt x="2593203" y="61026"/>
                  <a:pt x="2821712" y="0"/>
                </a:cubicBezTo>
                <a:cubicBezTo>
                  <a:pt x="3050221" y="-61026"/>
                  <a:pt x="3430123" y="68025"/>
                  <a:pt x="3594538" y="0"/>
                </a:cubicBezTo>
                <a:cubicBezTo>
                  <a:pt x="3758953" y="-68025"/>
                  <a:pt x="3815795" y="2283"/>
                  <a:pt x="4019892" y="0"/>
                </a:cubicBezTo>
                <a:cubicBezTo>
                  <a:pt x="4223989" y="-2283"/>
                  <a:pt x="4424332" y="79192"/>
                  <a:pt x="4792717" y="0"/>
                </a:cubicBezTo>
                <a:cubicBezTo>
                  <a:pt x="5161103" y="-79192"/>
                  <a:pt x="5027126" y="6255"/>
                  <a:pt x="5218071" y="0"/>
                </a:cubicBezTo>
                <a:cubicBezTo>
                  <a:pt x="5409016" y="-6255"/>
                  <a:pt x="5557083" y="3284"/>
                  <a:pt x="5643425" y="0"/>
                </a:cubicBezTo>
                <a:cubicBezTo>
                  <a:pt x="5729767" y="-3284"/>
                  <a:pt x="6182194" y="95156"/>
                  <a:pt x="6589986" y="0"/>
                </a:cubicBezTo>
                <a:cubicBezTo>
                  <a:pt x="6997778" y="-95156"/>
                  <a:pt x="6846333" y="44305"/>
                  <a:pt x="7015340" y="0"/>
                </a:cubicBezTo>
                <a:cubicBezTo>
                  <a:pt x="7184347" y="-44305"/>
                  <a:pt x="7246700" y="13562"/>
                  <a:pt x="7440694" y="0"/>
                </a:cubicBezTo>
                <a:cubicBezTo>
                  <a:pt x="7634688" y="-13562"/>
                  <a:pt x="8114849" y="21319"/>
                  <a:pt x="8387255" y="0"/>
                </a:cubicBezTo>
                <a:cubicBezTo>
                  <a:pt x="8659661" y="-21319"/>
                  <a:pt x="8542225" y="8172"/>
                  <a:pt x="8638873" y="0"/>
                </a:cubicBezTo>
                <a:cubicBezTo>
                  <a:pt x="8735521" y="-8172"/>
                  <a:pt x="8906219" y="1140"/>
                  <a:pt x="9064226" y="0"/>
                </a:cubicBezTo>
                <a:cubicBezTo>
                  <a:pt x="9222233" y="-1140"/>
                  <a:pt x="9524984" y="44338"/>
                  <a:pt x="9837052" y="0"/>
                </a:cubicBezTo>
                <a:cubicBezTo>
                  <a:pt x="10149120" y="-44338"/>
                  <a:pt x="10543530" y="1758"/>
                  <a:pt x="10783614" y="0"/>
                </a:cubicBezTo>
                <a:cubicBezTo>
                  <a:pt x="11023698" y="-1758"/>
                  <a:pt x="11059579" y="15045"/>
                  <a:pt x="11208967" y="0"/>
                </a:cubicBezTo>
                <a:cubicBezTo>
                  <a:pt x="11358355" y="-15045"/>
                  <a:pt x="11759413" y="15358"/>
                  <a:pt x="12155529" y="0"/>
                </a:cubicBezTo>
                <a:cubicBezTo>
                  <a:pt x="12551645" y="-15358"/>
                  <a:pt x="12320623" y="3142"/>
                  <a:pt x="12407147" y="0"/>
                </a:cubicBezTo>
                <a:cubicBezTo>
                  <a:pt x="12493671" y="-3142"/>
                  <a:pt x="12907492" y="56514"/>
                  <a:pt x="13353708" y="0"/>
                </a:cubicBezTo>
                <a:cubicBezTo>
                  <a:pt x="13799924" y="-56514"/>
                  <a:pt x="13827491" y="44444"/>
                  <a:pt x="14126534" y="0"/>
                </a:cubicBezTo>
                <a:cubicBezTo>
                  <a:pt x="14425577" y="-44444"/>
                  <a:pt x="14167293" y="8582"/>
                  <a:pt x="14204416" y="0"/>
                </a:cubicBezTo>
                <a:cubicBezTo>
                  <a:pt x="14241539" y="-8582"/>
                  <a:pt x="14248312" y="5399"/>
                  <a:pt x="14282297" y="0"/>
                </a:cubicBezTo>
                <a:cubicBezTo>
                  <a:pt x="14316282" y="-5399"/>
                  <a:pt x="14816481" y="31322"/>
                  <a:pt x="15055123" y="0"/>
                </a:cubicBezTo>
                <a:cubicBezTo>
                  <a:pt x="15293765" y="-31322"/>
                  <a:pt x="15115850" y="6129"/>
                  <a:pt x="15133005" y="0"/>
                </a:cubicBezTo>
                <a:cubicBezTo>
                  <a:pt x="15150160" y="-6129"/>
                  <a:pt x="15596999" y="21583"/>
                  <a:pt x="15905830" y="0"/>
                </a:cubicBezTo>
                <a:cubicBezTo>
                  <a:pt x="16214662" y="-21583"/>
                  <a:pt x="16579613" y="38855"/>
                  <a:pt x="16852392" y="0"/>
                </a:cubicBezTo>
                <a:cubicBezTo>
                  <a:pt x="17125171" y="-38855"/>
                  <a:pt x="17125258" y="43761"/>
                  <a:pt x="17373600" y="0"/>
                </a:cubicBezTo>
                <a:cubicBezTo>
                  <a:pt x="17387115" y="226600"/>
                  <a:pt x="17301789" y="496473"/>
                  <a:pt x="17373600" y="664775"/>
                </a:cubicBezTo>
                <a:cubicBezTo>
                  <a:pt x="17445411" y="833078"/>
                  <a:pt x="17330341" y="951606"/>
                  <a:pt x="17373600" y="1207091"/>
                </a:cubicBezTo>
                <a:cubicBezTo>
                  <a:pt x="17416859" y="1462576"/>
                  <a:pt x="17297268" y="1652493"/>
                  <a:pt x="17373600" y="1871866"/>
                </a:cubicBezTo>
                <a:cubicBezTo>
                  <a:pt x="17449932" y="2091240"/>
                  <a:pt x="17329859" y="2185804"/>
                  <a:pt x="17373600" y="2373363"/>
                </a:cubicBezTo>
                <a:cubicBezTo>
                  <a:pt x="17417341" y="2560922"/>
                  <a:pt x="17322509" y="2671890"/>
                  <a:pt x="17373600" y="2915679"/>
                </a:cubicBezTo>
                <a:cubicBezTo>
                  <a:pt x="17424691" y="3159468"/>
                  <a:pt x="17340142" y="3326446"/>
                  <a:pt x="17373600" y="3580454"/>
                </a:cubicBezTo>
                <a:cubicBezTo>
                  <a:pt x="17407058" y="3834462"/>
                  <a:pt x="17337607" y="3872355"/>
                  <a:pt x="17373600" y="4081951"/>
                </a:cubicBezTo>
                <a:cubicBezTo>
                  <a:pt x="17254630" y="4103857"/>
                  <a:pt x="17227069" y="4058930"/>
                  <a:pt x="17121982" y="4081951"/>
                </a:cubicBezTo>
                <a:cubicBezTo>
                  <a:pt x="17016895" y="4104972"/>
                  <a:pt x="16931303" y="4067185"/>
                  <a:pt x="16870365" y="4081951"/>
                </a:cubicBezTo>
                <a:cubicBezTo>
                  <a:pt x="16809427" y="4096717"/>
                  <a:pt x="16827069" y="4077441"/>
                  <a:pt x="16792483" y="4081951"/>
                </a:cubicBezTo>
                <a:cubicBezTo>
                  <a:pt x="16757897" y="4086461"/>
                  <a:pt x="16124549" y="4054777"/>
                  <a:pt x="15845921" y="4081951"/>
                </a:cubicBezTo>
                <a:cubicBezTo>
                  <a:pt x="15567293" y="4109125"/>
                  <a:pt x="15717559" y="4060036"/>
                  <a:pt x="15594304" y="4081951"/>
                </a:cubicBezTo>
                <a:cubicBezTo>
                  <a:pt x="15471049" y="4103866"/>
                  <a:pt x="15299280" y="4070362"/>
                  <a:pt x="15168950" y="4081951"/>
                </a:cubicBezTo>
                <a:cubicBezTo>
                  <a:pt x="15038620" y="4093540"/>
                  <a:pt x="14614343" y="4078769"/>
                  <a:pt x="14222388" y="4081951"/>
                </a:cubicBezTo>
                <a:cubicBezTo>
                  <a:pt x="13830433" y="4085133"/>
                  <a:pt x="13577254" y="4058473"/>
                  <a:pt x="13275827" y="4081951"/>
                </a:cubicBezTo>
                <a:cubicBezTo>
                  <a:pt x="12974400" y="4105429"/>
                  <a:pt x="13075935" y="4061242"/>
                  <a:pt x="13024209" y="4081951"/>
                </a:cubicBezTo>
                <a:cubicBezTo>
                  <a:pt x="12972483" y="4102660"/>
                  <a:pt x="12270688" y="3969280"/>
                  <a:pt x="12077647" y="4081951"/>
                </a:cubicBezTo>
                <a:cubicBezTo>
                  <a:pt x="11884606" y="4194622"/>
                  <a:pt x="11653780" y="4000620"/>
                  <a:pt x="11304822" y="4081951"/>
                </a:cubicBezTo>
                <a:cubicBezTo>
                  <a:pt x="10955865" y="4163282"/>
                  <a:pt x="11261178" y="4079927"/>
                  <a:pt x="11226940" y="4081951"/>
                </a:cubicBezTo>
                <a:cubicBezTo>
                  <a:pt x="11192702" y="4083975"/>
                  <a:pt x="11069661" y="4071811"/>
                  <a:pt x="10975322" y="4081951"/>
                </a:cubicBezTo>
                <a:cubicBezTo>
                  <a:pt x="10880983" y="4092091"/>
                  <a:pt x="10818935" y="4081040"/>
                  <a:pt x="10723705" y="4081951"/>
                </a:cubicBezTo>
                <a:cubicBezTo>
                  <a:pt x="10628475" y="4082862"/>
                  <a:pt x="10303265" y="4070847"/>
                  <a:pt x="10124615" y="4081951"/>
                </a:cubicBezTo>
                <a:cubicBezTo>
                  <a:pt x="9945965" y="4093055"/>
                  <a:pt x="9543011" y="4029778"/>
                  <a:pt x="9351790" y="4081951"/>
                </a:cubicBezTo>
                <a:cubicBezTo>
                  <a:pt x="9160569" y="4134124"/>
                  <a:pt x="9303357" y="4077723"/>
                  <a:pt x="9273908" y="4081951"/>
                </a:cubicBezTo>
                <a:cubicBezTo>
                  <a:pt x="9244459" y="4086179"/>
                  <a:pt x="9234712" y="4076020"/>
                  <a:pt x="9196026" y="4081951"/>
                </a:cubicBezTo>
                <a:cubicBezTo>
                  <a:pt x="9157340" y="4087882"/>
                  <a:pt x="8610227" y="4013444"/>
                  <a:pt x="8423201" y="4081951"/>
                </a:cubicBezTo>
                <a:cubicBezTo>
                  <a:pt x="8236176" y="4150458"/>
                  <a:pt x="7669443" y="4019898"/>
                  <a:pt x="7476639" y="4081951"/>
                </a:cubicBezTo>
                <a:cubicBezTo>
                  <a:pt x="7283835" y="4144004"/>
                  <a:pt x="6823033" y="4066236"/>
                  <a:pt x="6530077" y="4081951"/>
                </a:cubicBezTo>
                <a:cubicBezTo>
                  <a:pt x="6237121" y="4097666"/>
                  <a:pt x="6256958" y="4080931"/>
                  <a:pt x="6104724" y="4081951"/>
                </a:cubicBezTo>
                <a:cubicBezTo>
                  <a:pt x="5952490" y="4082971"/>
                  <a:pt x="5860917" y="4067176"/>
                  <a:pt x="5679370" y="4081951"/>
                </a:cubicBezTo>
                <a:cubicBezTo>
                  <a:pt x="5497823" y="4096726"/>
                  <a:pt x="5153195" y="4053167"/>
                  <a:pt x="4906544" y="4081951"/>
                </a:cubicBezTo>
                <a:cubicBezTo>
                  <a:pt x="4659893" y="4110735"/>
                  <a:pt x="4852090" y="4075734"/>
                  <a:pt x="4828663" y="4081951"/>
                </a:cubicBezTo>
                <a:cubicBezTo>
                  <a:pt x="4805236" y="4088168"/>
                  <a:pt x="4773944" y="4076076"/>
                  <a:pt x="4750781" y="4081951"/>
                </a:cubicBezTo>
                <a:cubicBezTo>
                  <a:pt x="4727618" y="4087826"/>
                  <a:pt x="4082620" y="4037451"/>
                  <a:pt x="3804219" y="4081951"/>
                </a:cubicBezTo>
                <a:cubicBezTo>
                  <a:pt x="3525818" y="4126451"/>
                  <a:pt x="3266707" y="4068356"/>
                  <a:pt x="2857658" y="4081951"/>
                </a:cubicBezTo>
                <a:cubicBezTo>
                  <a:pt x="2448609" y="4095546"/>
                  <a:pt x="2310649" y="3988076"/>
                  <a:pt x="1911096" y="4081951"/>
                </a:cubicBezTo>
                <a:cubicBezTo>
                  <a:pt x="1511543" y="4175826"/>
                  <a:pt x="1863227" y="4073050"/>
                  <a:pt x="1833214" y="4081951"/>
                </a:cubicBezTo>
                <a:cubicBezTo>
                  <a:pt x="1803201" y="4090852"/>
                  <a:pt x="1408935" y="4043766"/>
                  <a:pt x="1234125" y="4081951"/>
                </a:cubicBezTo>
                <a:cubicBezTo>
                  <a:pt x="1059315" y="4120136"/>
                  <a:pt x="1036918" y="4057003"/>
                  <a:pt x="982507" y="4081951"/>
                </a:cubicBezTo>
                <a:cubicBezTo>
                  <a:pt x="928096" y="4106899"/>
                  <a:pt x="921038" y="4076267"/>
                  <a:pt x="904625" y="4081951"/>
                </a:cubicBezTo>
                <a:cubicBezTo>
                  <a:pt x="888212" y="4087635"/>
                  <a:pt x="310461" y="4065717"/>
                  <a:pt x="0" y="4081951"/>
                </a:cubicBezTo>
                <a:cubicBezTo>
                  <a:pt x="-20553" y="3940740"/>
                  <a:pt x="19996" y="3762583"/>
                  <a:pt x="0" y="3539635"/>
                </a:cubicBezTo>
                <a:cubicBezTo>
                  <a:pt x="-19996" y="3316687"/>
                  <a:pt x="20745" y="3285169"/>
                  <a:pt x="0" y="3038138"/>
                </a:cubicBezTo>
                <a:cubicBezTo>
                  <a:pt x="-20745" y="2791107"/>
                  <a:pt x="15900" y="2682857"/>
                  <a:pt x="0" y="2495821"/>
                </a:cubicBezTo>
                <a:cubicBezTo>
                  <a:pt x="-15900" y="2308785"/>
                  <a:pt x="16812" y="2194090"/>
                  <a:pt x="0" y="1912686"/>
                </a:cubicBezTo>
                <a:cubicBezTo>
                  <a:pt x="-16812" y="1631283"/>
                  <a:pt x="33169" y="1672324"/>
                  <a:pt x="0" y="1452008"/>
                </a:cubicBezTo>
                <a:cubicBezTo>
                  <a:pt x="-33169" y="1231692"/>
                  <a:pt x="34011" y="1219483"/>
                  <a:pt x="0" y="991331"/>
                </a:cubicBezTo>
                <a:cubicBezTo>
                  <a:pt x="-34011" y="763179"/>
                  <a:pt x="12794" y="437426"/>
                  <a:pt x="0" y="0"/>
                </a:cubicBezTo>
                <a:close/>
              </a:path>
              <a:path w="17373600" h="4081951" stroke="0" extrusionOk="0">
                <a:moveTo>
                  <a:pt x="0" y="0"/>
                </a:moveTo>
                <a:cubicBezTo>
                  <a:pt x="360062" y="-5281"/>
                  <a:pt x="558148" y="32111"/>
                  <a:pt x="772826" y="0"/>
                </a:cubicBezTo>
                <a:cubicBezTo>
                  <a:pt x="987504" y="-32111"/>
                  <a:pt x="934759" y="18249"/>
                  <a:pt x="1024443" y="0"/>
                </a:cubicBezTo>
                <a:cubicBezTo>
                  <a:pt x="1114127" y="-18249"/>
                  <a:pt x="1592416" y="47412"/>
                  <a:pt x="1971005" y="0"/>
                </a:cubicBezTo>
                <a:cubicBezTo>
                  <a:pt x="2349594" y="-47412"/>
                  <a:pt x="2307451" y="24286"/>
                  <a:pt x="2570095" y="0"/>
                </a:cubicBezTo>
                <a:cubicBezTo>
                  <a:pt x="2832739" y="-24286"/>
                  <a:pt x="3109057" y="51039"/>
                  <a:pt x="3516656" y="0"/>
                </a:cubicBezTo>
                <a:cubicBezTo>
                  <a:pt x="3924255" y="-51039"/>
                  <a:pt x="4227828" y="68621"/>
                  <a:pt x="4463218" y="0"/>
                </a:cubicBezTo>
                <a:cubicBezTo>
                  <a:pt x="4698608" y="-68621"/>
                  <a:pt x="4748077" y="49983"/>
                  <a:pt x="4888572" y="0"/>
                </a:cubicBezTo>
                <a:cubicBezTo>
                  <a:pt x="5029067" y="-49983"/>
                  <a:pt x="5571681" y="8548"/>
                  <a:pt x="5835133" y="0"/>
                </a:cubicBezTo>
                <a:cubicBezTo>
                  <a:pt x="6098585" y="-8548"/>
                  <a:pt x="6021880" y="10336"/>
                  <a:pt x="6086751" y="0"/>
                </a:cubicBezTo>
                <a:cubicBezTo>
                  <a:pt x="6151622" y="-10336"/>
                  <a:pt x="6579706" y="39872"/>
                  <a:pt x="6859577" y="0"/>
                </a:cubicBezTo>
                <a:cubicBezTo>
                  <a:pt x="7139448" y="-39872"/>
                  <a:pt x="7342249" y="61478"/>
                  <a:pt x="7806138" y="0"/>
                </a:cubicBezTo>
                <a:cubicBezTo>
                  <a:pt x="8270027" y="-61478"/>
                  <a:pt x="7980542" y="13838"/>
                  <a:pt x="8057756" y="0"/>
                </a:cubicBezTo>
                <a:cubicBezTo>
                  <a:pt x="8134970" y="-13838"/>
                  <a:pt x="8596467" y="43770"/>
                  <a:pt x="9004318" y="0"/>
                </a:cubicBezTo>
                <a:cubicBezTo>
                  <a:pt x="9412169" y="-43770"/>
                  <a:pt x="9183684" y="18014"/>
                  <a:pt x="9255935" y="0"/>
                </a:cubicBezTo>
                <a:cubicBezTo>
                  <a:pt x="9328186" y="-18014"/>
                  <a:pt x="9872331" y="91981"/>
                  <a:pt x="10202497" y="0"/>
                </a:cubicBezTo>
                <a:cubicBezTo>
                  <a:pt x="10532663" y="-91981"/>
                  <a:pt x="10252317" y="8143"/>
                  <a:pt x="10280378" y="0"/>
                </a:cubicBezTo>
                <a:cubicBezTo>
                  <a:pt x="10308439" y="-8143"/>
                  <a:pt x="10338103" y="8694"/>
                  <a:pt x="10358260" y="0"/>
                </a:cubicBezTo>
                <a:cubicBezTo>
                  <a:pt x="10378417" y="-8694"/>
                  <a:pt x="10632071" y="15748"/>
                  <a:pt x="10783614" y="0"/>
                </a:cubicBezTo>
                <a:cubicBezTo>
                  <a:pt x="10935157" y="-15748"/>
                  <a:pt x="10983286" y="19818"/>
                  <a:pt x="11035231" y="0"/>
                </a:cubicBezTo>
                <a:cubicBezTo>
                  <a:pt x="11087176" y="-19818"/>
                  <a:pt x="11450299" y="87021"/>
                  <a:pt x="11808057" y="0"/>
                </a:cubicBezTo>
                <a:cubicBezTo>
                  <a:pt x="12165815" y="-87021"/>
                  <a:pt x="12403912" y="90375"/>
                  <a:pt x="12580883" y="0"/>
                </a:cubicBezTo>
                <a:cubicBezTo>
                  <a:pt x="12757854" y="-90375"/>
                  <a:pt x="12898891" y="34966"/>
                  <a:pt x="13179972" y="0"/>
                </a:cubicBezTo>
                <a:cubicBezTo>
                  <a:pt x="13461053" y="-34966"/>
                  <a:pt x="13227419" y="6260"/>
                  <a:pt x="13257854" y="0"/>
                </a:cubicBezTo>
                <a:cubicBezTo>
                  <a:pt x="13288289" y="-6260"/>
                  <a:pt x="13309498" y="8881"/>
                  <a:pt x="13335736" y="0"/>
                </a:cubicBezTo>
                <a:cubicBezTo>
                  <a:pt x="13361974" y="-8881"/>
                  <a:pt x="13470449" y="26743"/>
                  <a:pt x="13587353" y="0"/>
                </a:cubicBezTo>
                <a:cubicBezTo>
                  <a:pt x="13704257" y="-26743"/>
                  <a:pt x="14131835" y="105047"/>
                  <a:pt x="14533915" y="0"/>
                </a:cubicBezTo>
                <a:cubicBezTo>
                  <a:pt x="14935995" y="-105047"/>
                  <a:pt x="14586565" y="6364"/>
                  <a:pt x="14611797" y="0"/>
                </a:cubicBezTo>
                <a:cubicBezTo>
                  <a:pt x="14637029" y="-6364"/>
                  <a:pt x="15341685" y="28460"/>
                  <a:pt x="15558358" y="0"/>
                </a:cubicBezTo>
                <a:cubicBezTo>
                  <a:pt x="15775031" y="-28460"/>
                  <a:pt x="16149994" y="51336"/>
                  <a:pt x="16331184" y="0"/>
                </a:cubicBezTo>
                <a:cubicBezTo>
                  <a:pt x="16512374" y="-51336"/>
                  <a:pt x="16390886" y="5741"/>
                  <a:pt x="16409066" y="0"/>
                </a:cubicBezTo>
                <a:cubicBezTo>
                  <a:pt x="16427246" y="-5741"/>
                  <a:pt x="16468028" y="4819"/>
                  <a:pt x="16486947" y="0"/>
                </a:cubicBezTo>
                <a:cubicBezTo>
                  <a:pt x="16505866" y="-4819"/>
                  <a:pt x="17095334" y="59119"/>
                  <a:pt x="17373600" y="0"/>
                </a:cubicBezTo>
                <a:cubicBezTo>
                  <a:pt x="17423589" y="115193"/>
                  <a:pt x="17351293" y="307981"/>
                  <a:pt x="17373600" y="460677"/>
                </a:cubicBezTo>
                <a:cubicBezTo>
                  <a:pt x="17395907" y="613373"/>
                  <a:pt x="17340808" y="827482"/>
                  <a:pt x="17373600" y="1043813"/>
                </a:cubicBezTo>
                <a:cubicBezTo>
                  <a:pt x="17406392" y="1260144"/>
                  <a:pt x="17317820" y="1424194"/>
                  <a:pt x="17373600" y="1708588"/>
                </a:cubicBezTo>
                <a:cubicBezTo>
                  <a:pt x="17429380" y="1992983"/>
                  <a:pt x="17357607" y="1968848"/>
                  <a:pt x="17373600" y="2210085"/>
                </a:cubicBezTo>
                <a:cubicBezTo>
                  <a:pt x="17389593" y="2451322"/>
                  <a:pt x="17340278" y="2458406"/>
                  <a:pt x="17373600" y="2670762"/>
                </a:cubicBezTo>
                <a:cubicBezTo>
                  <a:pt x="17406922" y="2883118"/>
                  <a:pt x="17304582" y="3111815"/>
                  <a:pt x="17373600" y="3294718"/>
                </a:cubicBezTo>
                <a:cubicBezTo>
                  <a:pt x="17442618" y="3477621"/>
                  <a:pt x="17342690" y="3799289"/>
                  <a:pt x="17373600" y="4081951"/>
                </a:cubicBezTo>
                <a:cubicBezTo>
                  <a:pt x="17261870" y="4122216"/>
                  <a:pt x="17108875" y="4040046"/>
                  <a:pt x="16948246" y="4081951"/>
                </a:cubicBezTo>
                <a:cubicBezTo>
                  <a:pt x="16787617" y="4123856"/>
                  <a:pt x="16812167" y="4055485"/>
                  <a:pt x="16696629" y="4081951"/>
                </a:cubicBezTo>
                <a:cubicBezTo>
                  <a:pt x="16581091" y="4108417"/>
                  <a:pt x="16239430" y="4038116"/>
                  <a:pt x="16097539" y="4081951"/>
                </a:cubicBezTo>
                <a:cubicBezTo>
                  <a:pt x="15955648" y="4125786"/>
                  <a:pt x="15705914" y="4045829"/>
                  <a:pt x="15498449" y="4081951"/>
                </a:cubicBezTo>
                <a:cubicBezTo>
                  <a:pt x="15290984" y="4118073"/>
                  <a:pt x="15335472" y="4056115"/>
                  <a:pt x="15246832" y="4081951"/>
                </a:cubicBezTo>
                <a:cubicBezTo>
                  <a:pt x="15158192" y="4107787"/>
                  <a:pt x="14829498" y="4030714"/>
                  <a:pt x="14647742" y="4081951"/>
                </a:cubicBezTo>
                <a:cubicBezTo>
                  <a:pt x="14465986" y="4133188"/>
                  <a:pt x="14369866" y="4052689"/>
                  <a:pt x="14222388" y="4081951"/>
                </a:cubicBezTo>
                <a:cubicBezTo>
                  <a:pt x="14074910" y="4111213"/>
                  <a:pt x="14169116" y="4072694"/>
                  <a:pt x="14144507" y="4081951"/>
                </a:cubicBezTo>
                <a:cubicBezTo>
                  <a:pt x="14119898" y="4091208"/>
                  <a:pt x="13774534" y="4074603"/>
                  <a:pt x="13545417" y="4081951"/>
                </a:cubicBezTo>
                <a:cubicBezTo>
                  <a:pt x="13316300" y="4089299"/>
                  <a:pt x="12851103" y="4058022"/>
                  <a:pt x="12598855" y="4081951"/>
                </a:cubicBezTo>
                <a:cubicBezTo>
                  <a:pt x="12346607" y="4105880"/>
                  <a:pt x="12114706" y="4032710"/>
                  <a:pt x="11652294" y="4081951"/>
                </a:cubicBezTo>
                <a:cubicBezTo>
                  <a:pt x="11189882" y="4131192"/>
                  <a:pt x="11087230" y="4012310"/>
                  <a:pt x="10879468" y="4081951"/>
                </a:cubicBezTo>
                <a:cubicBezTo>
                  <a:pt x="10671706" y="4151592"/>
                  <a:pt x="10570545" y="4040005"/>
                  <a:pt x="10454114" y="4081951"/>
                </a:cubicBezTo>
                <a:cubicBezTo>
                  <a:pt x="10337683" y="4123897"/>
                  <a:pt x="10023239" y="4054256"/>
                  <a:pt x="9681289" y="4081951"/>
                </a:cubicBezTo>
                <a:cubicBezTo>
                  <a:pt x="9339340" y="4109646"/>
                  <a:pt x="9630916" y="4079643"/>
                  <a:pt x="9603407" y="4081951"/>
                </a:cubicBezTo>
                <a:cubicBezTo>
                  <a:pt x="9575898" y="4084259"/>
                  <a:pt x="9121868" y="3981175"/>
                  <a:pt x="8656846" y="4081951"/>
                </a:cubicBezTo>
                <a:cubicBezTo>
                  <a:pt x="8191824" y="4182727"/>
                  <a:pt x="8613823" y="4074531"/>
                  <a:pt x="8578964" y="4081951"/>
                </a:cubicBezTo>
                <a:cubicBezTo>
                  <a:pt x="8544105" y="4089371"/>
                  <a:pt x="8001103" y="3996179"/>
                  <a:pt x="7806138" y="4081951"/>
                </a:cubicBezTo>
                <a:cubicBezTo>
                  <a:pt x="7611173" y="4167723"/>
                  <a:pt x="7745966" y="4078136"/>
                  <a:pt x="7728257" y="4081951"/>
                </a:cubicBezTo>
                <a:cubicBezTo>
                  <a:pt x="7710548" y="4085766"/>
                  <a:pt x="7017607" y="4009489"/>
                  <a:pt x="6781695" y="4081951"/>
                </a:cubicBezTo>
                <a:cubicBezTo>
                  <a:pt x="6545783" y="4154413"/>
                  <a:pt x="6624033" y="4055563"/>
                  <a:pt x="6530077" y="4081951"/>
                </a:cubicBezTo>
                <a:cubicBezTo>
                  <a:pt x="6436121" y="4108339"/>
                  <a:pt x="6078847" y="4011370"/>
                  <a:pt x="5930988" y="4081951"/>
                </a:cubicBezTo>
                <a:cubicBezTo>
                  <a:pt x="5783129" y="4152532"/>
                  <a:pt x="5875916" y="4080886"/>
                  <a:pt x="5853106" y="4081951"/>
                </a:cubicBezTo>
                <a:cubicBezTo>
                  <a:pt x="5830296" y="4083016"/>
                  <a:pt x="5599482" y="4036087"/>
                  <a:pt x="5427752" y="4081951"/>
                </a:cubicBezTo>
                <a:cubicBezTo>
                  <a:pt x="5256022" y="4127815"/>
                  <a:pt x="5030231" y="4069821"/>
                  <a:pt x="4828663" y="4081951"/>
                </a:cubicBezTo>
                <a:cubicBezTo>
                  <a:pt x="4627095" y="4094081"/>
                  <a:pt x="4586416" y="4042744"/>
                  <a:pt x="4403309" y="4081951"/>
                </a:cubicBezTo>
                <a:cubicBezTo>
                  <a:pt x="4220202" y="4121158"/>
                  <a:pt x="3950332" y="4040816"/>
                  <a:pt x="3630483" y="4081951"/>
                </a:cubicBezTo>
                <a:cubicBezTo>
                  <a:pt x="3310634" y="4123086"/>
                  <a:pt x="3590717" y="4075787"/>
                  <a:pt x="3552602" y="4081951"/>
                </a:cubicBezTo>
                <a:cubicBezTo>
                  <a:pt x="3514487" y="4088115"/>
                  <a:pt x="3089109" y="4030459"/>
                  <a:pt x="2953512" y="4081951"/>
                </a:cubicBezTo>
                <a:cubicBezTo>
                  <a:pt x="2817915" y="4133443"/>
                  <a:pt x="2679644" y="4054384"/>
                  <a:pt x="2528158" y="4081951"/>
                </a:cubicBezTo>
                <a:cubicBezTo>
                  <a:pt x="2376672" y="4109518"/>
                  <a:pt x="2346450" y="4081455"/>
                  <a:pt x="2276541" y="4081951"/>
                </a:cubicBezTo>
                <a:cubicBezTo>
                  <a:pt x="2206632" y="4082447"/>
                  <a:pt x="1948676" y="4025774"/>
                  <a:pt x="1677451" y="4081951"/>
                </a:cubicBezTo>
                <a:cubicBezTo>
                  <a:pt x="1406226" y="4138128"/>
                  <a:pt x="1144873" y="4031310"/>
                  <a:pt x="730889" y="4081951"/>
                </a:cubicBezTo>
                <a:cubicBezTo>
                  <a:pt x="316905" y="4132592"/>
                  <a:pt x="168956" y="4023243"/>
                  <a:pt x="0" y="4081951"/>
                </a:cubicBezTo>
                <a:cubicBezTo>
                  <a:pt x="-74554" y="3841213"/>
                  <a:pt x="29535" y="3658685"/>
                  <a:pt x="0" y="3457996"/>
                </a:cubicBezTo>
                <a:cubicBezTo>
                  <a:pt x="-29535" y="3257307"/>
                  <a:pt x="24636" y="3133792"/>
                  <a:pt x="0" y="2997318"/>
                </a:cubicBezTo>
                <a:cubicBezTo>
                  <a:pt x="-24636" y="2860844"/>
                  <a:pt x="25705" y="2540048"/>
                  <a:pt x="0" y="2414182"/>
                </a:cubicBezTo>
                <a:cubicBezTo>
                  <a:pt x="-25705" y="2288316"/>
                  <a:pt x="64495" y="2028446"/>
                  <a:pt x="0" y="1831047"/>
                </a:cubicBezTo>
                <a:cubicBezTo>
                  <a:pt x="-64495" y="1633648"/>
                  <a:pt x="49766" y="1504020"/>
                  <a:pt x="0" y="1370369"/>
                </a:cubicBezTo>
                <a:cubicBezTo>
                  <a:pt x="-49766" y="1236718"/>
                  <a:pt x="10857" y="1034147"/>
                  <a:pt x="0" y="787233"/>
                </a:cubicBezTo>
                <a:cubicBezTo>
                  <a:pt x="-10857" y="540319"/>
                  <a:pt x="79716" y="38106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đổi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sắc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sát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Mô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tả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quả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quan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sát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lát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cắt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ngang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hai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cuống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lá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cần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tây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.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Từ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thí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nghiệm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,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em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rút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ra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luận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gì</a:t>
            </a:r>
            <a:r>
              <a:rPr lang="en-US" sz="4000" noProof="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Báo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cáo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quả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mẫu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phiếu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báo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cáo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quả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thí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nghiệm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ở </a:t>
            </a:r>
            <a:r>
              <a:rPr kumimoji="0" lang="en-US" sz="4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20.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9E931-C011-4D9F-B10E-4D53CBCA7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393" y="2318835"/>
            <a:ext cx="2473587" cy="2484630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00F1EB3-EFA2-2F3F-C3ED-1E0563919019}"/>
              </a:ext>
            </a:extLst>
          </p:cNvPr>
          <p:cNvSpPr/>
          <p:nvPr/>
        </p:nvSpPr>
        <p:spPr>
          <a:xfrm>
            <a:off x="0" y="2217559"/>
            <a:ext cx="5867400" cy="1219595"/>
          </a:xfrm>
          <a:prstGeom prst="homePlate">
            <a:avLst/>
          </a:prstGeom>
          <a:solidFill>
            <a:srgbClr val="E6EEEB"/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Báo cáo kết quả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63098-9102-CE27-0FE4-EF4ED25EF34F}"/>
              </a:ext>
            </a:extLst>
          </p:cNvPr>
          <p:cNvSpPr txBox="1"/>
          <p:nvPr/>
        </p:nvSpPr>
        <p:spPr>
          <a:xfrm>
            <a:off x="3124200" y="891674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 </a:t>
            </a:r>
            <a:r>
              <a:rPr lang="en-US" sz="4400" b="1" dirty="0" err="1"/>
              <a:t>Thí</a:t>
            </a:r>
            <a:r>
              <a:rPr lang="en-US" sz="4400" b="1" dirty="0"/>
              <a:t> </a:t>
            </a:r>
            <a:r>
              <a:rPr lang="en-US" sz="4400" b="1" dirty="0" err="1"/>
              <a:t>nghiệm</a:t>
            </a:r>
            <a:r>
              <a:rPr lang="en-US" sz="4400" b="1" dirty="0"/>
              <a:t> </a:t>
            </a:r>
            <a:r>
              <a:rPr lang="en-US" sz="4400" b="1" dirty="0" err="1"/>
              <a:t>vận</a:t>
            </a:r>
            <a:r>
              <a:rPr lang="en-US" sz="4400" b="1" dirty="0"/>
              <a:t> </a:t>
            </a:r>
            <a:r>
              <a:rPr lang="en-US" sz="4400" b="1" dirty="0" err="1"/>
              <a:t>chuyển</a:t>
            </a:r>
            <a:r>
              <a:rPr lang="en-US" sz="4400" b="1" dirty="0"/>
              <a:t> </a:t>
            </a:r>
            <a:r>
              <a:rPr lang="en-US" sz="4400" b="1" dirty="0" err="1"/>
              <a:t>nước</a:t>
            </a:r>
            <a:r>
              <a:rPr lang="en-US" sz="4400" b="1" dirty="0"/>
              <a:t> ở </a:t>
            </a:r>
            <a:r>
              <a:rPr lang="en-US" sz="4400" b="1" dirty="0" err="1"/>
              <a:t>thân</a:t>
            </a:r>
            <a:r>
              <a:rPr lang="en-US" sz="4400" b="1" dirty="0"/>
              <a:t> </a:t>
            </a:r>
            <a:r>
              <a:rPr lang="en-US" sz="4400" b="1" dirty="0" err="1"/>
              <a:t>cây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158837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177F47-4897-42CA-B8B4-EA786A44F74B}"/>
              </a:ext>
            </a:extLst>
          </p:cNvPr>
          <p:cNvSpPr txBox="1"/>
          <p:nvPr/>
        </p:nvSpPr>
        <p:spPr>
          <a:xfrm>
            <a:off x="1218697" y="3639118"/>
            <a:ext cx="8153400" cy="4594912"/>
          </a:xfrm>
          <a:custGeom>
            <a:avLst/>
            <a:gdLst>
              <a:gd name="connsiteX0" fmla="*/ 0 w 8153400"/>
              <a:gd name="connsiteY0" fmla="*/ 0 h 4594912"/>
              <a:gd name="connsiteX1" fmla="*/ 419318 w 8153400"/>
              <a:gd name="connsiteY1" fmla="*/ 0 h 4594912"/>
              <a:gd name="connsiteX2" fmla="*/ 1001703 w 8153400"/>
              <a:gd name="connsiteY2" fmla="*/ 0 h 4594912"/>
              <a:gd name="connsiteX3" fmla="*/ 1502555 w 8153400"/>
              <a:gd name="connsiteY3" fmla="*/ 0 h 4594912"/>
              <a:gd name="connsiteX4" fmla="*/ 2166475 w 8153400"/>
              <a:gd name="connsiteY4" fmla="*/ 0 h 4594912"/>
              <a:gd name="connsiteX5" fmla="*/ 2830395 w 8153400"/>
              <a:gd name="connsiteY5" fmla="*/ 0 h 4594912"/>
              <a:gd name="connsiteX6" fmla="*/ 3494314 w 8153400"/>
              <a:gd name="connsiteY6" fmla="*/ 0 h 4594912"/>
              <a:gd name="connsiteX7" fmla="*/ 3913632 w 8153400"/>
              <a:gd name="connsiteY7" fmla="*/ 0 h 4594912"/>
              <a:gd name="connsiteX8" fmla="*/ 4577552 w 8153400"/>
              <a:gd name="connsiteY8" fmla="*/ 0 h 4594912"/>
              <a:gd name="connsiteX9" fmla="*/ 4915335 w 8153400"/>
              <a:gd name="connsiteY9" fmla="*/ 0 h 4594912"/>
              <a:gd name="connsiteX10" fmla="*/ 5416187 w 8153400"/>
              <a:gd name="connsiteY10" fmla="*/ 0 h 4594912"/>
              <a:gd name="connsiteX11" fmla="*/ 5998573 w 8153400"/>
              <a:gd name="connsiteY11" fmla="*/ 0 h 4594912"/>
              <a:gd name="connsiteX12" fmla="*/ 6336357 w 8153400"/>
              <a:gd name="connsiteY12" fmla="*/ 0 h 4594912"/>
              <a:gd name="connsiteX13" fmla="*/ 6837208 w 8153400"/>
              <a:gd name="connsiteY13" fmla="*/ 0 h 4594912"/>
              <a:gd name="connsiteX14" fmla="*/ 7419594 w 8153400"/>
              <a:gd name="connsiteY14" fmla="*/ 0 h 4594912"/>
              <a:gd name="connsiteX15" fmla="*/ 8153400 w 8153400"/>
              <a:gd name="connsiteY15" fmla="*/ 0 h 4594912"/>
              <a:gd name="connsiteX16" fmla="*/ 8153400 w 8153400"/>
              <a:gd name="connsiteY16" fmla="*/ 666262 h 4594912"/>
              <a:gd name="connsiteX17" fmla="*/ 8153400 w 8153400"/>
              <a:gd name="connsiteY17" fmla="*/ 1102779 h 4594912"/>
              <a:gd name="connsiteX18" fmla="*/ 8153400 w 8153400"/>
              <a:gd name="connsiteY18" fmla="*/ 1631194 h 4594912"/>
              <a:gd name="connsiteX19" fmla="*/ 8153400 w 8153400"/>
              <a:gd name="connsiteY19" fmla="*/ 2205558 h 4594912"/>
              <a:gd name="connsiteX20" fmla="*/ 8153400 w 8153400"/>
              <a:gd name="connsiteY20" fmla="*/ 2733973 h 4594912"/>
              <a:gd name="connsiteX21" fmla="*/ 8153400 w 8153400"/>
              <a:gd name="connsiteY21" fmla="*/ 3354286 h 4594912"/>
              <a:gd name="connsiteX22" fmla="*/ 8153400 w 8153400"/>
              <a:gd name="connsiteY22" fmla="*/ 3790802 h 4594912"/>
              <a:gd name="connsiteX23" fmla="*/ 8153400 w 8153400"/>
              <a:gd name="connsiteY23" fmla="*/ 4594912 h 4594912"/>
              <a:gd name="connsiteX24" fmla="*/ 7652548 w 8153400"/>
              <a:gd name="connsiteY24" fmla="*/ 4594912 h 4594912"/>
              <a:gd name="connsiteX25" fmla="*/ 7151697 w 8153400"/>
              <a:gd name="connsiteY25" fmla="*/ 4594912 h 4594912"/>
              <a:gd name="connsiteX26" fmla="*/ 6487777 w 8153400"/>
              <a:gd name="connsiteY26" fmla="*/ 4594912 h 4594912"/>
              <a:gd name="connsiteX27" fmla="*/ 6068459 w 8153400"/>
              <a:gd name="connsiteY27" fmla="*/ 4594912 h 4594912"/>
              <a:gd name="connsiteX28" fmla="*/ 5730675 w 8153400"/>
              <a:gd name="connsiteY28" fmla="*/ 4594912 h 4594912"/>
              <a:gd name="connsiteX29" fmla="*/ 5311358 w 8153400"/>
              <a:gd name="connsiteY29" fmla="*/ 4594912 h 4594912"/>
              <a:gd name="connsiteX30" fmla="*/ 4973574 w 8153400"/>
              <a:gd name="connsiteY30" fmla="*/ 4594912 h 4594912"/>
              <a:gd name="connsiteX31" fmla="*/ 4391188 w 8153400"/>
              <a:gd name="connsiteY31" fmla="*/ 4594912 h 4594912"/>
              <a:gd name="connsiteX32" fmla="*/ 3808803 w 8153400"/>
              <a:gd name="connsiteY32" fmla="*/ 4594912 h 4594912"/>
              <a:gd name="connsiteX33" fmla="*/ 3471019 w 8153400"/>
              <a:gd name="connsiteY33" fmla="*/ 4594912 h 4594912"/>
              <a:gd name="connsiteX34" fmla="*/ 2888633 w 8153400"/>
              <a:gd name="connsiteY34" fmla="*/ 4594912 h 4594912"/>
              <a:gd name="connsiteX35" fmla="*/ 2469315 w 8153400"/>
              <a:gd name="connsiteY35" fmla="*/ 4594912 h 4594912"/>
              <a:gd name="connsiteX36" fmla="*/ 1968464 w 8153400"/>
              <a:gd name="connsiteY36" fmla="*/ 4594912 h 4594912"/>
              <a:gd name="connsiteX37" fmla="*/ 1630680 w 8153400"/>
              <a:gd name="connsiteY37" fmla="*/ 4594912 h 4594912"/>
              <a:gd name="connsiteX38" fmla="*/ 1211362 w 8153400"/>
              <a:gd name="connsiteY38" fmla="*/ 4594912 h 4594912"/>
              <a:gd name="connsiteX39" fmla="*/ 628977 w 8153400"/>
              <a:gd name="connsiteY39" fmla="*/ 4594912 h 4594912"/>
              <a:gd name="connsiteX40" fmla="*/ 0 w 8153400"/>
              <a:gd name="connsiteY40" fmla="*/ 4594912 h 4594912"/>
              <a:gd name="connsiteX41" fmla="*/ 0 w 8153400"/>
              <a:gd name="connsiteY41" fmla="*/ 4020548 h 4594912"/>
              <a:gd name="connsiteX42" fmla="*/ 0 w 8153400"/>
              <a:gd name="connsiteY42" fmla="*/ 3492133 h 4594912"/>
              <a:gd name="connsiteX43" fmla="*/ 0 w 8153400"/>
              <a:gd name="connsiteY43" fmla="*/ 2871820 h 4594912"/>
              <a:gd name="connsiteX44" fmla="*/ 0 w 8153400"/>
              <a:gd name="connsiteY44" fmla="*/ 2343405 h 4594912"/>
              <a:gd name="connsiteX45" fmla="*/ 0 w 8153400"/>
              <a:gd name="connsiteY45" fmla="*/ 1814990 h 4594912"/>
              <a:gd name="connsiteX46" fmla="*/ 0 w 8153400"/>
              <a:gd name="connsiteY46" fmla="*/ 1148728 h 4594912"/>
              <a:gd name="connsiteX47" fmla="*/ 0 w 8153400"/>
              <a:gd name="connsiteY47" fmla="*/ 620313 h 4594912"/>
              <a:gd name="connsiteX48" fmla="*/ 0 w 8153400"/>
              <a:gd name="connsiteY48" fmla="*/ 0 h 459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153400" h="4594912" fill="none" extrusionOk="0">
                <a:moveTo>
                  <a:pt x="0" y="0"/>
                </a:moveTo>
                <a:cubicBezTo>
                  <a:pt x="86477" y="-35891"/>
                  <a:pt x="300379" y="39631"/>
                  <a:pt x="419318" y="0"/>
                </a:cubicBezTo>
                <a:cubicBezTo>
                  <a:pt x="538257" y="-39631"/>
                  <a:pt x="855738" y="48938"/>
                  <a:pt x="1001703" y="0"/>
                </a:cubicBezTo>
                <a:cubicBezTo>
                  <a:pt x="1147669" y="-48938"/>
                  <a:pt x="1300039" y="10646"/>
                  <a:pt x="1502555" y="0"/>
                </a:cubicBezTo>
                <a:cubicBezTo>
                  <a:pt x="1705071" y="-10646"/>
                  <a:pt x="1875989" y="9829"/>
                  <a:pt x="2166475" y="0"/>
                </a:cubicBezTo>
                <a:cubicBezTo>
                  <a:pt x="2456961" y="-9829"/>
                  <a:pt x="2679925" y="64222"/>
                  <a:pt x="2830395" y="0"/>
                </a:cubicBezTo>
                <a:cubicBezTo>
                  <a:pt x="2980865" y="-64222"/>
                  <a:pt x="3208054" y="4949"/>
                  <a:pt x="3494314" y="0"/>
                </a:cubicBezTo>
                <a:cubicBezTo>
                  <a:pt x="3780574" y="-4949"/>
                  <a:pt x="3748584" y="40835"/>
                  <a:pt x="3913632" y="0"/>
                </a:cubicBezTo>
                <a:cubicBezTo>
                  <a:pt x="4078680" y="-40835"/>
                  <a:pt x="4333904" y="52028"/>
                  <a:pt x="4577552" y="0"/>
                </a:cubicBezTo>
                <a:cubicBezTo>
                  <a:pt x="4821200" y="-52028"/>
                  <a:pt x="4805892" y="37000"/>
                  <a:pt x="4915335" y="0"/>
                </a:cubicBezTo>
                <a:cubicBezTo>
                  <a:pt x="5024778" y="-37000"/>
                  <a:pt x="5206814" y="22459"/>
                  <a:pt x="5416187" y="0"/>
                </a:cubicBezTo>
                <a:cubicBezTo>
                  <a:pt x="5625560" y="-22459"/>
                  <a:pt x="5830748" y="60143"/>
                  <a:pt x="5998573" y="0"/>
                </a:cubicBezTo>
                <a:cubicBezTo>
                  <a:pt x="6166398" y="-60143"/>
                  <a:pt x="6196192" y="17407"/>
                  <a:pt x="6336357" y="0"/>
                </a:cubicBezTo>
                <a:cubicBezTo>
                  <a:pt x="6476522" y="-17407"/>
                  <a:pt x="6717187" y="47390"/>
                  <a:pt x="6837208" y="0"/>
                </a:cubicBezTo>
                <a:cubicBezTo>
                  <a:pt x="6957229" y="-47390"/>
                  <a:pt x="7254654" y="3815"/>
                  <a:pt x="7419594" y="0"/>
                </a:cubicBezTo>
                <a:cubicBezTo>
                  <a:pt x="7584534" y="-3815"/>
                  <a:pt x="7890824" y="73358"/>
                  <a:pt x="8153400" y="0"/>
                </a:cubicBezTo>
                <a:cubicBezTo>
                  <a:pt x="8230021" y="146262"/>
                  <a:pt x="8151146" y="490626"/>
                  <a:pt x="8153400" y="666262"/>
                </a:cubicBezTo>
                <a:cubicBezTo>
                  <a:pt x="8155654" y="841898"/>
                  <a:pt x="8113773" y="935773"/>
                  <a:pt x="8153400" y="1102779"/>
                </a:cubicBezTo>
                <a:cubicBezTo>
                  <a:pt x="8193027" y="1269785"/>
                  <a:pt x="8107770" y="1487520"/>
                  <a:pt x="8153400" y="1631194"/>
                </a:cubicBezTo>
                <a:cubicBezTo>
                  <a:pt x="8199030" y="1774869"/>
                  <a:pt x="8145118" y="2074563"/>
                  <a:pt x="8153400" y="2205558"/>
                </a:cubicBezTo>
                <a:cubicBezTo>
                  <a:pt x="8161682" y="2336553"/>
                  <a:pt x="8138097" y="2602775"/>
                  <a:pt x="8153400" y="2733973"/>
                </a:cubicBezTo>
                <a:cubicBezTo>
                  <a:pt x="8168703" y="2865171"/>
                  <a:pt x="8086408" y="3200354"/>
                  <a:pt x="8153400" y="3354286"/>
                </a:cubicBezTo>
                <a:cubicBezTo>
                  <a:pt x="8220392" y="3508218"/>
                  <a:pt x="8129243" y="3603572"/>
                  <a:pt x="8153400" y="3790802"/>
                </a:cubicBezTo>
                <a:cubicBezTo>
                  <a:pt x="8177557" y="3978032"/>
                  <a:pt x="8095232" y="4197971"/>
                  <a:pt x="8153400" y="4594912"/>
                </a:cubicBezTo>
                <a:cubicBezTo>
                  <a:pt x="7998630" y="4611731"/>
                  <a:pt x="7820719" y="4583226"/>
                  <a:pt x="7652548" y="4594912"/>
                </a:cubicBezTo>
                <a:cubicBezTo>
                  <a:pt x="7484377" y="4606598"/>
                  <a:pt x="7336244" y="4544446"/>
                  <a:pt x="7151697" y="4594912"/>
                </a:cubicBezTo>
                <a:cubicBezTo>
                  <a:pt x="6967150" y="4645378"/>
                  <a:pt x="6671702" y="4582471"/>
                  <a:pt x="6487777" y="4594912"/>
                </a:cubicBezTo>
                <a:cubicBezTo>
                  <a:pt x="6303852" y="4607353"/>
                  <a:pt x="6167308" y="4583749"/>
                  <a:pt x="6068459" y="4594912"/>
                </a:cubicBezTo>
                <a:cubicBezTo>
                  <a:pt x="5969610" y="4606075"/>
                  <a:pt x="5892249" y="4573414"/>
                  <a:pt x="5730675" y="4594912"/>
                </a:cubicBezTo>
                <a:cubicBezTo>
                  <a:pt x="5569101" y="4616410"/>
                  <a:pt x="5459625" y="4556223"/>
                  <a:pt x="5311358" y="4594912"/>
                </a:cubicBezTo>
                <a:cubicBezTo>
                  <a:pt x="5163091" y="4633601"/>
                  <a:pt x="5139010" y="4569950"/>
                  <a:pt x="4973574" y="4594912"/>
                </a:cubicBezTo>
                <a:cubicBezTo>
                  <a:pt x="4808138" y="4619874"/>
                  <a:pt x="4582197" y="4578257"/>
                  <a:pt x="4391188" y="4594912"/>
                </a:cubicBezTo>
                <a:cubicBezTo>
                  <a:pt x="4200179" y="4611567"/>
                  <a:pt x="4034165" y="4541645"/>
                  <a:pt x="3808803" y="4594912"/>
                </a:cubicBezTo>
                <a:cubicBezTo>
                  <a:pt x="3583442" y="4648179"/>
                  <a:pt x="3550357" y="4572668"/>
                  <a:pt x="3471019" y="4594912"/>
                </a:cubicBezTo>
                <a:cubicBezTo>
                  <a:pt x="3391681" y="4617156"/>
                  <a:pt x="3073349" y="4541910"/>
                  <a:pt x="2888633" y="4594912"/>
                </a:cubicBezTo>
                <a:cubicBezTo>
                  <a:pt x="2703917" y="4647914"/>
                  <a:pt x="2623942" y="4546021"/>
                  <a:pt x="2469315" y="4594912"/>
                </a:cubicBezTo>
                <a:cubicBezTo>
                  <a:pt x="2314688" y="4643803"/>
                  <a:pt x="2086657" y="4559844"/>
                  <a:pt x="1968464" y="4594912"/>
                </a:cubicBezTo>
                <a:cubicBezTo>
                  <a:pt x="1850271" y="4629980"/>
                  <a:pt x="1775494" y="4591906"/>
                  <a:pt x="1630680" y="4594912"/>
                </a:cubicBezTo>
                <a:cubicBezTo>
                  <a:pt x="1485866" y="4597918"/>
                  <a:pt x="1397830" y="4586246"/>
                  <a:pt x="1211362" y="4594912"/>
                </a:cubicBezTo>
                <a:cubicBezTo>
                  <a:pt x="1024894" y="4603578"/>
                  <a:pt x="863861" y="4550455"/>
                  <a:pt x="628977" y="4594912"/>
                </a:cubicBezTo>
                <a:cubicBezTo>
                  <a:pt x="394094" y="4639369"/>
                  <a:pt x="233625" y="4560913"/>
                  <a:pt x="0" y="4594912"/>
                </a:cubicBezTo>
                <a:cubicBezTo>
                  <a:pt x="-57444" y="4375368"/>
                  <a:pt x="30012" y="4171139"/>
                  <a:pt x="0" y="4020548"/>
                </a:cubicBezTo>
                <a:cubicBezTo>
                  <a:pt x="-30012" y="3869957"/>
                  <a:pt x="55208" y="3605248"/>
                  <a:pt x="0" y="3492133"/>
                </a:cubicBezTo>
                <a:cubicBezTo>
                  <a:pt x="-55208" y="3379019"/>
                  <a:pt x="59774" y="3115302"/>
                  <a:pt x="0" y="2871820"/>
                </a:cubicBezTo>
                <a:cubicBezTo>
                  <a:pt x="-59774" y="2628338"/>
                  <a:pt x="42444" y="2602403"/>
                  <a:pt x="0" y="2343405"/>
                </a:cubicBezTo>
                <a:cubicBezTo>
                  <a:pt x="-42444" y="2084407"/>
                  <a:pt x="34738" y="1962351"/>
                  <a:pt x="0" y="1814990"/>
                </a:cubicBezTo>
                <a:cubicBezTo>
                  <a:pt x="-34738" y="1667630"/>
                  <a:pt x="51138" y="1465460"/>
                  <a:pt x="0" y="1148728"/>
                </a:cubicBezTo>
                <a:cubicBezTo>
                  <a:pt x="-51138" y="831996"/>
                  <a:pt x="24500" y="751415"/>
                  <a:pt x="0" y="620313"/>
                </a:cubicBezTo>
                <a:cubicBezTo>
                  <a:pt x="-24500" y="489212"/>
                  <a:pt x="68669" y="253086"/>
                  <a:pt x="0" y="0"/>
                </a:cubicBezTo>
                <a:close/>
              </a:path>
              <a:path w="8153400" h="4594912" stroke="0" extrusionOk="0">
                <a:moveTo>
                  <a:pt x="0" y="0"/>
                </a:moveTo>
                <a:cubicBezTo>
                  <a:pt x="263910" y="-44038"/>
                  <a:pt x="482817" y="53850"/>
                  <a:pt x="663920" y="0"/>
                </a:cubicBezTo>
                <a:cubicBezTo>
                  <a:pt x="845023" y="-53850"/>
                  <a:pt x="895248" y="8964"/>
                  <a:pt x="1083237" y="0"/>
                </a:cubicBezTo>
                <a:cubicBezTo>
                  <a:pt x="1271226" y="-8964"/>
                  <a:pt x="1649669" y="19857"/>
                  <a:pt x="1828691" y="0"/>
                </a:cubicBezTo>
                <a:cubicBezTo>
                  <a:pt x="2007713" y="-19857"/>
                  <a:pt x="2134603" y="16858"/>
                  <a:pt x="2411077" y="0"/>
                </a:cubicBezTo>
                <a:cubicBezTo>
                  <a:pt x="2687551" y="-16858"/>
                  <a:pt x="2963201" y="9256"/>
                  <a:pt x="3156531" y="0"/>
                </a:cubicBezTo>
                <a:cubicBezTo>
                  <a:pt x="3349861" y="-9256"/>
                  <a:pt x="3623303" y="83964"/>
                  <a:pt x="3901984" y="0"/>
                </a:cubicBezTo>
                <a:cubicBezTo>
                  <a:pt x="4180665" y="-83964"/>
                  <a:pt x="4210531" y="39583"/>
                  <a:pt x="4402836" y="0"/>
                </a:cubicBezTo>
                <a:cubicBezTo>
                  <a:pt x="4595141" y="-39583"/>
                  <a:pt x="4796358" y="68655"/>
                  <a:pt x="5148290" y="0"/>
                </a:cubicBezTo>
                <a:cubicBezTo>
                  <a:pt x="5500222" y="-68655"/>
                  <a:pt x="5362661" y="40144"/>
                  <a:pt x="5567607" y="0"/>
                </a:cubicBezTo>
                <a:cubicBezTo>
                  <a:pt x="5772553" y="-40144"/>
                  <a:pt x="6004587" y="73361"/>
                  <a:pt x="6231527" y="0"/>
                </a:cubicBezTo>
                <a:cubicBezTo>
                  <a:pt x="6458467" y="-73361"/>
                  <a:pt x="6748802" y="56105"/>
                  <a:pt x="6976981" y="0"/>
                </a:cubicBezTo>
                <a:cubicBezTo>
                  <a:pt x="7205160" y="-56105"/>
                  <a:pt x="7229189" y="49933"/>
                  <a:pt x="7396299" y="0"/>
                </a:cubicBezTo>
                <a:cubicBezTo>
                  <a:pt x="7563409" y="-49933"/>
                  <a:pt x="7985243" y="73467"/>
                  <a:pt x="8153400" y="0"/>
                </a:cubicBezTo>
                <a:cubicBezTo>
                  <a:pt x="8158829" y="142358"/>
                  <a:pt x="8111588" y="353190"/>
                  <a:pt x="8153400" y="482466"/>
                </a:cubicBezTo>
                <a:cubicBezTo>
                  <a:pt x="8195212" y="611742"/>
                  <a:pt x="8101311" y="986043"/>
                  <a:pt x="8153400" y="1148728"/>
                </a:cubicBezTo>
                <a:cubicBezTo>
                  <a:pt x="8205489" y="1311413"/>
                  <a:pt x="8101575" y="1538145"/>
                  <a:pt x="8153400" y="1723092"/>
                </a:cubicBezTo>
                <a:cubicBezTo>
                  <a:pt x="8205225" y="1908039"/>
                  <a:pt x="8118204" y="2082566"/>
                  <a:pt x="8153400" y="2389354"/>
                </a:cubicBezTo>
                <a:cubicBezTo>
                  <a:pt x="8188596" y="2696142"/>
                  <a:pt x="8150315" y="2723738"/>
                  <a:pt x="8153400" y="2963718"/>
                </a:cubicBezTo>
                <a:cubicBezTo>
                  <a:pt x="8156485" y="3203698"/>
                  <a:pt x="8080494" y="3374546"/>
                  <a:pt x="8153400" y="3629980"/>
                </a:cubicBezTo>
                <a:cubicBezTo>
                  <a:pt x="8226306" y="3885414"/>
                  <a:pt x="8075796" y="4325624"/>
                  <a:pt x="8153400" y="4594912"/>
                </a:cubicBezTo>
                <a:cubicBezTo>
                  <a:pt x="8075720" y="4598735"/>
                  <a:pt x="7934312" y="4569632"/>
                  <a:pt x="7815616" y="4594912"/>
                </a:cubicBezTo>
                <a:cubicBezTo>
                  <a:pt x="7696920" y="4620192"/>
                  <a:pt x="7581406" y="4589096"/>
                  <a:pt x="7477833" y="4594912"/>
                </a:cubicBezTo>
                <a:cubicBezTo>
                  <a:pt x="7374260" y="4600728"/>
                  <a:pt x="7260752" y="4561639"/>
                  <a:pt x="7058515" y="4594912"/>
                </a:cubicBezTo>
                <a:cubicBezTo>
                  <a:pt x="6856278" y="4628185"/>
                  <a:pt x="6748415" y="4532542"/>
                  <a:pt x="6476129" y="4594912"/>
                </a:cubicBezTo>
                <a:cubicBezTo>
                  <a:pt x="6203843" y="4657282"/>
                  <a:pt x="6177659" y="4575872"/>
                  <a:pt x="6056811" y="4594912"/>
                </a:cubicBezTo>
                <a:cubicBezTo>
                  <a:pt x="5935963" y="4613952"/>
                  <a:pt x="5766729" y="4582905"/>
                  <a:pt x="5555960" y="4594912"/>
                </a:cubicBezTo>
                <a:cubicBezTo>
                  <a:pt x="5345191" y="4606919"/>
                  <a:pt x="5300055" y="4567601"/>
                  <a:pt x="5055108" y="4594912"/>
                </a:cubicBezTo>
                <a:cubicBezTo>
                  <a:pt x="4810161" y="4622223"/>
                  <a:pt x="4485400" y="4533847"/>
                  <a:pt x="4309654" y="4594912"/>
                </a:cubicBezTo>
                <a:cubicBezTo>
                  <a:pt x="4133908" y="4655977"/>
                  <a:pt x="4045169" y="4550610"/>
                  <a:pt x="3890337" y="4594912"/>
                </a:cubicBezTo>
                <a:cubicBezTo>
                  <a:pt x="3735505" y="4639214"/>
                  <a:pt x="3546002" y="4570730"/>
                  <a:pt x="3307951" y="4594912"/>
                </a:cubicBezTo>
                <a:cubicBezTo>
                  <a:pt x="3069900" y="4619094"/>
                  <a:pt x="2925384" y="4589171"/>
                  <a:pt x="2644031" y="4594912"/>
                </a:cubicBezTo>
                <a:cubicBezTo>
                  <a:pt x="2362678" y="4600653"/>
                  <a:pt x="2417115" y="4553838"/>
                  <a:pt x="2224713" y="4594912"/>
                </a:cubicBezTo>
                <a:cubicBezTo>
                  <a:pt x="2032311" y="4635986"/>
                  <a:pt x="1750700" y="4505707"/>
                  <a:pt x="1479260" y="4594912"/>
                </a:cubicBezTo>
                <a:cubicBezTo>
                  <a:pt x="1207820" y="4684117"/>
                  <a:pt x="1066195" y="4559273"/>
                  <a:pt x="733806" y="4594912"/>
                </a:cubicBezTo>
                <a:cubicBezTo>
                  <a:pt x="401417" y="4630551"/>
                  <a:pt x="286016" y="4509375"/>
                  <a:pt x="0" y="4594912"/>
                </a:cubicBezTo>
                <a:cubicBezTo>
                  <a:pt x="-52022" y="4412446"/>
                  <a:pt x="9876" y="4139755"/>
                  <a:pt x="0" y="3928650"/>
                </a:cubicBezTo>
                <a:cubicBezTo>
                  <a:pt x="-9876" y="3717545"/>
                  <a:pt x="45366" y="3550262"/>
                  <a:pt x="0" y="3400235"/>
                </a:cubicBezTo>
                <a:cubicBezTo>
                  <a:pt x="-45366" y="3250208"/>
                  <a:pt x="34902" y="3091367"/>
                  <a:pt x="0" y="2871820"/>
                </a:cubicBezTo>
                <a:cubicBezTo>
                  <a:pt x="-34902" y="2652273"/>
                  <a:pt x="509" y="2634069"/>
                  <a:pt x="0" y="2435303"/>
                </a:cubicBezTo>
                <a:cubicBezTo>
                  <a:pt x="-509" y="2236537"/>
                  <a:pt x="78455" y="1934781"/>
                  <a:pt x="0" y="1769041"/>
                </a:cubicBezTo>
                <a:cubicBezTo>
                  <a:pt x="-78455" y="1603301"/>
                  <a:pt x="25987" y="1372125"/>
                  <a:pt x="0" y="1240626"/>
                </a:cubicBezTo>
                <a:cubicBezTo>
                  <a:pt x="-25987" y="1109127"/>
                  <a:pt x="25818" y="828418"/>
                  <a:pt x="0" y="574364"/>
                </a:cubicBezTo>
                <a:cubicBezTo>
                  <a:pt x="-25818" y="320310"/>
                  <a:pt x="56188" y="26945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</a:t>
            </a:r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: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 ở </a:t>
            </a:r>
            <a:r>
              <a:rPr lang="en-US" sz="4000" dirty="0" err="1"/>
              <a:t>cốc</a:t>
            </a:r>
            <a:r>
              <a:rPr lang="en-US" sz="4000" dirty="0"/>
              <a:t> A </a:t>
            </a:r>
            <a:r>
              <a:rPr lang="en-US" sz="4000" dirty="0" err="1"/>
              <a:t>chuyển</a:t>
            </a:r>
            <a:r>
              <a:rPr lang="en-US" sz="4000" dirty="0"/>
              <a:t> sang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đỏ</a:t>
            </a:r>
            <a:r>
              <a:rPr lang="en-US" sz="4000" dirty="0"/>
              <a:t>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 ở </a:t>
            </a:r>
            <a:r>
              <a:rPr lang="en-US" sz="4000" dirty="0" err="1"/>
              <a:t>cốc</a:t>
            </a:r>
            <a:r>
              <a:rPr lang="en-US" sz="4000" dirty="0"/>
              <a:t> B </a:t>
            </a:r>
            <a:r>
              <a:rPr lang="en-US" sz="4000" dirty="0" err="1"/>
              <a:t>chuyển</a:t>
            </a:r>
            <a:r>
              <a:rPr lang="en-US" sz="4000" dirty="0"/>
              <a:t> sang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xanh</a:t>
            </a:r>
            <a:r>
              <a:rPr lang="en-US" sz="40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15E23-B40B-4C92-B494-BEC53F55EBC2}"/>
              </a:ext>
            </a:extLst>
          </p:cNvPr>
          <p:cNvSpPr txBox="1"/>
          <p:nvPr/>
        </p:nvSpPr>
        <p:spPr>
          <a:xfrm>
            <a:off x="10058400" y="3639118"/>
            <a:ext cx="6949580" cy="4594912"/>
          </a:xfrm>
          <a:custGeom>
            <a:avLst/>
            <a:gdLst>
              <a:gd name="connsiteX0" fmla="*/ 0 w 6949580"/>
              <a:gd name="connsiteY0" fmla="*/ 0 h 4594912"/>
              <a:gd name="connsiteX1" fmla="*/ 509636 w 6949580"/>
              <a:gd name="connsiteY1" fmla="*/ 0 h 4594912"/>
              <a:gd name="connsiteX2" fmla="*/ 1019272 w 6949580"/>
              <a:gd name="connsiteY2" fmla="*/ 0 h 4594912"/>
              <a:gd name="connsiteX3" fmla="*/ 1598403 w 6949580"/>
              <a:gd name="connsiteY3" fmla="*/ 0 h 4594912"/>
              <a:gd name="connsiteX4" fmla="*/ 2038543 w 6949580"/>
              <a:gd name="connsiteY4" fmla="*/ 0 h 4594912"/>
              <a:gd name="connsiteX5" fmla="*/ 2617675 w 6949580"/>
              <a:gd name="connsiteY5" fmla="*/ 0 h 4594912"/>
              <a:gd name="connsiteX6" fmla="*/ 3127311 w 6949580"/>
              <a:gd name="connsiteY6" fmla="*/ 0 h 4594912"/>
              <a:gd name="connsiteX7" fmla="*/ 3775938 w 6949580"/>
              <a:gd name="connsiteY7" fmla="*/ 0 h 4594912"/>
              <a:gd name="connsiteX8" fmla="*/ 4424566 w 6949580"/>
              <a:gd name="connsiteY8" fmla="*/ 0 h 4594912"/>
              <a:gd name="connsiteX9" fmla="*/ 5073193 w 6949580"/>
              <a:gd name="connsiteY9" fmla="*/ 0 h 4594912"/>
              <a:gd name="connsiteX10" fmla="*/ 5513333 w 6949580"/>
              <a:gd name="connsiteY10" fmla="*/ 0 h 4594912"/>
              <a:gd name="connsiteX11" fmla="*/ 6161961 w 6949580"/>
              <a:gd name="connsiteY11" fmla="*/ 0 h 4594912"/>
              <a:gd name="connsiteX12" fmla="*/ 6949580 w 6949580"/>
              <a:gd name="connsiteY12" fmla="*/ 0 h 4594912"/>
              <a:gd name="connsiteX13" fmla="*/ 6949580 w 6949580"/>
              <a:gd name="connsiteY13" fmla="*/ 528415 h 4594912"/>
              <a:gd name="connsiteX14" fmla="*/ 6949580 w 6949580"/>
              <a:gd name="connsiteY14" fmla="*/ 964932 h 4594912"/>
              <a:gd name="connsiteX15" fmla="*/ 6949580 w 6949580"/>
              <a:gd name="connsiteY15" fmla="*/ 1585245 h 4594912"/>
              <a:gd name="connsiteX16" fmla="*/ 6949580 w 6949580"/>
              <a:gd name="connsiteY16" fmla="*/ 2021761 h 4594912"/>
              <a:gd name="connsiteX17" fmla="*/ 6949580 w 6949580"/>
              <a:gd name="connsiteY17" fmla="*/ 2688024 h 4594912"/>
              <a:gd name="connsiteX18" fmla="*/ 6949580 w 6949580"/>
              <a:gd name="connsiteY18" fmla="*/ 3170489 h 4594912"/>
              <a:gd name="connsiteX19" fmla="*/ 6949580 w 6949580"/>
              <a:gd name="connsiteY19" fmla="*/ 3744853 h 4594912"/>
              <a:gd name="connsiteX20" fmla="*/ 6949580 w 6949580"/>
              <a:gd name="connsiteY20" fmla="*/ 4594912 h 4594912"/>
              <a:gd name="connsiteX21" fmla="*/ 6439944 w 6949580"/>
              <a:gd name="connsiteY21" fmla="*/ 4594912 h 4594912"/>
              <a:gd name="connsiteX22" fmla="*/ 5930308 w 6949580"/>
              <a:gd name="connsiteY22" fmla="*/ 4594912 h 4594912"/>
              <a:gd name="connsiteX23" fmla="*/ 5420672 w 6949580"/>
              <a:gd name="connsiteY23" fmla="*/ 4594912 h 4594912"/>
              <a:gd name="connsiteX24" fmla="*/ 4980532 w 6949580"/>
              <a:gd name="connsiteY24" fmla="*/ 4594912 h 4594912"/>
              <a:gd name="connsiteX25" fmla="*/ 4470896 w 6949580"/>
              <a:gd name="connsiteY25" fmla="*/ 4594912 h 4594912"/>
              <a:gd name="connsiteX26" fmla="*/ 4100252 w 6949580"/>
              <a:gd name="connsiteY26" fmla="*/ 4594912 h 4594912"/>
              <a:gd name="connsiteX27" fmla="*/ 3660112 w 6949580"/>
              <a:gd name="connsiteY27" fmla="*/ 4594912 h 4594912"/>
              <a:gd name="connsiteX28" fmla="*/ 3150476 w 6949580"/>
              <a:gd name="connsiteY28" fmla="*/ 4594912 h 4594912"/>
              <a:gd name="connsiteX29" fmla="*/ 2501849 w 6949580"/>
              <a:gd name="connsiteY29" fmla="*/ 4594912 h 4594912"/>
              <a:gd name="connsiteX30" fmla="*/ 2061709 w 6949580"/>
              <a:gd name="connsiteY30" fmla="*/ 4594912 h 4594912"/>
              <a:gd name="connsiteX31" fmla="*/ 1691064 w 6949580"/>
              <a:gd name="connsiteY31" fmla="*/ 4594912 h 4594912"/>
              <a:gd name="connsiteX32" fmla="*/ 1250924 w 6949580"/>
              <a:gd name="connsiteY32" fmla="*/ 4594912 h 4594912"/>
              <a:gd name="connsiteX33" fmla="*/ 880280 w 6949580"/>
              <a:gd name="connsiteY33" fmla="*/ 4594912 h 4594912"/>
              <a:gd name="connsiteX34" fmla="*/ 0 w 6949580"/>
              <a:gd name="connsiteY34" fmla="*/ 4594912 h 4594912"/>
              <a:gd name="connsiteX35" fmla="*/ 0 w 6949580"/>
              <a:gd name="connsiteY35" fmla="*/ 4020548 h 4594912"/>
              <a:gd name="connsiteX36" fmla="*/ 0 w 6949580"/>
              <a:gd name="connsiteY36" fmla="*/ 3492133 h 4594912"/>
              <a:gd name="connsiteX37" fmla="*/ 0 w 6949580"/>
              <a:gd name="connsiteY37" fmla="*/ 3055616 h 4594912"/>
              <a:gd name="connsiteX38" fmla="*/ 0 w 6949580"/>
              <a:gd name="connsiteY38" fmla="*/ 2573151 h 4594912"/>
              <a:gd name="connsiteX39" fmla="*/ 0 w 6949580"/>
              <a:gd name="connsiteY39" fmla="*/ 2044736 h 4594912"/>
              <a:gd name="connsiteX40" fmla="*/ 0 w 6949580"/>
              <a:gd name="connsiteY40" fmla="*/ 1608219 h 4594912"/>
              <a:gd name="connsiteX41" fmla="*/ 0 w 6949580"/>
              <a:gd name="connsiteY41" fmla="*/ 987906 h 4594912"/>
              <a:gd name="connsiteX42" fmla="*/ 0 w 6949580"/>
              <a:gd name="connsiteY42" fmla="*/ 0 h 459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949580" h="4594912" fill="none" extrusionOk="0">
                <a:moveTo>
                  <a:pt x="0" y="0"/>
                </a:moveTo>
                <a:cubicBezTo>
                  <a:pt x="222707" y="-36106"/>
                  <a:pt x="312508" y="33560"/>
                  <a:pt x="509636" y="0"/>
                </a:cubicBezTo>
                <a:cubicBezTo>
                  <a:pt x="706764" y="-33560"/>
                  <a:pt x="850846" y="35324"/>
                  <a:pt x="1019272" y="0"/>
                </a:cubicBezTo>
                <a:cubicBezTo>
                  <a:pt x="1187698" y="-35324"/>
                  <a:pt x="1478519" y="68583"/>
                  <a:pt x="1598403" y="0"/>
                </a:cubicBezTo>
                <a:cubicBezTo>
                  <a:pt x="1718287" y="-68583"/>
                  <a:pt x="1829903" y="44991"/>
                  <a:pt x="2038543" y="0"/>
                </a:cubicBezTo>
                <a:cubicBezTo>
                  <a:pt x="2247183" y="-44991"/>
                  <a:pt x="2367398" y="7456"/>
                  <a:pt x="2617675" y="0"/>
                </a:cubicBezTo>
                <a:cubicBezTo>
                  <a:pt x="2867952" y="-7456"/>
                  <a:pt x="3009124" y="29260"/>
                  <a:pt x="3127311" y="0"/>
                </a:cubicBezTo>
                <a:cubicBezTo>
                  <a:pt x="3245498" y="-29260"/>
                  <a:pt x="3529472" y="10966"/>
                  <a:pt x="3775938" y="0"/>
                </a:cubicBezTo>
                <a:cubicBezTo>
                  <a:pt x="4022404" y="-10966"/>
                  <a:pt x="4159018" y="50524"/>
                  <a:pt x="4424566" y="0"/>
                </a:cubicBezTo>
                <a:cubicBezTo>
                  <a:pt x="4690114" y="-50524"/>
                  <a:pt x="4896725" y="10727"/>
                  <a:pt x="5073193" y="0"/>
                </a:cubicBezTo>
                <a:cubicBezTo>
                  <a:pt x="5249661" y="-10727"/>
                  <a:pt x="5418818" y="6028"/>
                  <a:pt x="5513333" y="0"/>
                </a:cubicBezTo>
                <a:cubicBezTo>
                  <a:pt x="5607848" y="-6028"/>
                  <a:pt x="5894470" y="71913"/>
                  <a:pt x="6161961" y="0"/>
                </a:cubicBezTo>
                <a:cubicBezTo>
                  <a:pt x="6429452" y="-71913"/>
                  <a:pt x="6779402" y="72902"/>
                  <a:pt x="6949580" y="0"/>
                </a:cubicBezTo>
                <a:cubicBezTo>
                  <a:pt x="7004950" y="136054"/>
                  <a:pt x="6931459" y="384324"/>
                  <a:pt x="6949580" y="528415"/>
                </a:cubicBezTo>
                <a:cubicBezTo>
                  <a:pt x="6967701" y="672506"/>
                  <a:pt x="6922663" y="750686"/>
                  <a:pt x="6949580" y="964932"/>
                </a:cubicBezTo>
                <a:cubicBezTo>
                  <a:pt x="6976497" y="1179178"/>
                  <a:pt x="6941654" y="1352363"/>
                  <a:pt x="6949580" y="1585245"/>
                </a:cubicBezTo>
                <a:cubicBezTo>
                  <a:pt x="6957506" y="1818127"/>
                  <a:pt x="6908725" y="1908454"/>
                  <a:pt x="6949580" y="2021761"/>
                </a:cubicBezTo>
                <a:cubicBezTo>
                  <a:pt x="6990435" y="2135068"/>
                  <a:pt x="6906188" y="2482067"/>
                  <a:pt x="6949580" y="2688024"/>
                </a:cubicBezTo>
                <a:cubicBezTo>
                  <a:pt x="6992972" y="2893981"/>
                  <a:pt x="6921060" y="3027412"/>
                  <a:pt x="6949580" y="3170489"/>
                </a:cubicBezTo>
                <a:cubicBezTo>
                  <a:pt x="6978100" y="3313567"/>
                  <a:pt x="6915166" y="3521783"/>
                  <a:pt x="6949580" y="3744853"/>
                </a:cubicBezTo>
                <a:cubicBezTo>
                  <a:pt x="6983994" y="3967923"/>
                  <a:pt x="6914039" y="4287564"/>
                  <a:pt x="6949580" y="4594912"/>
                </a:cubicBezTo>
                <a:cubicBezTo>
                  <a:pt x="6829088" y="4620116"/>
                  <a:pt x="6641814" y="4574736"/>
                  <a:pt x="6439944" y="4594912"/>
                </a:cubicBezTo>
                <a:cubicBezTo>
                  <a:pt x="6238074" y="4615088"/>
                  <a:pt x="6071510" y="4538000"/>
                  <a:pt x="5930308" y="4594912"/>
                </a:cubicBezTo>
                <a:cubicBezTo>
                  <a:pt x="5789106" y="4651824"/>
                  <a:pt x="5660211" y="4541741"/>
                  <a:pt x="5420672" y="4594912"/>
                </a:cubicBezTo>
                <a:cubicBezTo>
                  <a:pt x="5181133" y="4648083"/>
                  <a:pt x="5146384" y="4579577"/>
                  <a:pt x="4980532" y="4594912"/>
                </a:cubicBezTo>
                <a:cubicBezTo>
                  <a:pt x="4814680" y="4610247"/>
                  <a:pt x="4703548" y="4565153"/>
                  <a:pt x="4470896" y="4594912"/>
                </a:cubicBezTo>
                <a:cubicBezTo>
                  <a:pt x="4238244" y="4624671"/>
                  <a:pt x="4222215" y="4572741"/>
                  <a:pt x="4100252" y="4594912"/>
                </a:cubicBezTo>
                <a:cubicBezTo>
                  <a:pt x="3978289" y="4617083"/>
                  <a:pt x="3855638" y="4546740"/>
                  <a:pt x="3660112" y="4594912"/>
                </a:cubicBezTo>
                <a:cubicBezTo>
                  <a:pt x="3464586" y="4643084"/>
                  <a:pt x="3287942" y="4561026"/>
                  <a:pt x="3150476" y="4594912"/>
                </a:cubicBezTo>
                <a:cubicBezTo>
                  <a:pt x="3013010" y="4628798"/>
                  <a:pt x="2713455" y="4574996"/>
                  <a:pt x="2501849" y="4594912"/>
                </a:cubicBezTo>
                <a:cubicBezTo>
                  <a:pt x="2290243" y="4614828"/>
                  <a:pt x="2209843" y="4551894"/>
                  <a:pt x="2061709" y="4594912"/>
                </a:cubicBezTo>
                <a:cubicBezTo>
                  <a:pt x="1913575" y="4637930"/>
                  <a:pt x="1845283" y="4562678"/>
                  <a:pt x="1691064" y="4594912"/>
                </a:cubicBezTo>
                <a:cubicBezTo>
                  <a:pt x="1536846" y="4627146"/>
                  <a:pt x="1400945" y="4542938"/>
                  <a:pt x="1250924" y="4594912"/>
                </a:cubicBezTo>
                <a:cubicBezTo>
                  <a:pt x="1100903" y="4646886"/>
                  <a:pt x="1030736" y="4580712"/>
                  <a:pt x="880280" y="4594912"/>
                </a:cubicBezTo>
                <a:cubicBezTo>
                  <a:pt x="729824" y="4609112"/>
                  <a:pt x="244260" y="4518093"/>
                  <a:pt x="0" y="4594912"/>
                </a:cubicBezTo>
                <a:cubicBezTo>
                  <a:pt x="-46018" y="4467497"/>
                  <a:pt x="14045" y="4306166"/>
                  <a:pt x="0" y="4020548"/>
                </a:cubicBezTo>
                <a:cubicBezTo>
                  <a:pt x="-14045" y="3734930"/>
                  <a:pt x="57574" y="3602545"/>
                  <a:pt x="0" y="3492133"/>
                </a:cubicBezTo>
                <a:cubicBezTo>
                  <a:pt x="-57574" y="3381722"/>
                  <a:pt x="23559" y="3215886"/>
                  <a:pt x="0" y="3055616"/>
                </a:cubicBezTo>
                <a:cubicBezTo>
                  <a:pt x="-23559" y="2895346"/>
                  <a:pt x="14377" y="2793147"/>
                  <a:pt x="0" y="2573151"/>
                </a:cubicBezTo>
                <a:cubicBezTo>
                  <a:pt x="-14377" y="2353156"/>
                  <a:pt x="53642" y="2271515"/>
                  <a:pt x="0" y="2044736"/>
                </a:cubicBezTo>
                <a:cubicBezTo>
                  <a:pt x="-53642" y="1817958"/>
                  <a:pt x="20915" y="1727421"/>
                  <a:pt x="0" y="1608219"/>
                </a:cubicBezTo>
                <a:cubicBezTo>
                  <a:pt x="-20915" y="1489017"/>
                  <a:pt x="56106" y="1168396"/>
                  <a:pt x="0" y="987906"/>
                </a:cubicBezTo>
                <a:cubicBezTo>
                  <a:pt x="-56106" y="807416"/>
                  <a:pt x="63833" y="289964"/>
                  <a:pt x="0" y="0"/>
                </a:cubicBezTo>
                <a:close/>
              </a:path>
              <a:path w="6949580" h="4594912" stroke="0" extrusionOk="0">
                <a:moveTo>
                  <a:pt x="0" y="0"/>
                </a:moveTo>
                <a:cubicBezTo>
                  <a:pt x="139716" y="-4983"/>
                  <a:pt x="357935" y="54864"/>
                  <a:pt x="648627" y="0"/>
                </a:cubicBezTo>
                <a:cubicBezTo>
                  <a:pt x="939319" y="-54864"/>
                  <a:pt x="869166" y="647"/>
                  <a:pt x="1088768" y="0"/>
                </a:cubicBezTo>
                <a:cubicBezTo>
                  <a:pt x="1308370" y="-647"/>
                  <a:pt x="1494513" y="84792"/>
                  <a:pt x="1806891" y="0"/>
                </a:cubicBezTo>
                <a:cubicBezTo>
                  <a:pt x="2119269" y="-84792"/>
                  <a:pt x="2201429" y="24903"/>
                  <a:pt x="2386022" y="0"/>
                </a:cubicBezTo>
                <a:cubicBezTo>
                  <a:pt x="2570615" y="-24903"/>
                  <a:pt x="2911953" y="28341"/>
                  <a:pt x="3104146" y="0"/>
                </a:cubicBezTo>
                <a:cubicBezTo>
                  <a:pt x="3296339" y="-28341"/>
                  <a:pt x="3595252" y="12730"/>
                  <a:pt x="3822269" y="0"/>
                </a:cubicBezTo>
                <a:cubicBezTo>
                  <a:pt x="4049286" y="-12730"/>
                  <a:pt x="4172581" y="26061"/>
                  <a:pt x="4331905" y="0"/>
                </a:cubicBezTo>
                <a:cubicBezTo>
                  <a:pt x="4491229" y="-26061"/>
                  <a:pt x="4798021" y="45849"/>
                  <a:pt x="5050028" y="0"/>
                </a:cubicBezTo>
                <a:cubicBezTo>
                  <a:pt x="5302035" y="-45849"/>
                  <a:pt x="5275087" y="50341"/>
                  <a:pt x="5490168" y="0"/>
                </a:cubicBezTo>
                <a:cubicBezTo>
                  <a:pt x="5705249" y="-50341"/>
                  <a:pt x="5949124" y="14906"/>
                  <a:pt x="6138796" y="0"/>
                </a:cubicBezTo>
                <a:cubicBezTo>
                  <a:pt x="6328468" y="-14906"/>
                  <a:pt x="6651189" y="2256"/>
                  <a:pt x="6949580" y="0"/>
                </a:cubicBezTo>
                <a:cubicBezTo>
                  <a:pt x="6988307" y="237864"/>
                  <a:pt x="6928458" y="276249"/>
                  <a:pt x="6949580" y="482466"/>
                </a:cubicBezTo>
                <a:cubicBezTo>
                  <a:pt x="6970702" y="688683"/>
                  <a:pt x="6935965" y="829167"/>
                  <a:pt x="6949580" y="1056830"/>
                </a:cubicBezTo>
                <a:cubicBezTo>
                  <a:pt x="6963195" y="1284493"/>
                  <a:pt x="6920260" y="1405294"/>
                  <a:pt x="6949580" y="1493346"/>
                </a:cubicBezTo>
                <a:cubicBezTo>
                  <a:pt x="6978900" y="1581398"/>
                  <a:pt x="6898212" y="1995005"/>
                  <a:pt x="6949580" y="2159609"/>
                </a:cubicBezTo>
                <a:cubicBezTo>
                  <a:pt x="7000948" y="2324213"/>
                  <a:pt x="6897755" y="2549026"/>
                  <a:pt x="6949580" y="2733973"/>
                </a:cubicBezTo>
                <a:cubicBezTo>
                  <a:pt x="7001405" y="2918920"/>
                  <a:pt x="6914384" y="3093447"/>
                  <a:pt x="6949580" y="3400235"/>
                </a:cubicBezTo>
                <a:cubicBezTo>
                  <a:pt x="6984776" y="3707023"/>
                  <a:pt x="6946495" y="3734619"/>
                  <a:pt x="6949580" y="3974599"/>
                </a:cubicBezTo>
                <a:cubicBezTo>
                  <a:pt x="6952665" y="4214579"/>
                  <a:pt x="6888401" y="4430872"/>
                  <a:pt x="6949580" y="4594912"/>
                </a:cubicBezTo>
                <a:cubicBezTo>
                  <a:pt x="6686838" y="4664331"/>
                  <a:pt x="6489228" y="4511776"/>
                  <a:pt x="6231457" y="4594912"/>
                </a:cubicBezTo>
                <a:cubicBezTo>
                  <a:pt x="5973686" y="4678048"/>
                  <a:pt x="6007779" y="4558235"/>
                  <a:pt x="5860812" y="4594912"/>
                </a:cubicBezTo>
                <a:cubicBezTo>
                  <a:pt x="5713845" y="4631589"/>
                  <a:pt x="5621086" y="4584843"/>
                  <a:pt x="5490168" y="4594912"/>
                </a:cubicBezTo>
                <a:cubicBezTo>
                  <a:pt x="5359250" y="4604981"/>
                  <a:pt x="5218228" y="4586416"/>
                  <a:pt x="5050028" y="4594912"/>
                </a:cubicBezTo>
                <a:cubicBezTo>
                  <a:pt x="4881828" y="4603408"/>
                  <a:pt x="4721684" y="4561943"/>
                  <a:pt x="4470896" y="4594912"/>
                </a:cubicBezTo>
                <a:cubicBezTo>
                  <a:pt x="4220108" y="4627881"/>
                  <a:pt x="4217231" y="4589133"/>
                  <a:pt x="4030756" y="4594912"/>
                </a:cubicBezTo>
                <a:cubicBezTo>
                  <a:pt x="3844281" y="4600691"/>
                  <a:pt x="3626764" y="4554799"/>
                  <a:pt x="3521121" y="4594912"/>
                </a:cubicBezTo>
                <a:cubicBezTo>
                  <a:pt x="3415479" y="4635025"/>
                  <a:pt x="3157650" y="4548969"/>
                  <a:pt x="3011485" y="4594912"/>
                </a:cubicBezTo>
                <a:cubicBezTo>
                  <a:pt x="2865320" y="4640855"/>
                  <a:pt x="2630593" y="4590650"/>
                  <a:pt x="2293361" y="4594912"/>
                </a:cubicBezTo>
                <a:cubicBezTo>
                  <a:pt x="1956129" y="4599174"/>
                  <a:pt x="1981664" y="4587173"/>
                  <a:pt x="1853221" y="4594912"/>
                </a:cubicBezTo>
                <a:cubicBezTo>
                  <a:pt x="1724778" y="4602651"/>
                  <a:pt x="1402377" y="4587139"/>
                  <a:pt x="1274090" y="4594912"/>
                </a:cubicBezTo>
                <a:cubicBezTo>
                  <a:pt x="1145803" y="4602685"/>
                  <a:pt x="811755" y="4564771"/>
                  <a:pt x="625462" y="4594912"/>
                </a:cubicBezTo>
                <a:cubicBezTo>
                  <a:pt x="439169" y="4625053"/>
                  <a:pt x="293743" y="4568808"/>
                  <a:pt x="0" y="4594912"/>
                </a:cubicBezTo>
                <a:cubicBezTo>
                  <a:pt x="-35686" y="4425258"/>
                  <a:pt x="70034" y="4142660"/>
                  <a:pt x="0" y="3928650"/>
                </a:cubicBezTo>
                <a:cubicBezTo>
                  <a:pt x="-70034" y="3714640"/>
                  <a:pt x="74589" y="3458707"/>
                  <a:pt x="0" y="3262388"/>
                </a:cubicBezTo>
                <a:cubicBezTo>
                  <a:pt x="-74589" y="3066069"/>
                  <a:pt x="37235" y="2941664"/>
                  <a:pt x="0" y="2779922"/>
                </a:cubicBezTo>
                <a:cubicBezTo>
                  <a:pt x="-37235" y="2618180"/>
                  <a:pt x="23352" y="2341043"/>
                  <a:pt x="0" y="2159609"/>
                </a:cubicBezTo>
                <a:cubicBezTo>
                  <a:pt x="-23352" y="1978175"/>
                  <a:pt x="45366" y="1781221"/>
                  <a:pt x="0" y="1631194"/>
                </a:cubicBezTo>
                <a:cubicBezTo>
                  <a:pt x="-45366" y="1481167"/>
                  <a:pt x="34902" y="1322326"/>
                  <a:pt x="0" y="1102779"/>
                </a:cubicBezTo>
                <a:cubicBezTo>
                  <a:pt x="-34902" y="883232"/>
                  <a:pt x="509" y="865028"/>
                  <a:pt x="0" y="666262"/>
                </a:cubicBezTo>
                <a:cubicBezTo>
                  <a:pt x="-509" y="467496"/>
                  <a:pt x="78455" y="16574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/>
              <a:t>Mô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cuống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err="1"/>
              <a:t>tây</a:t>
            </a:r>
            <a:r>
              <a:rPr lang="en-US" sz="4000"/>
              <a:t>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/>
              <a:t>Phần </a:t>
            </a:r>
            <a:r>
              <a:rPr lang="en-US" sz="4000" dirty="0" err="1"/>
              <a:t>mạch</a:t>
            </a:r>
            <a:r>
              <a:rPr lang="en-US" sz="4000" dirty="0"/>
              <a:t> </a:t>
            </a:r>
            <a:r>
              <a:rPr lang="en-US" sz="4000" dirty="0" err="1"/>
              <a:t>gỗ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cuống</a:t>
            </a:r>
            <a:r>
              <a:rPr lang="en-US" sz="4000" dirty="0"/>
              <a:t>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chuyển</a:t>
            </a:r>
            <a:r>
              <a:rPr lang="en-US" sz="4000" dirty="0"/>
              <a:t> sang </a:t>
            </a:r>
            <a:r>
              <a:rPr lang="en-US" sz="4000" dirty="0" err="1"/>
              <a:t>màu</a:t>
            </a:r>
            <a:r>
              <a:rPr lang="en-US" sz="4000" dirty="0"/>
              <a:t> </a:t>
            </a:r>
            <a:r>
              <a:rPr lang="en-US" sz="4000" dirty="0" err="1"/>
              <a:t>đỏ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xanh</a:t>
            </a:r>
            <a:r>
              <a:rPr lang="en-US" sz="4000" dirty="0"/>
              <a:t> </a:t>
            </a:r>
            <a:r>
              <a:rPr lang="en-US" sz="4000" dirty="0" err="1"/>
              <a:t>tương</a:t>
            </a:r>
            <a:r>
              <a:rPr lang="en-US" sz="4000" dirty="0"/>
              <a:t> </a:t>
            </a:r>
            <a:r>
              <a:rPr lang="en-US" sz="4000" dirty="0" err="1"/>
              <a:t>ứng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cốc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cốc</a:t>
            </a:r>
            <a:r>
              <a:rPr lang="en-US" sz="4000" dirty="0"/>
              <a:t> B.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010D3-C59E-4EB8-A280-84281C16D601}"/>
              </a:ext>
            </a:extLst>
          </p:cNvPr>
          <p:cNvSpPr/>
          <p:nvPr/>
        </p:nvSpPr>
        <p:spPr>
          <a:xfrm>
            <a:off x="2377580" y="8496097"/>
            <a:ext cx="15361640" cy="10927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u="sng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Kết </a:t>
            </a:r>
            <a:r>
              <a:rPr lang="en-US" sz="4000" b="1" i="1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cây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3A675A4-8CF5-4637-A657-3F8D7080B17B}"/>
              </a:ext>
            </a:extLst>
          </p:cNvPr>
          <p:cNvSpPr/>
          <p:nvPr/>
        </p:nvSpPr>
        <p:spPr>
          <a:xfrm>
            <a:off x="335560" y="8497139"/>
            <a:ext cx="1766275" cy="9431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34CFA57B-992F-991E-D944-8FC1EAAA5FE2}"/>
              </a:ext>
            </a:extLst>
          </p:cNvPr>
          <p:cNvSpPr/>
          <p:nvPr/>
        </p:nvSpPr>
        <p:spPr>
          <a:xfrm>
            <a:off x="0" y="2217559"/>
            <a:ext cx="5867400" cy="1219595"/>
          </a:xfrm>
          <a:prstGeom prst="homePlate">
            <a:avLst/>
          </a:prstGeom>
          <a:solidFill>
            <a:srgbClr val="E6EEEB"/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Kết quả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4E98F-4F0C-7DB2-6ACD-D48D9C764794}"/>
              </a:ext>
            </a:extLst>
          </p:cNvPr>
          <p:cNvSpPr txBox="1"/>
          <p:nvPr/>
        </p:nvSpPr>
        <p:spPr>
          <a:xfrm>
            <a:off x="3124200" y="891674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 </a:t>
            </a:r>
            <a:r>
              <a:rPr lang="en-US" sz="4400" b="1" dirty="0" err="1"/>
              <a:t>Thí</a:t>
            </a:r>
            <a:r>
              <a:rPr lang="en-US" sz="4400" b="1" dirty="0"/>
              <a:t> </a:t>
            </a:r>
            <a:r>
              <a:rPr lang="en-US" sz="4400" b="1" dirty="0" err="1"/>
              <a:t>nghiệm</a:t>
            </a:r>
            <a:r>
              <a:rPr lang="en-US" sz="4400" b="1" dirty="0"/>
              <a:t> </a:t>
            </a:r>
            <a:r>
              <a:rPr lang="en-US" sz="4400" b="1" dirty="0" err="1"/>
              <a:t>vận</a:t>
            </a:r>
            <a:r>
              <a:rPr lang="en-US" sz="4400" b="1" dirty="0"/>
              <a:t> </a:t>
            </a:r>
            <a:r>
              <a:rPr lang="en-US" sz="4400" b="1" dirty="0" err="1"/>
              <a:t>chuyển</a:t>
            </a:r>
            <a:r>
              <a:rPr lang="en-US" sz="4400" b="1" dirty="0"/>
              <a:t> </a:t>
            </a:r>
            <a:r>
              <a:rPr lang="en-US" sz="4400" b="1" dirty="0" err="1"/>
              <a:t>nước</a:t>
            </a:r>
            <a:r>
              <a:rPr lang="en-US" sz="4400" b="1" dirty="0"/>
              <a:t> ở </a:t>
            </a:r>
            <a:r>
              <a:rPr lang="en-US" sz="4400" b="1" dirty="0" err="1"/>
              <a:t>thân</a:t>
            </a:r>
            <a:r>
              <a:rPr lang="en-US" sz="4400" b="1" dirty="0"/>
              <a:t> </a:t>
            </a:r>
            <a:r>
              <a:rPr lang="en-US" sz="4400" b="1" dirty="0" err="1"/>
              <a:t>cây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90709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12" grpId="0" animBg="1"/>
      <p:bldP spid="14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21000" y="7011416"/>
            <a:ext cx="4912043" cy="4286874"/>
          </a:xfrm>
          <a:prstGeom prst="rect">
            <a:avLst/>
          </a:prstGeom>
        </p:spPr>
      </p:pic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AD58F502-7F8B-479B-B1FD-82074A108ABC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NGHIỆM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F22DE-5F99-4B55-859D-188006F0F4F0}"/>
              </a:ext>
            </a:extLst>
          </p:cNvPr>
          <p:cNvSpPr txBox="1"/>
          <p:nvPr/>
        </p:nvSpPr>
        <p:spPr>
          <a:xfrm>
            <a:off x="718063" y="4405053"/>
            <a:ext cx="6721207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err="1"/>
              <a:t>Chuẩn</a:t>
            </a:r>
            <a:r>
              <a:rPr lang="en-US" sz="4000" b="1" u="sng" dirty="0"/>
              <a:t> </a:t>
            </a:r>
            <a:r>
              <a:rPr lang="en-US" sz="4000" b="1" u="sng" dirty="0" err="1"/>
              <a:t>bị</a:t>
            </a:r>
            <a:r>
              <a:rPr lang="en-US" sz="4000" b="1" u="sng" dirty="0"/>
              <a:t>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: 2 </a:t>
            </a:r>
            <a:r>
              <a:rPr lang="en-US" sz="4000" dirty="0" err="1"/>
              <a:t>chậu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loài</a:t>
            </a:r>
            <a:r>
              <a:rPr lang="en-US" sz="4000" dirty="0"/>
              <a:t>,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kích</a:t>
            </a:r>
            <a:r>
              <a:rPr lang="en-US" sz="4000" dirty="0"/>
              <a:t> </a:t>
            </a:r>
            <a:r>
              <a:rPr lang="en-US" sz="4000" dirty="0" err="1"/>
              <a:t>cỡ</a:t>
            </a:r>
            <a:endParaRPr lang="en-US" sz="4000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cụ</a:t>
            </a:r>
            <a:r>
              <a:rPr lang="en-US" sz="4000" dirty="0"/>
              <a:t>: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túi</a:t>
            </a:r>
            <a:r>
              <a:rPr lang="en-US" sz="4000" dirty="0"/>
              <a:t> </a:t>
            </a:r>
            <a:r>
              <a:rPr lang="en-US" sz="4000" err="1"/>
              <a:t>ni</a:t>
            </a:r>
            <a:r>
              <a:rPr lang="en-US" sz="4000"/>
              <a:t> lông </a:t>
            </a:r>
            <a:r>
              <a:rPr lang="en-US" sz="4000" dirty="0"/>
              <a:t>to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suốt</a:t>
            </a:r>
            <a:endParaRPr lang="en-US" sz="4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B1343E-81EF-4109-873B-DC88DFC31541}"/>
              </a:ext>
            </a:extLst>
          </p:cNvPr>
          <p:cNvGrpSpPr/>
          <p:nvPr/>
        </p:nvGrpSpPr>
        <p:grpSpPr>
          <a:xfrm>
            <a:off x="7209843" y="2616814"/>
            <a:ext cx="5058358" cy="4303214"/>
            <a:chOff x="5172522" y="7647385"/>
            <a:chExt cx="3276161" cy="23454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2CFEFA-82A8-4EE5-9D49-A81917B2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72522" y="7647385"/>
              <a:ext cx="1743522" cy="23454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A74305-4416-45AB-B612-C338BEF45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05161" y="7647385"/>
              <a:ext cx="1743522" cy="234545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FDFE83-0135-44D3-8184-04A037D5835D}"/>
              </a:ext>
            </a:extLst>
          </p:cNvPr>
          <p:cNvGrpSpPr/>
          <p:nvPr/>
        </p:nvGrpSpPr>
        <p:grpSpPr>
          <a:xfrm>
            <a:off x="10848731" y="5600700"/>
            <a:ext cx="6721206" cy="4419600"/>
            <a:chOff x="8800281" y="7182939"/>
            <a:chExt cx="5459708" cy="33698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70E8C0-DA73-4B18-A202-EE278FE34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0281" y="7182939"/>
              <a:ext cx="3374382" cy="30276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75C10B-20C2-49E3-A415-B2187FCC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85607" y="7525105"/>
              <a:ext cx="3374382" cy="302769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860E06-292F-CA5C-73BA-E3CD73726612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41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uiExpand="1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7698659"/>
            <a:ext cx="4912043" cy="428687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0F22DE-5F99-4B55-859D-188006F0F4F0}"/>
              </a:ext>
            </a:extLst>
          </p:cNvPr>
          <p:cNvSpPr txBox="1"/>
          <p:nvPr/>
        </p:nvSpPr>
        <p:spPr>
          <a:xfrm>
            <a:off x="5135700" y="2661787"/>
            <a:ext cx="32959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Tiến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hành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7504FE-23FB-45FD-882E-DBAE99478979}"/>
              </a:ext>
            </a:extLst>
          </p:cNvPr>
          <p:cNvSpPr txBox="1"/>
          <p:nvPr/>
        </p:nvSpPr>
        <p:spPr>
          <a:xfrm>
            <a:off x="822349" y="4277276"/>
            <a:ext cx="7609278" cy="2748253"/>
          </a:xfrm>
          <a:custGeom>
            <a:avLst/>
            <a:gdLst>
              <a:gd name="connsiteX0" fmla="*/ 0 w 7609278"/>
              <a:gd name="connsiteY0" fmla="*/ 0 h 2748253"/>
              <a:gd name="connsiteX1" fmla="*/ 509236 w 7609278"/>
              <a:gd name="connsiteY1" fmla="*/ 0 h 2748253"/>
              <a:gd name="connsiteX2" fmla="*/ 1018473 w 7609278"/>
              <a:gd name="connsiteY2" fmla="*/ 0 h 2748253"/>
              <a:gd name="connsiteX3" fmla="*/ 1375523 w 7609278"/>
              <a:gd name="connsiteY3" fmla="*/ 0 h 2748253"/>
              <a:gd name="connsiteX4" fmla="*/ 1960852 w 7609278"/>
              <a:gd name="connsiteY4" fmla="*/ 0 h 2748253"/>
              <a:gd name="connsiteX5" fmla="*/ 2470089 w 7609278"/>
              <a:gd name="connsiteY5" fmla="*/ 0 h 2748253"/>
              <a:gd name="connsiteX6" fmla="*/ 2979325 w 7609278"/>
              <a:gd name="connsiteY6" fmla="*/ 0 h 2748253"/>
              <a:gd name="connsiteX7" fmla="*/ 3564654 w 7609278"/>
              <a:gd name="connsiteY7" fmla="*/ 0 h 2748253"/>
              <a:gd name="connsiteX8" fmla="*/ 3997798 w 7609278"/>
              <a:gd name="connsiteY8" fmla="*/ 0 h 2748253"/>
              <a:gd name="connsiteX9" fmla="*/ 4583127 w 7609278"/>
              <a:gd name="connsiteY9" fmla="*/ 0 h 2748253"/>
              <a:gd name="connsiteX10" fmla="*/ 5092363 w 7609278"/>
              <a:gd name="connsiteY10" fmla="*/ 0 h 2748253"/>
              <a:gd name="connsiteX11" fmla="*/ 5753785 w 7609278"/>
              <a:gd name="connsiteY11" fmla="*/ 0 h 2748253"/>
              <a:gd name="connsiteX12" fmla="*/ 6415207 w 7609278"/>
              <a:gd name="connsiteY12" fmla="*/ 0 h 2748253"/>
              <a:gd name="connsiteX13" fmla="*/ 7076629 w 7609278"/>
              <a:gd name="connsiteY13" fmla="*/ 0 h 2748253"/>
              <a:gd name="connsiteX14" fmla="*/ 7609278 w 7609278"/>
              <a:gd name="connsiteY14" fmla="*/ 0 h 2748253"/>
              <a:gd name="connsiteX15" fmla="*/ 7609278 w 7609278"/>
              <a:gd name="connsiteY15" fmla="*/ 577133 h 2748253"/>
              <a:gd name="connsiteX16" fmla="*/ 7609278 w 7609278"/>
              <a:gd name="connsiteY16" fmla="*/ 1044336 h 2748253"/>
              <a:gd name="connsiteX17" fmla="*/ 7609278 w 7609278"/>
              <a:gd name="connsiteY17" fmla="*/ 1648952 h 2748253"/>
              <a:gd name="connsiteX18" fmla="*/ 7609278 w 7609278"/>
              <a:gd name="connsiteY18" fmla="*/ 2116155 h 2748253"/>
              <a:gd name="connsiteX19" fmla="*/ 7609278 w 7609278"/>
              <a:gd name="connsiteY19" fmla="*/ 2748253 h 2748253"/>
              <a:gd name="connsiteX20" fmla="*/ 7252227 w 7609278"/>
              <a:gd name="connsiteY20" fmla="*/ 2748253 h 2748253"/>
              <a:gd name="connsiteX21" fmla="*/ 6895177 w 7609278"/>
              <a:gd name="connsiteY21" fmla="*/ 2748253 h 2748253"/>
              <a:gd name="connsiteX22" fmla="*/ 6233755 w 7609278"/>
              <a:gd name="connsiteY22" fmla="*/ 2748253 h 2748253"/>
              <a:gd name="connsiteX23" fmla="*/ 5724518 w 7609278"/>
              <a:gd name="connsiteY23" fmla="*/ 2748253 h 2748253"/>
              <a:gd name="connsiteX24" fmla="*/ 5063097 w 7609278"/>
              <a:gd name="connsiteY24" fmla="*/ 2748253 h 2748253"/>
              <a:gd name="connsiteX25" fmla="*/ 4629953 w 7609278"/>
              <a:gd name="connsiteY25" fmla="*/ 2748253 h 2748253"/>
              <a:gd name="connsiteX26" fmla="*/ 4120717 w 7609278"/>
              <a:gd name="connsiteY26" fmla="*/ 2748253 h 2748253"/>
              <a:gd name="connsiteX27" fmla="*/ 3611480 w 7609278"/>
              <a:gd name="connsiteY27" fmla="*/ 2748253 h 2748253"/>
              <a:gd name="connsiteX28" fmla="*/ 3178337 w 7609278"/>
              <a:gd name="connsiteY28" fmla="*/ 2748253 h 2748253"/>
              <a:gd name="connsiteX29" fmla="*/ 2669101 w 7609278"/>
              <a:gd name="connsiteY29" fmla="*/ 2748253 h 2748253"/>
              <a:gd name="connsiteX30" fmla="*/ 2312050 w 7609278"/>
              <a:gd name="connsiteY30" fmla="*/ 2748253 h 2748253"/>
              <a:gd name="connsiteX31" fmla="*/ 1878906 w 7609278"/>
              <a:gd name="connsiteY31" fmla="*/ 2748253 h 2748253"/>
              <a:gd name="connsiteX32" fmla="*/ 1369670 w 7609278"/>
              <a:gd name="connsiteY32" fmla="*/ 2748253 h 2748253"/>
              <a:gd name="connsiteX33" fmla="*/ 708248 w 7609278"/>
              <a:gd name="connsiteY33" fmla="*/ 2748253 h 2748253"/>
              <a:gd name="connsiteX34" fmla="*/ 0 w 7609278"/>
              <a:gd name="connsiteY34" fmla="*/ 2748253 h 2748253"/>
              <a:gd name="connsiteX35" fmla="*/ 0 w 7609278"/>
              <a:gd name="connsiteY35" fmla="*/ 2281050 h 2748253"/>
              <a:gd name="connsiteX36" fmla="*/ 0 w 7609278"/>
              <a:gd name="connsiteY36" fmla="*/ 1703917 h 2748253"/>
              <a:gd name="connsiteX37" fmla="*/ 0 w 7609278"/>
              <a:gd name="connsiteY37" fmla="*/ 1209231 h 2748253"/>
              <a:gd name="connsiteX38" fmla="*/ 0 w 7609278"/>
              <a:gd name="connsiteY38" fmla="*/ 714546 h 2748253"/>
              <a:gd name="connsiteX39" fmla="*/ 0 w 7609278"/>
              <a:gd name="connsiteY39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09278" h="2748253" fill="none" extrusionOk="0">
                <a:moveTo>
                  <a:pt x="0" y="0"/>
                </a:moveTo>
                <a:cubicBezTo>
                  <a:pt x="178629" y="-4121"/>
                  <a:pt x="400274" y="40373"/>
                  <a:pt x="509236" y="0"/>
                </a:cubicBezTo>
                <a:cubicBezTo>
                  <a:pt x="618198" y="-40373"/>
                  <a:pt x="900246" y="5137"/>
                  <a:pt x="1018473" y="0"/>
                </a:cubicBezTo>
                <a:cubicBezTo>
                  <a:pt x="1136700" y="-5137"/>
                  <a:pt x="1279407" y="37939"/>
                  <a:pt x="1375523" y="0"/>
                </a:cubicBezTo>
                <a:cubicBezTo>
                  <a:pt x="1471639" y="-37939"/>
                  <a:pt x="1680457" y="30117"/>
                  <a:pt x="1960852" y="0"/>
                </a:cubicBezTo>
                <a:cubicBezTo>
                  <a:pt x="2241247" y="-30117"/>
                  <a:pt x="2330572" y="580"/>
                  <a:pt x="2470089" y="0"/>
                </a:cubicBezTo>
                <a:cubicBezTo>
                  <a:pt x="2609606" y="-580"/>
                  <a:pt x="2764710" y="30891"/>
                  <a:pt x="2979325" y="0"/>
                </a:cubicBezTo>
                <a:cubicBezTo>
                  <a:pt x="3193940" y="-30891"/>
                  <a:pt x="3359116" y="68645"/>
                  <a:pt x="3564654" y="0"/>
                </a:cubicBezTo>
                <a:cubicBezTo>
                  <a:pt x="3770192" y="-68645"/>
                  <a:pt x="3887833" y="44016"/>
                  <a:pt x="3997798" y="0"/>
                </a:cubicBezTo>
                <a:cubicBezTo>
                  <a:pt x="4107763" y="-44016"/>
                  <a:pt x="4456900" y="43772"/>
                  <a:pt x="4583127" y="0"/>
                </a:cubicBezTo>
                <a:cubicBezTo>
                  <a:pt x="4709354" y="-43772"/>
                  <a:pt x="4920787" y="14870"/>
                  <a:pt x="5092363" y="0"/>
                </a:cubicBezTo>
                <a:cubicBezTo>
                  <a:pt x="5263939" y="-14870"/>
                  <a:pt x="5612146" y="57771"/>
                  <a:pt x="5753785" y="0"/>
                </a:cubicBezTo>
                <a:cubicBezTo>
                  <a:pt x="5895424" y="-57771"/>
                  <a:pt x="6138024" y="68872"/>
                  <a:pt x="6415207" y="0"/>
                </a:cubicBezTo>
                <a:cubicBezTo>
                  <a:pt x="6692390" y="-68872"/>
                  <a:pt x="6849136" y="38821"/>
                  <a:pt x="7076629" y="0"/>
                </a:cubicBezTo>
                <a:cubicBezTo>
                  <a:pt x="7304122" y="-38821"/>
                  <a:pt x="7353804" y="49170"/>
                  <a:pt x="7609278" y="0"/>
                </a:cubicBezTo>
                <a:cubicBezTo>
                  <a:pt x="7646602" y="132187"/>
                  <a:pt x="7576303" y="392962"/>
                  <a:pt x="7609278" y="577133"/>
                </a:cubicBezTo>
                <a:cubicBezTo>
                  <a:pt x="7642253" y="761304"/>
                  <a:pt x="7591581" y="820332"/>
                  <a:pt x="7609278" y="1044336"/>
                </a:cubicBezTo>
                <a:cubicBezTo>
                  <a:pt x="7626975" y="1268340"/>
                  <a:pt x="7547969" y="1443768"/>
                  <a:pt x="7609278" y="1648952"/>
                </a:cubicBezTo>
                <a:cubicBezTo>
                  <a:pt x="7670587" y="1854136"/>
                  <a:pt x="7598442" y="1987551"/>
                  <a:pt x="7609278" y="2116155"/>
                </a:cubicBezTo>
                <a:cubicBezTo>
                  <a:pt x="7620114" y="2244759"/>
                  <a:pt x="7580050" y="2581912"/>
                  <a:pt x="7609278" y="2748253"/>
                </a:cubicBezTo>
                <a:cubicBezTo>
                  <a:pt x="7490055" y="2772206"/>
                  <a:pt x="7411270" y="2707198"/>
                  <a:pt x="7252227" y="2748253"/>
                </a:cubicBezTo>
                <a:cubicBezTo>
                  <a:pt x="7093184" y="2789308"/>
                  <a:pt x="7002089" y="2710214"/>
                  <a:pt x="6895177" y="2748253"/>
                </a:cubicBezTo>
                <a:cubicBezTo>
                  <a:pt x="6788265" y="2786292"/>
                  <a:pt x="6556237" y="2674005"/>
                  <a:pt x="6233755" y="2748253"/>
                </a:cubicBezTo>
                <a:cubicBezTo>
                  <a:pt x="5911273" y="2822501"/>
                  <a:pt x="5921888" y="2730614"/>
                  <a:pt x="5724518" y="2748253"/>
                </a:cubicBezTo>
                <a:cubicBezTo>
                  <a:pt x="5527148" y="2765892"/>
                  <a:pt x="5388344" y="2746767"/>
                  <a:pt x="5063097" y="2748253"/>
                </a:cubicBezTo>
                <a:cubicBezTo>
                  <a:pt x="4737850" y="2749739"/>
                  <a:pt x="4720145" y="2718268"/>
                  <a:pt x="4629953" y="2748253"/>
                </a:cubicBezTo>
                <a:cubicBezTo>
                  <a:pt x="4539761" y="2778238"/>
                  <a:pt x="4297080" y="2743013"/>
                  <a:pt x="4120717" y="2748253"/>
                </a:cubicBezTo>
                <a:cubicBezTo>
                  <a:pt x="3944354" y="2753493"/>
                  <a:pt x="3794151" y="2711373"/>
                  <a:pt x="3611480" y="2748253"/>
                </a:cubicBezTo>
                <a:cubicBezTo>
                  <a:pt x="3428809" y="2785133"/>
                  <a:pt x="3336059" y="2701533"/>
                  <a:pt x="3178337" y="2748253"/>
                </a:cubicBezTo>
                <a:cubicBezTo>
                  <a:pt x="3020615" y="2794973"/>
                  <a:pt x="2801676" y="2692574"/>
                  <a:pt x="2669101" y="2748253"/>
                </a:cubicBezTo>
                <a:cubicBezTo>
                  <a:pt x="2536526" y="2803932"/>
                  <a:pt x="2407549" y="2712009"/>
                  <a:pt x="2312050" y="2748253"/>
                </a:cubicBezTo>
                <a:cubicBezTo>
                  <a:pt x="2216551" y="2784497"/>
                  <a:pt x="2081889" y="2705746"/>
                  <a:pt x="1878906" y="2748253"/>
                </a:cubicBezTo>
                <a:cubicBezTo>
                  <a:pt x="1675923" y="2790760"/>
                  <a:pt x="1584407" y="2739893"/>
                  <a:pt x="1369670" y="2748253"/>
                </a:cubicBezTo>
                <a:cubicBezTo>
                  <a:pt x="1154933" y="2756613"/>
                  <a:pt x="1020204" y="2705724"/>
                  <a:pt x="708248" y="2748253"/>
                </a:cubicBezTo>
                <a:cubicBezTo>
                  <a:pt x="396292" y="2790782"/>
                  <a:pt x="342793" y="2712560"/>
                  <a:pt x="0" y="2748253"/>
                </a:cubicBezTo>
                <a:cubicBezTo>
                  <a:pt x="-5064" y="2554373"/>
                  <a:pt x="9442" y="2497231"/>
                  <a:pt x="0" y="2281050"/>
                </a:cubicBezTo>
                <a:cubicBezTo>
                  <a:pt x="-9442" y="2064869"/>
                  <a:pt x="18638" y="1895926"/>
                  <a:pt x="0" y="1703917"/>
                </a:cubicBezTo>
                <a:cubicBezTo>
                  <a:pt x="-18638" y="1511908"/>
                  <a:pt x="47530" y="1322282"/>
                  <a:pt x="0" y="1209231"/>
                </a:cubicBezTo>
                <a:cubicBezTo>
                  <a:pt x="-47530" y="1096180"/>
                  <a:pt x="43431" y="826697"/>
                  <a:pt x="0" y="714546"/>
                </a:cubicBezTo>
                <a:cubicBezTo>
                  <a:pt x="-43431" y="602396"/>
                  <a:pt x="9019" y="347070"/>
                  <a:pt x="0" y="0"/>
                </a:cubicBezTo>
                <a:close/>
              </a:path>
              <a:path w="7609278" h="2748253" stroke="0" extrusionOk="0">
                <a:moveTo>
                  <a:pt x="0" y="0"/>
                </a:moveTo>
                <a:cubicBezTo>
                  <a:pt x="315806" y="-78710"/>
                  <a:pt x="397928" y="5510"/>
                  <a:pt x="661422" y="0"/>
                </a:cubicBezTo>
                <a:cubicBezTo>
                  <a:pt x="924916" y="-5510"/>
                  <a:pt x="927873" y="30575"/>
                  <a:pt x="1094565" y="0"/>
                </a:cubicBezTo>
                <a:cubicBezTo>
                  <a:pt x="1261257" y="-30575"/>
                  <a:pt x="1489604" y="67699"/>
                  <a:pt x="1832080" y="0"/>
                </a:cubicBezTo>
                <a:cubicBezTo>
                  <a:pt x="2174557" y="-67699"/>
                  <a:pt x="2172206" y="56195"/>
                  <a:pt x="2417409" y="0"/>
                </a:cubicBezTo>
                <a:cubicBezTo>
                  <a:pt x="2662612" y="-56195"/>
                  <a:pt x="2864298" y="13686"/>
                  <a:pt x="3154924" y="0"/>
                </a:cubicBezTo>
                <a:cubicBezTo>
                  <a:pt x="3445550" y="-13686"/>
                  <a:pt x="3743351" y="87917"/>
                  <a:pt x="3892438" y="0"/>
                </a:cubicBezTo>
                <a:cubicBezTo>
                  <a:pt x="4041525" y="-87917"/>
                  <a:pt x="4169603" y="6026"/>
                  <a:pt x="4401675" y="0"/>
                </a:cubicBezTo>
                <a:cubicBezTo>
                  <a:pt x="4633747" y="-6026"/>
                  <a:pt x="4851114" y="86774"/>
                  <a:pt x="5139189" y="0"/>
                </a:cubicBezTo>
                <a:cubicBezTo>
                  <a:pt x="5427264" y="-86774"/>
                  <a:pt x="5426462" y="36226"/>
                  <a:pt x="5572333" y="0"/>
                </a:cubicBezTo>
                <a:cubicBezTo>
                  <a:pt x="5718204" y="-36226"/>
                  <a:pt x="5982032" y="35272"/>
                  <a:pt x="6233755" y="0"/>
                </a:cubicBezTo>
                <a:cubicBezTo>
                  <a:pt x="6485478" y="-35272"/>
                  <a:pt x="6788438" y="38715"/>
                  <a:pt x="6971269" y="0"/>
                </a:cubicBezTo>
                <a:cubicBezTo>
                  <a:pt x="7154100" y="-38715"/>
                  <a:pt x="7462246" y="10632"/>
                  <a:pt x="7609278" y="0"/>
                </a:cubicBezTo>
                <a:cubicBezTo>
                  <a:pt x="7667899" y="242994"/>
                  <a:pt x="7599207" y="308560"/>
                  <a:pt x="7609278" y="604616"/>
                </a:cubicBezTo>
                <a:cubicBezTo>
                  <a:pt x="7619349" y="900672"/>
                  <a:pt x="7564699" y="952623"/>
                  <a:pt x="7609278" y="1071819"/>
                </a:cubicBezTo>
                <a:cubicBezTo>
                  <a:pt x="7653857" y="1191015"/>
                  <a:pt x="7566877" y="1550996"/>
                  <a:pt x="7609278" y="1676434"/>
                </a:cubicBezTo>
                <a:cubicBezTo>
                  <a:pt x="7651679" y="1801872"/>
                  <a:pt x="7577780" y="2083873"/>
                  <a:pt x="7609278" y="2226085"/>
                </a:cubicBezTo>
                <a:cubicBezTo>
                  <a:pt x="7640776" y="2368297"/>
                  <a:pt x="7547302" y="2566937"/>
                  <a:pt x="7609278" y="2748253"/>
                </a:cubicBezTo>
                <a:cubicBezTo>
                  <a:pt x="7383878" y="2785647"/>
                  <a:pt x="7215170" y="2721997"/>
                  <a:pt x="7023949" y="2748253"/>
                </a:cubicBezTo>
                <a:cubicBezTo>
                  <a:pt x="6832728" y="2774509"/>
                  <a:pt x="6590266" y="2676015"/>
                  <a:pt x="6362527" y="2748253"/>
                </a:cubicBezTo>
                <a:cubicBezTo>
                  <a:pt x="6134788" y="2820491"/>
                  <a:pt x="6127042" y="2715441"/>
                  <a:pt x="6005476" y="2748253"/>
                </a:cubicBezTo>
                <a:cubicBezTo>
                  <a:pt x="5883910" y="2781065"/>
                  <a:pt x="5728204" y="2725045"/>
                  <a:pt x="5648426" y="2748253"/>
                </a:cubicBezTo>
                <a:cubicBezTo>
                  <a:pt x="5568648" y="2771461"/>
                  <a:pt x="5435287" y="2707156"/>
                  <a:pt x="5291375" y="2748253"/>
                </a:cubicBezTo>
                <a:cubicBezTo>
                  <a:pt x="5147463" y="2789350"/>
                  <a:pt x="5031606" y="2733315"/>
                  <a:pt x="4858231" y="2748253"/>
                </a:cubicBezTo>
                <a:cubicBezTo>
                  <a:pt x="4684856" y="2763191"/>
                  <a:pt x="4474199" y="2701800"/>
                  <a:pt x="4272902" y="2748253"/>
                </a:cubicBezTo>
                <a:cubicBezTo>
                  <a:pt x="4071605" y="2794706"/>
                  <a:pt x="4048541" y="2737224"/>
                  <a:pt x="3839759" y="2748253"/>
                </a:cubicBezTo>
                <a:cubicBezTo>
                  <a:pt x="3630977" y="2759282"/>
                  <a:pt x="3535961" y="2745790"/>
                  <a:pt x="3330522" y="2748253"/>
                </a:cubicBezTo>
                <a:cubicBezTo>
                  <a:pt x="3125083" y="2750716"/>
                  <a:pt x="3069982" y="2726659"/>
                  <a:pt x="2821286" y="2748253"/>
                </a:cubicBezTo>
                <a:cubicBezTo>
                  <a:pt x="2572590" y="2769847"/>
                  <a:pt x="2322118" y="2728402"/>
                  <a:pt x="2083772" y="2748253"/>
                </a:cubicBezTo>
                <a:cubicBezTo>
                  <a:pt x="1845426" y="2768104"/>
                  <a:pt x="1787384" y="2729941"/>
                  <a:pt x="1650628" y="2748253"/>
                </a:cubicBezTo>
                <a:cubicBezTo>
                  <a:pt x="1513872" y="2766565"/>
                  <a:pt x="1214197" y="2715333"/>
                  <a:pt x="1065299" y="2748253"/>
                </a:cubicBezTo>
                <a:cubicBezTo>
                  <a:pt x="916401" y="2781173"/>
                  <a:pt x="358082" y="2650349"/>
                  <a:pt x="0" y="2748253"/>
                </a:cubicBezTo>
                <a:cubicBezTo>
                  <a:pt x="-22727" y="2554755"/>
                  <a:pt x="42324" y="2409633"/>
                  <a:pt x="0" y="2253567"/>
                </a:cubicBezTo>
                <a:cubicBezTo>
                  <a:pt x="-42324" y="2097501"/>
                  <a:pt x="4303" y="1870473"/>
                  <a:pt x="0" y="1648952"/>
                </a:cubicBezTo>
                <a:cubicBezTo>
                  <a:pt x="-4303" y="1427431"/>
                  <a:pt x="27847" y="1319777"/>
                  <a:pt x="0" y="1044336"/>
                </a:cubicBezTo>
                <a:cubicBezTo>
                  <a:pt x="-27847" y="768895"/>
                  <a:pt x="54689" y="675829"/>
                  <a:pt x="0" y="549651"/>
                </a:cubicBezTo>
                <a:cubicBezTo>
                  <a:pt x="-54689" y="423473"/>
                  <a:pt x="56844" y="1931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 b="1" err="1">
                <a:effectLst/>
                <a:ea typeface="Times New Roman" panose="02020603050405020304" pitchFamily="18" charset="0"/>
              </a:rPr>
              <a:t>Bước</a:t>
            </a:r>
            <a:r>
              <a:rPr lang="en-US" sz="4000" b="1">
                <a:effectLst/>
                <a:ea typeface="Times New Roman" panose="02020603050405020304" pitchFamily="18" charset="0"/>
              </a:rPr>
              <a:t> 1</a:t>
            </a:r>
            <a:r>
              <a:rPr lang="en-US" sz="4000">
                <a:ea typeface="Times New Roman" panose="02020603050405020304" pitchFamily="18" charset="0"/>
              </a:rPr>
              <a:t>: </a:t>
            </a:r>
            <a:r>
              <a:rPr lang="en-US" sz="4000"/>
              <a:t>Cắt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ở </a:t>
            </a:r>
            <a:r>
              <a:rPr lang="en-US" sz="4000" dirty="0" err="1"/>
              <a:t>chậu</a:t>
            </a:r>
            <a:r>
              <a:rPr lang="en-US" sz="4000" dirty="0"/>
              <a:t> A, </a:t>
            </a:r>
            <a:r>
              <a:rPr lang="en-US" sz="4000" dirty="0" err="1"/>
              <a:t>chùm</a:t>
            </a:r>
            <a:r>
              <a:rPr lang="en-US" sz="4000" dirty="0"/>
              <a:t> </a:t>
            </a:r>
            <a:r>
              <a:rPr lang="en-US" sz="4000" dirty="0" err="1"/>
              <a:t>túi</a:t>
            </a:r>
            <a:r>
              <a:rPr lang="en-US" sz="4000" dirty="0"/>
              <a:t> </a:t>
            </a:r>
            <a:r>
              <a:rPr lang="en-US" sz="4000" dirty="0" err="1"/>
              <a:t>ni</a:t>
            </a:r>
            <a:r>
              <a:rPr lang="en-US" sz="4000" dirty="0"/>
              <a:t> </a:t>
            </a:r>
            <a:r>
              <a:rPr lang="en-US" sz="4000" dirty="0" err="1"/>
              <a:t>lông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ở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chậu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B.</a:t>
            </a:r>
            <a:endParaRPr lang="en-US" sz="4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CA578-2812-456D-8E22-B6286BC17D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9200" y="4738941"/>
            <a:ext cx="8943588" cy="3733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77E0F1-F5BE-C383-2836-5252C8C54810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ED46CC6D-DD94-49A9-DCE2-128A2C1253B8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NGHIỆM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B04C68-1118-EF9C-B38D-4140A4428C0B}"/>
              </a:ext>
            </a:extLst>
          </p:cNvPr>
          <p:cNvSpPr txBox="1"/>
          <p:nvPr/>
        </p:nvSpPr>
        <p:spPr>
          <a:xfrm>
            <a:off x="822349" y="7559978"/>
            <a:ext cx="7609278" cy="1824923"/>
          </a:xfrm>
          <a:custGeom>
            <a:avLst/>
            <a:gdLst>
              <a:gd name="connsiteX0" fmla="*/ 0 w 7609278"/>
              <a:gd name="connsiteY0" fmla="*/ 0 h 1824923"/>
              <a:gd name="connsiteX1" fmla="*/ 433144 w 7609278"/>
              <a:gd name="connsiteY1" fmla="*/ 0 h 1824923"/>
              <a:gd name="connsiteX2" fmla="*/ 1094565 w 7609278"/>
              <a:gd name="connsiteY2" fmla="*/ 0 h 1824923"/>
              <a:gd name="connsiteX3" fmla="*/ 1832080 w 7609278"/>
              <a:gd name="connsiteY3" fmla="*/ 0 h 1824923"/>
              <a:gd name="connsiteX4" fmla="*/ 2341316 w 7609278"/>
              <a:gd name="connsiteY4" fmla="*/ 0 h 1824923"/>
              <a:gd name="connsiteX5" fmla="*/ 2698367 w 7609278"/>
              <a:gd name="connsiteY5" fmla="*/ 0 h 1824923"/>
              <a:gd name="connsiteX6" fmla="*/ 3283696 w 7609278"/>
              <a:gd name="connsiteY6" fmla="*/ 0 h 1824923"/>
              <a:gd name="connsiteX7" fmla="*/ 3792932 w 7609278"/>
              <a:gd name="connsiteY7" fmla="*/ 0 h 1824923"/>
              <a:gd name="connsiteX8" fmla="*/ 4302169 w 7609278"/>
              <a:gd name="connsiteY8" fmla="*/ 0 h 1824923"/>
              <a:gd name="connsiteX9" fmla="*/ 4887498 w 7609278"/>
              <a:gd name="connsiteY9" fmla="*/ 0 h 1824923"/>
              <a:gd name="connsiteX10" fmla="*/ 5320641 w 7609278"/>
              <a:gd name="connsiteY10" fmla="*/ 0 h 1824923"/>
              <a:gd name="connsiteX11" fmla="*/ 5905970 w 7609278"/>
              <a:gd name="connsiteY11" fmla="*/ 0 h 1824923"/>
              <a:gd name="connsiteX12" fmla="*/ 6415207 w 7609278"/>
              <a:gd name="connsiteY12" fmla="*/ 0 h 1824923"/>
              <a:gd name="connsiteX13" fmla="*/ 7076629 w 7609278"/>
              <a:gd name="connsiteY13" fmla="*/ 0 h 1824923"/>
              <a:gd name="connsiteX14" fmla="*/ 7609278 w 7609278"/>
              <a:gd name="connsiteY14" fmla="*/ 0 h 1824923"/>
              <a:gd name="connsiteX15" fmla="*/ 7609278 w 7609278"/>
              <a:gd name="connsiteY15" fmla="*/ 474480 h 1824923"/>
              <a:gd name="connsiteX16" fmla="*/ 7609278 w 7609278"/>
              <a:gd name="connsiteY16" fmla="*/ 912462 h 1824923"/>
              <a:gd name="connsiteX17" fmla="*/ 7609278 w 7609278"/>
              <a:gd name="connsiteY17" fmla="*/ 1386941 h 1824923"/>
              <a:gd name="connsiteX18" fmla="*/ 7609278 w 7609278"/>
              <a:gd name="connsiteY18" fmla="*/ 1824923 h 1824923"/>
              <a:gd name="connsiteX19" fmla="*/ 6871763 w 7609278"/>
              <a:gd name="connsiteY19" fmla="*/ 1824923 h 1824923"/>
              <a:gd name="connsiteX20" fmla="*/ 6286434 w 7609278"/>
              <a:gd name="connsiteY20" fmla="*/ 1824923 h 1824923"/>
              <a:gd name="connsiteX21" fmla="*/ 5777198 w 7609278"/>
              <a:gd name="connsiteY21" fmla="*/ 1824923 h 1824923"/>
              <a:gd name="connsiteX22" fmla="*/ 5191869 w 7609278"/>
              <a:gd name="connsiteY22" fmla="*/ 1824923 h 1824923"/>
              <a:gd name="connsiteX23" fmla="*/ 4834818 w 7609278"/>
              <a:gd name="connsiteY23" fmla="*/ 1824923 h 1824923"/>
              <a:gd name="connsiteX24" fmla="*/ 4173396 w 7609278"/>
              <a:gd name="connsiteY24" fmla="*/ 1824923 h 1824923"/>
              <a:gd name="connsiteX25" fmla="*/ 3664160 w 7609278"/>
              <a:gd name="connsiteY25" fmla="*/ 1824923 h 1824923"/>
              <a:gd name="connsiteX26" fmla="*/ 3002738 w 7609278"/>
              <a:gd name="connsiteY26" fmla="*/ 1824923 h 1824923"/>
              <a:gd name="connsiteX27" fmla="*/ 2569595 w 7609278"/>
              <a:gd name="connsiteY27" fmla="*/ 1824923 h 1824923"/>
              <a:gd name="connsiteX28" fmla="*/ 2060358 w 7609278"/>
              <a:gd name="connsiteY28" fmla="*/ 1824923 h 1824923"/>
              <a:gd name="connsiteX29" fmla="*/ 1551122 w 7609278"/>
              <a:gd name="connsiteY29" fmla="*/ 1824923 h 1824923"/>
              <a:gd name="connsiteX30" fmla="*/ 1117979 w 7609278"/>
              <a:gd name="connsiteY30" fmla="*/ 1824923 h 1824923"/>
              <a:gd name="connsiteX31" fmla="*/ 608742 w 7609278"/>
              <a:gd name="connsiteY31" fmla="*/ 1824923 h 1824923"/>
              <a:gd name="connsiteX32" fmla="*/ 0 w 7609278"/>
              <a:gd name="connsiteY32" fmla="*/ 1824923 h 1824923"/>
              <a:gd name="connsiteX33" fmla="*/ 0 w 7609278"/>
              <a:gd name="connsiteY33" fmla="*/ 1405191 h 1824923"/>
              <a:gd name="connsiteX34" fmla="*/ 0 w 7609278"/>
              <a:gd name="connsiteY34" fmla="*/ 967209 h 1824923"/>
              <a:gd name="connsiteX35" fmla="*/ 0 w 7609278"/>
              <a:gd name="connsiteY35" fmla="*/ 547477 h 1824923"/>
              <a:gd name="connsiteX36" fmla="*/ 0 w 7609278"/>
              <a:gd name="connsiteY36" fmla="*/ 0 h 182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09278" h="1824923" fill="none" extrusionOk="0">
                <a:moveTo>
                  <a:pt x="0" y="0"/>
                </a:moveTo>
                <a:cubicBezTo>
                  <a:pt x="181202" y="-48672"/>
                  <a:pt x="261018" y="37850"/>
                  <a:pt x="433144" y="0"/>
                </a:cubicBezTo>
                <a:cubicBezTo>
                  <a:pt x="605270" y="-37850"/>
                  <a:pt x="825900" y="56270"/>
                  <a:pt x="1094565" y="0"/>
                </a:cubicBezTo>
                <a:cubicBezTo>
                  <a:pt x="1363230" y="-56270"/>
                  <a:pt x="1470515" y="13815"/>
                  <a:pt x="1832080" y="0"/>
                </a:cubicBezTo>
                <a:cubicBezTo>
                  <a:pt x="2193645" y="-13815"/>
                  <a:pt x="2226961" y="8312"/>
                  <a:pt x="2341316" y="0"/>
                </a:cubicBezTo>
                <a:cubicBezTo>
                  <a:pt x="2455671" y="-8312"/>
                  <a:pt x="2594826" y="33606"/>
                  <a:pt x="2698367" y="0"/>
                </a:cubicBezTo>
                <a:cubicBezTo>
                  <a:pt x="2801908" y="-33606"/>
                  <a:pt x="3003301" y="30117"/>
                  <a:pt x="3283696" y="0"/>
                </a:cubicBezTo>
                <a:cubicBezTo>
                  <a:pt x="3564091" y="-30117"/>
                  <a:pt x="3659307" y="4176"/>
                  <a:pt x="3792932" y="0"/>
                </a:cubicBezTo>
                <a:cubicBezTo>
                  <a:pt x="3926557" y="-4176"/>
                  <a:pt x="4081554" y="28609"/>
                  <a:pt x="4302169" y="0"/>
                </a:cubicBezTo>
                <a:cubicBezTo>
                  <a:pt x="4522784" y="-28609"/>
                  <a:pt x="4681960" y="68645"/>
                  <a:pt x="4887498" y="0"/>
                </a:cubicBezTo>
                <a:cubicBezTo>
                  <a:pt x="5093036" y="-68645"/>
                  <a:pt x="5215352" y="48779"/>
                  <a:pt x="5320641" y="0"/>
                </a:cubicBezTo>
                <a:cubicBezTo>
                  <a:pt x="5425930" y="-48779"/>
                  <a:pt x="5779743" y="43772"/>
                  <a:pt x="5905970" y="0"/>
                </a:cubicBezTo>
                <a:cubicBezTo>
                  <a:pt x="6032197" y="-43772"/>
                  <a:pt x="6237649" y="13530"/>
                  <a:pt x="6415207" y="0"/>
                </a:cubicBezTo>
                <a:cubicBezTo>
                  <a:pt x="6592765" y="-13530"/>
                  <a:pt x="6934990" y="57771"/>
                  <a:pt x="7076629" y="0"/>
                </a:cubicBezTo>
                <a:cubicBezTo>
                  <a:pt x="7218268" y="-57771"/>
                  <a:pt x="7348731" y="27816"/>
                  <a:pt x="7609278" y="0"/>
                </a:cubicBezTo>
                <a:cubicBezTo>
                  <a:pt x="7617500" y="134613"/>
                  <a:pt x="7588665" y="269375"/>
                  <a:pt x="7609278" y="474480"/>
                </a:cubicBezTo>
                <a:cubicBezTo>
                  <a:pt x="7629891" y="679585"/>
                  <a:pt x="7562800" y="814399"/>
                  <a:pt x="7609278" y="912462"/>
                </a:cubicBezTo>
                <a:cubicBezTo>
                  <a:pt x="7655756" y="1010525"/>
                  <a:pt x="7588409" y="1217732"/>
                  <a:pt x="7609278" y="1386941"/>
                </a:cubicBezTo>
                <a:cubicBezTo>
                  <a:pt x="7630147" y="1556150"/>
                  <a:pt x="7564388" y="1616948"/>
                  <a:pt x="7609278" y="1824923"/>
                </a:cubicBezTo>
                <a:cubicBezTo>
                  <a:pt x="7431498" y="1843202"/>
                  <a:pt x="7125121" y="1743615"/>
                  <a:pt x="6871763" y="1824923"/>
                </a:cubicBezTo>
                <a:cubicBezTo>
                  <a:pt x="6618406" y="1906231"/>
                  <a:pt x="6554842" y="1807297"/>
                  <a:pt x="6286434" y="1824923"/>
                </a:cubicBezTo>
                <a:cubicBezTo>
                  <a:pt x="6018026" y="1842549"/>
                  <a:pt x="5883682" y="1791050"/>
                  <a:pt x="5777198" y="1824923"/>
                </a:cubicBezTo>
                <a:cubicBezTo>
                  <a:pt x="5670714" y="1858796"/>
                  <a:pt x="5420466" y="1824888"/>
                  <a:pt x="5191869" y="1824923"/>
                </a:cubicBezTo>
                <a:cubicBezTo>
                  <a:pt x="4963272" y="1824958"/>
                  <a:pt x="4945150" y="1791327"/>
                  <a:pt x="4834818" y="1824923"/>
                </a:cubicBezTo>
                <a:cubicBezTo>
                  <a:pt x="4724486" y="1858519"/>
                  <a:pt x="4495878" y="1750675"/>
                  <a:pt x="4173396" y="1824923"/>
                </a:cubicBezTo>
                <a:cubicBezTo>
                  <a:pt x="3850914" y="1899171"/>
                  <a:pt x="3859539" y="1802018"/>
                  <a:pt x="3664160" y="1824923"/>
                </a:cubicBezTo>
                <a:cubicBezTo>
                  <a:pt x="3468781" y="1847828"/>
                  <a:pt x="3332951" y="1824187"/>
                  <a:pt x="3002738" y="1824923"/>
                </a:cubicBezTo>
                <a:cubicBezTo>
                  <a:pt x="2672525" y="1825659"/>
                  <a:pt x="2781671" y="1786723"/>
                  <a:pt x="2569595" y="1824923"/>
                </a:cubicBezTo>
                <a:cubicBezTo>
                  <a:pt x="2357519" y="1863123"/>
                  <a:pt x="2243131" y="1766090"/>
                  <a:pt x="2060358" y="1824923"/>
                </a:cubicBezTo>
                <a:cubicBezTo>
                  <a:pt x="1877585" y="1883756"/>
                  <a:pt x="1732884" y="1785785"/>
                  <a:pt x="1551122" y="1824923"/>
                </a:cubicBezTo>
                <a:cubicBezTo>
                  <a:pt x="1369360" y="1864061"/>
                  <a:pt x="1275701" y="1778203"/>
                  <a:pt x="1117979" y="1824923"/>
                </a:cubicBezTo>
                <a:cubicBezTo>
                  <a:pt x="960257" y="1871643"/>
                  <a:pt x="744243" y="1769309"/>
                  <a:pt x="608742" y="1824923"/>
                </a:cubicBezTo>
                <a:cubicBezTo>
                  <a:pt x="473241" y="1880537"/>
                  <a:pt x="159583" y="1753306"/>
                  <a:pt x="0" y="1824923"/>
                </a:cubicBezTo>
                <a:cubicBezTo>
                  <a:pt x="-22373" y="1673175"/>
                  <a:pt x="30834" y="1572504"/>
                  <a:pt x="0" y="1405191"/>
                </a:cubicBezTo>
                <a:cubicBezTo>
                  <a:pt x="-30834" y="1237878"/>
                  <a:pt x="2396" y="1153223"/>
                  <a:pt x="0" y="967209"/>
                </a:cubicBezTo>
                <a:cubicBezTo>
                  <a:pt x="-2396" y="781195"/>
                  <a:pt x="38611" y="646884"/>
                  <a:pt x="0" y="547477"/>
                </a:cubicBezTo>
                <a:cubicBezTo>
                  <a:pt x="-38611" y="448070"/>
                  <a:pt x="54812" y="142517"/>
                  <a:pt x="0" y="0"/>
                </a:cubicBezTo>
                <a:close/>
              </a:path>
              <a:path w="7609278" h="1824923" stroke="0" extrusionOk="0">
                <a:moveTo>
                  <a:pt x="0" y="0"/>
                </a:moveTo>
                <a:cubicBezTo>
                  <a:pt x="315806" y="-78710"/>
                  <a:pt x="397928" y="5510"/>
                  <a:pt x="661422" y="0"/>
                </a:cubicBezTo>
                <a:cubicBezTo>
                  <a:pt x="924916" y="-5510"/>
                  <a:pt x="927873" y="30575"/>
                  <a:pt x="1094565" y="0"/>
                </a:cubicBezTo>
                <a:cubicBezTo>
                  <a:pt x="1261257" y="-30575"/>
                  <a:pt x="1489604" y="67699"/>
                  <a:pt x="1832080" y="0"/>
                </a:cubicBezTo>
                <a:cubicBezTo>
                  <a:pt x="2174557" y="-67699"/>
                  <a:pt x="2172206" y="56195"/>
                  <a:pt x="2417409" y="0"/>
                </a:cubicBezTo>
                <a:cubicBezTo>
                  <a:pt x="2662612" y="-56195"/>
                  <a:pt x="2864298" y="13686"/>
                  <a:pt x="3154924" y="0"/>
                </a:cubicBezTo>
                <a:cubicBezTo>
                  <a:pt x="3445550" y="-13686"/>
                  <a:pt x="3743351" y="87917"/>
                  <a:pt x="3892438" y="0"/>
                </a:cubicBezTo>
                <a:cubicBezTo>
                  <a:pt x="4041525" y="-87917"/>
                  <a:pt x="4169603" y="6026"/>
                  <a:pt x="4401675" y="0"/>
                </a:cubicBezTo>
                <a:cubicBezTo>
                  <a:pt x="4633747" y="-6026"/>
                  <a:pt x="4851114" y="86774"/>
                  <a:pt x="5139189" y="0"/>
                </a:cubicBezTo>
                <a:cubicBezTo>
                  <a:pt x="5427264" y="-86774"/>
                  <a:pt x="5426462" y="36226"/>
                  <a:pt x="5572333" y="0"/>
                </a:cubicBezTo>
                <a:cubicBezTo>
                  <a:pt x="5718204" y="-36226"/>
                  <a:pt x="5982032" y="35272"/>
                  <a:pt x="6233755" y="0"/>
                </a:cubicBezTo>
                <a:cubicBezTo>
                  <a:pt x="6485478" y="-35272"/>
                  <a:pt x="6788438" y="38715"/>
                  <a:pt x="6971269" y="0"/>
                </a:cubicBezTo>
                <a:cubicBezTo>
                  <a:pt x="7154100" y="-38715"/>
                  <a:pt x="7462246" y="10632"/>
                  <a:pt x="7609278" y="0"/>
                </a:cubicBezTo>
                <a:cubicBezTo>
                  <a:pt x="7642685" y="114769"/>
                  <a:pt x="7582427" y="266684"/>
                  <a:pt x="7609278" y="492729"/>
                </a:cubicBezTo>
                <a:cubicBezTo>
                  <a:pt x="7636129" y="718774"/>
                  <a:pt x="7598012" y="710378"/>
                  <a:pt x="7609278" y="894212"/>
                </a:cubicBezTo>
                <a:cubicBezTo>
                  <a:pt x="7620544" y="1078046"/>
                  <a:pt x="7588098" y="1196299"/>
                  <a:pt x="7609278" y="1386941"/>
                </a:cubicBezTo>
                <a:cubicBezTo>
                  <a:pt x="7630458" y="1577583"/>
                  <a:pt x="7564720" y="1705380"/>
                  <a:pt x="7609278" y="1824923"/>
                </a:cubicBezTo>
                <a:cubicBezTo>
                  <a:pt x="7289310" y="1861915"/>
                  <a:pt x="7215237" y="1755015"/>
                  <a:pt x="6871763" y="1824923"/>
                </a:cubicBezTo>
                <a:cubicBezTo>
                  <a:pt x="6528289" y="1894831"/>
                  <a:pt x="6477655" y="1798667"/>
                  <a:pt x="6286434" y="1824923"/>
                </a:cubicBezTo>
                <a:cubicBezTo>
                  <a:pt x="6095213" y="1851179"/>
                  <a:pt x="5852751" y="1752685"/>
                  <a:pt x="5625012" y="1824923"/>
                </a:cubicBezTo>
                <a:cubicBezTo>
                  <a:pt x="5397273" y="1897161"/>
                  <a:pt x="5386547" y="1786478"/>
                  <a:pt x="5267962" y="1824923"/>
                </a:cubicBezTo>
                <a:cubicBezTo>
                  <a:pt x="5149377" y="1863368"/>
                  <a:pt x="4995479" y="1812451"/>
                  <a:pt x="4910911" y="1824923"/>
                </a:cubicBezTo>
                <a:cubicBezTo>
                  <a:pt x="4826343" y="1837395"/>
                  <a:pt x="4697772" y="1783826"/>
                  <a:pt x="4553860" y="1824923"/>
                </a:cubicBezTo>
                <a:cubicBezTo>
                  <a:pt x="4409948" y="1866020"/>
                  <a:pt x="4287789" y="1806625"/>
                  <a:pt x="4120717" y="1824923"/>
                </a:cubicBezTo>
                <a:cubicBezTo>
                  <a:pt x="3953645" y="1843221"/>
                  <a:pt x="3736685" y="1778470"/>
                  <a:pt x="3535388" y="1824923"/>
                </a:cubicBezTo>
                <a:cubicBezTo>
                  <a:pt x="3334091" y="1871376"/>
                  <a:pt x="3315118" y="1819503"/>
                  <a:pt x="3102244" y="1824923"/>
                </a:cubicBezTo>
                <a:cubicBezTo>
                  <a:pt x="2889370" y="1830343"/>
                  <a:pt x="2795241" y="1819635"/>
                  <a:pt x="2593008" y="1824923"/>
                </a:cubicBezTo>
                <a:cubicBezTo>
                  <a:pt x="2390775" y="1830211"/>
                  <a:pt x="2332468" y="1803329"/>
                  <a:pt x="2083772" y="1824923"/>
                </a:cubicBezTo>
                <a:cubicBezTo>
                  <a:pt x="1835076" y="1846517"/>
                  <a:pt x="1588820" y="1810374"/>
                  <a:pt x="1346257" y="1824923"/>
                </a:cubicBezTo>
                <a:cubicBezTo>
                  <a:pt x="1103694" y="1839472"/>
                  <a:pt x="1049869" y="1806611"/>
                  <a:pt x="913113" y="1824923"/>
                </a:cubicBezTo>
                <a:cubicBezTo>
                  <a:pt x="776357" y="1843235"/>
                  <a:pt x="395164" y="1774777"/>
                  <a:pt x="0" y="1824923"/>
                </a:cubicBezTo>
                <a:cubicBezTo>
                  <a:pt x="-36182" y="1662159"/>
                  <a:pt x="12054" y="1460103"/>
                  <a:pt x="0" y="1350443"/>
                </a:cubicBezTo>
                <a:cubicBezTo>
                  <a:pt x="-12054" y="1240783"/>
                  <a:pt x="41294" y="1107632"/>
                  <a:pt x="0" y="930711"/>
                </a:cubicBezTo>
                <a:cubicBezTo>
                  <a:pt x="-41294" y="753790"/>
                  <a:pt x="19001" y="627438"/>
                  <a:pt x="0" y="437982"/>
                </a:cubicBezTo>
                <a:cubicBezTo>
                  <a:pt x="-19001" y="248526"/>
                  <a:pt x="25709" y="20090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4000" b="1">
                <a:solidFill>
                  <a:prstClr val="black"/>
                </a:solidFill>
                <a:ea typeface="Times New Roman" panose="02020603050405020304" pitchFamily="18" charset="0"/>
              </a:rPr>
              <a:t>Bước 2</a:t>
            </a:r>
            <a:r>
              <a:rPr lang="en-US" sz="400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en-US" sz="4000"/>
              <a:t>Để hai chậu ra ngoài chỗ có ánh sáng.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5352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4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7698659"/>
            <a:ext cx="4912043" cy="428687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504FE-23FB-45FD-882E-DBAE99478979}"/>
              </a:ext>
            </a:extLst>
          </p:cNvPr>
          <p:cNvSpPr txBox="1"/>
          <p:nvPr/>
        </p:nvSpPr>
        <p:spPr>
          <a:xfrm>
            <a:off x="822349" y="4937705"/>
            <a:ext cx="7609278" cy="2748253"/>
          </a:xfrm>
          <a:custGeom>
            <a:avLst/>
            <a:gdLst>
              <a:gd name="connsiteX0" fmla="*/ 0 w 7609278"/>
              <a:gd name="connsiteY0" fmla="*/ 0 h 2748253"/>
              <a:gd name="connsiteX1" fmla="*/ 509236 w 7609278"/>
              <a:gd name="connsiteY1" fmla="*/ 0 h 2748253"/>
              <a:gd name="connsiteX2" fmla="*/ 1018473 w 7609278"/>
              <a:gd name="connsiteY2" fmla="*/ 0 h 2748253"/>
              <a:gd name="connsiteX3" fmla="*/ 1375523 w 7609278"/>
              <a:gd name="connsiteY3" fmla="*/ 0 h 2748253"/>
              <a:gd name="connsiteX4" fmla="*/ 1960852 w 7609278"/>
              <a:gd name="connsiteY4" fmla="*/ 0 h 2748253"/>
              <a:gd name="connsiteX5" fmla="*/ 2470089 w 7609278"/>
              <a:gd name="connsiteY5" fmla="*/ 0 h 2748253"/>
              <a:gd name="connsiteX6" fmla="*/ 2979325 w 7609278"/>
              <a:gd name="connsiteY6" fmla="*/ 0 h 2748253"/>
              <a:gd name="connsiteX7" fmla="*/ 3564654 w 7609278"/>
              <a:gd name="connsiteY7" fmla="*/ 0 h 2748253"/>
              <a:gd name="connsiteX8" fmla="*/ 3997798 w 7609278"/>
              <a:gd name="connsiteY8" fmla="*/ 0 h 2748253"/>
              <a:gd name="connsiteX9" fmla="*/ 4583127 w 7609278"/>
              <a:gd name="connsiteY9" fmla="*/ 0 h 2748253"/>
              <a:gd name="connsiteX10" fmla="*/ 5092363 w 7609278"/>
              <a:gd name="connsiteY10" fmla="*/ 0 h 2748253"/>
              <a:gd name="connsiteX11" fmla="*/ 5753785 w 7609278"/>
              <a:gd name="connsiteY11" fmla="*/ 0 h 2748253"/>
              <a:gd name="connsiteX12" fmla="*/ 6415207 w 7609278"/>
              <a:gd name="connsiteY12" fmla="*/ 0 h 2748253"/>
              <a:gd name="connsiteX13" fmla="*/ 7076629 w 7609278"/>
              <a:gd name="connsiteY13" fmla="*/ 0 h 2748253"/>
              <a:gd name="connsiteX14" fmla="*/ 7609278 w 7609278"/>
              <a:gd name="connsiteY14" fmla="*/ 0 h 2748253"/>
              <a:gd name="connsiteX15" fmla="*/ 7609278 w 7609278"/>
              <a:gd name="connsiteY15" fmla="*/ 577133 h 2748253"/>
              <a:gd name="connsiteX16" fmla="*/ 7609278 w 7609278"/>
              <a:gd name="connsiteY16" fmla="*/ 1044336 h 2748253"/>
              <a:gd name="connsiteX17" fmla="*/ 7609278 w 7609278"/>
              <a:gd name="connsiteY17" fmla="*/ 1648952 h 2748253"/>
              <a:gd name="connsiteX18" fmla="*/ 7609278 w 7609278"/>
              <a:gd name="connsiteY18" fmla="*/ 2116155 h 2748253"/>
              <a:gd name="connsiteX19" fmla="*/ 7609278 w 7609278"/>
              <a:gd name="connsiteY19" fmla="*/ 2748253 h 2748253"/>
              <a:gd name="connsiteX20" fmla="*/ 7252227 w 7609278"/>
              <a:gd name="connsiteY20" fmla="*/ 2748253 h 2748253"/>
              <a:gd name="connsiteX21" fmla="*/ 6895177 w 7609278"/>
              <a:gd name="connsiteY21" fmla="*/ 2748253 h 2748253"/>
              <a:gd name="connsiteX22" fmla="*/ 6233755 w 7609278"/>
              <a:gd name="connsiteY22" fmla="*/ 2748253 h 2748253"/>
              <a:gd name="connsiteX23" fmla="*/ 5724518 w 7609278"/>
              <a:gd name="connsiteY23" fmla="*/ 2748253 h 2748253"/>
              <a:gd name="connsiteX24" fmla="*/ 5063097 w 7609278"/>
              <a:gd name="connsiteY24" fmla="*/ 2748253 h 2748253"/>
              <a:gd name="connsiteX25" fmla="*/ 4629953 w 7609278"/>
              <a:gd name="connsiteY25" fmla="*/ 2748253 h 2748253"/>
              <a:gd name="connsiteX26" fmla="*/ 4120717 w 7609278"/>
              <a:gd name="connsiteY26" fmla="*/ 2748253 h 2748253"/>
              <a:gd name="connsiteX27" fmla="*/ 3611480 w 7609278"/>
              <a:gd name="connsiteY27" fmla="*/ 2748253 h 2748253"/>
              <a:gd name="connsiteX28" fmla="*/ 3178337 w 7609278"/>
              <a:gd name="connsiteY28" fmla="*/ 2748253 h 2748253"/>
              <a:gd name="connsiteX29" fmla="*/ 2669101 w 7609278"/>
              <a:gd name="connsiteY29" fmla="*/ 2748253 h 2748253"/>
              <a:gd name="connsiteX30" fmla="*/ 2312050 w 7609278"/>
              <a:gd name="connsiteY30" fmla="*/ 2748253 h 2748253"/>
              <a:gd name="connsiteX31" fmla="*/ 1878906 w 7609278"/>
              <a:gd name="connsiteY31" fmla="*/ 2748253 h 2748253"/>
              <a:gd name="connsiteX32" fmla="*/ 1369670 w 7609278"/>
              <a:gd name="connsiteY32" fmla="*/ 2748253 h 2748253"/>
              <a:gd name="connsiteX33" fmla="*/ 708248 w 7609278"/>
              <a:gd name="connsiteY33" fmla="*/ 2748253 h 2748253"/>
              <a:gd name="connsiteX34" fmla="*/ 0 w 7609278"/>
              <a:gd name="connsiteY34" fmla="*/ 2748253 h 2748253"/>
              <a:gd name="connsiteX35" fmla="*/ 0 w 7609278"/>
              <a:gd name="connsiteY35" fmla="*/ 2281050 h 2748253"/>
              <a:gd name="connsiteX36" fmla="*/ 0 w 7609278"/>
              <a:gd name="connsiteY36" fmla="*/ 1703917 h 2748253"/>
              <a:gd name="connsiteX37" fmla="*/ 0 w 7609278"/>
              <a:gd name="connsiteY37" fmla="*/ 1209231 h 2748253"/>
              <a:gd name="connsiteX38" fmla="*/ 0 w 7609278"/>
              <a:gd name="connsiteY38" fmla="*/ 714546 h 2748253"/>
              <a:gd name="connsiteX39" fmla="*/ 0 w 7609278"/>
              <a:gd name="connsiteY39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09278" h="2748253" fill="none" extrusionOk="0">
                <a:moveTo>
                  <a:pt x="0" y="0"/>
                </a:moveTo>
                <a:cubicBezTo>
                  <a:pt x="178629" y="-4121"/>
                  <a:pt x="400274" y="40373"/>
                  <a:pt x="509236" y="0"/>
                </a:cubicBezTo>
                <a:cubicBezTo>
                  <a:pt x="618198" y="-40373"/>
                  <a:pt x="900246" y="5137"/>
                  <a:pt x="1018473" y="0"/>
                </a:cubicBezTo>
                <a:cubicBezTo>
                  <a:pt x="1136700" y="-5137"/>
                  <a:pt x="1279407" y="37939"/>
                  <a:pt x="1375523" y="0"/>
                </a:cubicBezTo>
                <a:cubicBezTo>
                  <a:pt x="1471639" y="-37939"/>
                  <a:pt x="1680457" y="30117"/>
                  <a:pt x="1960852" y="0"/>
                </a:cubicBezTo>
                <a:cubicBezTo>
                  <a:pt x="2241247" y="-30117"/>
                  <a:pt x="2330572" y="580"/>
                  <a:pt x="2470089" y="0"/>
                </a:cubicBezTo>
                <a:cubicBezTo>
                  <a:pt x="2609606" y="-580"/>
                  <a:pt x="2764710" y="30891"/>
                  <a:pt x="2979325" y="0"/>
                </a:cubicBezTo>
                <a:cubicBezTo>
                  <a:pt x="3193940" y="-30891"/>
                  <a:pt x="3359116" y="68645"/>
                  <a:pt x="3564654" y="0"/>
                </a:cubicBezTo>
                <a:cubicBezTo>
                  <a:pt x="3770192" y="-68645"/>
                  <a:pt x="3887833" y="44016"/>
                  <a:pt x="3997798" y="0"/>
                </a:cubicBezTo>
                <a:cubicBezTo>
                  <a:pt x="4107763" y="-44016"/>
                  <a:pt x="4456900" y="43772"/>
                  <a:pt x="4583127" y="0"/>
                </a:cubicBezTo>
                <a:cubicBezTo>
                  <a:pt x="4709354" y="-43772"/>
                  <a:pt x="4920787" y="14870"/>
                  <a:pt x="5092363" y="0"/>
                </a:cubicBezTo>
                <a:cubicBezTo>
                  <a:pt x="5263939" y="-14870"/>
                  <a:pt x="5612146" y="57771"/>
                  <a:pt x="5753785" y="0"/>
                </a:cubicBezTo>
                <a:cubicBezTo>
                  <a:pt x="5895424" y="-57771"/>
                  <a:pt x="6138024" y="68872"/>
                  <a:pt x="6415207" y="0"/>
                </a:cubicBezTo>
                <a:cubicBezTo>
                  <a:pt x="6692390" y="-68872"/>
                  <a:pt x="6849136" y="38821"/>
                  <a:pt x="7076629" y="0"/>
                </a:cubicBezTo>
                <a:cubicBezTo>
                  <a:pt x="7304122" y="-38821"/>
                  <a:pt x="7353804" y="49170"/>
                  <a:pt x="7609278" y="0"/>
                </a:cubicBezTo>
                <a:cubicBezTo>
                  <a:pt x="7646602" y="132187"/>
                  <a:pt x="7576303" y="392962"/>
                  <a:pt x="7609278" y="577133"/>
                </a:cubicBezTo>
                <a:cubicBezTo>
                  <a:pt x="7642253" y="761304"/>
                  <a:pt x="7591581" y="820332"/>
                  <a:pt x="7609278" y="1044336"/>
                </a:cubicBezTo>
                <a:cubicBezTo>
                  <a:pt x="7626975" y="1268340"/>
                  <a:pt x="7547969" y="1443768"/>
                  <a:pt x="7609278" y="1648952"/>
                </a:cubicBezTo>
                <a:cubicBezTo>
                  <a:pt x="7670587" y="1854136"/>
                  <a:pt x="7598442" y="1987551"/>
                  <a:pt x="7609278" y="2116155"/>
                </a:cubicBezTo>
                <a:cubicBezTo>
                  <a:pt x="7620114" y="2244759"/>
                  <a:pt x="7580050" y="2581912"/>
                  <a:pt x="7609278" y="2748253"/>
                </a:cubicBezTo>
                <a:cubicBezTo>
                  <a:pt x="7490055" y="2772206"/>
                  <a:pt x="7411270" y="2707198"/>
                  <a:pt x="7252227" y="2748253"/>
                </a:cubicBezTo>
                <a:cubicBezTo>
                  <a:pt x="7093184" y="2789308"/>
                  <a:pt x="7002089" y="2710214"/>
                  <a:pt x="6895177" y="2748253"/>
                </a:cubicBezTo>
                <a:cubicBezTo>
                  <a:pt x="6788265" y="2786292"/>
                  <a:pt x="6556237" y="2674005"/>
                  <a:pt x="6233755" y="2748253"/>
                </a:cubicBezTo>
                <a:cubicBezTo>
                  <a:pt x="5911273" y="2822501"/>
                  <a:pt x="5921888" y="2730614"/>
                  <a:pt x="5724518" y="2748253"/>
                </a:cubicBezTo>
                <a:cubicBezTo>
                  <a:pt x="5527148" y="2765892"/>
                  <a:pt x="5388344" y="2746767"/>
                  <a:pt x="5063097" y="2748253"/>
                </a:cubicBezTo>
                <a:cubicBezTo>
                  <a:pt x="4737850" y="2749739"/>
                  <a:pt x="4720145" y="2718268"/>
                  <a:pt x="4629953" y="2748253"/>
                </a:cubicBezTo>
                <a:cubicBezTo>
                  <a:pt x="4539761" y="2778238"/>
                  <a:pt x="4297080" y="2743013"/>
                  <a:pt x="4120717" y="2748253"/>
                </a:cubicBezTo>
                <a:cubicBezTo>
                  <a:pt x="3944354" y="2753493"/>
                  <a:pt x="3794151" y="2711373"/>
                  <a:pt x="3611480" y="2748253"/>
                </a:cubicBezTo>
                <a:cubicBezTo>
                  <a:pt x="3428809" y="2785133"/>
                  <a:pt x="3336059" y="2701533"/>
                  <a:pt x="3178337" y="2748253"/>
                </a:cubicBezTo>
                <a:cubicBezTo>
                  <a:pt x="3020615" y="2794973"/>
                  <a:pt x="2801676" y="2692574"/>
                  <a:pt x="2669101" y="2748253"/>
                </a:cubicBezTo>
                <a:cubicBezTo>
                  <a:pt x="2536526" y="2803932"/>
                  <a:pt x="2407549" y="2712009"/>
                  <a:pt x="2312050" y="2748253"/>
                </a:cubicBezTo>
                <a:cubicBezTo>
                  <a:pt x="2216551" y="2784497"/>
                  <a:pt x="2081889" y="2705746"/>
                  <a:pt x="1878906" y="2748253"/>
                </a:cubicBezTo>
                <a:cubicBezTo>
                  <a:pt x="1675923" y="2790760"/>
                  <a:pt x="1584407" y="2739893"/>
                  <a:pt x="1369670" y="2748253"/>
                </a:cubicBezTo>
                <a:cubicBezTo>
                  <a:pt x="1154933" y="2756613"/>
                  <a:pt x="1020204" y="2705724"/>
                  <a:pt x="708248" y="2748253"/>
                </a:cubicBezTo>
                <a:cubicBezTo>
                  <a:pt x="396292" y="2790782"/>
                  <a:pt x="342793" y="2712560"/>
                  <a:pt x="0" y="2748253"/>
                </a:cubicBezTo>
                <a:cubicBezTo>
                  <a:pt x="-5064" y="2554373"/>
                  <a:pt x="9442" y="2497231"/>
                  <a:pt x="0" y="2281050"/>
                </a:cubicBezTo>
                <a:cubicBezTo>
                  <a:pt x="-9442" y="2064869"/>
                  <a:pt x="18638" y="1895926"/>
                  <a:pt x="0" y="1703917"/>
                </a:cubicBezTo>
                <a:cubicBezTo>
                  <a:pt x="-18638" y="1511908"/>
                  <a:pt x="47530" y="1322282"/>
                  <a:pt x="0" y="1209231"/>
                </a:cubicBezTo>
                <a:cubicBezTo>
                  <a:pt x="-47530" y="1096180"/>
                  <a:pt x="43431" y="826697"/>
                  <a:pt x="0" y="714546"/>
                </a:cubicBezTo>
                <a:cubicBezTo>
                  <a:pt x="-43431" y="602396"/>
                  <a:pt x="9019" y="347070"/>
                  <a:pt x="0" y="0"/>
                </a:cubicBezTo>
                <a:close/>
              </a:path>
              <a:path w="7609278" h="2748253" stroke="0" extrusionOk="0">
                <a:moveTo>
                  <a:pt x="0" y="0"/>
                </a:moveTo>
                <a:cubicBezTo>
                  <a:pt x="315806" y="-78710"/>
                  <a:pt x="397928" y="5510"/>
                  <a:pt x="661422" y="0"/>
                </a:cubicBezTo>
                <a:cubicBezTo>
                  <a:pt x="924916" y="-5510"/>
                  <a:pt x="927873" y="30575"/>
                  <a:pt x="1094565" y="0"/>
                </a:cubicBezTo>
                <a:cubicBezTo>
                  <a:pt x="1261257" y="-30575"/>
                  <a:pt x="1489604" y="67699"/>
                  <a:pt x="1832080" y="0"/>
                </a:cubicBezTo>
                <a:cubicBezTo>
                  <a:pt x="2174557" y="-67699"/>
                  <a:pt x="2172206" y="56195"/>
                  <a:pt x="2417409" y="0"/>
                </a:cubicBezTo>
                <a:cubicBezTo>
                  <a:pt x="2662612" y="-56195"/>
                  <a:pt x="2864298" y="13686"/>
                  <a:pt x="3154924" y="0"/>
                </a:cubicBezTo>
                <a:cubicBezTo>
                  <a:pt x="3445550" y="-13686"/>
                  <a:pt x="3743351" y="87917"/>
                  <a:pt x="3892438" y="0"/>
                </a:cubicBezTo>
                <a:cubicBezTo>
                  <a:pt x="4041525" y="-87917"/>
                  <a:pt x="4169603" y="6026"/>
                  <a:pt x="4401675" y="0"/>
                </a:cubicBezTo>
                <a:cubicBezTo>
                  <a:pt x="4633747" y="-6026"/>
                  <a:pt x="4851114" y="86774"/>
                  <a:pt x="5139189" y="0"/>
                </a:cubicBezTo>
                <a:cubicBezTo>
                  <a:pt x="5427264" y="-86774"/>
                  <a:pt x="5426462" y="36226"/>
                  <a:pt x="5572333" y="0"/>
                </a:cubicBezTo>
                <a:cubicBezTo>
                  <a:pt x="5718204" y="-36226"/>
                  <a:pt x="5982032" y="35272"/>
                  <a:pt x="6233755" y="0"/>
                </a:cubicBezTo>
                <a:cubicBezTo>
                  <a:pt x="6485478" y="-35272"/>
                  <a:pt x="6788438" y="38715"/>
                  <a:pt x="6971269" y="0"/>
                </a:cubicBezTo>
                <a:cubicBezTo>
                  <a:pt x="7154100" y="-38715"/>
                  <a:pt x="7462246" y="10632"/>
                  <a:pt x="7609278" y="0"/>
                </a:cubicBezTo>
                <a:cubicBezTo>
                  <a:pt x="7667899" y="242994"/>
                  <a:pt x="7599207" y="308560"/>
                  <a:pt x="7609278" y="604616"/>
                </a:cubicBezTo>
                <a:cubicBezTo>
                  <a:pt x="7619349" y="900672"/>
                  <a:pt x="7564699" y="952623"/>
                  <a:pt x="7609278" y="1071819"/>
                </a:cubicBezTo>
                <a:cubicBezTo>
                  <a:pt x="7653857" y="1191015"/>
                  <a:pt x="7566877" y="1550996"/>
                  <a:pt x="7609278" y="1676434"/>
                </a:cubicBezTo>
                <a:cubicBezTo>
                  <a:pt x="7651679" y="1801872"/>
                  <a:pt x="7577780" y="2083873"/>
                  <a:pt x="7609278" y="2226085"/>
                </a:cubicBezTo>
                <a:cubicBezTo>
                  <a:pt x="7640776" y="2368297"/>
                  <a:pt x="7547302" y="2566937"/>
                  <a:pt x="7609278" y="2748253"/>
                </a:cubicBezTo>
                <a:cubicBezTo>
                  <a:pt x="7383878" y="2785647"/>
                  <a:pt x="7215170" y="2721997"/>
                  <a:pt x="7023949" y="2748253"/>
                </a:cubicBezTo>
                <a:cubicBezTo>
                  <a:pt x="6832728" y="2774509"/>
                  <a:pt x="6590266" y="2676015"/>
                  <a:pt x="6362527" y="2748253"/>
                </a:cubicBezTo>
                <a:cubicBezTo>
                  <a:pt x="6134788" y="2820491"/>
                  <a:pt x="6127042" y="2715441"/>
                  <a:pt x="6005476" y="2748253"/>
                </a:cubicBezTo>
                <a:cubicBezTo>
                  <a:pt x="5883910" y="2781065"/>
                  <a:pt x="5728204" y="2725045"/>
                  <a:pt x="5648426" y="2748253"/>
                </a:cubicBezTo>
                <a:cubicBezTo>
                  <a:pt x="5568648" y="2771461"/>
                  <a:pt x="5435287" y="2707156"/>
                  <a:pt x="5291375" y="2748253"/>
                </a:cubicBezTo>
                <a:cubicBezTo>
                  <a:pt x="5147463" y="2789350"/>
                  <a:pt x="5031606" y="2733315"/>
                  <a:pt x="4858231" y="2748253"/>
                </a:cubicBezTo>
                <a:cubicBezTo>
                  <a:pt x="4684856" y="2763191"/>
                  <a:pt x="4474199" y="2701800"/>
                  <a:pt x="4272902" y="2748253"/>
                </a:cubicBezTo>
                <a:cubicBezTo>
                  <a:pt x="4071605" y="2794706"/>
                  <a:pt x="4048541" y="2737224"/>
                  <a:pt x="3839759" y="2748253"/>
                </a:cubicBezTo>
                <a:cubicBezTo>
                  <a:pt x="3630977" y="2759282"/>
                  <a:pt x="3535961" y="2745790"/>
                  <a:pt x="3330522" y="2748253"/>
                </a:cubicBezTo>
                <a:cubicBezTo>
                  <a:pt x="3125083" y="2750716"/>
                  <a:pt x="3069982" y="2726659"/>
                  <a:pt x="2821286" y="2748253"/>
                </a:cubicBezTo>
                <a:cubicBezTo>
                  <a:pt x="2572590" y="2769847"/>
                  <a:pt x="2322118" y="2728402"/>
                  <a:pt x="2083772" y="2748253"/>
                </a:cubicBezTo>
                <a:cubicBezTo>
                  <a:pt x="1845426" y="2768104"/>
                  <a:pt x="1787384" y="2729941"/>
                  <a:pt x="1650628" y="2748253"/>
                </a:cubicBezTo>
                <a:cubicBezTo>
                  <a:pt x="1513872" y="2766565"/>
                  <a:pt x="1214197" y="2715333"/>
                  <a:pt x="1065299" y="2748253"/>
                </a:cubicBezTo>
                <a:cubicBezTo>
                  <a:pt x="916401" y="2781173"/>
                  <a:pt x="358082" y="2650349"/>
                  <a:pt x="0" y="2748253"/>
                </a:cubicBezTo>
                <a:cubicBezTo>
                  <a:pt x="-22727" y="2554755"/>
                  <a:pt x="42324" y="2409633"/>
                  <a:pt x="0" y="2253567"/>
                </a:cubicBezTo>
                <a:cubicBezTo>
                  <a:pt x="-42324" y="2097501"/>
                  <a:pt x="4303" y="1870473"/>
                  <a:pt x="0" y="1648952"/>
                </a:cubicBezTo>
                <a:cubicBezTo>
                  <a:pt x="-4303" y="1427431"/>
                  <a:pt x="27847" y="1319777"/>
                  <a:pt x="0" y="1044336"/>
                </a:cubicBezTo>
                <a:cubicBezTo>
                  <a:pt x="-27847" y="768895"/>
                  <a:pt x="54689" y="675829"/>
                  <a:pt x="0" y="549651"/>
                </a:cubicBezTo>
                <a:cubicBezTo>
                  <a:pt x="-54689" y="423473"/>
                  <a:pt x="56844" y="1931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4000" b="1">
                <a:solidFill>
                  <a:prstClr val="black"/>
                </a:solidFill>
                <a:ea typeface="Times New Roman" panose="02020603050405020304" pitchFamily="18" charset="0"/>
              </a:rPr>
              <a:t>Bước 3</a:t>
            </a:r>
            <a:r>
              <a:rPr lang="en-US" sz="400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4000"/>
              <a:t>Quan sát hiện tượng xảy ra ở hai chậu A và B sau một giờ thí nghiệm.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A4A93-31E7-4D9C-F461-69B957A18C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1549" y="4360731"/>
            <a:ext cx="9546451" cy="3902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1D758-A9AA-7050-F94C-5F6704A5BA1D}"/>
              </a:ext>
            </a:extLst>
          </p:cNvPr>
          <p:cNvSpPr txBox="1"/>
          <p:nvPr/>
        </p:nvSpPr>
        <p:spPr>
          <a:xfrm>
            <a:off x="5135700" y="2661787"/>
            <a:ext cx="32959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Tiến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hành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34911-44A0-9962-5C19-BC022C07D8FF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167065C3-5968-0038-3EA7-2439604FC59D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NGHIỆM 1</a:t>
            </a:r>
          </a:p>
        </p:txBody>
      </p:sp>
    </p:spTree>
    <p:extLst>
      <p:ext uri="{BB962C8B-B14F-4D97-AF65-F5344CB8AC3E}">
        <p14:creationId xmlns:p14="http://schemas.microsoft.com/office/powerpoint/2010/main" val="1317113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23057" y="4892923"/>
            <a:ext cx="4912043" cy="428687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504FE-23FB-45FD-882E-DBAE99478979}"/>
              </a:ext>
            </a:extLst>
          </p:cNvPr>
          <p:cNvSpPr txBox="1"/>
          <p:nvPr/>
        </p:nvSpPr>
        <p:spPr>
          <a:xfrm>
            <a:off x="1788402" y="5211437"/>
            <a:ext cx="5656248" cy="1824923"/>
          </a:xfrm>
          <a:custGeom>
            <a:avLst/>
            <a:gdLst>
              <a:gd name="connsiteX0" fmla="*/ 0 w 5656248"/>
              <a:gd name="connsiteY0" fmla="*/ 0 h 1824923"/>
              <a:gd name="connsiteX1" fmla="*/ 622187 w 5656248"/>
              <a:gd name="connsiteY1" fmla="*/ 0 h 1824923"/>
              <a:gd name="connsiteX2" fmla="*/ 1074687 w 5656248"/>
              <a:gd name="connsiteY2" fmla="*/ 0 h 1824923"/>
              <a:gd name="connsiteX3" fmla="*/ 1753437 w 5656248"/>
              <a:gd name="connsiteY3" fmla="*/ 0 h 1824923"/>
              <a:gd name="connsiteX4" fmla="*/ 2319062 w 5656248"/>
              <a:gd name="connsiteY4" fmla="*/ 0 h 1824923"/>
              <a:gd name="connsiteX5" fmla="*/ 2997811 w 5656248"/>
              <a:gd name="connsiteY5" fmla="*/ 0 h 1824923"/>
              <a:gd name="connsiteX6" fmla="*/ 3676561 w 5656248"/>
              <a:gd name="connsiteY6" fmla="*/ 0 h 1824923"/>
              <a:gd name="connsiteX7" fmla="*/ 4185624 w 5656248"/>
              <a:gd name="connsiteY7" fmla="*/ 0 h 1824923"/>
              <a:gd name="connsiteX8" fmla="*/ 4864373 w 5656248"/>
              <a:gd name="connsiteY8" fmla="*/ 0 h 1824923"/>
              <a:gd name="connsiteX9" fmla="*/ 5656248 w 5656248"/>
              <a:gd name="connsiteY9" fmla="*/ 0 h 1824923"/>
              <a:gd name="connsiteX10" fmla="*/ 5656248 w 5656248"/>
              <a:gd name="connsiteY10" fmla="*/ 474480 h 1824923"/>
              <a:gd name="connsiteX11" fmla="*/ 5656248 w 5656248"/>
              <a:gd name="connsiteY11" fmla="*/ 875963 h 1824923"/>
              <a:gd name="connsiteX12" fmla="*/ 5656248 w 5656248"/>
              <a:gd name="connsiteY12" fmla="*/ 1295695 h 1824923"/>
              <a:gd name="connsiteX13" fmla="*/ 5656248 w 5656248"/>
              <a:gd name="connsiteY13" fmla="*/ 1824923 h 1824923"/>
              <a:gd name="connsiteX14" fmla="*/ 5260311 w 5656248"/>
              <a:gd name="connsiteY14" fmla="*/ 1824923 h 1824923"/>
              <a:gd name="connsiteX15" fmla="*/ 4638123 w 5656248"/>
              <a:gd name="connsiteY15" fmla="*/ 1824923 h 1824923"/>
              <a:gd name="connsiteX16" fmla="*/ 3959374 w 5656248"/>
              <a:gd name="connsiteY16" fmla="*/ 1824923 h 1824923"/>
              <a:gd name="connsiteX17" fmla="*/ 3393749 w 5656248"/>
              <a:gd name="connsiteY17" fmla="*/ 1824923 h 1824923"/>
              <a:gd name="connsiteX18" fmla="*/ 2828124 w 5656248"/>
              <a:gd name="connsiteY18" fmla="*/ 1824923 h 1824923"/>
              <a:gd name="connsiteX19" fmla="*/ 2205937 w 5656248"/>
              <a:gd name="connsiteY19" fmla="*/ 1824923 h 1824923"/>
              <a:gd name="connsiteX20" fmla="*/ 1809999 w 5656248"/>
              <a:gd name="connsiteY20" fmla="*/ 1824923 h 1824923"/>
              <a:gd name="connsiteX21" fmla="*/ 1414062 w 5656248"/>
              <a:gd name="connsiteY21" fmla="*/ 1824923 h 1824923"/>
              <a:gd name="connsiteX22" fmla="*/ 1018125 w 5656248"/>
              <a:gd name="connsiteY22" fmla="*/ 1824923 h 1824923"/>
              <a:gd name="connsiteX23" fmla="*/ 565625 w 5656248"/>
              <a:gd name="connsiteY23" fmla="*/ 1824923 h 1824923"/>
              <a:gd name="connsiteX24" fmla="*/ 0 w 5656248"/>
              <a:gd name="connsiteY24" fmla="*/ 1824923 h 1824923"/>
              <a:gd name="connsiteX25" fmla="*/ 0 w 5656248"/>
              <a:gd name="connsiteY25" fmla="*/ 1405191 h 1824923"/>
              <a:gd name="connsiteX26" fmla="*/ 0 w 5656248"/>
              <a:gd name="connsiteY26" fmla="*/ 912462 h 1824923"/>
              <a:gd name="connsiteX27" fmla="*/ 0 w 5656248"/>
              <a:gd name="connsiteY27" fmla="*/ 437982 h 1824923"/>
              <a:gd name="connsiteX28" fmla="*/ 0 w 5656248"/>
              <a:gd name="connsiteY28" fmla="*/ 0 h 182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6248" h="1824923" extrusionOk="0">
                <a:moveTo>
                  <a:pt x="0" y="0"/>
                </a:moveTo>
                <a:cubicBezTo>
                  <a:pt x="288216" y="-34716"/>
                  <a:pt x="401973" y="35458"/>
                  <a:pt x="622187" y="0"/>
                </a:cubicBezTo>
                <a:cubicBezTo>
                  <a:pt x="842401" y="-35458"/>
                  <a:pt x="912514" y="33053"/>
                  <a:pt x="1074687" y="0"/>
                </a:cubicBezTo>
                <a:cubicBezTo>
                  <a:pt x="1236860" y="-33053"/>
                  <a:pt x="1474115" y="30003"/>
                  <a:pt x="1753437" y="0"/>
                </a:cubicBezTo>
                <a:cubicBezTo>
                  <a:pt x="2032759" y="-30003"/>
                  <a:pt x="2120608" y="15097"/>
                  <a:pt x="2319062" y="0"/>
                </a:cubicBezTo>
                <a:cubicBezTo>
                  <a:pt x="2517517" y="-15097"/>
                  <a:pt x="2741322" y="66528"/>
                  <a:pt x="2997811" y="0"/>
                </a:cubicBezTo>
                <a:cubicBezTo>
                  <a:pt x="3254300" y="-66528"/>
                  <a:pt x="3368153" y="8159"/>
                  <a:pt x="3676561" y="0"/>
                </a:cubicBezTo>
                <a:cubicBezTo>
                  <a:pt x="3984969" y="-8159"/>
                  <a:pt x="4014191" y="13516"/>
                  <a:pt x="4185624" y="0"/>
                </a:cubicBezTo>
                <a:cubicBezTo>
                  <a:pt x="4357057" y="-13516"/>
                  <a:pt x="4558513" y="612"/>
                  <a:pt x="4864373" y="0"/>
                </a:cubicBezTo>
                <a:cubicBezTo>
                  <a:pt x="5170233" y="-612"/>
                  <a:pt x="5394901" y="62549"/>
                  <a:pt x="5656248" y="0"/>
                </a:cubicBezTo>
                <a:cubicBezTo>
                  <a:pt x="5705239" y="231746"/>
                  <a:pt x="5655003" y="297845"/>
                  <a:pt x="5656248" y="474480"/>
                </a:cubicBezTo>
                <a:cubicBezTo>
                  <a:pt x="5657493" y="651115"/>
                  <a:pt x="5631277" y="682223"/>
                  <a:pt x="5656248" y="875963"/>
                </a:cubicBezTo>
                <a:cubicBezTo>
                  <a:pt x="5681219" y="1069703"/>
                  <a:pt x="5655250" y="1173626"/>
                  <a:pt x="5656248" y="1295695"/>
                </a:cubicBezTo>
                <a:cubicBezTo>
                  <a:pt x="5657246" y="1417764"/>
                  <a:pt x="5655753" y="1705557"/>
                  <a:pt x="5656248" y="1824923"/>
                </a:cubicBezTo>
                <a:cubicBezTo>
                  <a:pt x="5566248" y="1867548"/>
                  <a:pt x="5426350" y="1794146"/>
                  <a:pt x="5260311" y="1824923"/>
                </a:cubicBezTo>
                <a:cubicBezTo>
                  <a:pt x="5094272" y="1855700"/>
                  <a:pt x="4899231" y="1796461"/>
                  <a:pt x="4638123" y="1824923"/>
                </a:cubicBezTo>
                <a:cubicBezTo>
                  <a:pt x="4377015" y="1853385"/>
                  <a:pt x="4225369" y="1816680"/>
                  <a:pt x="3959374" y="1824923"/>
                </a:cubicBezTo>
                <a:cubicBezTo>
                  <a:pt x="3693379" y="1833166"/>
                  <a:pt x="3528799" y="1784278"/>
                  <a:pt x="3393749" y="1824923"/>
                </a:cubicBezTo>
                <a:cubicBezTo>
                  <a:pt x="3258699" y="1865568"/>
                  <a:pt x="2968756" y="1782217"/>
                  <a:pt x="2828124" y="1824923"/>
                </a:cubicBezTo>
                <a:cubicBezTo>
                  <a:pt x="2687493" y="1867629"/>
                  <a:pt x="2368972" y="1781816"/>
                  <a:pt x="2205937" y="1824923"/>
                </a:cubicBezTo>
                <a:cubicBezTo>
                  <a:pt x="2042902" y="1868030"/>
                  <a:pt x="1933756" y="1801903"/>
                  <a:pt x="1809999" y="1824923"/>
                </a:cubicBezTo>
                <a:cubicBezTo>
                  <a:pt x="1686242" y="1847943"/>
                  <a:pt x="1500571" y="1816292"/>
                  <a:pt x="1414062" y="1824923"/>
                </a:cubicBezTo>
                <a:cubicBezTo>
                  <a:pt x="1327553" y="1833554"/>
                  <a:pt x="1130462" y="1803607"/>
                  <a:pt x="1018125" y="1824923"/>
                </a:cubicBezTo>
                <a:cubicBezTo>
                  <a:pt x="905788" y="1846239"/>
                  <a:pt x="703590" y="1804036"/>
                  <a:pt x="565625" y="1824923"/>
                </a:cubicBezTo>
                <a:cubicBezTo>
                  <a:pt x="427660" y="1845810"/>
                  <a:pt x="265185" y="1809249"/>
                  <a:pt x="0" y="1824923"/>
                </a:cubicBezTo>
                <a:cubicBezTo>
                  <a:pt x="-12470" y="1638882"/>
                  <a:pt x="711" y="1540184"/>
                  <a:pt x="0" y="1405191"/>
                </a:cubicBezTo>
                <a:cubicBezTo>
                  <a:pt x="-711" y="1270198"/>
                  <a:pt x="6856" y="1043506"/>
                  <a:pt x="0" y="912462"/>
                </a:cubicBezTo>
                <a:cubicBezTo>
                  <a:pt x="-6856" y="781418"/>
                  <a:pt x="54410" y="604036"/>
                  <a:pt x="0" y="437982"/>
                </a:cubicBezTo>
                <a:cubicBezTo>
                  <a:pt x="-54410" y="271928"/>
                  <a:pt x="36888" y="17903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thí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20.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9DC70-CC4B-4C3E-8EBE-8DBBE0BE12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3600" y="2069081"/>
            <a:ext cx="8162925" cy="7851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F454C6-DD8D-E1EA-5C76-534637D60637}"/>
              </a:ext>
            </a:extLst>
          </p:cNvPr>
          <p:cNvSpPr txBox="1"/>
          <p:nvPr/>
        </p:nvSpPr>
        <p:spPr>
          <a:xfrm>
            <a:off x="5135700" y="2661787"/>
            <a:ext cx="46179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Báo cáo kết quả: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D0095-F97B-804F-3F75-193826AB4027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D5380F25-448D-A0DF-15FA-89BC0A443C11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NGHIỆM 1</a:t>
            </a:r>
          </a:p>
        </p:txBody>
      </p:sp>
    </p:spTree>
    <p:extLst>
      <p:ext uri="{BB962C8B-B14F-4D97-AF65-F5344CB8AC3E}">
        <p14:creationId xmlns:p14="http://schemas.microsoft.com/office/powerpoint/2010/main" val="2008653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86984" y="8428301"/>
            <a:ext cx="2746757" cy="239717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0F22DE-5F99-4B55-859D-188006F0F4F0}"/>
              </a:ext>
            </a:extLst>
          </p:cNvPr>
          <p:cNvSpPr txBox="1"/>
          <p:nvPr/>
        </p:nvSpPr>
        <p:spPr>
          <a:xfrm>
            <a:off x="1419628" y="3664580"/>
            <a:ext cx="6812569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Chuẩn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bị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: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thân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rễ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loài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kích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bình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dầu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kéo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cân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thăng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cân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42B89-B6EC-4F32-9D3F-8F35AF200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873" y="2458273"/>
            <a:ext cx="3722092" cy="3514830"/>
          </a:xfrm>
          <a:prstGeom prst="rect">
            <a:avLst/>
          </a:prstGeom>
        </p:spPr>
      </p:pic>
      <p:pic>
        <p:nvPicPr>
          <p:cNvPr id="2052" name="Picture 4" descr="Bình tam giác thủy tinh phòng thí nghiệm 50ml 100ml 250ml 500ml 1000ml  2000ml | Lazada.vn">
            <a:extLst>
              <a:ext uri="{FF2B5EF4-FFF2-40B4-BE49-F238E27FC236}">
                <a16:creationId xmlns:a16="http://schemas.microsoft.com/office/drawing/2014/main" id="{C354767D-B766-4F93-BC3E-4EA2ED73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568" y="1961143"/>
            <a:ext cx="3294423" cy="32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éo học sinh Colokit SC-C01 – Flexoffice.com - Tập đoàn Thiên Long">
            <a:extLst>
              <a:ext uri="{FF2B5EF4-FFF2-40B4-BE49-F238E27FC236}">
                <a16:creationId xmlns:a16="http://schemas.microsoft.com/office/drawing/2014/main" id="{DDB9C37C-2329-402C-9FDE-7D521198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655" y="6896010"/>
            <a:ext cx="3006553" cy="30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ỉ Lệ Trọng Lượng Cân Thăng - Ảnh miễn phí trên Pixabay">
            <a:extLst>
              <a:ext uri="{FF2B5EF4-FFF2-40B4-BE49-F238E27FC236}">
                <a16:creationId xmlns:a16="http://schemas.microsoft.com/office/drawing/2014/main" id="{700FE486-E158-49B7-84DD-7CE74AE3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10" y="4937295"/>
            <a:ext cx="5761758" cy="25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839754-B9C3-43A6-BF8E-269FDB516F3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07251" y="7157800"/>
            <a:ext cx="4523805" cy="2899873"/>
          </a:xfrm>
          <a:prstGeom prst="rect">
            <a:avLst/>
          </a:prstGeom>
        </p:spPr>
      </p:pic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EFBA1AEF-8713-64C4-8A01-85FA77C43459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</a:t>
            </a:r>
            <a:r>
              <a:rPr lang="en-US" sz="4000" b="1"/>
              <a:t>NGHIỆM 2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CD565-3205-D407-473A-317F103CB772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76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7698659"/>
            <a:ext cx="4912043" cy="428687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504FE-23FB-45FD-882E-DBAE99478979}"/>
              </a:ext>
            </a:extLst>
          </p:cNvPr>
          <p:cNvSpPr txBox="1"/>
          <p:nvPr/>
        </p:nvSpPr>
        <p:spPr>
          <a:xfrm>
            <a:off x="787400" y="3964500"/>
            <a:ext cx="7910172" cy="5518242"/>
          </a:xfrm>
          <a:custGeom>
            <a:avLst/>
            <a:gdLst>
              <a:gd name="connsiteX0" fmla="*/ 0 w 7910172"/>
              <a:gd name="connsiteY0" fmla="*/ 0 h 5518242"/>
              <a:gd name="connsiteX1" fmla="*/ 644114 w 7910172"/>
              <a:gd name="connsiteY1" fmla="*/ 0 h 5518242"/>
              <a:gd name="connsiteX2" fmla="*/ 1288228 w 7910172"/>
              <a:gd name="connsiteY2" fmla="*/ 0 h 5518242"/>
              <a:gd name="connsiteX3" fmla="*/ 1932342 w 7910172"/>
              <a:gd name="connsiteY3" fmla="*/ 0 h 5518242"/>
              <a:gd name="connsiteX4" fmla="*/ 2339151 w 7910172"/>
              <a:gd name="connsiteY4" fmla="*/ 0 h 5518242"/>
              <a:gd name="connsiteX5" fmla="*/ 2983265 w 7910172"/>
              <a:gd name="connsiteY5" fmla="*/ 0 h 5518242"/>
              <a:gd name="connsiteX6" fmla="*/ 3310972 w 7910172"/>
              <a:gd name="connsiteY6" fmla="*/ 0 h 5518242"/>
              <a:gd name="connsiteX7" fmla="*/ 3796883 w 7910172"/>
              <a:gd name="connsiteY7" fmla="*/ 0 h 5518242"/>
              <a:gd name="connsiteX8" fmla="*/ 4361895 w 7910172"/>
              <a:gd name="connsiteY8" fmla="*/ 0 h 5518242"/>
              <a:gd name="connsiteX9" fmla="*/ 4689602 w 7910172"/>
              <a:gd name="connsiteY9" fmla="*/ 0 h 5518242"/>
              <a:gd name="connsiteX10" fmla="*/ 5175513 w 7910172"/>
              <a:gd name="connsiteY10" fmla="*/ 0 h 5518242"/>
              <a:gd name="connsiteX11" fmla="*/ 5740525 w 7910172"/>
              <a:gd name="connsiteY11" fmla="*/ 0 h 5518242"/>
              <a:gd name="connsiteX12" fmla="*/ 6384639 w 7910172"/>
              <a:gd name="connsiteY12" fmla="*/ 0 h 5518242"/>
              <a:gd name="connsiteX13" fmla="*/ 7107855 w 7910172"/>
              <a:gd name="connsiteY13" fmla="*/ 0 h 5518242"/>
              <a:gd name="connsiteX14" fmla="*/ 7910172 w 7910172"/>
              <a:gd name="connsiteY14" fmla="*/ 0 h 5518242"/>
              <a:gd name="connsiteX15" fmla="*/ 7910172 w 7910172"/>
              <a:gd name="connsiteY15" fmla="*/ 496642 h 5518242"/>
              <a:gd name="connsiteX16" fmla="*/ 7910172 w 7910172"/>
              <a:gd name="connsiteY16" fmla="*/ 1048466 h 5518242"/>
              <a:gd name="connsiteX17" fmla="*/ 7910172 w 7910172"/>
              <a:gd name="connsiteY17" fmla="*/ 1545108 h 5518242"/>
              <a:gd name="connsiteX18" fmla="*/ 7910172 w 7910172"/>
              <a:gd name="connsiteY18" fmla="*/ 2152114 h 5518242"/>
              <a:gd name="connsiteX19" fmla="*/ 7910172 w 7910172"/>
              <a:gd name="connsiteY19" fmla="*/ 2538391 h 5518242"/>
              <a:gd name="connsiteX20" fmla="*/ 7910172 w 7910172"/>
              <a:gd name="connsiteY20" fmla="*/ 3090216 h 5518242"/>
              <a:gd name="connsiteX21" fmla="*/ 7910172 w 7910172"/>
              <a:gd name="connsiteY21" fmla="*/ 3586857 h 5518242"/>
              <a:gd name="connsiteX22" fmla="*/ 7910172 w 7910172"/>
              <a:gd name="connsiteY22" fmla="*/ 4028317 h 5518242"/>
              <a:gd name="connsiteX23" fmla="*/ 7910172 w 7910172"/>
              <a:gd name="connsiteY23" fmla="*/ 4580141 h 5518242"/>
              <a:gd name="connsiteX24" fmla="*/ 7910172 w 7910172"/>
              <a:gd name="connsiteY24" fmla="*/ 5518242 h 5518242"/>
              <a:gd name="connsiteX25" fmla="*/ 7503363 w 7910172"/>
              <a:gd name="connsiteY25" fmla="*/ 5518242 h 5518242"/>
              <a:gd name="connsiteX26" fmla="*/ 7096554 w 7910172"/>
              <a:gd name="connsiteY26" fmla="*/ 5518242 h 5518242"/>
              <a:gd name="connsiteX27" fmla="*/ 6768847 w 7910172"/>
              <a:gd name="connsiteY27" fmla="*/ 5518242 h 5518242"/>
              <a:gd name="connsiteX28" fmla="*/ 6203835 w 7910172"/>
              <a:gd name="connsiteY28" fmla="*/ 5518242 h 5518242"/>
              <a:gd name="connsiteX29" fmla="*/ 5638823 w 7910172"/>
              <a:gd name="connsiteY29" fmla="*/ 5518242 h 5518242"/>
              <a:gd name="connsiteX30" fmla="*/ 5311115 w 7910172"/>
              <a:gd name="connsiteY30" fmla="*/ 5518242 h 5518242"/>
              <a:gd name="connsiteX31" fmla="*/ 4746103 w 7910172"/>
              <a:gd name="connsiteY31" fmla="*/ 5518242 h 5518242"/>
              <a:gd name="connsiteX32" fmla="*/ 4339294 w 7910172"/>
              <a:gd name="connsiteY32" fmla="*/ 5518242 h 5518242"/>
              <a:gd name="connsiteX33" fmla="*/ 3853384 w 7910172"/>
              <a:gd name="connsiteY33" fmla="*/ 5518242 h 5518242"/>
              <a:gd name="connsiteX34" fmla="*/ 3525677 w 7910172"/>
              <a:gd name="connsiteY34" fmla="*/ 5518242 h 5518242"/>
              <a:gd name="connsiteX35" fmla="*/ 3118868 w 7910172"/>
              <a:gd name="connsiteY35" fmla="*/ 5518242 h 5518242"/>
              <a:gd name="connsiteX36" fmla="*/ 2553856 w 7910172"/>
              <a:gd name="connsiteY36" fmla="*/ 5518242 h 5518242"/>
              <a:gd name="connsiteX37" fmla="*/ 1909742 w 7910172"/>
              <a:gd name="connsiteY37" fmla="*/ 5518242 h 5518242"/>
              <a:gd name="connsiteX38" fmla="*/ 1344729 w 7910172"/>
              <a:gd name="connsiteY38" fmla="*/ 5518242 h 5518242"/>
              <a:gd name="connsiteX39" fmla="*/ 621514 w 7910172"/>
              <a:gd name="connsiteY39" fmla="*/ 5518242 h 5518242"/>
              <a:gd name="connsiteX40" fmla="*/ 0 w 7910172"/>
              <a:gd name="connsiteY40" fmla="*/ 5518242 h 5518242"/>
              <a:gd name="connsiteX41" fmla="*/ 0 w 7910172"/>
              <a:gd name="connsiteY41" fmla="*/ 5131965 h 5518242"/>
              <a:gd name="connsiteX42" fmla="*/ 0 w 7910172"/>
              <a:gd name="connsiteY42" fmla="*/ 4635323 h 5518242"/>
              <a:gd name="connsiteX43" fmla="*/ 0 w 7910172"/>
              <a:gd name="connsiteY43" fmla="*/ 3973134 h 5518242"/>
              <a:gd name="connsiteX44" fmla="*/ 0 w 7910172"/>
              <a:gd name="connsiteY44" fmla="*/ 3476492 h 5518242"/>
              <a:gd name="connsiteX45" fmla="*/ 0 w 7910172"/>
              <a:gd name="connsiteY45" fmla="*/ 2979851 h 5518242"/>
              <a:gd name="connsiteX46" fmla="*/ 0 w 7910172"/>
              <a:gd name="connsiteY46" fmla="*/ 2317662 h 5518242"/>
              <a:gd name="connsiteX47" fmla="*/ 0 w 7910172"/>
              <a:gd name="connsiteY47" fmla="*/ 1876202 h 5518242"/>
              <a:gd name="connsiteX48" fmla="*/ 0 w 7910172"/>
              <a:gd name="connsiteY48" fmla="*/ 1379561 h 5518242"/>
              <a:gd name="connsiteX49" fmla="*/ 0 w 7910172"/>
              <a:gd name="connsiteY49" fmla="*/ 772554 h 5518242"/>
              <a:gd name="connsiteX50" fmla="*/ 0 w 7910172"/>
              <a:gd name="connsiteY50" fmla="*/ 0 h 551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910172" h="5518242" fill="none" extrusionOk="0">
                <a:moveTo>
                  <a:pt x="0" y="0"/>
                </a:moveTo>
                <a:cubicBezTo>
                  <a:pt x="226811" y="-17069"/>
                  <a:pt x="388858" y="2956"/>
                  <a:pt x="644114" y="0"/>
                </a:cubicBezTo>
                <a:cubicBezTo>
                  <a:pt x="899370" y="-2956"/>
                  <a:pt x="1034409" y="42905"/>
                  <a:pt x="1288228" y="0"/>
                </a:cubicBezTo>
                <a:cubicBezTo>
                  <a:pt x="1542047" y="-42905"/>
                  <a:pt x="1728144" y="11082"/>
                  <a:pt x="1932342" y="0"/>
                </a:cubicBezTo>
                <a:cubicBezTo>
                  <a:pt x="2136540" y="-11082"/>
                  <a:pt x="2158760" y="48479"/>
                  <a:pt x="2339151" y="0"/>
                </a:cubicBezTo>
                <a:cubicBezTo>
                  <a:pt x="2519542" y="-48479"/>
                  <a:pt x="2717740" y="50979"/>
                  <a:pt x="2983265" y="0"/>
                </a:cubicBezTo>
                <a:cubicBezTo>
                  <a:pt x="3248790" y="-50979"/>
                  <a:pt x="3205586" y="29650"/>
                  <a:pt x="3310972" y="0"/>
                </a:cubicBezTo>
                <a:cubicBezTo>
                  <a:pt x="3416358" y="-29650"/>
                  <a:pt x="3677556" y="41897"/>
                  <a:pt x="3796883" y="0"/>
                </a:cubicBezTo>
                <a:cubicBezTo>
                  <a:pt x="3916210" y="-41897"/>
                  <a:pt x="4204241" y="57516"/>
                  <a:pt x="4361895" y="0"/>
                </a:cubicBezTo>
                <a:cubicBezTo>
                  <a:pt x="4519549" y="-57516"/>
                  <a:pt x="4610201" y="24641"/>
                  <a:pt x="4689602" y="0"/>
                </a:cubicBezTo>
                <a:cubicBezTo>
                  <a:pt x="4769003" y="-24641"/>
                  <a:pt x="5001256" y="4017"/>
                  <a:pt x="5175513" y="0"/>
                </a:cubicBezTo>
                <a:cubicBezTo>
                  <a:pt x="5349770" y="-4017"/>
                  <a:pt x="5522801" y="21636"/>
                  <a:pt x="5740525" y="0"/>
                </a:cubicBezTo>
                <a:cubicBezTo>
                  <a:pt x="5958249" y="-21636"/>
                  <a:pt x="6172463" y="48812"/>
                  <a:pt x="6384639" y="0"/>
                </a:cubicBezTo>
                <a:cubicBezTo>
                  <a:pt x="6596815" y="-48812"/>
                  <a:pt x="6799366" y="32088"/>
                  <a:pt x="7107855" y="0"/>
                </a:cubicBezTo>
                <a:cubicBezTo>
                  <a:pt x="7416344" y="-32088"/>
                  <a:pt x="7744093" y="84927"/>
                  <a:pt x="7910172" y="0"/>
                </a:cubicBezTo>
                <a:cubicBezTo>
                  <a:pt x="7949238" y="102675"/>
                  <a:pt x="7887101" y="255987"/>
                  <a:pt x="7910172" y="496642"/>
                </a:cubicBezTo>
                <a:cubicBezTo>
                  <a:pt x="7933243" y="737297"/>
                  <a:pt x="7894753" y="854884"/>
                  <a:pt x="7910172" y="1048466"/>
                </a:cubicBezTo>
                <a:cubicBezTo>
                  <a:pt x="7925591" y="1242048"/>
                  <a:pt x="7877283" y="1344282"/>
                  <a:pt x="7910172" y="1545108"/>
                </a:cubicBezTo>
                <a:cubicBezTo>
                  <a:pt x="7943061" y="1745934"/>
                  <a:pt x="7878518" y="1906041"/>
                  <a:pt x="7910172" y="2152114"/>
                </a:cubicBezTo>
                <a:cubicBezTo>
                  <a:pt x="7941826" y="2398187"/>
                  <a:pt x="7902334" y="2427149"/>
                  <a:pt x="7910172" y="2538391"/>
                </a:cubicBezTo>
                <a:cubicBezTo>
                  <a:pt x="7918010" y="2649633"/>
                  <a:pt x="7877406" y="2924324"/>
                  <a:pt x="7910172" y="3090216"/>
                </a:cubicBezTo>
                <a:cubicBezTo>
                  <a:pt x="7942938" y="3256108"/>
                  <a:pt x="7865046" y="3370944"/>
                  <a:pt x="7910172" y="3586857"/>
                </a:cubicBezTo>
                <a:cubicBezTo>
                  <a:pt x="7955298" y="3802770"/>
                  <a:pt x="7864485" y="3925406"/>
                  <a:pt x="7910172" y="4028317"/>
                </a:cubicBezTo>
                <a:cubicBezTo>
                  <a:pt x="7955859" y="4131228"/>
                  <a:pt x="7869842" y="4431799"/>
                  <a:pt x="7910172" y="4580141"/>
                </a:cubicBezTo>
                <a:cubicBezTo>
                  <a:pt x="7950502" y="4728483"/>
                  <a:pt x="7878880" y="5126517"/>
                  <a:pt x="7910172" y="5518242"/>
                </a:cubicBezTo>
                <a:cubicBezTo>
                  <a:pt x="7753469" y="5556477"/>
                  <a:pt x="7669873" y="5507953"/>
                  <a:pt x="7503363" y="5518242"/>
                </a:cubicBezTo>
                <a:cubicBezTo>
                  <a:pt x="7336853" y="5528531"/>
                  <a:pt x="7254317" y="5491020"/>
                  <a:pt x="7096554" y="5518242"/>
                </a:cubicBezTo>
                <a:cubicBezTo>
                  <a:pt x="6938791" y="5545464"/>
                  <a:pt x="6877748" y="5517008"/>
                  <a:pt x="6768847" y="5518242"/>
                </a:cubicBezTo>
                <a:cubicBezTo>
                  <a:pt x="6659946" y="5519476"/>
                  <a:pt x="6364110" y="5472599"/>
                  <a:pt x="6203835" y="5518242"/>
                </a:cubicBezTo>
                <a:cubicBezTo>
                  <a:pt x="6043560" y="5563885"/>
                  <a:pt x="5889018" y="5505860"/>
                  <a:pt x="5638823" y="5518242"/>
                </a:cubicBezTo>
                <a:cubicBezTo>
                  <a:pt x="5388628" y="5530624"/>
                  <a:pt x="5423389" y="5489036"/>
                  <a:pt x="5311115" y="5518242"/>
                </a:cubicBezTo>
                <a:cubicBezTo>
                  <a:pt x="5198841" y="5547448"/>
                  <a:pt x="4862808" y="5463498"/>
                  <a:pt x="4746103" y="5518242"/>
                </a:cubicBezTo>
                <a:cubicBezTo>
                  <a:pt x="4629398" y="5572986"/>
                  <a:pt x="4482621" y="5482199"/>
                  <a:pt x="4339294" y="5518242"/>
                </a:cubicBezTo>
                <a:cubicBezTo>
                  <a:pt x="4195967" y="5554285"/>
                  <a:pt x="4037892" y="5467389"/>
                  <a:pt x="3853384" y="5518242"/>
                </a:cubicBezTo>
                <a:cubicBezTo>
                  <a:pt x="3668876" y="5569095"/>
                  <a:pt x="3653259" y="5498520"/>
                  <a:pt x="3525677" y="5518242"/>
                </a:cubicBezTo>
                <a:cubicBezTo>
                  <a:pt x="3398095" y="5537964"/>
                  <a:pt x="3229342" y="5491772"/>
                  <a:pt x="3118868" y="5518242"/>
                </a:cubicBezTo>
                <a:cubicBezTo>
                  <a:pt x="3008394" y="5544712"/>
                  <a:pt x="2704728" y="5506818"/>
                  <a:pt x="2553856" y="5518242"/>
                </a:cubicBezTo>
                <a:cubicBezTo>
                  <a:pt x="2402984" y="5529666"/>
                  <a:pt x="2147080" y="5496141"/>
                  <a:pt x="1909742" y="5518242"/>
                </a:cubicBezTo>
                <a:cubicBezTo>
                  <a:pt x="1672404" y="5540343"/>
                  <a:pt x="1505630" y="5504496"/>
                  <a:pt x="1344729" y="5518242"/>
                </a:cubicBezTo>
                <a:cubicBezTo>
                  <a:pt x="1183828" y="5531988"/>
                  <a:pt x="782779" y="5477862"/>
                  <a:pt x="621514" y="5518242"/>
                </a:cubicBezTo>
                <a:cubicBezTo>
                  <a:pt x="460249" y="5558622"/>
                  <a:pt x="187523" y="5461292"/>
                  <a:pt x="0" y="5518242"/>
                </a:cubicBezTo>
                <a:cubicBezTo>
                  <a:pt x="-22008" y="5325670"/>
                  <a:pt x="8315" y="5310307"/>
                  <a:pt x="0" y="5131965"/>
                </a:cubicBezTo>
                <a:cubicBezTo>
                  <a:pt x="-8315" y="4953623"/>
                  <a:pt x="14509" y="4854727"/>
                  <a:pt x="0" y="4635323"/>
                </a:cubicBezTo>
                <a:cubicBezTo>
                  <a:pt x="-14509" y="4415919"/>
                  <a:pt x="33683" y="4119453"/>
                  <a:pt x="0" y="3973134"/>
                </a:cubicBezTo>
                <a:cubicBezTo>
                  <a:pt x="-33683" y="3826815"/>
                  <a:pt x="8434" y="3697714"/>
                  <a:pt x="0" y="3476492"/>
                </a:cubicBezTo>
                <a:cubicBezTo>
                  <a:pt x="-8434" y="3255270"/>
                  <a:pt x="48582" y="3193006"/>
                  <a:pt x="0" y="2979851"/>
                </a:cubicBezTo>
                <a:cubicBezTo>
                  <a:pt x="-48582" y="2766696"/>
                  <a:pt x="39708" y="2623832"/>
                  <a:pt x="0" y="2317662"/>
                </a:cubicBezTo>
                <a:cubicBezTo>
                  <a:pt x="-39708" y="2011492"/>
                  <a:pt x="19990" y="2085775"/>
                  <a:pt x="0" y="1876202"/>
                </a:cubicBezTo>
                <a:cubicBezTo>
                  <a:pt x="-19990" y="1666629"/>
                  <a:pt x="25673" y="1526424"/>
                  <a:pt x="0" y="1379561"/>
                </a:cubicBezTo>
                <a:cubicBezTo>
                  <a:pt x="-25673" y="1232698"/>
                  <a:pt x="39611" y="936881"/>
                  <a:pt x="0" y="772554"/>
                </a:cubicBezTo>
                <a:cubicBezTo>
                  <a:pt x="-39611" y="608227"/>
                  <a:pt x="67691" y="274773"/>
                  <a:pt x="0" y="0"/>
                </a:cubicBezTo>
                <a:close/>
              </a:path>
              <a:path w="7910172" h="5518242" stroke="0" extrusionOk="0">
                <a:moveTo>
                  <a:pt x="0" y="0"/>
                </a:moveTo>
                <a:cubicBezTo>
                  <a:pt x="163513" y="-57047"/>
                  <a:pt x="458732" y="24220"/>
                  <a:pt x="644114" y="0"/>
                </a:cubicBezTo>
                <a:cubicBezTo>
                  <a:pt x="829496" y="-24220"/>
                  <a:pt x="917207" y="6608"/>
                  <a:pt x="1050923" y="0"/>
                </a:cubicBezTo>
                <a:cubicBezTo>
                  <a:pt x="1184639" y="-6608"/>
                  <a:pt x="1563264" y="81454"/>
                  <a:pt x="1774139" y="0"/>
                </a:cubicBezTo>
                <a:cubicBezTo>
                  <a:pt x="1985014" y="-81454"/>
                  <a:pt x="2133037" y="13631"/>
                  <a:pt x="2339151" y="0"/>
                </a:cubicBezTo>
                <a:cubicBezTo>
                  <a:pt x="2545265" y="-13631"/>
                  <a:pt x="2745244" y="57607"/>
                  <a:pt x="3062367" y="0"/>
                </a:cubicBezTo>
                <a:cubicBezTo>
                  <a:pt x="3379490" y="-57607"/>
                  <a:pt x="3442330" y="37854"/>
                  <a:pt x="3785582" y="0"/>
                </a:cubicBezTo>
                <a:cubicBezTo>
                  <a:pt x="4128835" y="-37854"/>
                  <a:pt x="4151303" y="6412"/>
                  <a:pt x="4271493" y="0"/>
                </a:cubicBezTo>
                <a:cubicBezTo>
                  <a:pt x="4391683" y="-6412"/>
                  <a:pt x="4800012" y="49702"/>
                  <a:pt x="4994709" y="0"/>
                </a:cubicBezTo>
                <a:cubicBezTo>
                  <a:pt x="5189406" y="-49702"/>
                  <a:pt x="5311137" y="12437"/>
                  <a:pt x="5401517" y="0"/>
                </a:cubicBezTo>
                <a:cubicBezTo>
                  <a:pt x="5491897" y="-12437"/>
                  <a:pt x="5801065" y="17135"/>
                  <a:pt x="6045631" y="0"/>
                </a:cubicBezTo>
                <a:cubicBezTo>
                  <a:pt x="6290197" y="-17135"/>
                  <a:pt x="6511938" y="68875"/>
                  <a:pt x="6768847" y="0"/>
                </a:cubicBezTo>
                <a:cubicBezTo>
                  <a:pt x="7025756" y="-68875"/>
                  <a:pt x="7040724" y="13387"/>
                  <a:pt x="7175656" y="0"/>
                </a:cubicBezTo>
                <a:cubicBezTo>
                  <a:pt x="7310588" y="-13387"/>
                  <a:pt x="7572487" y="39925"/>
                  <a:pt x="7910172" y="0"/>
                </a:cubicBezTo>
                <a:cubicBezTo>
                  <a:pt x="7956126" y="158356"/>
                  <a:pt x="7880460" y="252570"/>
                  <a:pt x="7910172" y="441459"/>
                </a:cubicBezTo>
                <a:cubicBezTo>
                  <a:pt x="7939884" y="630348"/>
                  <a:pt x="7865154" y="810742"/>
                  <a:pt x="7910172" y="1103648"/>
                </a:cubicBezTo>
                <a:cubicBezTo>
                  <a:pt x="7955190" y="1396554"/>
                  <a:pt x="7862326" y="1476068"/>
                  <a:pt x="7910172" y="1655473"/>
                </a:cubicBezTo>
                <a:cubicBezTo>
                  <a:pt x="7958018" y="1834878"/>
                  <a:pt x="7895781" y="2169672"/>
                  <a:pt x="7910172" y="2317662"/>
                </a:cubicBezTo>
                <a:cubicBezTo>
                  <a:pt x="7924563" y="2465652"/>
                  <a:pt x="7857685" y="2667738"/>
                  <a:pt x="7910172" y="2869486"/>
                </a:cubicBezTo>
                <a:cubicBezTo>
                  <a:pt x="7962659" y="3071234"/>
                  <a:pt x="7877047" y="3263800"/>
                  <a:pt x="7910172" y="3531675"/>
                </a:cubicBezTo>
                <a:cubicBezTo>
                  <a:pt x="7943297" y="3799550"/>
                  <a:pt x="7894373" y="3919287"/>
                  <a:pt x="7910172" y="4193864"/>
                </a:cubicBezTo>
                <a:cubicBezTo>
                  <a:pt x="7925971" y="4468441"/>
                  <a:pt x="7870117" y="4448132"/>
                  <a:pt x="7910172" y="4580141"/>
                </a:cubicBezTo>
                <a:cubicBezTo>
                  <a:pt x="7950227" y="4712150"/>
                  <a:pt x="7881829" y="5128282"/>
                  <a:pt x="7910172" y="5518242"/>
                </a:cubicBezTo>
                <a:cubicBezTo>
                  <a:pt x="7752320" y="5520096"/>
                  <a:pt x="7574126" y="5448843"/>
                  <a:pt x="7266058" y="5518242"/>
                </a:cubicBezTo>
                <a:cubicBezTo>
                  <a:pt x="6957990" y="5587641"/>
                  <a:pt x="6982187" y="5499769"/>
                  <a:pt x="6701046" y="5518242"/>
                </a:cubicBezTo>
                <a:cubicBezTo>
                  <a:pt x="6419905" y="5536715"/>
                  <a:pt x="6389467" y="5512918"/>
                  <a:pt x="6294237" y="5518242"/>
                </a:cubicBezTo>
                <a:cubicBezTo>
                  <a:pt x="6199007" y="5523566"/>
                  <a:pt x="5998829" y="5511227"/>
                  <a:pt x="5808326" y="5518242"/>
                </a:cubicBezTo>
                <a:cubicBezTo>
                  <a:pt x="5617823" y="5525257"/>
                  <a:pt x="5549849" y="5501152"/>
                  <a:pt x="5322416" y="5518242"/>
                </a:cubicBezTo>
                <a:cubicBezTo>
                  <a:pt x="5094983" y="5535332"/>
                  <a:pt x="4859372" y="5465370"/>
                  <a:pt x="4599200" y="5518242"/>
                </a:cubicBezTo>
                <a:cubicBezTo>
                  <a:pt x="4339028" y="5571114"/>
                  <a:pt x="4285406" y="5480740"/>
                  <a:pt x="4192391" y="5518242"/>
                </a:cubicBezTo>
                <a:cubicBezTo>
                  <a:pt x="4099376" y="5555744"/>
                  <a:pt x="3888770" y="5498601"/>
                  <a:pt x="3627379" y="5518242"/>
                </a:cubicBezTo>
                <a:cubicBezTo>
                  <a:pt x="3365988" y="5537883"/>
                  <a:pt x="3253837" y="5457979"/>
                  <a:pt x="2983265" y="5518242"/>
                </a:cubicBezTo>
                <a:cubicBezTo>
                  <a:pt x="2712693" y="5578505"/>
                  <a:pt x="2726099" y="5518023"/>
                  <a:pt x="2576456" y="5518242"/>
                </a:cubicBezTo>
                <a:cubicBezTo>
                  <a:pt x="2426813" y="5518461"/>
                  <a:pt x="2029048" y="5446780"/>
                  <a:pt x="1853240" y="5518242"/>
                </a:cubicBezTo>
                <a:cubicBezTo>
                  <a:pt x="1677432" y="5589704"/>
                  <a:pt x="1381423" y="5459729"/>
                  <a:pt x="1130025" y="5518242"/>
                </a:cubicBezTo>
                <a:cubicBezTo>
                  <a:pt x="878628" y="5576755"/>
                  <a:pt x="617810" y="5514919"/>
                  <a:pt x="485911" y="5518242"/>
                </a:cubicBezTo>
                <a:cubicBezTo>
                  <a:pt x="354012" y="5521565"/>
                  <a:pt x="144419" y="5485955"/>
                  <a:pt x="0" y="5518242"/>
                </a:cubicBezTo>
                <a:cubicBezTo>
                  <a:pt x="-63326" y="5364896"/>
                  <a:pt x="47588" y="5134574"/>
                  <a:pt x="0" y="4856053"/>
                </a:cubicBezTo>
                <a:cubicBezTo>
                  <a:pt x="-47588" y="4577532"/>
                  <a:pt x="27330" y="4534577"/>
                  <a:pt x="0" y="4359411"/>
                </a:cubicBezTo>
                <a:cubicBezTo>
                  <a:pt x="-27330" y="4184245"/>
                  <a:pt x="8249" y="4162661"/>
                  <a:pt x="0" y="3973134"/>
                </a:cubicBezTo>
                <a:cubicBezTo>
                  <a:pt x="-8249" y="3783607"/>
                  <a:pt x="24421" y="3553934"/>
                  <a:pt x="0" y="3310945"/>
                </a:cubicBezTo>
                <a:cubicBezTo>
                  <a:pt x="-24421" y="3067956"/>
                  <a:pt x="41118" y="2986207"/>
                  <a:pt x="0" y="2814303"/>
                </a:cubicBezTo>
                <a:cubicBezTo>
                  <a:pt x="-41118" y="2642399"/>
                  <a:pt x="70612" y="2335136"/>
                  <a:pt x="0" y="2152114"/>
                </a:cubicBezTo>
                <a:cubicBezTo>
                  <a:pt x="-70612" y="1969092"/>
                  <a:pt x="4374" y="1774537"/>
                  <a:pt x="0" y="1600290"/>
                </a:cubicBezTo>
                <a:cubicBezTo>
                  <a:pt x="-4374" y="1426043"/>
                  <a:pt x="15925" y="1273675"/>
                  <a:pt x="0" y="1158831"/>
                </a:cubicBezTo>
                <a:cubicBezTo>
                  <a:pt x="-15925" y="1043987"/>
                  <a:pt x="46046" y="787783"/>
                  <a:pt x="0" y="662189"/>
                </a:cubicBezTo>
                <a:cubicBezTo>
                  <a:pt x="-46046" y="536595"/>
                  <a:pt x="28050" y="27039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4000" b="1">
                <a:solidFill>
                  <a:prstClr val="black"/>
                </a:solidFill>
                <a:ea typeface="Times New Roman" panose="02020603050405020304" pitchFamily="18" charset="0"/>
              </a:rPr>
              <a:t>Bước 1</a:t>
            </a:r>
            <a:r>
              <a:rPr lang="en-US" sz="400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4000"/>
              <a:t>Bình A cắm một cây có rễ, thân, lá vào bình, rót dầu ăn vào bình sau khi cắm. Bình B cắt hết lá của một cây rồi cắm vào bình, rót dầu ăn vào bình sau khi cắm cây.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ECFCA-8E06-A263-7184-EE145A174D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572" y="4587170"/>
            <a:ext cx="8945817" cy="3937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5D4ED-6382-ED53-0B59-64C9419ECBC5}"/>
              </a:ext>
            </a:extLst>
          </p:cNvPr>
          <p:cNvSpPr txBox="1"/>
          <p:nvPr/>
        </p:nvSpPr>
        <p:spPr>
          <a:xfrm>
            <a:off x="5135700" y="2661787"/>
            <a:ext cx="32959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Tiến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hành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C81F6-DAA9-1098-CFAF-AAE9D4DF404B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51465245-E9AE-C1B9-1478-86DCF8F14429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</a:t>
            </a:r>
            <a:r>
              <a:rPr lang="en-US" sz="4000" b="1"/>
              <a:t>NGHIỆM 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5969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uiExpand="1" build="p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7698659"/>
            <a:ext cx="4912043" cy="428687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83F4DFF-9823-44F4-AF72-B1A6E99F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8400" y="-266700"/>
            <a:ext cx="2590800" cy="7718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504FE-23FB-45FD-882E-DBAE99478979}"/>
              </a:ext>
            </a:extLst>
          </p:cNvPr>
          <p:cNvSpPr txBox="1"/>
          <p:nvPr/>
        </p:nvSpPr>
        <p:spPr>
          <a:xfrm>
            <a:off x="1184863" y="3771900"/>
            <a:ext cx="7452971" cy="2748253"/>
          </a:xfrm>
          <a:custGeom>
            <a:avLst/>
            <a:gdLst>
              <a:gd name="connsiteX0" fmla="*/ 0 w 7452971"/>
              <a:gd name="connsiteY0" fmla="*/ 0 h 2748253"/>
              <a:gd name="connsiteX1" fmla="*/ 498776 w 7452971"/>
              <a:gd name="connsiteY1" fmla="*/ 0 h 2748253"/>
              <a:gd name="connsiteX2" fmla="*/ 997552 w 7452971"/>
              <a:gd name="connsiteY2" fmla="*/ 0 h 2748253"/>
              <a:gd name="connsiteX3" fmla="*/ 1347268 w 7452971"/>
              <a:gd name="connsiteY3" fmla="*/ 0 h 2748253"/>
              <a:gd name="connsiteX4" fmla="*/ 1920573 w 7452971"/>
              <a:gd name="connsiteY4" fmla="*/ 0 h 2748253"/>
              <a:gd name="connsiteX5" fmla="*/ 2419349 w 7452971"/>
              <a:gd name="connsiteY5" fmla="*/ 0 h 2748253"/>
              <a:gd name="connsiteX6" fmla="*/ 2918125 w 7452971"/>
              <a:gd name="connsiteY6" fmla="*/ 0 h 2748253"/>
              <a:gd name="connsiteX7" fmla="*/ 3491430 w 7452971"/>
              <a:gd name="connsiteY7" fmla="*/ 0 h 2748253"/>
              <a:gd name="connsiteX8" fmla="*/ 3915676 w 7452971"/>
              <a:gd name="connsiteY8" fmla="*/ 0 h 2748253"/>
              <a:gd name="connsiteX9" fmla="*/ 4488982 w 7452971"/>
              <a:gd name="connsiteY9" fmla="*/ 0 h 2748253"/>
              <a:gd name="connsiteX10" fmla="*/ 4987758 w 7452971"/>
              <a:gd name="connsiteY10" fmla="*/ 0 h 2748253"/>
              <a:gd name="connsiteX11" fmla="*/ 5635593 w 7452971"/>
              <a:gd name="connsiteY11" fmla="*/ 0 h 2748253"/>
              <a:gd name="connsiteX12" fmla="*/ 6283428 w 7452971"/>
              <a:gd name="connsiteY12" fmla="*/ 0 h 2748253"/>
              <a:gd name="connsiteX13" fmla="*/ 6931263 w 7452971"/>
              <a:gd name="connsiteY13" fmla="*/ 0 h 2748253"/>
              <a:gd name="connsiteX14" fmla="*/ 7452971 w 7452971"/>
              <a:gd name="connsiteY14" fmla="*/ 0 h 2748253"/>
              <a:gd name="connsiteX15" fmla="*/ 7452971 w 7452971"/>
              <a:gd name="connsiteY15" fmla="*/ 577133 h 2748253"/>
              <a:gd name="connsiteX16" fmla="*/ 7452971 w 7452971"/>
              <a:gd name="connsiteY16" fmla="*/ 1044336 h 2748253"/>
              <a:gd name="connsiteX17" fmla="*/ 7452971 w 7452971"/>
              <a:gd name="connsiteY17" fmla="*/ 1648952 h 2748253"/>
              <a:gd name="connsiteX18" fmla="*/ 7452971 w 7452971"/>
              <a:gd name="connsiteY18" fmla="*/ 2116155 h 2748253"/>
              <a:gd name="connsiteX19" fmla="*/ 7452971 w 7452971"/>
              <a:gd name="connsiteY19" fmla="*/ 2748253 h 2748253"/>
              <a:gd name="connsiteX20" fmla="*/ 7103255 w 7452971"/>
              <a:gd name="connsiteY20" fmla="*/ 2748253 h 2748253"/>
              <a:gd name="connsiteX21" fmla="*/ 6753538 w 7452971"/>
              <a:gd name="connsiteY21" fmla="*/ 2748253 h 2748253"/>
              <a:gd name="connsiteX22" fmla="*/ 6105703 w 7452971"/>
              <a:gd name="connsiteY22" fmla="*/ 2748253 h 2748253"/>
              <a:gd name="connsiteX23" fmla="*/ 5606927 w 7452971"/>
              <a:gd name="connsiteY23" fmla="*/ 2748253 h 2748253"/>
              <a:gd name="connsiteX24" fmla="*/ 4959092 w 7452971"/>
              <a:gd name="connsiteY24" fmla="*/ 2748253 h 2748253"/>
              <a:gd name="connsiteX25" fmla="*/ 4534846 w 7452971"/>
              <a:gd name="connsiteY25" fmla="*/ 2748253 h 2748253"/>
              <a:gd name="connsiteX26" fmla="*/ 4036070 w 7452971"/>
              <a:gd name="connsiteY26" fmla="*/ 2748253 h 2748253"/>
              <a:gd name="connsiteX27" fmla="*/ 3537295 w 7452971"/>
              <a:gd name="connsiteY27" fmla="*/ 2748253 h 2748253"/>
              <a:gd name="connsiteX28" fmla="*/ 3113049 w 7452971"/>
              <a:gd name="connsiteY28" fmla="*/ 2748253 h 2748253"/>
              <a:gd name="connsiteX29" fmla="*/ 2614273 w 7452971"/>
              <a:gd name="connsiteY29" fmla="*/ 2748253 h 2748253"/>
              <a:gd name="connsiteX30" fmla="*/ 2264557 w 7452971"/>
              <a:gd name="connsiteY30" fmla="*/ 2748253 h 2748253"/>
              <a:gd name="connsiteX31" fmla="*/ 1840311 w 7452971"/>
              <a:gd name="connsiteY31" fmla="*/ 2748253 h 2748253"/>
              <a:gd name="connsiteX32" fmla="*/ 1341535 w 7452971"/>
              <a:gd name="connsiteY32" fmla="*/ 2748253 h 2748253"/>
              <a:gd name="connsiteX33" fmla="*/ 693700 w 7452971"/>
              <a:gd name="connsiteY33" fmla="*/ 2748253 h 2748253"/>
              <a:gd name="connsiteX34" fmla="*/ 0 w 7452971"/>
              <a:gd name="connsiteY34" fmla="*/ 2748253 h 2748253"/>
              <a:gd name="connsiteX35" fmla="*/ 0 w 7452971"/>
              <a:gd name="connsiteY35" fmla="*/ 2281050 h 2748253"/>
              <a:gd name="connsiteX36" fmla="*/ 0 w 7452971"/>
              <a:gd name="connsiteY36" fmla="*/ 1703917 h 2748253"/>
              <a:gd name="connsiteX37" fmla="*/ 0 w 7452971"/>
              <a:gd name="connsiteY37" fmla="*/ 1209231 h 2748253"/>
              <a:gd name="connsiteX38" fmla="*/ 0 w 7452971"/>
              <a:gd name="connsiteY38" fmla="*/ 714546 h 2748253"/>
              <a:gd name="connsiteX39" fmla="*/ 0 w 7452971"/>
              <a:gd name="connsiteY39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52971" h="2748253" fill="none" extrusionOk="0">
                <a:moveTo>
                  <a:pt x="0" y="0"/>
                </a:moveTo>
                <a:cubicBezTo>
                  <a:pt x="190133" y="-52831"/>
                  <a:pt x="341621" y="28126"/>
                  <a:pt x="498776" y="0"/>
                </a:cubicBezTo>
                <a:cubicBezTo>
                  <a:pt x="655931" y="-28126"/>
                  <a:pt x="836695" y="2422"/>
                  <a:pt x="997552" y="0"/>
                </a:cubicBezTo>
                <a:cubicBezTo>
                  <a:pt x="1158409" y="-2422"/>
                  <a:pt x="1251868" y="3940"/>
                  <a:pt x="1347268" y="0"/>
                </a:cubicBezTo>
                <a:cubicBezTo>
                  <a:pt x="1442668" y="-3940"/>
                  <a:pt x="1734916" y="8855"/>
                  <a:pt x="1920573" y="0"/>
                </a:cubicBezTo>
                <a:cubicBezTo>
                  <a:pt x="2106231" y="-8855"/>
                  <a:pt x="2269010" y="29740"/>
                  <a:pt x="2419349" y="0"/>
                </a:cubicBezTo>
                <a:cubicBezTo>
                  <a:pt x="2569688" y="-29740"/>
                  <a:pt x="2769040" y="22145"/>
                  <a:pt x="2918125" y="0"/>
                </a:cubicBezTo>
                <a:cubicBezTo>
                  <a:pt x="3067210" y="-22145"/>
                  <a:pt x="3296928" y="8722"/>
                  <a:pt x="3491430" y="0"/>
                </a:cubicBezTo>
                <a:cubicBezTo>
                  <a:pt x="3685933" y="-8722"/>
                  <a:pt x="3793899" y="23254"/>
                  <a:pt x="3915676" y="0"/>
                </a:cubicBezTo>
                <a:cubicBezTo>
                  <a:pt x="4037453" y="-23254"/>
                  <a:pt x="4255625" y="30279"/>
                  <a:pt x="4488982" y="0"/>
                </a:cubicBezTo>
                <a:cubicBezTo>
                  <a:pt x="4722339" y="-30279"/>
                  <a:pt x="4843065" y="26058"/>
                  <a:pt x="4987758" y="0"/>
                </a:cubicBezTo>
                <a:cubicBezTo>
                  <a:pt x="5132451" y="-26058"/>
                  <a:pt x="5477309" y="4622"/>
                  <a:pt x="5635593" y="0"/>
                </a:cubicBezTo>
                <a:cubicBezTo>
                  <a:pt x="5793878" y="-4622"/>
                  <a:pt x="6091980" y="31045"/>
                  <a:pt x="6283428" y="0"/>
                </a:cubicBezTo>
                <a:cubicBezTo>
                  <a:pt x="6474876" y="-31045"/>
                  <a:pt x="6641634" y="19106"/>
                  <a:pt x="6931263" y="0"/>
                </a:cubicBezTo>
                <a:cubicBezTo>
                  <a:pt x="7220892" y="-19106"/>
                  <a:pt x="7213577" y="26652"/>
                  <a:pt x="7452971" y="0"/>
                </a:cubicBezTo>
                <a:cubicBezTo>
                  <a:pt x="7490295" y="132187"/>
                  <a:pt x="7419996" y="392962"/>
                  <a:pt x="7452971" y="577133"/>
                </a:cubicBezTo>
                <a:cubicBezTo>
                  <a:pt x="7485946" y="761304"/>
                  <a:pt x="7435274" y="820332"/>
                  <a:pt x="7452971" y="1044336"/>
                </a:cubicBezTo>
                <a:cubicBezTo>
                  <a:pt x="7470668" y="1268340"/>
                  <a:pt x="7391662" y="1443768"/>
                  <a:pt x="7452971" y="1648952"/>
                </a:cubicBezTo>
                <a:cubicBezTo>
                  <a:pt x="7514280" y="1854136"/>
                  <a:pt x="7442135" y="1987551"/>
                  <a:pt x="7452971" y="2116155"/>
                </a:cubicBezTo>
                <a:cubicBezTo>
                  <a:pt x="7463807" y="2244759"/>
                  <a:pt x="7423743" y="2581912"/>
                  <a:pt x="7452971" y="2748253"/>
                </a:cubicBezTo>
                <a:cubicBezTo>
                  <a:pt x="7301197" y="2755783"/>
                  <a:pt x="7178327" y="2733968"/>
                  <a:pt x="7103255" y="2748253"/>
                </a:cubicBezTo>
                <a:cubicBezTo>
                  <a:pt x="7028183" y="2762538"/>
                  <a:pt x="6857271" y="2736428"/>
                  <a:pt x="6753538" y="2748253"/>
                </a:cubicBezTo>
                <a:cubicBezTo>
                  <a:pt x="6649805" y="2760078"/>
                  <a:pt x="6398657" y="2745083"/>
                  <a:pt x="6105703" y="2748253"/>
                </a:cubicBezTo>
                <a:cubicBezTo>
                  <a:pt x="5812750" y="2751423"/>
                  <a:pt x="5775544" y="2708276"/>
                  <a:pt x="5606927" y="2748253"/>
                </a:cubicBezTo>
                <a:cubicBezTo>
                  <a:pt x="5438310" y="2788230"/>
                  <a:pt x="5246723" y="2736342"/>
                  <a:pt x="4959092" y="2748253"/>
                </a:cubicBezTo>
                <a:cubicBezTo>
                  <a:pt x="4671461" y="2760164"/>
                  <a:pt x="4684807" y="2719083"/>
                  <a:pt x="4534846" y="2748253"/>
                </a:cubicBezTo>
                <a:cubicBezTo>
                  <a:pt x="4384885" y="2777423"/>
                  <a:pt x="4199775" y="2719494"/>
                  <a:pt x="4036070" y="2748253"/>
                </a:cubicBezTo>
                <a:cubicBezTo>
                  <a:pt x="3872365" y="2777012"/>
                  <a:pt x="3637965" y="2727183"/>
                  <a:pt x="3537295" y="2748253"/>
                </a:cubicBezTo>
                <a:cubicBezTo>
                  <a:pt x="3436625" y="2769323"/>
                  <a:pt x="3203206" y="2744162"/>
                  <a:pt x="3113049" y="2748253"/>
                </a:cubicBezTo>
                <a:cubicBezTo>
                  <a:pt x="3022892" y="2752344"/>
                  <a:pt x="2817909" y="2733003"/>
                  <a:pt x="2614273" y="2748253"/>
                </a:cubicBezTo>
                <a:cubicBezTo>
                  <a:pt x="2410637" y="2763503"/>
                  <a:pt x="2406955" y="2744304"/>
                  <a:pt x="2264557" y="2748253"/>
                </a:cubicBezTo>
                <a:cubicBezTo>
                  <a:pt x="2122159" y="2752202"/>
                  <a:pt x="1986758" y="2725676"/>
                  <a:pt x="1840311" y="2748253"/>
                </a:cubicBezTo>
                <a:cubicBezTo>
                  <a:pt x="1693864" y="2770830"/>
                  <a:pt x="1584349" y="2725835"/>
                  <a:pt x="1341535" y="2748253"/>
                </a:cubicBezTo>
                <a:cubicBezTo>
                  <a:pt x="1098721" y="2770671"/>
                  <a:pt x="888252" y="2688967"/>
                  <a:pt x="693700" y="2748253"/>
                </a:cubicBezTo>
                <a:cubicBezTo>
                  <a:pt x="499148" y="2807539"/>
                  <a:pt x="281429" y="2712413"/>
                  <a:pt x="0" y="2748253"/>
                </a:cubicBezTo>
                <a:cubicBezTo>
                  <a:pt x="-5064" y="2554373"/>
                  <a:pt x="9442" y="2497231"/>
                  <a:pt x="0" y="2281050"/>
                </a:cubicBezTo>
                <a:cubicBezTo>
                  <a:pt x="-9442" y="2064869"/>
                  <a:pt x="18638" y="1895926"/>
                  <a:pt x="0" y="1703917"/>
                </a:cubicBezTo>
                <a:cubicBezTo>
                  <a:pt x="-18638" y="1511908"/>
                  <a:pt x="47530" y="1322282"/>
                  <a:pt x="0" y="1209231"/>
                </a:cubicBezTo>
                <a:cubicBezTo>
                  <a:pt x="-47530" y="1096180"/>
                  <a:pt x="43431" y="826697"/>
                  <a:pt x="0" y="714546"/>
                </a:cubicBezTo>
                <a:cubicBezTo>
                  <a:pt x="-43431" y="602396"/>
                  <a:pt x="9019" y="347070"/>
                  <a:pt x="0" y="0"/>
                </a:cubicBezTo>
                <a:close/>
              </a:path>
              <a:path w="7452971" h="2748253" stroke="0" extrusionOk="0">
                <a:moveTo>
                  <a:pt x="0" y="0"/>
                </a:moveTo>
                <a:cubicBezTo>
                  <a:pt x="193145" y="-48099"/>
                  <a:pt x="499260" y="70654"/>
                  <a:pt x="647835" y="0"/>
                </a:cubicBezTo>
                <a:cubicBezTo>
                  <a:pt x="796410" y="-70654"/>
                  <a:pt x="912896" y="31226"/>
                  <a:pt x="1072081" y="0"/>
                </a:cubicBezTo>
                <a:cubicBezTo>
                  <a:pt x="1231266" y="-31226"/>
                  <a:pt x="1634271" y="39916"/>
                  <a:pt x="1794446" y="0"/>
                </a:cubicBezTo>
                <a:cubicBezTo>
                  <a:pt x="1954622" y="-39916"/>
                  <a:pt x="2200990" y="60482"/>
                  <a:pt x="2367752" y="0"/>
                </a:cubicBezTo>
                <a:cubicBezTo>
                  <a:pt x="2534514" y="-60482"/>
                  <a:pt x="2755720" y="76950"/>
                  <a:pt x="3090116" y="0"/>
                </a:cubicBezTo>
                <a:cubicBezTo>
                  <a:pt x="3424512" y="-76950"/>
                  <a:pt x="3614734" y="18714"/>
                  <a:pt x="3812481" y="0"/>
                </a:cubicBezTo>
                <a:cubicBezTo>
                  <a:pt x="4010228" y="-18714"/>
                  <a:pt x="4170352" y="33418"/>
                  <a:pt x="4311257" y="0"/>
                </a:cubicBezTo>
                <a:cubicBezTo>
                  <a:pt x="4452162" y="-33418"/>
                  <a:pt x="4857397" y="27143"/>
                  <a:pt x="5033622" y="0"/>
                </a:cubicBezTo>
                <a:cubicBezTo>
                  <a:pt x="5209847" y="-27143"/>
                  <a:pt x="5314096" y="46055"/>
                  <a:pt x="5457868" y="0"/>
                </a:cubicBezTo>
                <a:cubicBezTo>
                  <a:pt x="5601640" y="-46055"/>
                  <a:pt x="5951217" y="16230"/>
                  <a:pt x="6105703" y="0"/>
                </a:cubicBezTo>
                <a:cubicBezTo>
                  <a:pt x="6260189" y="-16230"/>
                  <a:pt x="6628633" y="12422"/>
                  <a:pt x="6828068" y="0"/>
                </a:cubicBezTo>
                <a:cubicBezTo>
                  <a:pt x="7027503" y="-12422"/>
                  <a:pt x="7217684" y="9400"/>
                  <a:pt x="7452971" y="0"/>
                </a:cubicBezTo>
                <a:cubicBezTo>
                  <a:pt x="7511592" y="242994"/>
                  <a:pt x="7442900" y="308560"/>
                  <a:pt x="7452971" y="604616"/>
                </a:cubicBezTo>
                <a:cubicBezTo>
                  <a:pt x="7463042" y="900672"/>
                  <a:pt x="7408392" y="952623"/>
                  <a:pt x="7452971" y="1071819"/>
                </a:cubicBezTo>
                <a:cubicBezTo>
                  <a:pt x="7497550" y="1191015"/>
                  <a:pt x="7410570" y="1550996"/>
                  <a:pt x="7452971" y="1676434"/>
                </a:cubicBezTo>
                <a:cubicBezTo>
                  <a:pt x="7495372" y="1801872"/>
                  <a:pt x="7421473" y="2083873"/>
                  <a:pt x="7452971" y="2226085"/>
                </a:cubicBezTo>
                <a:cubicBezTo>
                  <a:pt x="7484469" y="2368297"/>
                  <a:pt x="7390995" y="2566937"/>
                  <a:pt x="7452971" y="2748253"/>
                </a:cubicBezTo>
                <a:cubicBezTo>
                  <a:pt x="7184805" y="2793744"/>
                  <a:pt x="7024788" y="2742336"/>
                  <a:pt x="6879666" y="2748253"/>
                </a:cubicBezTo>
                <a:cubicBezTo>
                  <a:pt x="6734545" y="2754170"/>
                  <a:pt x="6413493" y="2675823"/>
                  <a:pt x="6231830" y="2748253"/>
                </a:cubicBezTo>
                <a:cubicBezTo>
                  <a:pt x="6050167" y="2820683"/>
                  <a:pt x="5958331" y="2735284"/>
                  <a:pt x="5882114" y="2748253"/>
                </a:cubicBezTo>
                <a:cubicBezTo>
                  <a:pt x="5805897" y="2761222"/>
                  <a:pt x="5631309" y="2712353"/>
                  <a:pt x="5532398" y="2748253"/>
                </a:cubicBezTo>
                <a:cubicBezTo>
                  <a:pt x="5433487" y="2784153"/>
                  <a:pt x="5296226" y="2727153"/>
                  <a:pt x="5182681" y="2748253"/>
                </a:cubicBezTo>
                <a:cubicBezTo>
                  <a:pt x="5069136" y="2769353"/>
                  <a:pt x="4846848" y="2715652"/>
                  <a:pt x="4758435" y="2748253"/>
                </a:cubicBezTo>
                <a:cubicBezTo>
                  <a:pt x="4670022" y="2780854"/>
                  <a:pt x="4413184" y="2697253"/>
                  <a:pt x="4185130" y="2748253"/>
                </a:cubicBezTo>
                <a:cubicBezTo>
                  <a:pt x="3957077" y="2799253"/>
                  <a:pt x="3964624" y="2722789"/>
                  <a:pt x="3760884" y="2748253"/>
                </a:cubicBezTo>
                <a:cubicBezTo>
                  <a:pt x="3557144" y="2773717"/>
                  <a:pt x="3441276" y="2701890"/>
                  <a:pt x="3262108" y="2748253"/>
                </a:cubicBezTo>
                <a:cubicBezTo>
                  <a:pt x="3082940" y="2794616"/>
                  <a:pt x="2892185" y="2700725"/>
                  <a:pt x="2763332" y="2748253"/>
                </a:cubicBezTo>
                <a:cubicBezTo>
                  <a:pt x="2634479" y="2795781"/>
                  <a:pt x="2325578" y="2689116"/>
                  <a:pt x="2040967" y="2748253"/>
                </a:cubicBezTo>
                <a:cubicBezTo>
                  <a:pt x="1756357" y="2807390"/>
                  <a:pt x="1735634" y="2745821"/>
                  <a:pt x="1616721" y="2748253"/>
                </a:cubicBezTo>
                <a:cubicBezTo>
                  <a:pt x="1497808" y="2750685"/>
                  <a:pt x="1240391" y="2738338"/>
                  <a:pt x="1043416" y="2748253"/>
                </a:cubicBezTo>
                <a:cubicBezTo>
                  <a:pt x="846442" y="2758168"/>
                  <a:pt x="445255" y="2685648"/>
                  <a:pt x="0" y="2748253"/>
                </a:cubicBezTo>
                <a:cubicBezTo>
                  <a:pt x="-22727" y="2554755"/>
                  <a:pt x="42324" y="2409633"/>
                  <a:pt x="0" y="2253567"/>
                </a:cubicBezTo>
                <a:cubicBezTo>
                  <a:pt x="-42324" y="2097501"/>
                  <a:pt x="4303" y="1870473"/>
                  <a:pt x="0" y="1648952"/>
                </a:cubicBezTo>
                <a:cubicBezTo>
                  <a:pt x="-4303" y="1427431"/>
                  <a:pt x="27847" y="1319777"/>
                  <a:pt x="0" y="1044336"/>
                </a:cubicBezTo>
                <a:cubicBezTo>
                  <a:pt x="-27847" y="768895"/>
                  <a:pt x="54689" y="675829"/>
                  <a:pt x="0" y="549651"/>
                </a:cubicBezTo>
                <a:cubicBezTo>
                  <a:pt x="-54689" y="423473"/>
                  <a:pt x="56844" y="1931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4000" b="1">
                <a:solidFill>
                  <a:prstClr val="black"/>
                </a:solidFill>
                <a:ea typeface="Times New Roman" panose="02020603050405020304" pitchFamily="18" charset="0"/>
              </a:rPr>
              <a:t>Bước 2</a:t>
            </a:r>
            <a:r>
              <a:rPr lang="en-US" sz="400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en-US" sz="4000"/>
              <a:t>Đặt cả hai bình tam giác lên bàn cân sao cho cân thăng bằng.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ECFCA-8E06-A263-7184-EE145A174D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4551470"/>
            <a:ext cx="8945817" cy="3937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A448A-7952-7FE8-BD77-4349900F1202}"/>
              </a:ext>
            </a:extLst>
          </p:cNvPr>
          <p:cNvSpPr txBox="1"/>
          <p:nvPr/>
        </p:nvSpPr>
        <p:spPr>
          <a:xfrm>
            <a:off x="5135700" y="2292873"/>
            <a:ext cx="32959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Tiến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hành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F21B7-82A8-4D47-994C-A02346930775}"/>
              </a:ext>
            </a:extLst>
          </p:cNvPr>
          <p:cNvSpPr txBox="1"/>
          <p:nvPr/>
        </p:nvSpPr>
        <p:spPr>
          <a:xfrm>
            <a:off x="3124200" y="118110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4090B67C-9832-6A37-6767-C2220A35BF4D}"/>
              </a:ext>
            </a:extLst>
          </p:cNvPr>
          <p:cNvSpPr/>
          <p:nvPr/>
        </p:nvSpPr>
        <p:spPr>
          <a:xfrm>
            <a:off x="0" y="2247900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</a:t>
            </a:r>
            <a:r>
              <a:rPr lang="en-US" sz="4000" b="1"/>
              <a:t>NGHIỆM 2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32201-B87D-CBF7-7E15-41D3FFD6990D}"/>
              </a:ext>
            </a:extLst>
          </p:cNvPr>
          <p:cNvSpPr txBox="1"/>
          <p:nvPr/>
        </p:nvSpPr>
        <p:spPr>
          <a:xfrm>
            <a:off x="1184863" y="6762027"/>
            <a:ext cx="7452971" cy="2748253"/>
          </a:xfrm>
          <a:custGeom>
            <a:avLst/>
            <a:gdLst>
              <a:gd name="connsiteX0" fmla="*/ 0 w 7452971"/>
              <a:gd name="connsiteY0" fmla="*/ 0 h 2748253"/>
              <a:gd name="connsiteX1" fmla="*/ 498776 w 7452971"/>
              <a:gd name="connsiteY1" fmla="*/ 0 h 2748253"/>
              <a:gd name="connsiteX2" fmla="*/ 997552 w 7452971"/>
              <a:gd name="connsiteY2" fmla="*/ 0 h 2748253"/>
              <a:gd name="connsiteX3" fmla="*/ 1347268 w 7452971"/>
              <a:gd name="connsiteY3" fmla="*/ 0 h 2748253"/>
              <a:gd name="connsiteX4" fmla="*/ 1920573 w 7452971"/>
              <a:gd name="connsiteY4" fmla="*/ 0 h 2748253"/>
              <a:gd name="connsiteX5" fmla="*/ 2419349 w 7452971"/>
              <a:gd name="connsiteY5" fmla="*/ 0 h 2748253"/>
              <a:gd name="connsiteX6" fmla="*/ 2918125 w 7452971"/>
              <a:gd name="connsiteY6" fmla="*/ 0 h 2748253"/>
              <a:gd name="connsiteX7" fmla="*/ 3491430 w 7452971"/>
              <a:gd name="connsiteY7" fmla="*/ 0 h 2748253"/>
              <a:gd name="connsiteX8" fmla="*/ 3915676 w 7452971"/>
              <a:gd name="connsiteY8" fmla="*/ 0 h 2748253"/>
              <a:gd name="connsiteX9" fmla="*/ 4488982 w 7452971"/>
              <a:gd name="connsiteY9" fmla="*/ 0 h 2748253"/>
              <a:gd name="connsiteX10" fmla="*/ 4987758 w 7452971"/>
              <a:gd name="connsiteY10" fmla="*/ 0 h 2748253"/>
              <a:gd name="connsiteX11" fmla="*/ 5635593 w 7452971"/>
              <a:gd name="connsiteY11" fmla="*/ 0 h 2748253"/>
              <a:gd name="connsiteX12" fmla="*/ 6283428 w 7452971"/>
              <a:gd name="connsiteY12" fmla="*/ 0 h 2748253"/>
              <a:gd name="connsiteX13" fmla="*/ 6931263 w 7452971"/>
              <a:gd name="connsiteY13" fmla="*/ 0 h 2748253"/>
              <a:gd name="connsiteX14" fmla="*/ 7452971 w 7452971"/>
              <a:gd name="connsiteY14" fmla="*/ 0 h 2748253"/>
              <a:gd name="connsiteX15" fmla="*/ 7452971 w 7452971"/>
              <a:gd name="connsiteY15" fmla="*/ 577133 h 2748253"/>
              <a:gd name="connsiteX16" fmla="*/ 7452971 w 7452971"/>
              <a:gd name="connsiteY16" fmla="*/ 1044336 h 2748253"/>
              <a:gd name="connsiteX17" fmla="*/ 7452971 w 7452971"/>
              <a:gd name="connsiteY17" fmla="*/ 1648952 h 2748253"/>
              <a:gd name="connsiteX18" fmla="*/ 7452971 w 7452971"/>
              <a:gd name="connsiteY18" fmla="*/ 2116155 h 2748253"/>
              <a:gd name="connsiteX19" fmla="*/ 7452971 w 7452971"/>
              <a:gd name="connsiteY19" fmla="*/ 2748253 h 2748253"/>
              <a:gd name="connsiteX20" fmla="*/ 7103255 w 7452971"/>
              <a:gd name="connsiteY20" fmla="*/ 2748253 h 2748253"/>
              <a:gd name="connsiteX21" fmla="*/ 6753538 w 7452971"/>
              <a:gd name="connsiteY21" fmla="*/ 2748253 h 2748253"/>
              <a:gd name="connsiteX22" fmla="*/ 6105703 w 7452971"/>
              <a:gd name="connsiteY22" fmla="*/ 2748253 h 2748253"/>
              <a:gd name="connsiteX23" fmla="*/ 5606927 w 7452971"/>
              <a:gd name="connsiteY23" fmla="*/ 2748253 h 2748253"/>
              <a:gd name="connsiteX24" fmla="*/ 4959092 w 7452971"/>
              <a:gd name="connsiteY24" fmla="*/ 2748253 h 2748253"/>
              <a:gd name="connsiteX25" fmla="*/ 4534846 w 7452971"/>
              <a:gd name="connsiteY25" fmla="*/ 2748253 h 2748253"/>
              <a:gd name="connsiteX26" fmla="*/ 4036070 w 7452971"/>
              <a:gd name="connsiteY26" fmla="*/ 2748253 h 2748253"/>
              <a:gd name="connsiteX27" fmla="*/ 3537295 w 7452971"/>
              <a:gd name="connsiteY27" fmla="*/ 2748253 h 2748253"/>
              <a:gd name="connsiteX28" fmla="*/ 3113049 w 7452971"/>
              <a:gd name="connsiteY28" fmla="*/ 2748253 h 2748253"/>
              <a:gd name="connsiteX29" fmla="*/ 2614273 w 7452971"/>
              <a:gd name="connsiteY29" fmla="*/ 2748253 h 2748253"/>
              <a:gd name="connsiteX30" fmla="*/ 2264557 w 7452971"/>
              <a:gd name="connsiteY30" fmla="*/ 2748253 h 2748253"/>
              <a:gd name="connsiteX31" fmla="*/ 1840311 w 7452971"/>
              <a:gd name="connsiteY31" fmla="*/ 2748253 h 2748253"/>
              <a:gd name="connsiteX32" fmla="*/ 1341535 w 7452971"/>
              <a:gd name="connsiteY32" fmla="*/ 2748253 h 2748253"/>
              <a:gd name="connsiteX33" fmla="*/ 693700 w 7452971"/>
              <a:gd name="connsiteY33" fmla="*/ 2748253 h 2748253"/>
              <a:gd name="connsiteX34" fmla="*/ 0 w 7452971"/>
              <a:gd name="connsiteY34" fmla="*/ 2748253 h 2748253"/>
              <a:gd name="connsiteX35" fmla="*/ 0 w 7452971"/>
              <a:gd name="connsiteY35" fmla="*/ 2281050 h 2748253"/>
              <a:gd name="connsiteX36" fmla="*/ 0 w 7452971"/>
              <a:gd name="connsiteY36" fmla="*/ 1703917 h 2748253"/>
              <a:gd name="connsiteX37" fmla="*/ 0 w 7452971"/>
              <a:gd name="connsiteY37" fmla="*/ 1209231 h 2748253"/>
              <a:gd name="connsiteX38" fmla="*/ 0 w 7452971"/>
              <a:gd name="connsiteY38" fmla="*/ 714546 h 2748253"/>
              <a:gd name="connsiteX39" fmla="*/ 0 w 7452971"/>
              <a:gd name="connsiteY39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52971" h="2748253" fill="none" extrusionOk="0">
                <a:moveTo>
                  <a:pt x="0" y="0"/>
                </a:moveTo>
                <a:cubicBezTo>
                  <a:pt x="190133" y="-52831"/>
                  <a:pt x="341621" y="28126"/>
                  <a:pt x="498776" y="0"/>
                </a:cubicBezTo>
                <a:cubicBezTo>
                  <a:pt x="655931" y="-28126"/>
                  <a:pt x="836695" y="2422"/>
                  <a:pt x="997552" y="0"/>
                </a:cubicBezTo>
                <a:cubicBezTo>
                  <a:pt x="1158409" y="-2422"/>
                  <a:pt x="1251868" y="3940"/>
                  <a:pt x="1347268" y="0"/>
                </a:cubicBezTo>
                <a:cubicBezTo>
                  <a:pt x="1442668" y="-3940"/>
                  <a:pt x="1734916" y="8855"/>
                  <a:pt x="1920573" y="0"/>
                </a:cubicBezTo>
                <a:cubicBezTo>
                  <a:pt x="2106231" y="-8855"/>
                  <a:pt x="2269010" y="29740"/>
                  <a:pt x="2419349" y="0"/>
                </a:cubicBezTo>
                <a:cubicBezTo>
                  <a:pt x="2569688" y="-29740"/>
                  <a:pt x="2769040" y="22145"/>
                  <a:pt x="2918125" y="0"/>
                </a:cubicBezTo>
                <a:cubicBezTo>
                  <a:pt x="3067210" y="-22145"/>
                  <a:pt x="3296928" y="8722"/>
                  <a:pt x="3491430" y="0"/>
                </a:cubicBezTo>
                <a:cubicBezTo>
                  <a:pt x="3685933" y="-8722"/>
                  <a:pt x="3793899" y="23254"/>
                  <a:pt x="3915676" y="0"/>
                </a:cubicBezTo>
                <a:cubicBezTo>
                  <a:pt x="4037453" y="-23254"/>
                  <a:pt x="4255625" y="30279"/>
                  <a:pt x="4488982" y="0"/>
                </a:cubicBezTo>
                <a:cubicBezTo>
                  <a:pt x="4722339" y="-30279"/>
                  <a:pt x="4843065" y="26058"/>
                  <a:pt x="4987758" y="0"/>
                </a:cubicBezTo>
                <a:cubicBezTo>
                  <a:pt x="5132451" y="-26058"/>
                  <a:pt x="5477309" y="4622"/>
                  <a:pt x="5635593" y="0"/>
                </a:cubicBezTo>
                <a:cubicBezTo>
                  <a:pt x="5793878" y="-4622"/>
                  <a:pt x="6091980" y="31045"/>
                  <a:pt x="6283428" y="0"/>
                </a:cubicBezTo>
                <a:cubicBezTo>
                  <a:pt x="6474876" y="-31045"/>
                  <a:pt x="6641634" y="19106"/>
                  <a:pt x="6931263" y="0"/>
                </a:cubicBezTo>
                <a:cubicBezTo>
                  <a:pt x="7220892" y="-19106"/>
                  <a:pt x="7213577" y="26652"/>
                  <a:pt x="7452971" y="0"/>
                </a:cubicBezTo>
                <a:cubicBezTo>
                  <a:pt x="7490295" y="132187"/>
                  <a:pt x="7419996" y="392962"/>
                  <a:pt x="7452971" y="577133"/>
                </a:cubicBezTo>
                <a:cubicBezTo>
                  <a:pt x="7485946" y="761304"/>
                  <a:pt x="7435274" y="820332"/>
                  <a:pt x="7452971" y="1044336"/>
                </a:cubicBezTo>
                <a:cubicBezTo>
                  <a:pt x="7470668" y="1268340"/>
                  <a:pt x="7391662" y="1443768"/>
                  <a:pt x="7452971" y="1648952"/>
                </a:cubicBezTo>
                <a:cubicBezTo>
                  <a:pt x="7514280" y="1854136"/>
                  <a:pt x="7442135" y="1987551"/>
                  <a:pt x="7452971" y="2116155"/>
                </a:cubicBezTo>
                <a:cubicBezTo>
                  <a:pt x="7463807" y="2244759"/>
                  <a:pt x="7423743" y="2581912"/>
                  <a:pt x="7452971" y="2748253"/>
                </a:cubicBezTo>
                <a:cubicBezTo>
                  <a:pt x="7301197" y="2755783"/>
                  <a:pt x="7178327" y="2733968"/>
                  <a:pt x="7103255" y="2748253"/>
                </a:cubicBezTo>
                <a:cubicBezTo>
                  <a:pt x="7028183" y="2762538"/>
                  <a:pt x="6857271" y="2736428"/>
                  <a:pt x="6753538" y="2748253"/>
                </a:cubicBezTo>
                <a:cubicBezTo>
                  <a:pt x="6649805" y="2760078"/>
                  <a:pt x="6398657" y="2745083"/>
                  <a:pt x="6105703" y="2748253"/>
                </a:cubicBezTo>
                <a:cubicBezTo>
                  <a:pt x="5812750" y="2751423"/>
                  <a:pt x="5775544" y="2708276"/>
                  <a:pt x="5606927" y="2748253"/>
                </a:cubicBezTo>
                <a:cubicBezTo>
                  <a:pt x="5438310" y="2788230"/>
                  <a:pt x="5246723" y="2736342"/>
                  <a:pt x="4959092" y="2748253"/>
                </a:cubicBezTo>
                <a:cubicBezTo>
                  <a:pt x="4671461" y="2760164"/>
                  <a:pt x="4684807" y="2719083"/>
                  <a:pt x="4534846" y="2748253"/>
                </a:cubicBezTo>
                <a:cubicBezTo>
                  <a:pt x="4384885" y="2777423"/>
                  <a:pt x="4199775" y="2719494"/>
                  <a:pt x="4036070" y="2748253"/>
                </a:cubicBezTo>
                <a:cubicBezTo>
                  <a:pt x="3872365" y="2777012"/>
                  <a:pt x="3637965" y="2727183"/>
                  <a:pt x="3537295" y="2748253"/>
                </a:cubicBezTo>
                <a:cubicBezTo>
                  <a:pt x="3436625" y="2769323"/>
                  <a:pt x="3203206" y="2744162"/>
                  <a:pt x="3113049" y="2748253"/>
                </a:cubicBezTo>
                <a:cubicBezTo>
                  <a:pt x="3022892" y="2752344"/>
                  <a:pt x="2817909" y="2733003"/>
                  <a:pt x="2614273" y="2748253"/>
                </a:cubicBezTo>
                <a:cubicBezTo>
                  <a:pt x="2410637" y="2763503"/>
                  <a:pt x="2406955" y="2744304"/>
                  <a:pt x="2264557" y="2748253"/>
                </a:cubicBezTo>
                <a:cubicBezTo>
                  <a:pt x="2122159" y="2752202"/>
                  <a:pt x="1986758" y="2725676"/>
                  <a:pt x="1840311" y="2748253"/>
                </a:cubicBezTo>
                <a:cubicBezTo>
                  <a:pt x="1693864" y="2770830"/>
                  <a:pt x="1584349" y="2725835"/>
                  <a:pt x="1341535" y="2748253"/>
                </a:cubicBezTo>
                <a:cubicBezTo>
                  <a:pt x="1098721" y="2770671"/>
                  <a:pt x="888252" y="2688967"/>
                  <a:pt x="693700" y="2748253"/>
                </a:cubicBezTo>
                <a:cubicBezTo>
                  <a:pt x="499148" y="2807539"/>
                  <a:pt x="281429" y="2712413"/>
                  <a:pt x="0" y="2748253"/>
                </a:cubicBezTo>
                <a:cubicBezTo>
                  <a:pt x="-5064" y="2554373"/>
                  <a:pt x="9442" y="2497231"/>
                  <a:pt x="0" y="2281050"/>
                </a:cubicBezTo>
                <a:cubicBezTo>
                  <a:pt x="-9442" y="2064869"/>
                  <a:pt x="18638" y="1895926"/>
                  <a:pt x="0" y="1703917"/>
                </a:cubicBezTo>
                <a:cubicBezTo>
                  <a:pt x="-18638" y="1511908"/>
                  <a:pt x="47530" y="1322282"/>
                  <a:pt x="0" y="1209231"/>
                </a:cubicBezTo>
                <a:cubicBezTo>
                  <a:pt x="-47530" y="1096180"/>
                  <a:pt x="43431" y="826697"/>
                  <a:pt x="0" y="714546"/>
                </a:cubicBezTo>
                <a:cubicBezTo>
                  <a:pt x="-43431" y="602396"/>
                  <a:pt x="9019" y="347070"/>
                  <a:pt x="0" y="0"/>
                </a:cubicBezTo>
                <a:close/>
              </a:path>
              <a:path w="7452971" h="2748253" stroke="0" extrusionOk="0">
                <a:moveTo>
                  <a:pt x="0" y="0"/>
                </a:moveTo>
                <a:cubicBezTo>
                  <a:pt x="193145" y="-48099"/>
                  <a:pt x="499260" y="70654"/>
                  <a:pt x="647835" y="0"/>
                </a:cubicBezTo>
                <a:cubicBezTo>
                  <a:pt x="796410" y="-70654"/>
                  <a:pt x="912896" y="31226"/>
                  <a:pt x="1072081" y="0"/>
                </a:cubicBezTo>
                <a:cubicBezTo>
                  <a:pt x="1231266" y="-31226"/>
                  <a:pt x="1634271" y="39916"/>
                  <a:pt x="1794446" y="0"/>
                </a:cubicBezTo>
                <a:cubicBezTo>
                  <a:pt x="1954622" y="-39916"/>
                  <a:pt x="2200990" y="60482"/>
                  <a:pt x="2367752" y="0"/>
                </a:cubicBezTo>
                <a:cubicBezTo>
                  <a:pt x="2534514" y="-60482"/>
                  <a:pt x="2755720" y="76950"/>
                  <a:pt x="3090116" y="0"/>
                </a:cubicBezTo>
                <a:cubicBezTo>
                  <a:pt x="3424512" y="-76950"/>
                  <a:pt x="3614734" y="18714"/>
                  <a:pt x="3812481" y="0"/>
                </a:cubicBezTo>
                <a:cubicBezTo>
                  <a:pt x="4010228" y="-18714"/>
                  <a:pt x="4170352" y="33418"/>
                  <a:pt x="4311257" y="0"/>
                </a:cubicBezTo>
                <a:cubicBezTo>
                  <a:pt x="4452162" y="-33418"/>
                  <a:pt x="4857397" y="27143"/>
                  <a:pt x="5033622" y="0"/>
                </a:cubicBezTo>
                <a:cubicBezTo>
                  <a:pt x="5209847" y="-27143"/>
                  <a:pt x="5314096" y="46055"/>
                  <a:pt x="5457868" y="0"/>
                </a:cubicBezTo>
                <a:cubicBezTo>
                  <a:pt x="5601640" y="-46055"/>
                  <a:pt x="5951217" y="16230"/>
                  <a:pt x="6105703" y="0"/>
                </a:cubicBezTo>
                <a:cubicBezTo>
                  <a:pt x="6260189" y="-16230"/>
                  <a:pt x="6628633" y="12422"/>
                  <a:pt x="6828068" y="0"/>
                </a:cubicBezTo>
                <a:cubicBezTo>
                  <a:pt x="7027503" y="-12422"/>
                  <a:pt x="7217684" y="9400"/>
                  <a:pt x="7452971" y="0"/>
                </a:cubicBezTo>
                <a:cubicBezTo>
                  <a:pt x="7511592" y="242994"/>
                  <a:pt x="7442900" y="308560"/>
                  <a:pt x="7452971" y="604616"/>
                </a:cubicBezTo>
                <a:cubicBezTo>
                  <a:pt x="7463042" y="900672"/>
                  <a:pt x="7408392" y="952623"/>
                  <a:pt x="7452971" y="1071819"/>
                </a:cubicBezTo>
                <a:cubicBezTo>
                  <a:pt x="7497550" y="1191015"/>
                  <a:pt x="7410570" y="1550996"/>
                  <a:pt x="7452971" y="1676434"/>
                </a:cubicBezTo>
                <a:cubicBezTo>
                  <a:pt x="7495372" y="1801872"/>
                  <a:pt x="7421473" y="2083873"/>
                  <a:pt x="7452971" y="2226085"/>
                </a:cubicBezTo>
                <a:cubicBezTo>
                  <a:pt x="7484469" y="2368297"/>
                  <a:pt x="7390995" y="2566937"/>
                  <a:pt x="7452971" y="2748253"/>
                </a:cubicBezTo>
                <a:cubicBezTo>
                  <a:pt x="7184805" y="2793744"/>
                  <a:pt x="7024788" y="2742336"/>
                  <a:pt x="6879666" y="2748253"/>
                </a:cubicBezTo>
                <a:cubicBezTo>
                  <a:pt x="6734545" y="2754170"/>
                  <a:pt x="6413493" y="2675823"/>
                  <a:pt x="6231830" y="2748253"/>
                </a:cubicBezTo>
                <a:cubicBezTo>
                  <a:pt x="6050167" y="2820683"/>
                  <a:pt x="5958331" y="2735284"/>
                  <a:pt x="5882114" y="2748253"/>
                </a:cubicBezTo>
                <a:cubicBezTo>
                  <a:pt x="5805897" y="2761222"/>
                  <a:pt x="5631309" y="2712353"/>
                  <a:pt x="5532398" y="2748253"/>
                </a:cubicBezTo>
                <a:cubicBezTo>
                  <a:pt x="5433487" y="2784153"/>
                  <a:pt x="5296226" y="2727153"/>
                  <a:pt x="5182681" y="2748253"/>
                </a:cubicBezTo>
                <a:cubicBezTo>
                  <a:pt x="5069136" y="2769353"/>
                  <a:pt x="4846848" y="2715652"/>
                  <a:pt x="4758435" y="2748253"/>
                </a:cubicBezTo>
                <a:cubicBezTo>
                  <a:pt x="4670022" y="2780854"/>
                  <a:pt x="4413184" y="2697253"/>
                  <a:pt x="4185130" y="2748253"/>
                </a:cubicBezTo>
                <a:cubicBezTo>
                  <a:pt x="3957077" y="2799253"/>
                  <a:pt x="3964624" y="2722789"/>
                  <a:pt x="3760884" y="2748253"/>
                </a:cubicBezTo>
                <a:cubicBezTo>
                  <a:pt x="3557144" y="2773717"/>
                  <a:pt x="3441276" y="2701890"/>
                  <a:pt x="3262108" y="2748253"/>
                </a:cubicBezTo>
                <a:cubicBezTo>
                  <a:pt x="3082940" y="2794616"/>
                  <a:pt x="2892185" y="2700725"/>
                  <a:pt x="2763332" y="2748253"/>
                </a:cubicBezTo>
                <a:cubicBezTo>
                  <a:pt x="2634479" y="2795781"/>
                  <a:pt x="2325578" y="2689116"/>
                  <a:pt x="2040967" y="2748253"/>
                </a:cubicBezTo>
                <a:cubicBezTo>
                  <a:pt x="1756357" y="2807390"/>
                  <a:pt x="1735634" y="2745821"/>
                  <a:pt x="1616721" y="2748253"/>
                </a:cubicBezTo>
                <a:cubicBezTo>
                  <a:pt x="1497808" y="2750685"/>
                  <a:pt x="1240391" y="2738338"/>
                  <a:pt x="1043416" y="2748253"/>
                </a:cubicBezTo>
                <a:cubicBezTo>
                  <a:pt x="846442" y="2758168"/>
                  <a:pt x="445255" y="2685648"/>
                  <a:pt x="0" y="2748253"/>
                </a:cubicBezTo>
                <a:cubicBezTo>
                  <a:pt x="-22727" y="2554755"/>
                  <a:pt x="42324" y="2409633"/>
                  <a:pt x="0" y="2253567"/>
                </a:cubicBezTo>
                <a:cubicBezTo>
                  <a:pt x="-42324" y="2097501"/>
                  <a:pt x="4303" y="1870473"/>
                  <a:pt x="0" y="1648952"/>
                </a:cubicBezTo>
                <a:cubicBezTo>
                  <a:pt x="-4303" y="1427431"/>
                  <a:pt x="27847" y="1319777"/>
                  <a:pt x="0" y="1044336"/>
                </a:cubicBezTo>
                <a:cubicBezTo>
                  <a:pt x="-27847" y="768895"/>
                  <a:pt x="54689" y="675829"/>
                  <a:pt x="0" y="549651"/>
                </a:cubicBezTo>
                <a:cubicBezTo>
                  <a:pt x="-54689" y="423473"/>
                  <a:pt x="56844" y="1931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defRPr/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 3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hiện tượng xảy ra ở hai bình A và B sau một giờ.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6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uiExpand="1" build="p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1048979" y="6360468"/>
            <a:ext cx="10934742" cy="10269468"/>
            <a:chOff x="0" y="0"/>
            <a:chExt cx="14579656" cy="1369262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800481">
              <a:off x="935783" y="3845626"/>
              <a:ext cx="12708090" cy="71483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8575898">
              <a:off x="1012824" y="3021535"/>
              <a:ext cx="10718571" cy="206715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4667271" y="-5028486"/>
            <a:ext cx="10934742" cy="9761171"/>
            <a:chOff x="0" y="0"/>
            <a:chExt cx="14579656" cy="1301489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800481">
              <a:off x="935783" y="2698698"/>
              <a:ext cx="12708090" cy="71483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8778483">
              <a:off x="3806824" y="8148406"/>
              <a:ext cx="10718571" cy="2067153"/>
            </a:xfrm>
            <a:prstGeom prst="rect">
              <a:avLst/>
            </a:prstGeom>
          </p:spPr>
        </p:pic>
      </p:grpSp>
      <p:pic>
        <p:nvPicPr>
          <p:cNvPr id="1030" name="Picture 6" descr="Rễ cây hút và vận chuyển chất dinh dưỡng lên cây">
            <a:extLst>
              <a:ext uri="{FF2B5EF4-FFF2-40B4-BE49-F238E27FC236}">
                <a16:creationId xmlns:a16="http://schemas.microsoft.com/office/drawing/2014/main" id="{CA3EE320-F820-402A-8945-F2FD329A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00" y="5627200"/>
            <a:ext cx="5481243" cy="3655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trao đổi nước và các chất dinh dưỡng ở thực vật môn khoa học tự  nhiên lớp 7 sách cách diều">
            <a:extLst>
              <a:ext uri="{FF2B5EF4-FFF2-40B4-BE49-F238E27FC236}">
                <a16:creationId xmlns:a16="http://schemas.microsoft.com/office/drawing/2014/main" id="{156A84A6-3FC2-42DD-BA9F-7E99A469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137" y="6566166"/>
            <a:ext cx="3695648" cy="36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DA1AEB-AF39-48A3-BEBF-DC663BEB3BE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92" y="6887034"/>
            <a:ext cx="6410930" cy="23961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75138" y="1203"/>
            <a:ext cx="15937724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BÀI 25: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</a:rPr>
              <a:t>TRAO ĐỔI NƯỚC VÀ CÁC CHẤT DINH DƯỠNG Ở THỰC VẬT</a:t>
            </a:r>
            <a:endParaRPr lang="en-US" sz="8000" b="1" u="non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23057" y="4892923"/>
            <a:ext cx="4912043" cy="428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EBF17-B7BD-52D8-8C48-6FDF2DA629B1}"/>
              </a:ext>
            </a:extLst>
          </p:cNvPr>
          <p:cNvSpPr txBox="1"/>
          <p:nvPr/>
        </p:nvSpPr>
        <p:spPr>
          <a:xfrm>
            <a:off x="1109810" y="4586667"/>
            <a:ext cx="8066261" cy="4555030"/>
          </a:xfrm>
          <a:custGeom>
            <a:avLst/>
            <a:gdLst>
              <a:gd name="connsiteX0" fmla="*/ 0 w 8066261"/>
              <a:gd name="connsiteY0" fmla="*/ 0 h 4555030"/>
              <a:gd name="connsiteX1" fmla="*/ 656824 w 8066261"/>
              <a:gd name="connsiteY1" fmla="*/ 0 h 4555030"/>
              <a:gd name="connsiteX2" fmla="*/ 1071660 w 8066261"/>
              <a:gd name="connsiteY2" fmla="*/ 0 h 4555030"/>
              <a:gd name="connsiteX3" fmla="*/ 1809147 w 8066261"/>
              <a:gd name="connsiteY3" fmla="*/ 0 h 4555030"/>
              <a:gd name="connsiteX4" fmla="*/ 2385309 w 8066261"/>
              <a:gd name="connsiteY4" fmla="*/ 0 h 4555030"/>
              <a:gd name="connsiteX5" fmla="*/ 3122795 w 8066261"/>
              <a:gd name="connsiteY5" fmla="*/ 0 h 4555030"/>
              <a:gd name="connsiteX6" fmla="*/ 3860282 w 8066261"/>
              <a:gd name="connsiteY6" fmla="*/ 0 h 4555030"/>
              <a:gd name="connsiteX7" fmla="*/ 4355781 w 8066261"/>
              <a:gd name="connsiteY7" fmla="*/ 0 h 4555030"/>
              <a:gd name="connsiteX8" fmla="*/ 5093268 w 8066261"/>
              <a:gd name="connsiteY8" fmla="*/ 0 h 4555030"/>
              <a:gd name="connsiteX9" fmla="*/ 5508104 w 8066261"/>
              <a:gd name="connsiteY9" fmla="*/ 0 h 4555030"/>
              <a:gd name="connsiteX10" fmla="*/ 6164928 w 8066261"/>
              <a:gd name="connsiteY10" fmla="*/ 0 h 4555030"/>
              <a:gd name="connsiteX11" fmla="*/ 6902415 w 8066261"/>
              <a:gd name="connsiteY11" fmla="*/ 0 h 4555030"/>
              <a:gd name="connsiteX12" fmla="*/ 7317251 w 8066261"/>
              <a:gd name="connsiteY12" fmla="*/ 0 h 4555030"/>
              <a:gd name="connsiteX13" fmla="*/ 8066261 w 8066261"/>
              <a:gd name="connsiteY13" fmla="*/ 0 h 4555030"/>
              <a:gd name="connsiteX14" fmla="*/ 8066261 w 8066261"/>
              <a:gd name="connsiteY14" fmla="*/ 478278 h 4555030"/>
              <a:gd name="connsiteX15" fmla="*/ 8066261 w 8066261"/>
              <a:gd name="connsiteY15" fmla="*/ 1138758 h 4555030"/>
              <a:gd name="connsiteX16" fmla="*/ 8066261 w 8066261"/>
              <a:gd name="connsiteY16" fmla="*/ 1708136 h 4555030"/>
              <a:gd name="connsiteX17" fmla="*/ 8066261 w 8066261"/>
              <a:gd name="connsiteY17" fmla="*/ 2368616 h 4555030"/>
              <a:gd name="connsiteX18" fmla="*/ 8066261 w 8066261"/>
              <a:gd name="connsiteY18" fmla="*/ 2937994 h 4555030"/>
              <a:gd name="connsiteX19" fmla="*/ 8066261 w 8066261"/>
              <a:gd name="connsiteY19" fmla="*/ 3598474 h 4555030"/>
              <a:gd name="connsiteX20" fmla="*/ 8066261 w 8066261"/>
              <a:gd name="connsiteY20" fmla="*/ 4555030 h 4555030"/>
              <a:gd name="connsiteX21" fmla="*/ 7732087 w 8066261"/>
              <a:gd name="connsiteY21" fmla="*/ 4555030 h 4555030"/>
              <a:gd name="connsiteX22" fmla="*/ 7397914 w 8066261"/>
              <a:gd name="connsiteY22" fmla="*/ 4555030 h 4555030"/>
              <a:gd name="connsiteX23" fmla="*/ 6983077 w 8066261"/>
              <a:gd name="connsiteY23" fmla="*/ 4555030 h 4555030"/>
              <a:gd name="connsiteX24" fmla="*/ 6406916 w 8066261"/>
              <a:gd name="connsiteY24" fmla="*/ 4555030 h 4555030"/>
              <a:gd name="connsiteX25" fmla="*/ 5992080 w 8066261"/>
              <a:gd name="connsiteY25" fmla="*/ 4555030 h 4555030"/>
              <a:gd name="connsiteX26" fmla="*/ 5496581 w 8066261"/>
              <a:gd name="connsiteY26" fmla="*/ 4555030 h 4555030"/>
              <a:gd name="connsiteX27" fmla="*/ 5001082 w 8066261"/>
              <a:gd name="connsiteY27" fmla="*/ 4555030 h 4555030"/>
              <a:gd name="connsiteX28" fmla="*/ 4263595 w 8066261"/>
              <a:gd name="connsiteY28" fmla="*/ 4555030 h 4555030"/>
              <a:gd name="connsiteX29" fmla="*/ 3848759 w 8066261"/>
              <a:gd name="connsiteY29" fmla="*/ 4555030 h 4555030"/>
              <a:gd name="connsiteX30" fmla="*/ 3272597 w 8066261"/>
              <a:gd name="connsiteY30" fmla="*/ 4555030 h 4555030"/>
              <a:gd name="connsiteX31" fmla="*/ 2615773 w 8066261"/>
              <a:gd name="connsiteY31" fmla="*/ 4555030 h 4555030"/>
              <a:gd name="connsiteX32" fmla="*/ 2200937 w 8066261"/>
              <a:gd name="connsiteY32" fmla="*/ 4555030 h 4555030"/>
              <a:gd name="connsiteX33" fmla="*/ 1463450 w 8066261"/>
              <a:gd name="connsiteY33" fmla="*/ 4555030 h 4555030"/>
              <a:gd name="connsiteX34" fmla="*/ 725963 w 8066261"/>
              <a:gd name="connsiteY34" fmla="*/ 4555030 h 4555030"/>
              <a:gd name="connsiteX35" fmla="*/ 0 w 8066261"/>
              <a:gd name="connsiteY35" fmla="*/ 4555030 h 4555030"/>
              <a:gd name="connsiteX36" fmla="*/ 0 w 8066261"/>
              <a:gd name="connsiteY36" fmla="*/ 3894551 h 4555030"/>
              <a:gd name="connsiteX37" fmla="*/ 0 w 8066261"/>
              <a:gd name="connsiteY37" fmla="*/ 3370722 h 4555030"/>
              <a:gd name="connsiteX38" fmla="*/ 0 w 8066261"/>
              <a:gd name="connsiteY38" fmla="*/ 2846894 h 4555030"/>
              <a:gd name="connsiteX39" fmla="*/ 0 w 8066261"/>
              <a:gd name="connsiteY39" fmla="*/ 2414166 h 4555030"/>
              <a:gd name="connsiteX40" fmla="*/ 0 w 8066261"/>
              <a:gd name="connsiteY40" fmla="*/ 1753687 h 4555030"/>
              <a:gd name="connsiteX41" fmla="*/ 0 w 8066261"/>
              <a:gd name="connsiteY41" fmla="*/ 1229858 h 4555030"/>
              <a:gd name="connsiteX42" fmla="*/ 0 w 8066261"/>
              <a:gd name="connsiteY42" fmla="*/ 569379 h 4555030"/>
              <a:gd name="connsiteX43" fmla="*/ 0 w 8066261"/>
              <a:gd name="connsiteY43" fmla="*/ 0 h 455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66261" h="4555030" extrusionOk="0">
                <a:moveTo>
                  <a:pt x="0" y="0"/>
                </a:moveTo>
                <a:cubicBezTo>
                  <a:pt x="178960" y="-8441"/>
                  <a:pt x="398691" y="53136"/>
                  <a:pt x="656824" y="0"/>
                </a:cubicBezTo>
                <a:cubicBezTo>
                  <a:pt x="914957" y="-53136"/>
                  <a:pt x="864904" y="28041"/>
                  <a:pt x="1071660" y="0"/>
                </a:cubicBezTo>
                <a:cubicBezTo>
                  <a:pt x="1278416" y="-28041"/>
                  <a:pt x="1510264" y="18016"/>
                  <a:pt x="1809147" y="0"/>
                </a:cubicBezTo>
                <a:cubicBezTo>
                  <a:pt x="2108030" y="-18016"/>
                  <a:pt x="2222059" y="12173"/>
                  <a:pt x="2385309" y="0"/>
                </a:cubicBezTo>
                <a:cubicBezTo>
                  <a:pt x="2548559" y="-12173"/>
                  <a:pt x="2867758" y="3954"/>
                  <a:pt x="3122795" y="0"/>
                </a:cubicBezTo>
                <a:cubicBezTo>
                  <a:pt x="3377832" y="-3954"/>
                  <a:pt x="3622728" y="18326"/>
                  <a:pt x="3860282" y="0"/>
                </a:cubicBezTo>
                <a:cubicBezTo>
                  <a:pt x="4097836" y="-18326"/>
                  <a:pt x="4160152" y="34750"/>
                  <a:pt x="4355781" y="0"/>
                </a:cubicBezTo>
                <a:cubicBezTo>
                  <a:pt x="4551410" y="-34750"/>
                  <a:pt x="4879937" y="67693"/>
                  <a:pt x="5093268" y="0"/>
                </a:cubicBezTo>
                <a:cubicBezTo>
                  <a:pt x="5306599" y="-67693"/>
                  <a:pt x="5380078" y="11665"/>
                  <a:pt x="5508104" y="0"/>
                </a:cubicBezTo>
                <a:cubicBezTo>
                  <a:pt x="5636130" y="-11665"/>
                  <a:pt x="5914696" y="48383"/>
                  <a:pt x="6164928" y="0"/>
                </a:cubicBezTo>
                <a:cubicBezTo>
                  <a:pt x="6415160" y="-48383"/>
                  <a:pt x="6608000" y="37460"/>
                  <a:pt x="6902415" y="0"/>
                </a:cubicBezTo>
                <a:cubicBezTo>
                  <a:pt x="7196830" y="-37460"/>
                  <a:pt x="7176763" y="30640"/>
                  <a:pt x="7317251" y="0"/>
                </a:cubicBezTo>
                <a:cubicBezTo>
                  <a:pt x="7457739" y="-30640"/>
                  <a:pt x="7768084" y="42445"/>
                  <a:pt x="8066261" y="0"/>
                </a:cubicBezTo>
                <a:cubicBezTo>
                  <a:pt x="8120612" y="237805"/>
                  <a:pt x="8065183" y="272679"/>
                  <a:pt x="8066261" y="478278"/>
                </a:cubicBezTo>
                <a:cubicBezTo>
                  <a:pt x="8067339" y="683877"/>
                  <a:pt x="8051091" y="975611"/>
                  <a:pt x="8066261" y="1138758"/>
                </a:cubicBezTo>
                <a:cubicBezTo>
                  <a:pt x="8081431" y="1301905"/>
                  <a:pt x="8004128" y="1441728"/>
                  <a:pt x="8066261" y="1708136"/>
                </a:cubicBezTo>
                <a:cubicBezTo>
                  <a:pt x="8128394" y="1974544"/>
                  <a:pt x="8025718" y="2221995"/>
                  <a:pt x="8066261" y="2368616"/>
                </a:cubicBezTo>
                <a:cubicBezTo>
                  <a:pt x="8106804" y="2515237"/>
                  <a:pt x="8054312" y="2681955"/>
                  <a:pt x="8066261" y="2937994"/>
                </a:cubicBezTo>
                <a:cubicBezTo>
                  <a:pt x="8078210" y="3194033"/>
                  <a:pt x="7993175" y="3379810"/>
                  <a:pt x="8066261" y="3598474"/>
                </a:cubicBezTo>
                <a:cubicBezTo>
                  <a:pt x="8139347" y="3817138"/>
                  <a:pt x="8043288" y="4219416"/>
                  <a:pt x="8066261" y="4555030"/>
                </a:cubicBezTo>
                <a:cubicBezTo>
                  <a:pt x="7949186" y="4589553"/>
                  <a:pt x="7819435" y="4543826"/>
                  <a:pt x="7732087" y="4555030"/>
                </a:cubicBezTo>
                <a:cubicBezTo>
                  <a:pt x="7644739" y="4566234"/>
                  <a:pt x="7478625" y="4551512"/>
                  <a:pt x="7397914" y="4555030"/>
                </a:cubicBezTo>
                <a:cubicBezTo>
                  <a:pt x="7317203" y="4558548"/>
                  <a:pt x="7130866" y="4548409"/>
                  <a:pt x="6983077" y="4555030"/>
                </a:cubicBezTo>
                <a:cubicBezTo>
                  <a:pt x="6835288" y="4561651"/>
                  <a:pt x="6588040" y="4541192"/>
                  <a:pt x="6406916" y="4555030"/>
                </a:cubicBezTo>
                <a:cubicBezTo>
                  <a:pt x="6225792" y="4568868"/>
                  <a:pt x="6085980" y="4551712"/>
                  <a:pt x="5992080" y="4555030"/>
                </a:cubicBezTo>
                <a:cubicBezTo>
                  <a:pt x="5898180" y="4558348"/>
                  <a:pt x="5650357" y="4511658"/>
                  <a:pt x="5496581" y="4555030"/>
                </a:cubicBezTo>
                <a:cubicBezTo>
                  <a:pt x="5342805" y="4598402"/>
                  <a:pt x="5155448" y="4506713"/>
                  <a:pt x="5001082" y="4555030"/>
                </a:cubicBezTo>
                <a:cubicBezTo>
                  <a:pt x="4846716" y="4603347"/>
                  <a:pt x="4609329" y="4480544"/>
                  <a:pt x="4263595" y="4555030"/>
                </a:cubicBezTo>
                <a:cubicBezTo>
                  <a:pt x="3917861" y="4629516"/>
                  <a:pt x="3996529" y="4520813"/>
                  <a:pt x="3848759" y="4555030"/>
                </a:cubicBezTo>
                <a:cubicBezTo>
                  <a:pt x="3700989" y="4589247"/>
                  <a:pt x="3417165" y="4549453"/>
                  <a:pt x="3272597" y="4555030"/>
                </a:cubicBezTo>
                <a:cubicBezTo>
                  <a:pt x="3128029" y="4560607"/>
                  <a:pt x="2856425" y="4489366"/>
                  <a:pt x="2615773" y="4555030"/>
                </a:cubicBezTo>
                <a:cubicBezTo>
                  <a:pt x="2375121" y="4620694"/>
                  <a:pt x="2406735" y="4531841"/>
                  <a:pt x="2200937" y="4555030"/>
                </a:cubicBezTo>
                <a:cubicBezTo>
                  <a:pt x="1995139" y="4578219"/>
                  <a:pt x="1789179" y="4539943"/>
                  <a:pt x="1463450" y="4555030"/>
                </a:cubicBezTo>
                <a:cubicBezTo>
                  <a:pt x="1137721" y="4570117"/>
                  <a:pt x="999667" y="4467619"/>
                  <a:pt x="725963" y="4555030"/>
                </a:cubicBezTo>
                <a:cubicBezTo>
                  <a:pt x="452259" y="4642441"/>
                  <a:pt x="293794" y="4545825"/>
                  <a:pt x="0" y="4555030"/>
                </a:cubicBezTo>
                <a:cubicBezTo>
                  <a:pt x="-57887" y="4328837"/>
                  <a:pt x="49772" y="4110357"/>
                  <a:pt x="0" y="3894551"/>
                </a:cubicBezTo>
                <a:cubicBezTo>
                  <a:pt x="-49772" y="3678745"/>
                  <a:pt x="13870" y="3615695"/>
                  <a:pt x="0" y="3370722"/>
                </a:cubicBezTo>
                <a:cubicBezTo>
                  <a:pt x="-13870" y="3125749"/>
                  <a:pt x="61978" y="3014529"/>
                  <a:pt x="0" y="2846894"/>
                </a:cubicBezTo>
                <a:cubicBezTo>
                  <a:pt x="-61978" y="2679259"/>
                  <a:pt x="4285" y="2596698"/>
                  <a:pt x="0" y="2414166"/>
                </a:cubicBezTo>
                <a:cubicBezTo>
                  <a:pt x="-4285" y="2231634"/>
                  <a:pt x="52622" y="1963984"/>
                  <a:pt x="0" y="1753687"/>
                </a:cubicBezTo>
                <a:cubicBezTo>
                  <a:pt x="-52622" y="1543390"/>
                  <a:pt x="7102" y="1431514"/>
                  <a:pt x="0" y="1229858"/>
                </a:cubicBezTo>
                <a:cubicBezTo>
                  <a:pt x="-7102" y="1028202"/>
                  <a:pt x="3544" y="778698"/>
                  <a:pt x="0" y="569379"/>
                </a:cubicBezTo>
                <a:cubicBezTo>
                  <a:pt x="-3544" y="360060"/>
                  <a:pt x="53468" y="25787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thí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</a:rPr>
              <a:t> 2.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aseline="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thí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nghiệm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2,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rút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  <a:ea typeface="Calibri" panose="020F050202020403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cáo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thí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8586A-18F0-9EE7-378D-1E98E07F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8400" y="2616814"/>
            <a:ext cx="7620000" cy="732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15DF2-5951-5F8B-AFAE-4D6AE600E609}"/>
              </a:ext>
            </a:extLst>
          </p:cNvPr>
          <p:cNvSpPr txBox="1"/>
          <p:nvPr/>
        </p:nvSpPr>
        <p:spPr>
          <a:xfrm>
            <a:off x="5135700" y="2661787"/>
            <a:ext cx="46179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Báo cáo kết quả: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7A0F6-4E5E-6C48-18DF-C28D1ED8A419}"/>
              </a:ext>
            </a:extLst>
          </p:cNvPr>
          <p:cNvSpPr txBox="1"/>
          <p:nvPr/>
        </p:nvSpPr>
        <p:spPr>
          <a:xfrm>
            <a:off x="3124200" y="1299640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Thí nghiệm chứng minh lá thoát hơi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BB9AAB43-B68C-0B2E-A69E-1795095B88B6}"/>
              </a:ext>
            </a:extLst>
          </p:cNvPr>
          <p:cNvSpPr/>
          <p:nvPr/>
        </p:nvSpPr>
        <p:spPr>
          <a:xfrm>
            <a:off x="0" y="2616814"/>
            <a:ext cx="4407953" cy="991541"/>
          </a:xfrm>
          <a:prstGeom prst="round1Rect">
            <a:avLst/>
          </a:prstGeom>
          <a:solidFill>
            <a:srgbClr val="01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THÍ NGHIỆM 1</a:t>
            </a:r>
          </a:p>
        </p:txBody>
      </p:sp>
    </p:spTree>
    <p:extLst>
      <p:ext uri="{BB962C8B-B14F-4D97-AF65-F5344CB8AC3E}">
        <p14:creationId xmlns:p14="http://schemas.microsoft.com/office/powerpoint/2010/main" val="2438714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D5B653-2C0E-753B-75F6-380C152898D9}"/>
              </a:ext>
            </a:extLst>
          </p:cNvPr>
          <p:cNvSpPr/>
          <p:nvPr/>
        </p:nvSpPr>
        <p:spPr>
          <a:xfrm>
            <a:off x="1371600" y="1257300"/>
            <a:ext cx="15657957" cy="7772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EAA8291-3670-AEA9-5F80-62884D9ED676}"/>
              </a:ext>
            </a:extLst>
          </p:cNvPr>
          <p:cNvSpPr txBox="1"/>
          <p:nvPr/>
        </p:nvSpPr>
        <p:spPr>
          <a:xfrm>
            <a:off x="2257261" y="4152900"/>
            <a:ext cx="13773477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YẾU TỐ ẢNH HƯỞNG ĐẾN TRAO ĐỔI NƯỚC VÀ CÁC CHẤT DINH DƯỠNG Ở THỰC VẬT.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DAD3-14B5-E778-FEAC-142643E44CAC}"/>
              </a:ext>
            </a:extLst>
          </p:cNvPr>
          <p:cNvGrpSpPr/>
          <p:nvPr/>
        </p:nvGrpSpPr>
        <p:grpSpPr>
          <a:xfrm>
            <a:off x="5994400" y="1790700"/>
            <a:ext cx="6299200" cy="2362200"/>
            <a:chOff x="3020848" y="1447800"/>
            <a:chExt cx="6299200" cy="23622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CDB0E1B-F9FF-DEB1-8992-62089FD9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E726A4-F669-53C2-C3A0-532211B634D0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</a:t>
              </a:r>
              <a:r>
                <a:rPr lang="en-US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31979" y="-862416"/>
            <a:ext cx="4912043" cy="42868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8730" y="-1054227"/>
            <a:ext cx="5958540" cy="12610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64000" y="7620"/>
            <a:ext cx="7497452" cy="10578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25C462-94F1-4882-AA69-58634595D3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975" y="138339"/>
            <a:ext cx="1962150" cy="1743075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97E54AE-9946-4B7F-8AE0-2FADED0531A1}"/>
              </a:ext>
            </a:extLst>
          </p:cNvPr>
          <p:cNvSpPr/>
          <p:nvPr/>
        </p:nvSpPr>
        <p:spPr>
          <a:xfrm>
            <a:off x="6223828" y="1009876"/>
            <a:ext cx="11258079" cy="4690842"/>
          </a:xfrm>
          <a:prstGeom prst="cloudCallout">
            <a:avLst>
              <a:gd name="adj1" fmla="val -68091"/>
              <a:gd name="adj2" fmla="val 21672"/>
            </a:avLst>
          </a:prstGeom>
          <a:solidFill>
            <a:schemeClr val="bg1"/>
          </a:solidFill>
          <a:ln>
            <a:solidFill>
              <a:srgbClr val="017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trao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611DAA-82AA-400E-83F0-6D12C60DC73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23" y="3984534"/>
            <a:ext cx="5258308" cy="64811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31979" y="-862416"/>
            <a:ext cx="4912043" cy="42868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8730" y="-1054227"/>
            <a:ext cx="5958540" cy="12610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64000" y="7620"/>
            <a:ext cx="7497452" cy="10578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25C462-94F1-4882-AA69-58634595D3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05" y="168819"/>
            <a:ext cx="1962150" cy="17430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DC742F-8BF4-43D2-A956-CA7E0646F418}"/>
              </a:ext>
            </a:extLst>
          </p:cNvPr>
          <p:cNvGrpSpPr/>
          <p:nvPr/>
        </p:nvGrpSpPr>
        <p:grpSpPr>
          <a:xfrm>
            <a:off x="4894182" y="2705100"/>
            <a:ext cx="3695700" cy="1148321"/>
            <a:chOff x="9299170" y="3311943"/>
            <a:chExt cx="3695700" cy="11483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C9993-D160-42C4-8DDC-50F66F96F8BB}"/>
                </a:ext>
              </a:extLst>
            </p:cNvPr>
            <p:cNvSpPr/>
            <p:nvPr/>
          </p:nvSpPr>
          <p:spPr>
            <a:xfrm>
              <a:off x="9715500" y="3311943"/>
              <a:ext cx="2867112" cy="114832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3EB5771-7D92-4FDF-9B51-C9F9B34A5970}"/>
                </a:ext>
              </a:extLst>
            </p:cNvPr>
            <p:cNvSpPr txBox="1"/>
            <p:nvPr/>
          </p:nvSpPr>
          <p:spPr>
            <a:xfrm>
              <a:off x="9299170" y="3612221"/>
              <a:ext cx="3695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Ánh</a:t>
              </a:r>
              <a:r>
                <a:rPr lang="en-US" sz="3600" b="1" dirty="0"/>
                <a:t> </a:t>
              </a:r>
              <a:r>
                <a:rPr lang="en-US" sz="3600" b="1" dirty="0" err="1"/>
                <a:t>sáng</a:t>
              </a:r>
              <a:endParaRPr lang="en-US" sz="36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9BB16-D85C-4280-A601-A8D039E4244A}"/>
              </a:ext>
            </a:extLst>
          </p:cNvPr>
          <p:cNvGrpSpPr/>
          <p:nvPr/>
        </p:nvGrpSpPr>
        <p:grpSpPr>
          <a:xfrm>
            <a:off x="5333262" y="4494179"/>
            <a:ext cx="2867112" cy="1148322"/>
            <a:chOff x="10218809" y="6324213"/>
            <a:chExt cx="2867112" cy="11483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8BE095E-E6AB-4799-A444-AE3B8202F778}"/>
                </a:ext>
              </a:extLst>
            </p:cNvPr>
            <p:cNvSpPr/>
            <p:nvPr/>
          </p:nvSpPr>
          <p:spPr>
            <a:xfrm>
              <a:off x="10218809" y="6324213"/>
              <a:ext cx="2867112" cy="11483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B201C-D11E-4C0B-A62E-979478B29958}"/>
                </a:ext>
              </a:extLst>
            </p:cNvPr>
            <p:cNvSpPr txBox="1"/>
            <p:nvPr/>
          </p:nvSpPr>
          <p:spPr>
            <a:xfrm>
              <a:off x="10457021" y="6478382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Nhiệt</a:t>
              </a:r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endParaRPr lang="en-US" sz="36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421501-2B50-451D-9C69-3A52A9D85C94}"/>
              </a:ext>
            </a:extLst>
          </p:cNvPr>
          <p:cNvGrpSpPr/>
          <p:nvPr/>
        </p:nvGrpSpPr>
        <p:grpSpPr>
          <a:xfrm>
            <a:off x="369006" y="6256661"/>
            <a:ext cx="7886926" cy="1148321"/>
            <a:chOff x="5486400" y="5143500"/>
            <a:chExt cx="7886926" cy="11483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8BE6574-F2CC-46B7-A14F-1E6902032C01}"/>
                </a:ext>
              </a:extLst>
            </p:cNvPr>
            <p:cNvSpPr/>
            <p:nvPr/>
          </p:nvSpPr>
          <p:spPr>
            <a:xfrm>
              <a:off x="5486400" y="5143500"/>
              <a:ext cx="7886926" cy="114832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20D062-751D-4492-9DAF-34117E90E84E}"/>
                </a:ext>
              </a:extLst>
            </p:cNvPr>
            <p:cNvSpPr txBox="1"/>
            <p:nvPr/>
          </p:nvSpPr>
          <p:spPr>
            <a:xfrm>
              <a:off x="6134100" y="5382728"/>
              <a:ext cx="716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ẩm</a:t>
              </a:r>
              <a:r>
                <a:rPr lang="en-US" sz="3600" b="1" dirty="0"/>
                <a:t> </a:t>
              </a:r>
              <a:r>
                <a:rPr lang="en-US" sz="3600" b="1" dirty="0" err="1"/>
                <a:t>không</a:t>
              </a:r>
              <a:r>
                <a:rPr lang="en-US" sz="3600" b="1" dirty="0"/>
                <a:t> </a:t>
              </a:r>
              <a:r>
                <a:rPr lang="en-US" sz="3600" b="1" dirty="0" err="1"/>
                <a:t>khí</a:t>
              </a:r>
              <a:r>
                <a:rPr lang="en-US" sz="3600" b="1" dirty="0"/>
                <a:t>, </a:t>
              </a:r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ẩm</a:t>
              </a:r>
              <a:r>
                <a:rPr lang="en-US" sz="3600" b="1" dirty="0"/>
                <a:t> </a:t>
              </a:r>
              <a:r>
                <a:rPr lang="en-US" sz="3600" b="1" dirty="0" err="1"/>
                <a:t>đất</a:t>
              </a:r>
              <a:endParaRPr lang="en-US" sz="36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53B59A-7A5F-4D15-AEBB-E598AE335EA5}"/>
              </a:ext>
            </a:extLst>
          </p:cNvPr>
          <p:cNvGrpSpPr/>
          <p:nvPr/>
        </p:nvGrpSpPr>
        <p:grpSpPr>
          <a:xfrm>
            <a:off x="4072852" y="8009261"/>
            <a:ext cx="4495800" cy="1148321"/>
            <a:chOff x="7467600" y="7488776"/>
            <a:chExt cx="4495800" cy="114832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70ED093-59BC-4B6B-8E30-08E4BF9076A8}"/>
                </a:ext>
              </a:extLst>
            </p:cNvPr>
            <p:cNvSpPr/>
            <p:nvPr/>
          </p:nvSpPr>
          <p:spPr>
            <a:xfrm>
              <a:off x="7772400" y="7488776"/>
              <a:ext cx="3878280" cy="114832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3272DA-3292-476F-95D8-48CBE86CFAD0}"/>
                </a:ext>
              </a:extLst>
            </p:cNvPr>
            <p:cNvSpPr txBox="1"/>
            <p:nvPr/>
          </p:nvSpPr>
          <p:spPr>
            <a:xfrm>
              <a:off x="7467600" y="7732512"/>
              <a:ext cx="449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Độ</a:t>
              </a:r>
              <a:r>
                <a:rPr lang="en-US" sz="3600" b="1" dirty="0"/>
                <a:t> </a:t>
              </a:r>
              <a:r>
                <a:rPr lang="en-US" sz="3600" b="1" dirty="0" err="1"/>
                <a:t>thoáng</a:t>
              </a:r>
              <a:r>
                <a:rPr lang="en-US" sz="3600" b="1" dirty="0"/>
                <a:t> </a:t>
              </a:r>
              <a:r>
                <a:rPr lang="en-US" sz="3600" b="1" dirty="0" err="1"/>
                <a:t>khí</a:t>
              </a:r>
              <a:endParaRPr lang="en-US" sz="3600" b="1" dirty="0"/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D7C0BB8-FA17-4BF3-A893-149AAE887C61}"/>
              </a:ext>
            </a:extLst>
          </p:cNvPr>
          <p:cNvSpPr/>
          <p:nvPr/>
        </p:nvSpPr>
        <p:spPr>
          <a:xfrm>
            <a:off x="9008531" y="2896278"/>
            <a:ext cx="1024164" cy="8480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733A9-60CA-488E-90E2-5CE856EF43A2}"/>
              </a:ext>
            </a:extLst>
          </p:cNvPr>
          <p:cNvSpPr/>
          <p:nvPr/>
        </p:nvSpPr>
        <p:spPr>
          <a:xfrm>
            <a:off x="10871130" y="2746140"/>
            <a:ext cx="2867112" cy="1148321"/>
          </a:xfrm>
          <a:custGeom>
            <a:avLst/>
            <a:gdLst>
              <a:gd name="connsiteX0" fmla="*/ 0 w 2867112"/>
              <a:gd name="connsiteY0" fmla="*/ 0 h 1148321"/>
              <a:gd name="connsiteX1" fmla="*/ 516080 w 2867112"/>
              <a:gd name="connsiteY1" fmla="*/ 0 h 1148321"/>
              <a:gd name="connsiteX2" fmla="*/ 1089503 w 2867112"/>
              <a:gd name="connsiteY2" fmla="*/ 0 h 1148321"/>
              <a:gd name="connsiteX3" fmla="*/ 1720267 w 2867112"/>
              <a:gd name="connsiteY3" fmla="*/ 0 h 1148321"/>
              <a:gd name="connsiteX4" fmla="*/ 2207676 w 2867112"/>
              <a:gd name="connsiteY4" fmla="*/ 0 h 1148321"/>
              <a:gd name="connsiteX5" fmla="*/ 2867112 w 2867112"/>
              <a:gd name="connsiteY5" fmla="*/ 0 h 1148321"/>
              <a:gd name="connsiteX6" fmla="*/ 2867112 w 2867112"/>
              <a:gd name="connsiteY6" fmla="*/ 562677 h 1148321"/>
              <a:gd name="connsiteX7" fmla="*/ 2867112 w 2867112"/>
              <a:gd name="connsiteY7" fmla="*/ 1148321 h 1148321"/>
              <a:gd name="connsiteX8" fmla="*/ 2322361 w 2867112"/>
              <a:gd name="connsiteY8" fmla="*/ 1148321 h 1148321"/>
              <a:gd name="connsiteX9" fmla="*/ 1691596 w 2867112"/>
              <a:gd name="connsiteY9" fmla="*/ 1148321 h 1148321"/>
              <a:gd name="connsiteX10" fmla="*/ 1118174 w 2867112"/>
              <a:gd name="connsiteY10" fmla="*/ 1148321 h 1148321"/>
              <a:gd name="connsiteX11" fmla="*/ 516080 w 2867112"/>
              <a:gd name="connsiteY11" fmla="*/ 1148321 h 1148321"/>
              <a:gd name="connsiteX12" fmla="*/ 0 w 2867112"/>
              <a:gd name="connsiteY12" fmla="*/ 1148321 h 1148321"/>
              <a:gd name="connsiteX13" fmla="*/ 0 w 2867112"/>
              <a:gd name="connsiteY13" fmla="*/ 551194 h 1148321"/>
              <a:gd name="connsiteX14" fmla="*/ 0 w 2867112"/>
              <a:gd name="connsiteY14" fmla="*/ 0 h 11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112" h="1148321" fill="none" extrusionOk="0">
                <a:moveTo>
                  <a:pt x="0" y="0"/>
                </a:moveTo>
                <a:cubicBezTo>
                  <a:pt x="105032" y="-19100"/>
                  <a:pt x="342050" y="33193"/>
                  <a:pt x="516080" y="0"/>
                </a:cubicBezTo>
                <a:cubicBezTo>
                  <a:pt x="690110" y="-33193"/>
                  <a:pt x="834322" y="46752"/>
                  <a:pt x="1089503" y="0"/>
                </a:cubicBezTo>
                <a:cubicBezTo>
                  <a:pt x="1344684" y="-46752"/>
                  <a:pt x="1586088" y="15492"/>
                  <a:pt x="1720267" y="0"/>
                </a:cubicBezTo>
                <a:cubicBezTo>
                  <a:pt x="1854446" y="-15492"/>
                  <a:pt x="1983878" y="41514"/>
                  <a:pt x="2207676" y="0"/>
                </a:cubicBezTo>
                <a:cubicBezTo>
                  <a:pt x="2431474" y="-41514"/>
                  <a:pt x="2636527" y="39096"/>
                  <a:pt x="2867112" y="0"/>
                </a:cubicBezTo>
                <a:cubicBezTo>
                  <a:pt x="2904612" y="123792"/>
                  <a:pt x="2818692" y="347017"/>
                  <a:pt x="2867112" y="562677"/>
                </a:cubicBezTo>
                <a:cubicBezTo>
                  <a:pt x="2915532" y="778337"/>
                  <a:pt x="2856187" y="909399"/>
                  <a:pt x="2867112" y="1148321"/>
                </a:cubicBezTo>
                <a:cubicBezTo>
                  <a:pt x="2757132" y="1158650"/>
                  <a:pt x="2464516" y="1124512"/>
                  <a:pt x="2322361" y="1148321"/>
                </a:cubicBezTo>
                <a:cubicBezTo>
                  <a:pt x="2180206" y="1172130"/>
                  <a:pt x="1914310" y="1131676"/>
                  <a:pt x="1691596" y="1148321"/>
                </a:cubicBezTo>
                <a:cubicBezTo>
                  <a:pt x="1468882" y="1164966"/>
                  <a:pt x="1348676" y="1086857"/>
                  <a:pt x="1118174" y="1148321"/>
                </a:cubicBezTo>
                <a:cubicBezTo>
                  <a:pt x="887672" y="1209785"/>
                  <a:pt x="657585" y="1109539"/>
                  <a:pt x="516080" y="1148321"/>
                </a:cubicBezTo>
                <a:cubicBezTo>
                  <a:pt x="374575" y="1187103"/>
                  <a:pt x="211579" y="1123352"/>
                  <a:pt x="0" y="1148321"/>
                </a:cubicBezTo>
                <a:cubicBezTo>
                  <a:pt x="-44695" y="990098"/>
                  <a:pt x="25172" y="754800"/>
                  <a:pt x="0" y="551194"/>
                </a:cubicBezTo>
                <a:cubicBezTo>
                  <a:pt x="-25172" y="347588"/>
                  <a:pt x="62622" y="125306"/>
                  <a:pt x="0" y="0"/>
                </a:cubicBezTo>
                <a:close/>
              </a:path>
              <a:path w="2867112" h="1148321" stroke="0" extrusionOk="0">
                <a:moveTo>
                  <a:pt x="0" y="0"/>
                </a:moveTo>
                <a:cubicBezTo>
                  <a:pt x="182239" y="-18879"/>
                  <a:pt x="321144" y="20701"/>
                  <a:pt x="602094" y="0"/>
                </a:cubicBezTo>
                <a:cubicBezTo>
                  <a:pt x="883044" y="-20701"/>
                  <a:pt x="895708" y="52063"/>
                  <a:pt x="1118174" y="0"/>
                </a:cubicBezTo>
                <a:cubicBezTo>
                  <a:pt x="1340640" y="-52063"/>
                  <a:pt x="1437622" y="43431"/>
                  <a:pt x="1605583" y="0"/>
                </a:cubicBezTo>
                <a:cubicBezTo>
                  <a:pt x="1773544" y="-43431"/>
                  <a:pt x="1963481" y="56938"/>
                  <a:pt x="2092992" y="0"/>
                </a:cubicBezTo>
                <a:cubicBezTo>
                  <a:pt x="2222503" y="-56938"/>
                  <a:pt x="2678281" y="75706"/>
                  <a:pt x="2867112" y="0"/>
                </a:cubicBezTo>
                <a:cubicBezTo>
                  <a:pt x="2897508" y="222400"/>
                  <a:pt x="2860824" y="387942"/>
                  <a:pt x="2867112" y="562677"/>
                </a:cubicBezTo>
                <a:cubicBezTo>
                  <a:pt x="2873400" y="737412"/>
                  <a:pt x="2807712" y="907847"/>
                  <a:pt x="2867112" y="1148321"/>
                </a:cubicBezTo>
                <a:cubicBezTo>
                  <a:pt x="2672208" y="1151449"/>
                  <a:pt x="2620241" y="1142474"/>
                  <a:pt x="2379703" y="1148321"/>
                </a:cubicBezTo>
                <a:cubicBezTo>
                  <a:pt x="2139165" y="1154168"/>
                  <a:pt x="1932064" y="1112336"/>
                  <a:pt x="1777609" y="1148321"/>
                </a:cubicBezTo>
                <a:cubicBezTo>
                  <a:pt x="1623154" y="1184306"/>
                  <a:pt x="1448346" y="1126017"/>
                  <a:pt x="1204187" y="1148321"/>
                </a:cubicBezTo>
                <a:cubicBezTo>
                  <a:pt x="960028" y="1170625"/>
                  <a:pt x="842889" y="1111933"/>
                  <a:pt x="630765" y="1148321"/>
                </a:cubicBezTo>
                <a:cubicBezTo>
                  <a:pt x="418641" y="1184709"/>
                  <a:pt x="315051" y="1120180"/>
                  <a:pt x="0" y="1148321"/>
                </a:cubicBezTo>
                <a:cubicBezTo>
                  <a:pt x="-48444" y="964184"/>
                  <a:pt x="27181" y="759610"/>
                  <a:pt x="0" y="597127"/>
                </a:cubicBezTo>
                <a:cubicBezTo>
                  <a:pt x="-27181" y="434644"/>
                  <a:pt x="43795" y="12654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6054978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5A3B2DC-4750-4FF0-8212-45DA8094D6E6}"/>
              </a:ext>
            </a:extLst>
          </p:cNvPr>
          <p:cNvSpPr/>
          <p:nvPr/>
        </p:nvSpPr>
        <p:spPr>
          <a:xfrm>
            <a:off x="9008531" y="4644318"/>
            <a:ext cx="1024164" cy="8480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F6873B-08F6-41EF-B893-3481985D2AA4}"/>
              </a:ext>
            </a:extLst>
          </p:cNvPr>
          <p:cNvSpPr/>
          <p:nvPr/>
        </p:nvSpPr>
        <p:spPr>
          <a:xfrm>
            <a:off x="10871130" y="4397352"/>
            <a:ext cx="2867112" cy="1148321"/>
          </a:xfrm>
          <a:custGeom>
            <a:avLst/>
            <a:gdLst>
              <a:gd name="connsiteX0" fmla="*/ 0 w 2867112"/>
              <a:gd name="connsiteY0" fmla="*/ 0 h 1148321"/>
              <a:gd name="connsiteX1" fmla="*/ 516080 w 2867112"/>
              <a:gd name="connsiteY1" fmla="*/ 0 h 1148321"/>
              <a:gd name="connsiteX2" fmla="*/ 1089503 w 2867112"/>
              <a:gd name="connsiteY2" fmla="*/ 0 h 1148321"/>
              <a:gd name="connsiteX3" fmla="*/ 1720267 w 2867112"/>
              <a:gd name="connsiteY3" fmla="*/ 0 h 1148321"/>
              <a:gd name="connsiteX4" fmla="*/ 2207676 w 2867112"/>
              <a:gd name="connsiteY4" fmla="*/ 0 h 1148321"/>
              <a:gd name="connsiteX5" fmla="*/ 2867112 w 2867112"/>
              <a:gd name="connsiteY5" fmla="*/ 0 h 1148321"/>
              <a:gd name="connsiteX6" fmla="*/ 2867112 w 2867112"/>
              <a:gd name="connsiteY6" fmla="*/ 562677 h 1148321"/>
              <a:gd name="connsiteX7" fmla="*/ 2867112 w 2867112"/>
              <a:gd name="connsiteY7" fmla="*/ 1148321 h 1148321"/>
              <a:gd name="connsiteX8" fmla="*/ 2322361 w 2867112"/>
              <a:gd name="connsiteY8" fmla="*/ 1148321 h 1148321"/>
              <a:gd name="connsiteX9" fmla="*/ 1691596 w 2867112"/>
              <a:gd name="connsiteY9" fmla="*/ 1148321 h 1148321"/>
              <a:gd name="connsiteX10" fmla="*/ 1118174 w 2867112"/>
              <a:gd name="connsiteY10" fmla="*/ 1148321 h 1148321"/>
              <a:gd name="connsiteX11" fmla="*/ 516080 w 2867112"/>
              <a:gd name="connsiteY11" fmla="*/ 1148321 h 1148321"/>
              <a:gd name="connsiteX12" fmla="*/ 0 w 2867112"/>
              <a:gd name="connsiteY12" fmla="*/ 1148321 h 1148321"/>
              <a:gd name="connsiteX13" fmla="*/ 0 w 2867112"/>
              <a:gd name="connsiteY13" fmla="*/ 551194 h 1148321"/>
              <a:gd name="connsiteX14" fmla="*/ 0 w 2867112"/>
              <a:gd name="connsiteY14" fmla="*/ 0 h 11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112" h="1148321" fill="none" extrusionOk="0">
                <a:moveTo>
                  <a:pt x="0" y="0"/>
                </a:moveTo>
                <a:cubicBezTo>
                  <a:pt x="105032" y="-19100"/>
                  <a:pt x="342050" y="33193"/>
                  <a:pt x="516080" y="0"/>
                </a:cubicBezTo>
                <a:cubicBezTo>
                  <a:pt x="690110" y="-33193"/>
                  <a:pt x="834322" y="46752"/>
                  <a:pt x="1089503" y="0"/>
                </a:cubicBezTo>
                <a:cubicBezTo>
                  <a:pt x="1344684" y="-46752"/>
                  <a:pt x="1586088" y="15492"/>
                  <a:pt x="1720267" y="0"/>
                </a:cubicBezTo>
                <a:cubicBezTo>
                  <a:pt x="1854446" y="-15492"/>
                  <a:pt x="1983878" y="41514"/>
                  <a:pt x="2207676" y="0"/>
                </a:cubicBezTo>
                <a:cubicBezTo>
                  <a:pt x="2431474" y="-41514"/>
                  <a:pt x="2636527" y="39096"/>
                  <a:pt x="2867112" y="0"/>
                </a:cubicBezTo>
                <a:cubicBezTo>
                  <a:pt x="2904612" y="123792"/>
                  <a:pt x="2818692" y="347017"/>
                  <a:pt x="2867112" y="562677"/>
                </a:cubicBezTo>
                <a:cubicBezTo>
                  <a:pt x="2915532" y="778337"/>
                  <a:pt x="2856187" y="909399"/>
                  <a:pt x="2867112" y="1148321"/>
                </a:cubicBezTo>
                <a:cubicBezTo>
                  <a:pt x="2757132" y="1158650"/>
                  <a:pt x="2464516" y="1124512"/>
                  <a:pt x="2322361" y="1148321"/>
                </a:cubicBezTo>
                <a:cubicBezTo>
                  <a:pt x="2180206" y="1172130"/>
                  <a:pt x="1914310" y="1131676"/>
                  <a:pt x="1691596" y="1148321"/>
                </a:cubicBezTo>
                <a:cubicBezTo>
                  <a:pt x="1468882" y="1164966"/>
                  <a:pt x="1348676" y="1086857"/>
                  <a:pt x="1118174" y="1148321"/>
                </a:cubicBezTo>
                <a:cubicBezTo>
                  <a:pt x="887672" y="1209785"/>
                  <a:pt x="657585" y="1109539"/>
                  <a:pt x="516080" y="1148321"/>
                </a:cubicBezTo>
                <a:cubicBezTo>
                  <a:pt x="374575" y="1187103"/>
                  <a:pt x="211579" y="1123352"/>
                  <a:pt x="0" y="1148321"/>
                </a:cubicBezTo>
                <a:cubicBezTo>
                  <a:pt x="-44695" y="990098"/>
                  <a:pt x="25172" y="754800"/>
                  <a:pt x="0" y="551194"/>
                </a:cubicBezTo>
                <a:cubicBezTo>
                  <a:pt x="-25172" y="347588"/>
                  <a:pt x="62622" y="125306"/>
                  <a:pt x="0" y="0"/>
                </a:cubicBezTo>
                <a:close/>
              </a:path>
              <a:path w="2867112" h="1148321" stroke="0" extrusionOk="0">
                <a:moveTo>
                  <a:pt x="0" y="0"/>
                </a:moveTo>
                <a:cubicBezTo>
                  <a:pt x="182239" y="-18879"/>
                  <a:pt x="321144" y="20701"/>
                  <a:pt x="602094" y="0"/>
                </a:cubicBezTo>
                <a:cubicBezTo>
                  <a:pt x="883044" y="-20701"/>
                  <a:pt x="895708" y="52063"/>
                  <a:pt x="1118174" y="0"/>
                </a:cubicBezTo>
                <a:cubicBezTo>
                  <a:pt x="1340640" y="-52063"/>
                  <a:pt x="1437622" y="43431"/>
                  <a:pt x="1605583" y="0"/>
                </a:cubicBezTo>
                <a:cubicBezTo>
                  <a:pt x="1773544" y="-43431"/>
                  <a:pt x="1963481" y="56938"/>
                  <a:pt x="2092992" y="0"/>
                </a:cubicBezTo>
                <a:cubicBezTo>
                  <a:pt x="2222503" y="-56938"/>
                  <a:pt x="2678281" y="75706"/>
                  <a:pt x="2867112" y="0"/>
                </a:cubicBezTo>
                <a:cubicBezTo>
                  <a:pt x="2897508" y="222400"/>
                  <a:pt x="2860824" y="387942"/>
                  <a:pt x="2867112" y="562677"/>
                </a:cubicBezTo>
                <a:cubicBezTo>
                  <a:pt x="2873400" y="737412"/>
                  <a:pt x="2807712" y="907847"/>
                  <a:pt x="2867112" y="1148321"/>
                </a:cubicBezTo>
                <a:cubicBezTo>
                  <a:pt x="2672208" y="1151449"/>
                  <a:pt x="2620241" y="1142474"/>
                  <a:pt x="2379703" y="1148321"/>
                </a:cubicBezTo>
                <a:cubicBezTo>
                  <a:pt x="2139165" y="1154168"/>
                  <a:pt x="1932064" y="1112336"/>
                  <a:pt x="1777609" y="1148321"/>
                </a:cubicBezTo>
                <a:cubicBezTo>
                  <a:pt x="1623154" y="1184306"/>
                  <a:pt x="1448346" y="1126017"/>
                  <a:pt x="1204187" y="1148321"/>
                </a:cubicBezTo>
                <a:cubicBezTo>
                  <a:pt x="960028" y="1170625"/>
                  <a:pt x="842889" y="1111933"/>
                  <a:pt x="630765" y="1148321"/>
                </a:cubicBezTo>
                <a:cubicBezTo>
                  <a:pt x="418641" y="1184709"/>
                  <a:pt x="315051" y="1120180"/>
                  <a:pt x="0" y="1148321"/>
                </a:cubicBezTo>
                <a:cubicBezTo>
                  <a:pt x="-48444" y="964184"/>
                  <a:pt x="27181" y="759610"/>
                  <a:pt x="0" y="597127"/>
                </a:cubicBezTo>
                <a:cubicBezTo>
                  <a:pt x="-27181" y="434644"/>
                  <a:pt x="43795" y="12654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6054978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8AB8B45-3E79-4520-A23E-5C69E95A7838}"/>
              </a:ext>
            </a:extLst>
          </p:cNvPr>
          <p:cNvSpPr/>
          <p:nvPr/>
        </p:nvSpPr>
        <p:spPr>
          <a:xfrm>
            <a:off x="9008531" y="6585540"/>
            <a:ext cx="1024164" cy="8480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ED1706-0663-4BCD-AA85-01A4A231D494}"/>
              </a:ext>
            </a:extLst>
          </p:cNvPr>
          <p:cNvSpPr/>
          <p:nvPr/>
        </p:nvSpPr>
        <p:spPr>
          <a:xfrm>
            <a:off x="10871130" y="6338574"/>
            <a:ext cx="2867112" cy="1148321"/>
          </a:xfrm>
          <a:custGeom>
            <a:avLst/>
            <a:gdLst>
              <a:gd name="connsiteX0" fmla="*/ 0 w 2867112"/>
              <a:gd name="connsiteY0" fmla="*/ 0 h 1148321"/>
              <a:gd name="connsiteX1" fmla="*/ 516080 w 2867112"/>
              <a:gd name="connsiteY1" fmla="*/ 0 h 1148321"/>
              <a:gd name="connsiteX2" fmla="*/ 1089503 w 2867112"/>
              <a:gd name="connsiteY2" fmla="*/ 0 h 1148321"/>
              <a:gd name="connsiteX3" fmla="*/ 1720267 w 2867112"/>
              <a:gd name="connsiteY3" fmla="*/ 0 h 1148321"/>
              <a:gd name="connsiteX4" fmla="*/ 2207676 w 2867112"/>
              <a:gd name="connsiteY4" fmla="*/ 0 h 1148321"/>
              <a:gd name="connsiteX5" fmla="*/ 2867112 w 2867112"/>
              <a:gd name="connsiteY5" fmla="*/ 0 h 1148321"/>
              <a:gd name="connsiteX6" fmla="*/ 2867112 w 2867112"/>
              <a:gd name="connsiteY6" fmla="*/ 562677 h 1148321"/>
              <a:gd name="connsiteX7" fmla="*/ 2867112 w 2867112"/>
              <a:gd name="connsiteY7" fmla="*/ 1148321 h 1148321"/>
              <a:gd name="connsiteX8" fmla="*/ 2322361 w 2867112"/>
              <a:gd name="connsiteY8" fmla="*/ 1148321 h 1148321"/>
              <a:gd name="connsiteX9" fmla="*/ 1691596 w 2867112"/>
              <a:gd name="connsiteY9" fmla="*/ 1148321 h 1148321"/>
              <a:gd name="connsiteX10" fmla="*/ 1118174 w 2867112"/>
              <a:gd name="connsiteY10" fmla="*/ 1148321 h 1148321"/>
              <a:gd name="connsiteX11" fmla="*/ 516080 w 2867112"/>
              <a:gd name="connsiteY11" fmla="*/ 1148321 h 1148321"/>
              <a:gd name="connsiteX12" fmla="*/ 0 w 2867112"/>
              <a:gd name="connsiteY12" fmla="*/ 1148321 h 1148321"/>
              <a:gd name="connsiteX13" fmla="*/ 0 w 2867112"/>
              <a:gd name="connsiteY13" fmla="*/ 551194 h 1148321"/>
              <a:gd name="connsiteX14" fmla="*/ 0 w 2867112"/>
              <a:gd name="connsiteY14" fmla="*/ 0 h 11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112" h="1148321" fill="none" extrusionOk="0">
                <a:moveTo>
                  <a:pt x="0" y="0"/>
                </a:moveTo>
                <a:cubicBezTo>
                  <a:pt x="105032" y="-19100"/>
                  <a:pt x="342050" y="33193"/>
                  <a:pt x="516080" y="0"/>
                </a:cubicBezTo>
                <a:cubicBezTo>
                  <a:pt x="690110" y="-33193"/>
                  <a:pt x="834322" y="46752"/>
                  <a:pt x="1089503" y="0"/>
                </a:cubicBezTo>
                <a:cubicBezTo>
                  <a:pt x="1344684" y="-46752"/>
                  <a:pt x="1586088" y="15492"/>
                  <a:pt x="1720267" y="0"/>
                </a:cubicBezTo>
                <a:cubicBezTo>
                  <a:pt x="1854446" y="-15492"/>
                  <a:pt x="1983878" y="41514"/>
                  <a:pt x="2207676" y="0"/>
                </a:cubicBezTo>
                <a:cubicBezTo>
                  <a:pt x="2431474" y="-41514"/>
                  <a:pt x="2636527" y="39096"/>
                  <a:pt x="2867112" y="0"/>
                </a:cubicBezTo>
                <a:cubicBezTo>
                  <a:pt x="2904612" y="123792"/>
                  <a:pt x="2818692" y="347017"/>
                  <a:pt x="2867112" y="562677"/>
                </a:cubicBezTo>
                <a:cubicBezTo>
                  <a:pt x="2915532" y="778337"/>
                  <a:pt x="2856187" y="909399"/>
                  <a:pt x="2867112" y="1148321"/>
                </a:cubicBezTo>
                <a:cubicBezTo>
                  <a:pt x="2757132" y="1158650"/>
                  <a:pt x="2464516" y="1124512"/>
                  <a:pt x="2322361" y="1148321"/>
                </a:cubicBezTo>
                <a:cubicBezTo>
                  <a:pt x="2180206" y="1172130"/>
                  <a:pt x="1914310" y="1131676"/>
                  <a:pt x="1691596" y="1148321"/>
                </a:cubicBezTo>
                <a:cubicBezTo>
                  <a:pt x="1468882" y="1164966"/>
                  <a:pt x="1348676" y="1086857"/>
                  <a:pt x="1118174" y="1148321"/>
                </a:cubicBezTo>
                <a:cubicBezTo>
                  <a:pt x="887672" y="1209785"/>
                  <a:pt x="657585" y="1109539"/>
                  <a:pt x="516080" y="1148321"/>
                </a:cubicBezTo>
                <a:cubicBezTo>
                  <a:pt x="374575" y="1187103"/>
                  <a:pt x="211579" y="1123352"/>
                  <a:pt x="0" y="1148321"/>
                </a:cubicBezTo>
                <a:cubicBezTo>
                  <a:pt x="-44695" y="990098"/>
                  <a:pt x="25172" y="754800"/>
                  <a:pt x="0" y="551194"/>
                </a:cubicBezTo>
                <a:cubicBezTo>
                  <a:pt x="-25172" y="347588"/>
                  <a:pt x="62622" y="125306"/>
                  <a:pt x="0" y="0"/>
                </a:cubicBezTo>
                <a:close/>
              </a:path>
              <a:path w="2867112" h="1148321" stroke="0" extrusionOk="0">
                <a:moveTo>
                  <a:pt x="0" y="0"/>
                </a:moveTo>
                <a:cubicBezTo>
                  <a:pt x="182239" y="-18879"/>
                  <a:pt x="321144" y="20701"/>
                  <a:pt x="602094" y="0"/>
                </a:cubicBezTo>
                <a:cubicBezTo>
                  <a:pt x="883044" y="-20701"/>
                  <a:pt x="895708" y="52063"/>
                  <a:pt x="1118174" y="0"/>
                </a:cubicBezTo>
                <a:cubicBezTo>
                  <a:pt x="1340640" y="-52063"/>
                  <a:pt x="1437622" y="43431"/>
                  <a:pt x="1605583" y="0"/>
                </a:cubicBezTo>
                <a:cubicBezTo>
                  <a:pt x="1773544" y="-43431"/>
                  <a:pt x="1963481" y="56938"/>
                  <a:pt x="2092992" y="0"/>
                </a:cubicBezTo>
                <a:cubicBezTo>
                  <a:pt x="2222503" y="-56938"/>
                  <a:pt x="2678281" y="75706"/>
                  <a:pt x="2867112" y="0"/>
                </a:cubicBezTo>
                <a:cubicBezTo>
                  <a:pt x="2897508" y="222400"/>
                  <a:pt x="2860824" y="387942"/>
                  <a:pt x="2867112" y="562677"/>
                </a:cubicBezTo>
                <a:cubicBezTo>
                  <a:pt x="2873400" y="737412"/>
                  <a:pt x="2807712" y="907847"/>
                  <a:pt x="2867112" y="1148321"/>
                </a:cubicBezTo>
                <a:cubicBezTo>
                  <a:pt x="2672208" y="1151449"/>
                  <a:pt x="2620241" y="1142474"/>
                  <a:pt x="2379703" y="1148321"/>
                </a:cubicBezTo>
                <a:cubicBezTo>
                  <a:pt x="2139165" y="1154168"/>
                  <a:pt x="1932064" y="1112336"/>
                  <a:pt x="1777609" y="1148321"/>
                </a:cubicBezTo>
                <a:cubicBezTo>
                  <a:pt x="1623154" y="1184306"/>
                  <a:pt x="1448346" y="1126017"/>
                  <a:pt x="1204187" y="1148321"/>
                </a:cubicBezTo>
                <a:cubicBezTo>
                  <a:pt x="960028" y="1170625"/>
                  <a:pt x="842889" y="1111933"/>
                  <a:pt x="630765" y="1148321"/>
                </a:cubicBezTo>
                <a:cubicBezTo>
                  <a:pt x="418641" y="1184709"/>
                  <a:pt x="315051" y="1120180"/>
                  <a:pt x="0" y="1148321"/>
                </a:cubicBezTo>
                <a:cubicBezTo>
                  <a:pt x="-48444" y="964184"/>
                  <a:pt x="27181" y="759610"/>
                  <a:pt x="0" y="597127"/>
                </a:cubicBezTo>
                <a:cubicBezTo>
                  <a:pt x="-27181" y="434644"/>
                  <a:pt x="43795" y="12654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6054978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D68800C-D029-482B-9891-C730A726D6C5}"/>
              </a:ext>
            </a:extLst>
          </p:cNvPr>
          <p:cNvSpPr/>
          <p:nvPr/>
        </p:nvSpPr>
        <p:spPr>
          <a:xfrm>
            <a:off x="9008531" y="8408904"/>
            <a:ext cx="1024164" cy="8480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B605B4-C067-45AB-B63D-95A9237857FF}"/>
              </a:ext>
            </a:extLst>
          </p:cNvPr>
          <p:cNvSpPr/>
          <p:nvPr/>
        </p:nvSpPr>
        <p:spPr>
          <a:xfrm>
            <a:off x="10871130" y="8161938"/>
            <a:ext cx="2867112" cy="1148321"/>
          </a:xfrm>
          <a:custGeom>
            <a:avLst/>
            <a:gdLst>
              <a:gd name="connsiteX0" fmla="*/ 0 w 2867112"/>
              <a:gd name="connsiteY0" fmla="*/ 0 h 1148321"/>
              <a:gd name="connsiteX1" fmla="*/ 516080 w 2867112"/>
              <a:gd name="connsiteY1" fmla="*/ 0 h 1148321"/>
              <a:gd name="connsiteX2" fmla="*/ 1089503 w 2867112"/>
              <a:gd name="connsiteY2" fmla="*/ 0 h 1148321"/>
              <a:gd name="connsiteX3" fmla="*/ 1720267 w 2867112"/>
              <a:gd name="connsiteY3" fmla="*/ 0 h 1148321"/>
              <a:gd name="connsiteX4" fmla="*/ 2207676 w 2867112"/>
              <a:gd name="connsiteY4" fmla="*/ 0 h 1148321"/>
              <a:gd name="connsiteX5" fmla="*/ 2867112 w 2867112"/>
              <a:gd name="connsiteY5" fmla="*/ 0 h 1148321"/>
              <a:gd name="connsiteX6" fmla="*/ 2867112 w 2867112"/>
              <a:gd name="connsiteY6" fmla="*/ 562677 h 1148321"/>
              <a:gd name="connsiteX7" fmla="*/ 2867112 w 2867112"/>
              <a:gd name="connsiteY7" fmla="*/ 1148321 h 1148321"/>
              <a:gd name="connsiteX8" fmla="*/ 2322361 w 2867112"/>
              <a:gd name="connsiteY8" fmla="*/ 1148321 h 1148321"/>
              <a:gd name="connsiteX9" fmla="*/ 1691596 w 2867112"/>
              <a:gd name="connsiteY9" fmla="*/ 1148321 h 1148321"/>
              <a:gd name="connsiteX10" fmla="*/ 1118174 w 2867112"/>
              <a:gd name="connsiteY10" fmla="*/ 1148321 h 1148321"/>
              <a:gd name="connsiteX11" fmla="*/ 516080 w 2867112"/>
              <a:gd name="connsiteY11" fmla="*/ 1148321 h 1148321"/>
              <a:gd name="connsiteX12" fmla="*/ 0 w 2867112"/>
              <a:gd name="connsiteY12" fmla="*/ 1148321 h 1148321"/>
              <a:gd name="connsiteX13" fmla="*/ 0 w 2867112"/>
              <a:gd name="connsiteY13" fmla="*/ 551194 h 1148321"/>
              <a:gd name="connsiteX14" fmla="*/ 0 w 2867112"/>
              <a:gd name="connsiteY14" fmla="*/ 0 h 114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112" h="1148321" fill="none" extrusionOk="0">
                <a:moveTo>
                  <a:pt x="0" y="0"/>
                </a:moveTo>
                <a:cubicBezTo>
                  <a:pt x="105032" y="-19100"/>
                  <a:pt x="342050" y="33193"/>
                  <a:pt x="516080" y="0"/>
                </a:cubicBezTo>
                <a:cubicBezTo>
                  <a:pt x="690110" y="-33193"/>
                  <a:pt x="834322" y="46752"/>
                  <a:pt x="1089503" y="0"/>
                </a:cubicBezTo>
                <a:cubicBezTo>
                  <a:pt x="1344684" y="-46752"/>
                  <a:pt x="1586088" y="15492"/>
                  <a:pt x="1720267" y="0"/>
                </a:cubicBezTo>
                <a:cubicBezTo>
                  <a:pt x="1854446" y="-15492"/>
                  <a:pt x="1983878" y="41514"/>
                  <a:pt x="2207676" y="0"/>
                </a:cubicBezTo>
                <a:cubicBezTo>
                  <a:pt x="2431474" y="-41514"/>
                  <a:pt x="2636527" y="39096"/>
                  <a:pt x="2867112" y="0"/>
                </a:cubicBezTo>
                <a:cubicBezTo>
                  <a:pt x="2904612" y="123792"/>
                  <a:pt x="2818692" y="347017"/>
                  <a:pt x="2867112" y="562677"/>
                </a:cubicBezTo>
                <a:cubicBezTo>
                  <a:pt x="2915532" y="778337"/>
                  <a:pt x="2856187" y="909399"/>
                  <a:pt x="2867112" y="1148321"/>
                </a:cubicBezTo>
                <a:cubicBezTo>
                  <a:pt x="2757132" y="1158650"/>
                  <a:pt x="2464516" y="1124512"/>
                  <a:pt x="2322361" y="1148321"/>
                </a:cubicBezTo>
                <a:cubicBezTo>
                  <a:pt x="2180206" y="1172130"/>
                  <a:pt x="1914310" y="1131676"/>
                  <a:pt x="1691596" y="1148321"/>
                </a:cubicBezTo>
                <a:cubicBezTo>
                  <a:pt x="1468882" y="1164966"/>
                  <a:pt x="1348676" y="1086857"/>
                  <a:pt x="1118174" y="1148321"/>
                </a:cubicBezTo>
                <a:cubicBezTo>
                  <a:pt x="887672" y="1209785"/>
                  <a:pt x="657585" y="1109539"/>
                  <a:pt x="516080" y="1148321"/>
                </a:cubicBezTo>
                <a:cubicBezTo>
                  <a:pt x="374575" y="1187103"/>
                  <a:pt x="211579" y="1123352"/>
                  <a:pt x="0" y="1148321"/>
                </a:cubicBezTo>
                <a:cubicBezTo>
                  <a:pt x="-44695" y="990098"/>
                  <a:pt x="25172" y="754800"/>
                  <a:pt x="0" y="551194"/>
                </a:cubicBezTo>
                <a:cubicBezTo>
                  <a:pt x="-25172" y="347588"/>
                  <a:pt x="62622" y="125306"/>
                  <a:pt x="0" y="0"/>
                </a:cubicBezTo>
                <a:close/>
              </a:path>
              <a:path w="2867112" h="1148321" stroke="0" extrusionOk="0">
                <a:moveTo>
                  <a:pt x="0" y="0"/>
                </a:moveTo>
                <a:cubicBezTo>
                  <a:pt x="182239" y="-18879"/>
                  <a:pt x="321144" y="20701"/>
                  <a:pt x="602094" y="0"/>
                </a:cubicBezTo>
                <a:cubicBezTo>
                  <a:pt x="883044" y="-20701"/>
                  <a:pt x="895708" y="52063"/>
                  <a:pt x="1118174" y="0"/>
                </a:cubicBezTo>
                <a:cubicBezTo>
                  <a:pt x="1340640" y="-52063"/>
                  <a:pt x="1437622" y="43431"/>
                  <a:pt x="1605583" y="0"/>
                </a:cubicBezTo>
                <a:cubicBezTo>
                  <a:pt x="1773544" y="-43431"/>
                  <a:pt x="1963481" y="56938"/>
                  <a:pt x="2092992" y="0"/>
                </a:cubicBezTo>
                <a:cubicBezTo>
                  <a:pt x="2222503" y="-56938"/>
                  <a:pt x="2678281" y="75706"/>
                  <a:pt x="2867112" y="0"/>
                </a:cubicBezTo>
                <a:cubicBezTo>
                  <a:pt x="2897508" y="222400"/>
                  <a:pt x="2860824" y="387942"/>
                  <a:pt x="2867112" y="562677"/>
                </a:cubicBezTo>
                <a:cubicBezTo>
                  <a:pt x="2873400" y="737412"/>
                  <a:pt x="2807712" y="907847"/>
                  <a:pt x="2867112" y="1148321"/>
                </a:cubicBezTo>
                <a:cubicBezTo>
                  <a:pt x="2672208" y="1151449"/>
                  <a:pt x="2620241" y="1142474"/>
                  <a:pt x="2379703" y="1148321"/>
                </a:cubicBezTo>
                <a:cubicBezTo>
                  <a:pt x="2139165" y="1154168"/>
                  <a:pt x="1932064" y="1112336"/>
                  <a:pt x="1777609" y="1148321"/>
                </a:cubicBezTo>
                <a:cubicBezTo>
                  <a:pt x="1623154" y="1184306"/>
                  <a:pt x="1448346" y="1126017"/>
                  <a:pt x="1204187" y="1148321"/>
                </a:cubicBezTo>
                <a:cubicBezTo>
                  <a:pt x="960028" y="1170625"/>
                  <a:pt x="842889" y="1111933"/>
                  <a:pt x="630765" y="1148321"/>
                </a:cubicBezTo>
                <a:cubicBezTo>
                  <a:pt x="418641" y="1184709"/>
                  <a:pt x="315051" y="1120180"/>
                  <a:pt x="0" y="1148321"/>
                </a:cubicBezTo>
                <a:cubicBezTo>
                  <a:pt x="-48444" y="964184"/>
                  <a:pt x="27181" y="759610"/>
                  <a:pt x="0" y="597127"/>
                </a:cubicBezTo>
                <a:cubicBezTo>
                  <a:pt x="-27181" y="434644"/>
                  <a:pt x="43795" y="12654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6054978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9513378-4B94-A27D-6FF6-FF0F7EB6DC3F}"/>
              </a:ext>
            </a:extLst>
          </p:cNvPr>
          <p:cNvSpPr txBox="1"/>
          <p:nvPr/>
        </p:nvSpPr>
        <p:spPr>
          <a:xfrm>
            <a:off x="649479" y="1126492"/>
            <a:ext cx="16997315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THẢO LUẬN NHÓM</a:t>
            </a:r>
            <a:endParaRPr lang="en-US" sz="4800" dirty="0">
              <a:solidFill>
                <a:srgbClr val="C0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99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31979" y="-862416"/>
            <a:ext cx="4912043" cy="4286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25C462-94F1-4882-AA69-58634595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05" y="168819"/>
            <a:ext cx="1962150" cy="17430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DC742F-8BF4-43D2-A956-CA7E0646F418}"/>
              </a:ext>
            </a:extLst>
          </p:cNvPr>
          <p:cNvGrpSpPr/>
          <p:nvPr/>
        </p:nvGrpSpPr>
        <p:grpSpPr>
          <a:xfrm>
            <a:off x="3449805" y="1638300"/>
            <a:ext cx="3695700" cy="1148321"/>
            <a:chOff x="9299170" y="3311943"/>
            <a:chExt cx="3695700" cy="11483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C9993-D160-42C4-8DDC-50F66F96F8BB}"/>
                </a:ext>
              </a:extLst>
            </p:cNvPr>
            <p:cNvSpPr/>
            <p:nvPr/>
          </p:nvSpPr>
          <p:spPr>
            <a:xfrm>
              <a:off x="9715500" y="3311943"/>
              <a:ext cx="2867112" cy="114832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3EB5771-7D92-4FDF-9B51-C9F9B34A5970}"/>
                </a:ext>
              </a:extLst>
            </p:cNvPr>
            <p:cNvSpPr txBox="1"/>
            <p:nvPr/>
          </p:nvSpPr>
          <p:spPr>
            <a:xfrm>
              <a:off x="9299170" y="3612221"/>
              <a:ext cx="3695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9BB16-D85C-4280-A601-A8D039E4244A}"/>
              </a:ext>
            </a:extLst>
          </p:cNvPr>
          <p:cNvGrpSpPr/>
          <p:nvPr/>
        </p:nvGrpSpPr>
        <p:grpSpPr>
          <a:xfrm>
            <a:off x="3888885" y="3573662"/>
            <a:ext cx="2867112" cy="1148322"/>
            <a:chOff x="10218809" y="6324213"/>
            <a:chExt cx="2867112" cy="11483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8BE095E-E6AB-4799-A444-AE3B8202F778}"/>
                </a:ext>
              </a:extLst>
            </p:cNvPr>
            <p:cNvSpPr/>
            <p:nvPr/>
          </p:nvSpPr>
          <p:spPr>
            <a:xfrm>
              <a:off x="10218809" y="6324213"/>
              <a:ext cx="2867112" cy="11483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B201C-D11E-4C0B-A62E-979478B29958}"/>
                </a:ext>
              </a:extLst>
            </p:cNvPr>
            <p:cNvSpPr txBox="1"/>
            <p:nvPr/>
          </p:nvSpPr>
          <p:spPr>
            <a:xfrm>
              <a:off x="10560779" y="6575208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421501-2B50-451D-9C69-3A52A9D85C94}"/>
              </a:ext>
            </a:extLst>
          </p:cNvPr>
          <p:cNvGrpSpPr/>
          <p:nvPr/>
        </p:nvGrpSpPr>
        <p:grpSpPr>
          <a:xfrm>
            <a:off x="209424" y="5483984"/>
            <a:ext cx="6602131" cy="1148321"/>
            <a:chOff x="6074044" y="5143500"/>
            <a:chExt cx="7299281" cy="114832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8BE6574-F2CC-46B7-A14F-1E6902032C01}"/>
                </a:ext>
              </a:extLst>
            </p:cNvPr>
            <p:cNvSpPr/>
            <p:nvPr/>
          </p:nvSpPr>
          <p:spPr>
            <a:xfrm>
              <a:off x="6074044" y="5143500"/>
              <a:ext cx="7299281" cy="114832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20D062-751D-4492-9DAF-34117E90E84E}"/>
                </a:ext>
              </a:extLst>
            </p:cNvPr>
            <p:cNvSpPr txBox="1"/>
            <p:nvPr/>
          </p:nvSpPr>
          <p:spPr>
            <a:xfrm>
              <a:off x="6095106" y="5449610"/>
              <a:ext cx="716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53B59A-7A5F-4D15-AEBB-E598AE335EA5}"/>
              </a:ext>
            </a:extLst>
          </p:cNvPr>
          <p:cNvGrpSpPr/>
          <p:nvPr/>
        </p:nvGrpSpPr>
        <p:grpSpPr>
          <a:xfrm>
            <a:off x="2628475" y="7268804"/>
            <a:ext cx="4495800" cy="1148321"/>
            <a:chOff x="7467600" y="7488776"/>
            <a:chExt cx="4495800" cy="114832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70ED093-59BC-4B6B-8E30-08E4BF9076A8}"/>
                </a:ext>
              </a:extLst>
            </p:cNvPr>
            <p:cNvSpPr/>
            <p:nvPr/>
          </p:nvSpPr>
          <p:spPr>
            <a:xfrm>
              <a:off x="7772400" y="7488776"/>
              <a:ext cx="3878280" cy="114832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3272DA-3292-476F-95D8-48CBE86CFAD0}"/>
                </a:ext>
              </a:extLst>
            </p:cNvPr>
            <p:cNvSpPr txBox="1"/>
            <p:nvPr/>
          </p:nvSpPr>
          <p:spPr>
            <a:xfrm>
              <a:off x="7467600" y="7732512"/>
              <a:ext cx="449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thoáng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khí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76242B-1C10-4890-B477-F301C889CE0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7145505" y="2261744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743EFE-6EF6-4E41-A078-BE7DF116D6B3}"/>
              </a:ext>
            </a:extLst>
          </p:cNvPr>
          <p:cNvSpPr txBox="1"/>
          <p:nvPr/>
        </p:nvSpPr>
        <p:spPr>
          <a:xfrm>
            <a:off x="9202905" y="1691908"/>
            <a:ext cx="8360696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ea typeface="Times New Roman" panose="02020603050405020304" pitchFamily="18" charset="0"/>
              </a:rPr>
              <a:t>quá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trình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hấp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thụ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muối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khoáng</a:t>
            </a:r>
            <a:endParaRPr lang="en-US" sz="36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A25CCD-4CCC-45D1-8C3E-178853B05CA2}"/>
              </a:ext>
            </a:extLst>
          </p:cNvPr>
          <p:cNvCxnSpPr>
            <a:cxnSpLocks/>
          </p:cNvCxnSpPr>
          <p:nvPr/>
        </p:nvCxnSpPr>
        <p:spPr>
          <a:xfrm>
            <a:off x="7136177" y="4209483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674F4DB-6503-49CA-A8E9-8E57374E63EB}"/>
              </a:ext>
            </a:extLst>
          </p:cNvPr>
          <p:cNvSpPr txBox="1"/>
          <p:nvPr/>
        </p:nvSpPr>
        <p:spPr>
          <a:xfrm>
            <a:off x="9193577" y="3639647"/>
            <a:ext cx="8360696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hút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muối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khoáng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rễ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cây</a:t>
            </a:r>
            <a:endParaRPr lang="en-US" sz="36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1B7E7D-444C-4C74-8A54-B628D940C00C}"/>
              </a:ext>
            </a:extLst>
          </p:cNvPr>
          <p:cNvCxnSpPr>
            <a:cxnSpLocks/>
          </p:cNvCxnSpPr>
          <p:nvPr/>
        </p:nvCxnSpPr>
        <p:spPr>
          <a:xfrm>
            <a:off x="6999017" y="6324693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7955213-F740-4E35-AFC7-75844EC40D24}"/>
              </a:ext>
            </a:extLst>
          </p:cNvPr>
          <p:cNvSpPr txBox="1"/>
          <p:nvPr/>
        </p:nvSpPr>
        <p:spPr>
          <a:xfrm>
            <a:off x="9121959" y="5725270"/>
            <a:ext cx="8360696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hút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muối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khoáng</a:t>
            </a:r>
            <a:endParaRPr lang="en-US" sz="36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FFB8DF-E5DC-4BD3-AFC1-039DC5384747}"/>
              </a:ext>
            </a:extLst>
          </p:cNvPr>
          <p:cNvCxnSpPr>
            <a:cxnSpLocks/>
          </p:cNvCxnSpPr>
          <p:nvPr/>
        </p:nvCxnSpPr>
        <p:spPr>
          <a:xfrm>
            <a:off x="7008345" y="8166287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65E43C-6B35-4C07-A95A-A3CC538BDD52}"/>
              </a:ext>
            </a:extLst>
          </p:cNvPr>
          <p:cNvSpPr txBox="1"/>
          <p:nvPr/>
        </p:nvSpPr>
        <p:spPr>
          <a:xfrm>
            <a:off x="9056417" y="7333035"/>
            <a:ext cx="8360696" cy="1651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/>
              <a:t>hàm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 oxygen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hút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khoáng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1864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8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D5B653-2C0E-753B-75F6-380C152898D9}"/>
              </a:ext>
            </a:extLst>
          </p:cNvPr>
          <p:cNvSpPr/>
          <p:nvPr/>
        </p:nvSpPr>
        <p:spPr>
          <a:xfrm>
            <a:off x="1371600" y="1257300"/>
            <a:ext cx="15657957" cy="7772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EAA8291-3670-AEA9-5F80-62884D9ED676}"/>
              </a:ext>
            </a:extLst>
          </p:cNvPr>
          <p:cNvSpPr txBox="1"/>
          <p:nvPr/>
        </p:nvSpPr>
        <p:spPr>
          <a:xfrm>
            <a:off x="1104900" y="4152900"/>
            <a:ext cx="16078200" cy="440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VẬN DỤNG HIỂU BIẾT TRAO ĐỔI CHẤT VÀ CHUYỂN HÓA NĂNG LƯỢNG VÀO THỰC TIỄN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DAD3-14B5-E778-FEAC-142643E44CAC}"/>
              </a:ext>
            </a:extLst>
          </p:cNvPr>
          <p:cNvGrpSpPr/>
          <p:nvPr/>
        </p:nvGrpSpPr>
        <p:grpSpPr>
          <a:xfrm>
            <a:off x="5994400" y="1790700"/>
            <a:ext cx="6299200" cy="2362200"/>
            <a:chOff x="3020848" y="1447800"/>
            <a:chExt cx="6299200" cy="23622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CDB0E1B-F9FF-DEB1-8992-62089FD9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E726A4-F669-53C2-C3A0-532211B634D0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</a:t>
              </a:r>
              <a:r>
                <a:rPr lang="en-US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780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23057" y="4511995"/>
            <a:ext cx="4912043" cy="4286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2FEDC0-0F6C-444B-A6A1-4DBBBF2A9508}"/>
              </a:ext>
            </a:extLst>
          </p:cNvPr>
          <p:cNvSpPr txBox="1"/>
          <p:nvPr/>
        </p:nvSpPr>
        <p:spPr>
          <a:xfrm>
            <a:off x="3829050" y="657134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Tưới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trồng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2E89C5-2444-40BA-975B-1544B757C192}"/>
              </a:ext>
            </a:extLst>
          </p:cNvPr>
          <p:cNvGrpSpPr/>
          <p:nvPr/>
        </p:nvGrpSpPr>
        <p:grpSpPr>
          <a:xfrm>
            <a:off x="344932" y="1960080"/>
            <a:ext cx="11566662" cy="6366839"/>
            <a:chOff x="695044" y="2147351"/>
            <a:chExt cx="11566662" cy="636683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0E8513-CCEB-4852-9357-0C1B3D447A57}"/>
                </a:ext>
              </a:extLst>
            </p:cNvPr>
            <p:cNvSpPr/>
            <p:nvPr/>
          </p:nvSpPr>
          <p:spPr>
            <a:xfrm>
              <a:off x="1093970" y="3205867"/>
              <a:ext cx="11167736" cy="53083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cân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trồng</a:t>
              </a:r>
              <a:endParaRPr lang="en-US" sz="4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tưới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4000" b="1" i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b="1" i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tưới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tưới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trưởng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phát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triển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/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B232E8-A530-407B-87C9-4A0218AB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44" y="2147351"/>
              <a:ext cx="2142432" cy="2142432"/>
            </a:xfrm>
            <a:prstGeom prst="rect">
              <a:avLst/>
            </a:prstGeom>
          </p:spPr>
        </p:pic>
      </p:grpSp>
      <p:pic>
        <p:nvPicPr>
          <p:cNvPr id="4" name="Picture 3" descr="A plant sprouting out of the ground&#10;&#10;Description automatically generated with medium confidence">
            <a:extLst>
              <a:ext uri="{FF2B5EF4-FFF2-40B4-BE49-F238E27FC236}">
                <a16:creationId xmlns:a16="http://schemas.microsoft.com/office/drawing/2014/main" id="{9EB01268-7A23-C83F-265D-C7829ADBC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52" y="2171700"/>
            <a:ext cx="5633816" cy="3755877"/>
          </a:xfrm>
          <a:prstGeom prst="rect">
            <a:avLst/>
          </a:prstGeom>
        </p:spPr>
      </p:pic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E178C54-2318-8A36-8449-C8EBAC7AE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741" y="6176639"/>
            <a:ext cx="5633816" cy="37558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23057" y="4511995"/>
            <a:ext cx="4912043" cy="4286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A270D-91F0-4D50-BEA7-E922B745D960}"/>
              </a:ext>
            </a:extLst>
          </p:cNvPr>
          <p:cNvSpPr txBox="1"/>
          <p:nvPr/>
        </p:nvSpPr>
        <p:spPr>
          <a:xfrm>
            <a:off x="441881" y="1488131"/>
            <a:ext cx="10629900" cy="828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Bí Quyết Tưới Nước Cho Cây Trồng Trong Chậu - TROPI.VN">
            <a:extLst>
              <a:ext uri="{FF2B5EF4-FFF2-40B4-BE49-F238E27FC236}">
                <a16:creationId xmlns:a16="http://schemas.microsoft.com/office/drawing/2014/main" id="{E22FF1E8-B287-46DB-A4BA-D904D5F7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06" y="3009900"/>
            <a:ext cx="6320451" cy="47342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0CFB8-CBCB-7C86-95AF-B9792FE95FC2}"/>
              </a:ext>
            </a:extLst>
          </p:cNvPr>
          <p:cNvSpPr txBox="1"/>
          <p:nvPr/>
        </p:nvSpPr>
        <p:spPr>
          <a:xfrm>
            <a:off x="3829050" y="657134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Tưới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trồng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295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57050" y="153853"/>
            <a:ext cx="4912043" cy="4286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2FEDC0-0F6C-444B-A6A1-4DBBBF2A9508}"/>
              </a:ext>
            </a:extLst>
          </p:cNvPr>
          <p:cNvSpPr txBox="1"/>
          <p:nvPr/>
        </p:nvSpPr>
        <p:spPr>
          <a:xfrm>
            <a:off x="3827150" y="571500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Bón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trồng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7DF57-B867-4199-91BE-EC5C1456F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51" y="1402497"/>
            <a:ext cx="10629899" cy="6855109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0FDCE2-2EDB-43B3-97BF-C63EFBF9D378}"/>
              </a:ext>
            </a:extLst>
          </p:cNvPr>
          <p:cNvGrpSpPr/>
          <p:nvPr/>
        </p:nvGrpSpPr>
        <p:grpSpPr>
          <a:xfrm>
            <a:off x="1794151" y="8267700"/>
            <a:ext cx="15118920" cy="1637266"/>
            <a:chOff x="525984" y="4746809"/>
            <a:chExt cx="15118920" cy="163726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5ECE189-7847-460F-A1B1-DD993548F867}"/>
                </a:ext>
              </a:extLst>
            </p:cNvPr>
            <p:cNvSpPr/>
            <p:nvPr/>
          </p:nvSpPr>
          <p:spPr>
            <a:xfrm>
              <a:off x="1592117" y="5059818"/>
              <a:ext cx="14052787" cy="12620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tắc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trồng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1D2C36-A888-4D30-B975-5BC54CDA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84" y="4746809"/>
              <a:ext cx="992893" cy="163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91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57050" y="153853"/>
            <a:ext cx="4912043" cy="4286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2FEDC0-0F6C-444B-A6A1-4DBBBF2A9508}"/>
              </a:ext>
            </a:extLst>
          </p:cNvPr>
          <p:cNvSpPr txBox="1"/>
          <p:nvPr/>
        </p:nvSpPr>
        <p:spPr>
          <a:xfrm>
            <a:off x="3829050" y="871855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Bón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trồng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E9273-912A-4490-8474-EFC666063809}"/>
              </a:ext>
            </a:extLst>
          </p:cNvPr>
          <p:cNvSpPr txBox="1"/>
          <p:nvPr/>
        </p:nvSpPr>
        <p:spPr>
          <a:xfrm>
            <a:off x="773150" y="1929597"/>
            <a:ext cx="88392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4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3E62832-2854-4463-B545-661C65A7130D}"/>
              </a:ext>
            </a:extLst>
          </p:cNvPr>
          <p:cNvSpPr/>
          <p:nvPr/>
        </p:nvSpPr>
        <p:spPr>
          <a:xfrm>
            <a:off x="839864" y="8801099"/>
            <a:ext cx="1070128" cy="76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B3163-C3B8-4096-B616-2AE0D62E75CC}"/>
              </a:ext>
            </a:extLst>
          </p:cNvPr>
          <p:cNvSpPr txBox="1"/>
          <p:nvPr/>
        </p:nvSpPr>
        <p:spPr>
          <a:xfrm>
            <a:off x="2559368" y="8140741"/>
            <a:ext cx="14353703" cy="1651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ea typeface="Times New Roman" panose="02020603050405020304" pitchFamily="18" charset="0"/>
              </a:rPr>
              <a:t>Bón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phân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hợp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lý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năng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suất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không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gây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hậu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quả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đối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nông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sản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môi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BF9758-1DD7-6930-785E-08583CB7FF2F}"/>
              </a:ext>
            </a:extLst>
          </p:cNvPr>
          <p:cNvSpPr/>
          <p:nvPr/>
        </p:nvSpPr>
        <p:spPr>
          <a:xfrm>
            <a:off x="909714" y="3506663"/>
            <a:ext cx="4754880" cy="18407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Bón cân đối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A8AEAA-D68C-4DDF-D69D-1DAAAB28E366}"/>
              </a:ext>
            </a:extLst>
          </p:cNvPr>
          <p:cNvSpPr/>
          <p:nvPr/>
        </p:nvSpPr>
        <p:spPr>
          <a:xfrm>
            <a:off x="909714" y="5817352"/>
            <a:ext cx="4754880" cy="18407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Bón đúng loại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2BF47-1E66-7FD5-B4BE-7CEE7C4EDE1E}"/>
              </a:ext>
            </a:extLst>
          </p:cNvPr>
          <p:cNvSpPr/>
          <p:nvPr/>
        </p:nvSpPr>
        <p:spPr>
          <a:xfrm>
            <a:off x="7260310" y="3506663"/>
            <a:ext cx="4754880" cy="18407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Bón đúng đối tượng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A92D4-F221-890D-3F48-D9B4DE6A8FD7}"/>
              </a:ext>
            </a:extLst>
          </p:cNvPr>
          <p:cNvSpPr/>
          <p:nvPr/>
        </p:nvSpPr>
        <p:spPr>
          <a:xfrm>
            <a:off x="7260310" y="5817352"/>
            <a:ext cx="4754880" cy="1840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Bón đúng lúc,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đúng liều lượng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D930A-A10D-B4C0-44B9-6645D72FD0EF}"/>
              </a:ext>
            </a:extLst>
          </p:cNvPr>
          <p:cNvSpPr/>
          <p:nvPr/>
        </p:nvSpPr>
        <p:spPr>
          <a:xfrm>
            <a:off x="12623408" y="4672711"/>
            <a:ext cx="4754880" cy="18407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Bón đúng cách, đúng thời tiết, mùa vụ</a:t>
            </a:r>
          </a:p>
        </p:txBody>
      </p:sp>
    </p:spTree>
    <p:extLst>
      <p:ext uri="{BB962C8B-B14F-4D97-AF65-F5344CB8AC3E}">
        <p14:creationId xmlns:p14="http://schemas.microsoft.com/office/powerpoint/2010/main" val="290547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 animBg="1"/>
      <p:bldP spid="11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3616" y="1337278"/>
            <a:ext cx="18811442" cy="0"/>
          </a:xfrm>
          <a:prstGeom prst="line">
            <a:avLst/>
          </a:prstGeom>
          <a:ln w="9525" cap="flat">
            <a:solidFill>
              <a:srgbClr val="000000">
                <a:alpha val="24706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4721087" y="190426"/>
            <a:ext cx="10096500" cy="1146852"/>
          </a:xfrm>
          <a:prstGeom prst="rect">
            <a:avLst/>
          </a:prstGeom>
          <a:solidFill>
            <a:srgbClr val="FDEAD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600" b="1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 BÀI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1577" y="2427346"/>
            <a:ext cx="13234740" cy="10826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endParaRPr lang="en-US" sz="4800" b="1" dirty="0">
              <a:solidFill>
                <a:srgbClr val="CF3935"/>
              </a:solidFill>
              <a:latin typeface="Arial" panose="020B0604020202020204" pitchFamily="34" charset="0"/>
            </a:endParaRPr>
          </a:p>
          <a:p>
            <a:pPr algn="just">
              <a:lnSpc>
                <a:spcPts val="4200"/>
              </a:lnSpc>
            </a:pP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Trao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dinh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dưỡng</a:t>
            </a:r>
            <a:endParaRPr lang="en-US" sz="480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0950" y="2667478"/>
            <a:ext cx="978072" cy="1009623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E2318F35-D8CF-4461-9887-52D503379D3E}"/>
              </a:ext>
            </a:extLst>
          </p:cNvPr>
          <p:cNvSpPr txBox="1"/>
          <p:nvPr/>
        </p:nvSpPr>
        <p:spPr>
          <a:xfrm>
            <a:off x="3669630" y="4330606"/>
            <a:ext cx="13234740" cy="2079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Thí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nghiệm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vận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chuyển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thân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cây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thoát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hơi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lá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cây</a:t>
            </a:r>
            <a:endParaRPr lang="en-US" sz="480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1031019-9C29-4E02-9B41-F7BF74070800}"/>
              </a:ext>
            </a:extLst>
          </p:cNvPr>
          <p:cNvSpPr txBox="1"/>
          <p:nvPr/>
        </p:nvSpPr>
        <p:spPr>
          <a:xfrm>
            <a:off x="3581400" y="7124700"/>
            <a:ext cx="13563600" cy="2079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yếu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tố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ảnh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hưởng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trao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dinh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dưỡng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</a:rPr>
              <a:t>vật</a:t>
            </a:r>
            <a:endParaRPr lang="en-US" sz="480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0950" y="4973214"/>
            <a:ext cx="978072" cy="100962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0950" y="7354841"/>
            <a:ext cx="978072" cy="10096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35C3BA6E-FC67-B0A8-725C-50E01DFF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14032" y="9258301"/>
            <a:ext cx="7219674" cy="78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78613" y="6597423"/>
            <a:ext cx="9691937" cy="2660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01576" y="6597423"/>
            <a:ext cx="9691937" cy="26608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60134" y="7819787"/>
            <a:ext cx="1389857" cy="94510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A7B9654-5C75-4FE9-111E-ADB80757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2169"/>
          <a:stretch/>
        </p:blipFill>
        <p:spPr>
          <a:xfrm flipH="1" flipV="1">
            <a:off x="14112776" y="9258300"/>
            <a:ext cx="4175225" cy="7875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7104" y="7927862"/>
            <a:ext cx="1230924" cy="8370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917486" y="8075918"/>
            <a:ext cx="1469486" cy="14994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262B319-1C77-11B0-07E8-0A79B4434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0" y="9172522"/>
            <a:ext cx="7219674" cy="78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196847" y="8109737"/>
            <a:ext cx="1439496" cy="149947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0AC9BB5-F0DD-9719-0C5A-DCE9DC20A6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0" y="6892283"/>
            <a:ext cx="734979" cy="2908188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61B8280F-41EB-27EE-DEFD-5C65D5CE4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6200387" y="7946198"/>
            <a:ext cx="738354" cy="1080039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CCEF960-B1CE-2E37-1AA8-E90B36F91A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8675216" y="8016606"/>
            <a:ext cx="738354" cy="1080039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307A113-D063-A8A6-C363-6DD63B9579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2613516" y="8106092"/>
            <a:ext cx="738354" cy="1080039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D16645FE-67F1-B16D-6477-DC890BFAD7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5674484" y="8401933"/>
            <a:ext cx="2528286" cy="15031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F7F6195-282F-C451-2B9A-0BFEF152A67F}"/>
              </a:ext>
            </a:extLst>
          </p:cNvPr>
          <p:cNvSpPr txBox="1"/>
          <p:nvPr/>
        </p:nvSpPr>
        <p:spPr>
          <a:xfrm>
            <a:off x="2686461" y="2075102"/>
            <a:ext cx="128750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144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 GIÁNG SINH</a:t>
            </a:r>
          </a:p>
        </p:txBody>
      </p:sp>
      <p:pic>
        <p:nvPicPr>
          <p:cNvPr id="9" name="Nhac-chuong-giang-sinh-khong-loi-www_tiengdong_com">
            <a:hlinkClick r:id="" action="ppaction://media"/>
            <a:extLst>
              <a:ext uri="{FF2B5EF4-FFF2-40B4-BE49-F238E27FC236}">
                <a16:creationId xmlns:a16="http://schemas.microsoft.com/office/drawing/2014/main" id="{BCCB9160-56ED-32A3-A746-4D7685CE2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749579" y="242888"/>
            <a:ext cx="731045" cy="731045"/>
          </a:xfrm>
          <a:prstGeom prst="rect">
            <a:avLst/>
          </a:prstGeom>
        </p:spPr>
      </p:pic>
      <p:grpSp>
        <p:nvGrpSpPr>
          <p:cNvPr id="44" name="Group 8">
            <a:extLst>
              <a:ext uri="{FF2B5EF4-FFF2-40B4-BE49-F238E27FC236}">
                <a16:creationId xmlns:a16="http://schemas.microsoft.com/office/drawing/2014/main" id="{0DFDE23F-188B-B127-E5EA-A3A849E8805A}"/>
              </a:ext>
            </a:extLst>
          </p:cNvPr>
          <p:cNvGrpSpPr/>
          <p:nvPr/>
        </p:nvGrpSpPr>
        <p:grpSpPr>
          <a:xfrm>
            <a:off x="153368" y="168156"/>
            <a:ext cx="7481945" cy="2763516"/>
            <a:chOff x="-154233" y="-1007157"/>
            <a:chExt cx="15601187" cy="6377276"/>
          </a:xfrm>
        </p:grpSpPr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74FFC30D-145D-21BF-86EF-FB87509C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8838545" y="-133734"/>
              <a:ext cx="2380575" cy="2968971"/>
            </a:xfrm>
            <a:prstGeom prst="rect">
              <a:avLst/>
            </a:prstGeom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062BA2BD-8DD3-1343-AF27-C836C8FC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13066379" y="-1007157"/>
              <a:ext cx="2380575" cy="2968971"/>
            </a:xfrm>
            <a:prstGeom prst="rect">
              <a:avLst/>
            </a:prstGeom>
          </p:spPr>
        </p:pic>
        <p:pic>
          <p:nvPicPr>
            <p:cNvPr id="47" name="Picture 11">
              <a:extLst>
                <a:ext uri="{FF2B5EF4-FFF2-40B4-BE49-F238E27FC236}">
                  <a16:creationId xmlns:a16="http://schemas.microsoft.com/office/drawing/2014/main" id="{8B162A24-90DA-1073-30B4-CDA53855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5245666" y="557805"/>
              <a:ext cx="2380575" cy="2968971"/>
            </a:xfrm>
            <a:prstGeom prst="rect">
              <a:avLst/>
            </a:prstGeom>
          </p:spPr>
        </p:pic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6251ABD2-B5F6-973C-C79D-EBEE31C9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-154233" y="2129619"/>
              <a:ext cx="4791064" cy="324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871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35C3BA6E-FC67-B0A8-725C-50E01DFF4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7114032" y="9258301"/>
            <a:ext cx="7219674" cy="78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78613" y="6597423"/>
            <a:ext cx="9691937" cy="2660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501576" y="6597423"/>
            <a:ext cx="9691937" cy="26608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60134" y="7819787"/>
            <a:ext cx="1389857" cy="94510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A7B9654-5C75-4FE9-111E-ADB80757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2169"/>
          <a:stretch/>
        </p:blipFill>
        <p:spPr>
          <a:xfrm flipH="1" flipV="1">
            <a:off x="14112776" y="9258300"/>
            <a:ext cx="4175225" cy="7875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7104" y="7927862"/>
            <a:ext cx="1230924" cy="8370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917486" y="8075918"/>
            <a:ext cx="1469486" cy="14994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262B319-1C77-11B0-07E8-0A79B4434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0" y="9172522"/>
            <a:ext cx="7219674" cy="78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96847" y="8109737"/>
            <a:ext cx="1439496" cy="149947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0AC9BB5-F0DD-9719-0C5A-DCE9DC20A6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0" y="6892283"/>
            <a:ext cx="734979" cy="2908188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61B8280F-41EB-27EE-DEFD-5C65D5CE40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6200387" y="7946198"/>
            <a:ext cx="738354" cy="1080039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CCEF960-B1CE-2E37-1AA8-E90B36F91A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8675216" y="8016606"/>
            <a:ext cx="738354" cy="1080039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307A113-D063-A8A6-C363-6DD63B9579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2613516" y="8106092"/>
            <a:ext cx="738354" cy="1080039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sp>
        <p:nvSpPr>
          <p:cNvPr id="54" name="Multiplication Sign 53">
            <a:hlinkClick r:id="rId24" action="ppaction://hlinksldjump"/>
            <a:extLst>
              <a:ext uri="{FF2B5EF4-FFF2-40B4-BE49-F238E27FC236}">
                <a16:creationId xmlns:a16="http://schemas.microsoft.com/office/drawing/2014/main" id="{88EF8DF4-E768-DA62-3F0F-3B1320CB4EF4}"/>
              </a:ext>
            </a:extLst>
          </p:cNvPr>
          <p:cNvSpPr/>
          <p:nvPr/>
        </p:nvSpPr>
        <p:spPr>
          <a:xfrm>
            <a:off x="17068887" y="-167741"/>
            <a:ext cx="1371600" cy="1371600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1BC30F4-F197-CD3F-6B18-10562C20A9E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33899" y="1122555"/>
            <a:ext cx="2203895" cy="24690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E08F3DD-7827-B138-8088-C04EEF41703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33899" y="4293471"/>
            <a:ext cx="2203895" cy="24690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0D34996-C4CC-0B37-C7CA-B31FF930184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95791" y="2674849"/>
            <a:ext cx="2203895" cy="246909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B2357A-0DAD-3738-F3AE-8005CB66DC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280452" y="1122555"/>
            <a:ext cx="2213040" cy="246909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33A4BC1-9192-35BC-FCDD-89DAEFE9ED3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351267" y="4214801"/>
            <a:ext cx="2267909" cy="2487384"/>
          </a:xfrm>
          <a:prstGeom prst="rect">
            <a:avLst/>
          </a:prstGeom>
        </p:spPr>
      </p:pic>
      <p:pic>
        <p:nvPicPr>
          <p:cNvPr id="55" name="Picture 54">
            <a:hlinkClick r:id="rId30" action="ppaction://hlinksldjump"/>
            <a:extLst>
              <a:ext uri="{FF2B5EF4-FFF2-40B4-BE49-F238E27FC236}">
                <a16:creationId xmlns:a16="http://schemas.microsoft.com/office/drawing/2014/main" id="{5DE2121E-D467-8113-1CF0-88CA4394105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36728" y="1127516"/>
            <a:ext cx="2203895" cy="2469095"/>
          </a:xfrm>
          <a:prstGeom prst="rect">
            <a:avLst/>
          </a:prstGeom>
        </p:spPr>
      </p:pic>
      <p:pic>
        <p:nvPicPr>
          <p:cNvPr id="56" name="Picture 55">
            <a:hlinkClick r:id="rId31" action="ppaction://hlinksldjump"/>
            <a:extLst>
              <a:ext uri="{FF2B5EF4-FFF2-40B4-BE49-F238E27FC236}">
                <a16:creationId xmlns:a16="http://schemas.microsoft.com/office/drawing/2014/main" id="{41934557-3D92-B65E-7910-6A0A19FA104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33899" y="4293471"/>
            <a:ext cx="2203895" cy="2469095"/>
          </a:xfrm>
          <a:prstGeom prst="rect">
            <a:avLst/>
          </a:prstGeom>
        </p:spPr>
      </p:pic>
      <p:pic>
        <p:nvPicPr>
          <p:cNvPr id="57" name="Picture 56">
            <a:hlinkClick r:id="rId32" action="ppaction://hlinksldjump"/>
            <a:extLst>
              <a:ext uri="{FF2B5EF4-FFF2-40B4-BE49-F238E27FC236}">
                <a16:creationId xmlns:a16="http://schemas.microsoft.com/office/drawing/2014/main" id="{EAA37E6C-EC57-D2A4-4A5D-3E7DE9541E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95791" y="2674849"/>
            <a:ext cx="2203895" cy="2469095"/>
          </a:xfrm>
          <a:prstGeom prst="rect">
            <a:avLst/>
          </a:prstGeom>
        </p:spPr>
      </p:pic>
      <p:pic>
        <p:nvPicPr>
          <p:cNvPr id="58" name="Picture 57">
            <a:hlinkClick r:id="rId33" action="ppaction://hlinksldjump"/>
            <a:extLst>
              <a:ext uri="{FF2B5EF4-FFF2-40B4-BE49-F238E27FC236}">
                <a16:creationId xmlns:a16="http://schemas.microsoft.com/office/drawing/2014/main" id="{36846A3E-B175-7742-524E-15E1C3B8FC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280452" y="1122555"/>
            <a:ext cx="2213040" cy="2469095"/>
          </a:xfrm>
          <a:prstGeom prst="rect">
            <a:avLst/>
          </a:prstGeom>
        </p:spPr>
      </p:pic>
      <p:pic>
        <p:nvPicPr>
          <p:cNvPr id="59" name="Picture 58">
            <a:hlinkClick r:id="rId34" action="ppaction://hlinksldjump"/>
            <a:extLst>
              <a:ext uri="{FF2B5EF4-FFF2-40B4-BE49-F238E27FC236}">
                <a16:creationId xmlns:a16="http://schemas.microsoft.com/office/drawing/2014/main" id="{624FC94D-0E92-C7D6-32CE-D0F014F33C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351267" y="4214801"/>
            <a:ext cx="2267909" cy="24873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5060E52-01C2-E1B3-BEF2-46BC7357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12345" y="7720397"/>
            <a:ext cx="2195655" cy="2412807"/>
          </a:xfrm>
          <a:prstGeom prst="rect">
            <a:avLst/>
          </a:prstGeom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52B55747-F91F-3977-1738-3861E1905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2872" y="7017473"/>
            <a:ext cx="2407611" cy="3115731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C029BA5F-F061-DFC4-E375-0CEFD333A967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và muối khoáng từ môi trường ngoài được rễ hấp thụ nhờ: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2E63A072-FBAB-0FCF-BAE7-04DA4ECB63B6}"/>
              </a:ext>
            </a:extLst>
          </p:cNvPr>
          <p:cNvSpPr/>
          <p:nvPr/>
        </p:nvSpPr>
        <p:spPr>
          <a:xfrm>
            <a:off x="1861868" y="407833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lông hút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5B0E1421-36A3-89AF-C291-38B4D791A4AB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mạch gỗ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11D61873-5269-0195-7449-2DE4E57A4E52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vỏ rễ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0B42E16F-95AE-45C7-1C20-B70BDAFF26C6}"/>
              </a:ext>
            </a:extLst>
          </p:cNvPr>
          <p:cNvSpPr/>
          <p:nvPr/>
        </p:nvSpPr>
        <p:spPr>
          <a:xfrm>
            <a:off x="9678785" y="657562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mạch rây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06CF741B-B967-DDDA-0F7D-C0B4D509B99D}"/>
              </a:ext>
            </a:extLst>
          </p:cNvPr>
          <p:cNvSpPr/>
          <p:nvPr/>
        </p:nvSpPr>
        <p:spPr>
          <a:xfrm>
            <a:off x="1821871" y="4033291"/>
            <a:ext cx="6802583" cy="19950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lông hút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16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5060E52-01C2-E1B3-BEF2-46BC7357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12345" y="7720397"/>
            <a:ext cx="2195655" cy="2412807"/>
          </a:xfrm>
          <a:prstGeom prst="rect">
            <a:avLst/>
          </a:prstGeom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52B55747-F91F-3977-1738-3861E1905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2872" y="7017473"/>
            <a:ext cx="2407611" cy="3115731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03594EB4-C64A-9BBC-35D2-60EBD1765EDE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biểu nào sau đây đúng khi nói về mạch gỗ?</a:t>
            </a:r>
            <a:endParaRPr lang="vi-VN" sz="40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A4D11FC3-87AD-4629-DBFC-85320905997F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Gồm các tế bào sống, có vai trò vận chuyển nước và muối khoáng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EB70B0F6-7526-BCE9-EF43-B1AB779A52AE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Gồm các tế bào chết, có vai trò vận chuyển nước và muối khoáng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C17B5C18-F5E2-C125-7B00-D479BB9035E3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Gồm các tế bào sống, có thành tế bào dày, có đầy đủ các bảo quan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6ECA3223-1B24-920D-6EF6-97AE18D1FC93}"/>
              </a:ext>
            </a:extLst>
          </p:cNvPr>
          <p:cNvSpPr/>
          <p:nvPr/>
        </p:nvSpPr>
        <p:spPr>
          <a:xfrm>
            <a:off x="9673542" y="662071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Gồm các tế bào chết, có vai trò vận chuyển nước và muối khoáng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B7BD63A4-6D3D-8774-D152-86DA0AF2744F}"/>
              </a:ext>
            </a:extLst>
          </p:cNvPr>
          <p:cNvSpPr/>
          <p:nvPr/>
        </p:nvSpPr>
        <p:spPr>
          <a:xfrm>
            <a:off x="9663543" y="6620660"/>
            <a:ext cx="6802583" cy="19950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Gồm các tế bào chết, có vai trò vận chuyển nước và muối khoáng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4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5060E52-01C2-E1B3-BEF2-46BC7357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12345" y="7720397"/>
            <a:ext cx="2195655" cy="2412807"/>
          </a:xfrm>
          <a:prstGeom prst="rect">
            <a:avLst/>
          </a:prstGeom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52B55747-F91F-3977-1738-3861E1905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2872" y="7017473"/>
            <a:ext cx="2407611" cy="3115731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85FD270E-D133-EE58-98CD-0A0452499C73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biểu nào sau đây là sai khi nói về mạch rây?</a:t>
            </a:r>
            <a:endParaRPr lang="vi-VN" sz="40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ACCC521C-2374-9B84-A229-3210B2D430E0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Có vai trò vận chuyển nước và muối khoáng từ rễ lên thân và lá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01D7DD4F-54B2-E167-E916-763195FA35D3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Vận chuyển chất hữu cơ từ lá cung cấp cho các cơ quan của cây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8E92B1B6-0466-6EEA-EFE2-5E2222DE90DB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Trong cây, mạch rây vận chuyển chất theo dòng đi xuống.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0C8342C3-F730-E95E-7926-6262153E1552}"/>
              </a:ext>
            </a:extLst>
          </p:cNvPr>
          <p:cNvSpPr/>
          <p:nvPr/>
        </p:nvSpPr>
        <p:spPr>
          <a:xfrm>
            <a:off x="9610782" y="413291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Gồm các tế bào sống, thiếu đi một số các bào quan.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5BA0C679-D4E2-8BE7-D8E5-0A33DA71F954}"/>
              </a:ext>
            </a:extLst>
          </p:cNvPr>
          <p:cNvSpPr/>
          <p:nvPr/>
        </p:nvSpPr>
        <p:spPr>
          <a:xfrm>
            <a:off x="9663543" y="4252869"/>
            <a:ext cx="6802583" cy="19950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Gồm các tế bào sống, thiếu đi một số các bào quan.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78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2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5060E52-01C2-E1B3-BEF2-46BC7357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12345" y="7720397"/>
            <a:ext cx="2195655" cy="2412807"/>
          </a:xfrm>
          <a:prstGeom prst="rect">
            <a:avLst/>
          </a:prstGeom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52B55747-F91F-3977-1738-3861E1905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2872" y="7017473"/>
            <a:ext cx="2407611" cy="3115731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080AEAFA-A868-B9A3-159D-DF2D1C4D31FF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thoát hơi nước có ý nghĩa nào sau đây (Chọn đáp án sai)</a:t>
            </a:r>
            <a:endParaRPr lang="vi-VN" sz="40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C88642BC-E61B-12E4-F69F-A8C96F91A2A6}"/>
              </a:ext>
            </a:extLst>
          </p:cNvPr>
          <p:cNvSpPr/>
          <p:nvPr/>
        </p:nvSpPr>
        <p:spPr>
          <a:xfrm>
            <a:off x="1776152" y="4208460"/>
            <a:ext cx="713352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tạo động lực cho sự vận chuyển các chất trong mạch gỗ và mạch rây.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86C47DEF-A4E6-1A78-3D27-5C0C6D1E1F0D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điều hoà nhiệt độ bề mặt lá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7E21C5EC-FDB6-91DE-2280-261CD605D555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giúp khuếch tan khí CO</a:t>
            </a:r>
            <a:r>
              <a:rPr lang="en-US" sz="3200" baseline="-25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trong lá để cung cấp cho quá trình quang hợp.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3307C1ED-DE2E-0D9D-6791-E03BE58D5643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Giúp khuếch tán khí O</a:t>
            </a:r>
            <a:r>
              <a:rPr lang="en-US" sz="3200" baseline="-25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trong lá ra ngoài môi trường.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E498E209-2F3D-8084-AE8B-1234940865E9}"/>
              </a:ext>
            </a:extLst>
          </p:cNvPr>
          <p:cNvSpPr/>
          <p:nvPr/>
        </p:nvSpPr>
        <p:spPr>
          <a:xfrm>
            <a:off x="1864265" y="4107545"/>
            <a:ext cx="7051135" cy="19950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tạo động lực cho sự vận chuyển các chất trong mạch gỗ và mạch rây.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9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8144" y="9072913"/>
            <a:ext cx="18696144" cy="121409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AD745554-08E8-62A7-2096-B1FC78C6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" r="298" b="47741"/>
          <a:stretch>
            <a:fillRect/>
          </a:stretch>
        </p:blipFill>
        <p:spPr>
          <a:xfrm>
            <a:off x="39998" y="-1"/>
            <a:ext cx="18248003" cy="9697265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8116587-F3C3-A896-38A6-1829AED055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41221"/>
            <a:ext cx="18248003" cy="9217079"/>
          </a:xfrm>
          <a:prstGeom prst="rect">
            <a:avLst/>
          </a:prstGeom>
        </p:spPr>
      </p:pic>
      <p:pic>
        <p:nvPicPr>
          <p:cNvPr id="47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5060E52-01C2-E1B3-BEF2-46BC735768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12345" y="7720397"/>
            <a:ext cx="2195655" cy="2412807"/>
          </a:xfrm>
          <a:prstGeom prst="rect">
            <a:avLst/>
          </a:prstGeom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52B55747-F91F-3977-1738-3861E1905B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2872" y="7017473"/>
            <a:ext cx="2407611" cy="3115731"/>
          </a:xfrm>
          <a:prstGeom prst="rect">
            <a:avLst/>
          </a:prstGeom>
        </p:spPr>
      </p:pic>
      <p:sp>
        <p:nvSpPr>
          <p:cNvPr id="9" name="Câu hỏi">
            <a:extLst>
              <a:ext uri="{FF2B5EF4-FFF2-40B4-BE49-F238E27FC236}">
                <a16:creationId xmlns:a16="http://schemas.microsoft.com/office/drawing/2014/main" id="{EFF1E36F-9D4F-648D-00FC-BA425D4C32CB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bón có vai trò gì đối với thực vật?</a:t>
            </a:r>
            <a:endParaRPr lang="vi-VN" sz="40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69148307-189C-A3CB-31F2-60E8944CF06F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Cung cấp các nguyên tố khoáng cho các hoạt động sống của cây.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id="{130C086C-7BA3-D14D-FBE5-F13D673B19B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Đảm bảo cho quá trình thoát hơi nước diễn ra bình thường.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id="{C6963EC6-18BD-BAB9-DD72-539ACE7EEFBA}"/>
              </a:ext>
            </a:extLst>
          </p:cNvPr>
          <p:cNvSpPr/>
          <p:nvPr/>
        </p:nvSpPr>
        <p:spPr>
          <a:xfrm>
            <a:off x="9663545" y="4078331"/>
            <a:ext cx="72528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Tạo động lực cho quá trình hấp thụ nước ở rễ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3">
            <a:extLst>
              <a:ext uri="{FF2B5EF4-FFF2-40B4-BE49-F238E27FC236}">
                <a16:creationId xmlns:a16="http://schemas.microsoft.com/office/drawing/2014/main" id="{4A41B7EB-9B99-DFE4-0FB0-322547139AF6}"/>
              </a:ext>
            </a:extLst>
          </p:cNvPr>
          <p:cNvSpPr/>
          <p:nvPr/>
        </p:nvSpPr>
        <p:spPr>
          <a:xfrm>
            <a:off x="9663544" y="6530582"/>
            <a:ext cx="72528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Cung cấp chất dinh dưỡng cho các sinh vật sống trong đất phát triển.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đúng">
            <a:extLst>
              <a:ext uri="{FF2B5EF4-FFF2-40B4-BE49-F238E27FC236}">
                <a16:creationId xmlns:a16="http://schemas.microsoft.com/office/drawing/2014/main" id="{1483A0BC-A1B7-61E5-065B-CFFDCDA9984F}"/>
              </a:ext>
            </a:extLst>
          </p:cNvPr>
          <p:cNvSpPr/>
          <p:nvPr/>
        </p:nvSpPr>
        <p:spPr>
          <a:xfrm>
            <a:off x="1841870" y="4033291"/>
            <a:ext cx="6802583" cy="19950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Cung cấp các nguyên tố khoáng cho các hoạt động sống của cây.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8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8171E3A7-C2DE-40D8-8CEB-D31A2287D6BF}"/>
              </a:ext>
            </a:extLst>
          </p:cNvPr>
          <p:cNvSpPr txBox="1"/>
          <p:nvPr/>
        </p:nvSpPr>
        <p:spPr>
          <a:xfrm>
            <a:off x="5912834" y="525574"/>
            <a:ext cx="6462331" cy="11468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2BA4C9-85C4-4D74-8FC9-D724080EC37A}"/>
              </a:ext>
            </a:extLst>
          </p:cNvPr>
          <p:cNvGrpSpPr/>
          <p:nvPr/>
        </p:nvGrpSpPr>
        <p:grpSpPr>
          <a:xfrm>
            <a:off x="3634708" y="1679447"/>
            <a:ext cx="8740457" cy="2468402"/>
            <a:chOff x="3466218" y="319373"/>
            <a:chExt cx="8740457" cy="246840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E94A7B-502B-470E-B4AC-6B308A77521F}"/>
                </a:ext>
              </a:extLst>
            </p:cNvPr>
            <p:cNvSpPr/>
            <p:nvPr/>
          </p:nvSpPr>
          <p:spPr>
            <a:xfrm>
              <a:off x="6875949" y="1028550"/>
              <a:ext cx="5330726" cy="137159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THẢO LUẬN NHÓM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52B4B9-06CB-4A8A-A0B9-1A1087192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218" y="319373"/>
              <a:ext cx="3170998" cy="246840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48572-77C0-8C02-C106-CC470BB1B970}"/>
              </a:ext>
            </a:extLst>
          </p:cNvPr>
          <p:cNvGrpSpPr/>
          <p:nvPr/>
        </p:nvGrpSpPr>
        <p:grpSpPr>
          <a:xfrm>
            <a:off x="1155972" y="4638688"/>
            <a:ext cx="16198624" cy="1009623"/>
            <a:chOff x="1155972" y="3872689"/>
            <a:chExt cx="16198624" cy="1009623"/>
          </a:xfrm>
        </p:grpSpPr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AD641775-DD53-4769-961B-78D783AE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55972" y="3872689"/>
              <a:ext cx="978072" cy="100962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991781-8B30-4DED-9DD2-0B9F8900B03B}"/>
                </a:ext>
              </a:extLst>
            </p:cNvPr>
            <p:cNvSpPr txBox="1"/>
            <p:nvPr/>
          </p:nvSpPr>
          <p:spPr>
            <a:xfrm>
              <a:off x="2374736" y="3902322"/>
              <a:ext cx="14979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trồng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lúa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DDBEBF-E1E0-03F3-A1B4-6C70FE67FAB6}"/>
              </a:ext>
            </a:extLst>
          </p:cNvPr>
          <p:cNvGrpSpPr/>
          <p:nvPr/>
        </p:nvGrpSpPr>
        <p:grpSpPr>
          <a:xfrm>
            <a:off x="1155972" y="5835124"/>
            <a:ext cx="15857879" cy="3313664"/>
            <a:chOff x="1155972" y="5273929"/>
            <a:chExt cx="15857879" cy="3313664"/>
          </a:xfrm>
        </p:grpSpPr>
        <p:pic>
          <p:nvPicPr>
            <p:cNvPr id="25" name="Picture 18">
              <a:extLst>
                <a:ext uri="{FF2B5EF4-FFF2-40B4-BE49-F238E27FC236}">
                  <a16:creationId xmlns:a16="http://schemas.microsoft.com/office/drawing/2014/main" id="{58C1B5F8-A846-42F0-A902-305A221FE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55972" y="6425949"/>
              <a:ext cx="978072" cy="100962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F31BF7-0C05-4CE0-8174-4C97111FCDFA}"/>
                </a:ext>
              </a:extLst>
            </p:cNvPr>
            <p:cNvSpPr txBox="1"/>
            <p:nvPr/>
          </p:nvSpPr>
          <p:spPr>
            <a:xfrm>
              <a:off x="2374736" y="5273929"/>
              <a:ext cx="14639115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HS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bề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tài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thấy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rằng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bề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thấp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khoảng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0,5 – 1</a:t>
              </a:r>
              <a:r>
                <a:rPr lang="en-US" sz="3600" baseline="30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53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E7C3F3-7AEE-041A-89B0-C38A57BCFB46}"/>
              </a:ext>
            </a:extLst>
          </p:cNvPr>
          <p:cNvGrpSpPr/>
          <p:nvPr/>
        </p:nvGrpSpPr>
        <p:grpSpPr>
          <a:xfrm>
            <a:off x="1608018" y="952500"/>
            <a:ext cx="16223078" cy="1009623"/>
            <a:chOff x="1118982" y="2891966"/>
            <a:chExt cx="16223078" cy="100962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18982" y="2891966"/>
              <a:ext cx="978072" cy="10096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B74D0A-3EBD-4C9B-87EC-A2C077A5004E}"/>
                </a:ext>
              </a:extLst>
            </p:cNvPr>
            <p:cNvSpPr txBox="1"/>
            <p:nvPr/>
          </p:nvSpPr>
          <p:spPr>
            <a:xfrm>
              <a:off x="2362200" y="3018146"/>
              <a:ext cx="1497986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trồng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lúa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3CFB9C-A02C-4A43-B652-2C91BC675C4C}"/>
              </a:ext>
            </a:extLst>
          </p:cNvPr>
          <p:cNvSpPr txBox="1"/>
          <p:nvPr/>
        </p:nvSpPr>
        <p:spPr>
          <a:xfrm>
            <a:off x="1394317" y="3613134"/>
            <a:ext cx="15499366" cy="5595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lót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chuồng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 N, P, K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 – 20 kg/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đẻ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– 10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– 15 kg/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571500" marR="0" lvl="0" indent="-571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đòng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kali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– 10 kg/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1F10369-3478-F201-9A7C-E5102E78EBD1}"/>
              </a:ext>
            </a:extLst>
          </p:cNvPr>
          <p:cNvSpPr/>
          <p:nvPr/>
        </p:nvSpPr>
        <p:spPr>
          <a:xfrm rot="5400000">
            <a:off x="8441637" y="2173998"/>
            <a:ext cx="1070128" cy="76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75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7DD70E-0519-284D-BF39-5A25B239E7EA}"/>
              </a:ext>
            </a:extLst>
          </p:cNvPr>
          <p:cNvGrpSpPr/>
          <p:nvPr/>
        </p:nvGrpSpPr>
        <p:grpSpPr>
          <a:xfrm>
            <a:off x="723752" y="707164"/>
            <a:ext cx="16824580" cy="3671583"/>
            <a:chOff x="456904" y="2415861"/>
            <a:chExt cx="16824580" cy="367158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56904" y="2985923"/>
              <a:ext cx="978072" cy="10096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B74D0A-3EBD-4C9B-87EC-A2C077A5004E}"/>
                </a:ext>
              </a:extLst>
            </p:cNvPr>
            <p:cNvSpPr txBox="1"/>
            <p:nvPr/>
          </p:nvSpPr>
          <p:spPr>
            <a:xfrm>
              <a:off x="1638152" y="2415861"/>
              <a:ext cx="15643332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2.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HS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dùng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nhiệt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kế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đo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nhiệt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độ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ở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bề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mặt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tài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ấy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thấy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rằng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nhiệt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độ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ở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bề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mặt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thấp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hơn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nhiệt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độ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môi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trường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khoảng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0,5 – 1</a:t>
              </a:r>
              <a:r>
                <a:rPr lang="en-US" sz="4000" baseline="30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o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C.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Tuy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nhiên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thích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tại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sao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vậy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?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thích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4000" dirty="0"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3CFB9C-A02C-4A43-B652-2C91BC675C4C}"/>
              </a:ext>
            </a:extLst>
          </p:cNvPr>
          <p:cNvSpPr txBox="1"/>
          <p:nvPr/>
        </p:nvSpPr>
        <p:spPr>
          <a:xfrm>
            <a:off x="1524000" y="6367157"/>
            <a:ext cx="15392400" cy="2748253"/>
          </a:xfrm>
          <a:custGeom>
            <a:avLst/>
            <a:gdLst>
              <a:gd name="connsiteX0" fmla="*/ 0 w 15392400"/>
              <a:gd name="connsiteY0" fmla="*/ 0 h 2748253"/>
              <a:gd name="connsiteX1" fmla="*/ 284167 w 15392400"/>
              <a:gd name="connsiteY1" fmla="*/ 0 h 2748253"/>
              <a:gd name="connsiteX2" fmla="*/ 876183 w 15392400"/>
              <a:gd name="connsiteY2" fmla="*/ 0 h 2748253"/>
              <a:gd name="connsiteX3" fmla="*/ 1622122 w 15392400"/>
              <a:gd name="connsiteY3" fmla="*/ 0 h 2748253"/>
              <a:gd name="connsiteX4" fmla="*/ 1906290 w 15392400"/>
              <a:gd name="connsiteY4" fmla="*/ 0 h 2748253"/>
              <a:gd name="connsiteX5" fmla="*/ 2806153 w 15392400"/>
              <a:gd name="connsiteY5" fmla="*/ 0 h 2748253"/>
              <a:gd name="connsiteX6" fmla="*/ 3398168 w 15392400"/>
              <a:gd name="connsiteY6" fmla="*/ 0 h 2748253"/>
              <a:gd name="connsiteX7" fmla="*/ 4144108 w 15392400"/>
              <a:gd name="connsiteY7" fmla="*/ 0 h 2748253"/>
              <a:gd name="connsiteX8" fmla="*/ 4582199 w 15392400"/>
              <a:gd name="connsiteY8" fmla="*/ 0 h 2748253"/>
              <a:gd name="connsiteX9" fmla="*/ 5174214 w 15392400"/>
              <a:gd name="connsiteY9" fmla="*/ 0 h 2748253"/>
              <a:gd name="connsiteX10" fmla="*/ 6074078 w 15392400"/>
              <a:gd name="connsiteY10" fmla="*/ 0 h 2748253"/>
              <a:gd name="connsiteX11" fmla="*/ 6512169 w 15392400"/>
              <a:gd name="connsiteY11" fmla="*/ 0 h 2748253"/>
              <a:gd name="connsiteX12" fmla="*/ 7104185 w 15392400"/>
              <a:gd name="connsiteY12" fmla="*/ 0 h 2748253"/>
              <a:gd name="connsiteX13" fmla="*/ 8004048 w 15392400"/>
              <a:gd name="connsiteY13" fmla="*/ 0 h 2748253"/>
              <a:gd name="connsiteX14" fmla="*/ 8134291 w 15392400"/>
              <a:gd name="connsiteY14" fmla="*/ 0 h 2748253"/>
              <a:gd name="connsiteX15" fmla="*/ 8726307 w 15392400"/>
              <a:gd name="connsiteY15" fmla="*/ 0 h 2748253"/>
              <a:gd name="connsiteX16" fmla="*/ 9010474 w 15392400"/>
              <a:gd name="connsiteY16" fmla="*/ 0 h 2748253"/>
              <a:gd name="connsiteX17" fmla="*/ 9756414 w 15392400"/>
              <a:gd name="connsiteY17" fmla="*/ 0 h 2748253"/>
              <a:gd name="connsiteX18" fmla="*/ 10040581 w 15392400"/>
              <a:gd name="connsiteY18" fmla="*/ 0 h 2748253"/>
              <a:gd name="connsiteX19" fmla="*/ 10478672 w 15392400"/>
              <a:gd name="connsiteY19" fmla="*/ 0 h 2748253"/>
              <a:gd name="connsiteX20" fmla="*/ 11378536 w 15392400"/>
              <a:gd name="connsiteY20" fmla="*/ 0 h 2748253"/>
              <a:gd name="connsiteX21" fmla="*/ 11508779 w 15392400"/>
              <a:gd name="connsiteY21" fmla="*/ 0 h 2748253"/>
              <a:gd name="connsiteX22" fmla="*/ 11946870 w 15392400"/>
              <a:gd name="connsiteY22" fmla="*/ 0 h 2748253"/>
              <a:gd name="connsiteX23" fmla="*/ 12692810 w 15392400"/>
              <a:gd name="connsiteY23" fmla="*/ 0 h 2748253"/>
              <a:gd name="connsiteX24" fmla="*/ 13130901 w 15392400"/>
              <a:gd name="connsiteY24" fmla="*/ 0 h 2748253"/>
              <a:gd name="connsiteX25" fmla="*/ 13722917 w 15392400"/>
              <a:gd name="connsiteY25" fmla="*/ 0 h 2748253"/>
              <a:gd name="connsiteX26" fmla="*/ 14622780 w 15392400"/>
              <a:gd name="connsiteY26" fmla="*/ 0 h 2748253"/>
              <a:gd name="connsiteX27" fmla="*/ 15392400 w 15392400"/>
              <a:gd name="connsiteY27" fmla="*/ 0 h 2748253"/>
              <a:gd name="connsiteX28" fmla="*/ 15392400 w 15392400"/>
              <a:gd name="connsiteY28" fmla="*/ 494686 h 2748253"/>
              <a:gd name="connsiteX29" fmla="*/ 15392400 w 15392400"/>
              <a:gd name="connsiteY29" fmla="*/ 1044336 h 2748253"/>
              <a:gd name="connsiteX30" fmla="*/ 15392400 w 15392400"/>
              <a:gd name="connsiteY30" fmla="*/ 1593987 h 2748253"/>
              <a:gd name="connsiteX31" fmla="*/ 15392400 w 15392400"/>
              <a:gd name="connsiteY31" fmla="*/ 2143637 h 2748253"/>
              <a:gd name="connsiteX32" fmla="*/ 15392400 w 15392400"/>
              <a:gd name="connsiteY32" fmla="*/ 2748253 h 2748253"/>
              <a:gd name="connsiteX33" fmla="*/ 14954309 w 15392400"/>
              <a:gd name="connsiteY33" fmla="*/ 2748253 h 2748253"/>
              <a:gd name="connsiteX34" fmla="*/ 14208369 w 15392400"/>
              <a:gd name="connsiteY34" fmla="*/ 2748253 h 2748253"/>
              <a:gd name="connsiteX35" fmla="*/ 13462430 w 15392400"/>
              <a:gd name="connsiteY35" fmla="*/ 2748253 h 2748253"/>
              <a:gd name="connsiteX36" fmla="*/ 13332186 w 15392400"/>
              <a:gd name="connsiteY36" fmla="*/ 2748253 h 2748253"/>
              <a:gd name="connsiteX37" fmla="*/ 12894095 w 15392400"/>
              <a:gd name="connsiteY37" fmla="*/ 2748253 h 2748253"/>
              <a:gd name="connsiteX38" fmla="*/ 12456004 w 15392400"/>
              <a:gd name="connsiteY38" fmla="*/ 2748253 h 2748253"/>
              <a:gd name="connsiteX39" fmla="*/ 11863988 w 15392400"/>
              <a:gd name="connsiteY39" fmla="*/ 2748253 h 2748253"/>
              <a:gd name="connsiteX40" fmla="*/ 11425897 w 15392400"/>
              <a:gd name="connsiteY40" fmla="*/ 2748253 h 2748253"/>
              <a:gd name="connsiteX41" fmla="*/ 10833882 w 15392400"/>
              <a:gd name="connsiteY41" fmla="*/ 2748253 h 2748253"/>
              <a:gd name="connsiteX42" fmla="*/ 10087942 w 15392400"/>
              <a:gd name="connsiteY42" fmla="*/ 2748253 h 2748253"/>
              <a:gd name="connsiteX43" fmla="*/ 9342003 w 15392400"/>
              <a:gd name="connsiteY43" fmla="*/ 2748253 h 2748253"/>
              <a:gd name="connsiteX44" fmla="*/ 9211759 w 15392400"/>
              <a:gd name="connsiteY44" fmla="*/ 2748253 h 2748253"/>
              <a:gd name="connsiteX45" fmla="*/ 8465820 w 15392400"/>
              <a:gd name="connsiteY45" fmla="*/ 2748253 h 2748253"/>
              <a:gd name="connsiteX46" fmla="*/ 7719881 w 15392400"/>
              <a:gd name="connsiteY46" fmla="*/ 2748253 h 2748253"/>
              <a:gd name="connsiteX47" fmla="*/ 7589637 w 15392400"/>
              <a:gd name="connsiteY47" fmla="*/ 2748253 h 2748253"/>
              <a:gd name="connsiteX48" fmla="*/ 6843698 w 15392400"/>
              <a:gd name="connsiteY48" fmla="*/ 2748253 h 2748253"/>
              <a:gd name="connsiteX49" fmla="*/ 6251682 w 15392400"/>
              <a:gd name="connsiteY49" fmla="*/ 2748253 h 2748253"/>
              <a:gd name="connsiteX50" fmla="*/ 5659667 w 15392400"/>
              <a:gd name="connsiteY50" fmla="*/ 2748253 h 2748253"/>
              <a:gd name="connsiteX51" fmla="*/ 4759804 w 15392400"/>
              <a:gd name="connsiteY51" fmla="*/ 2748253 h 2748253"/>
              <a:gd name="connsiteX52" fmla="*/ 4475636 w 15392400"/>
              <a:gd name="connsiteY52" fmla="*/ 2748253 h 2748253"/>
              <a:gd name="connsiteX53" fmla="*/ 3883621 w 15392400"/>
              <a:gd name="connsiteY53" fmla="*/ 2748253 h 2748253"/>
              <a:gd name="connsiteX54" fmla="*/ 3445530 w 15392400"/>
              <a:gd name="connsiteY54" fmla="*/ 2748253 h 2748253"/>
              <a:gd name="connsiteX55" fmla="*/ 2699590 w 15392400"/>
              <a:gd name="connsiteY55" fmla="*/ 2748253 h 2748253"/>
              <a:gd name="connsiteX56" fmla="*/ 2569347 w 15392400"/>
              <a:gd name="connsiteY56" fmla="*/ 2748253 h 2748253"/>
              <a:gd name="connsiteX57" fmla="*/ 2131255 w 15392400"/>
              <a:gd name="connsiteY57" fmla="*/ 2748253 h 2748253"/>
              <a:gd name="connsiteX58" fmla="*/ 1539240 w 15392400"/>
              <a:gd name="connsiteY58" fmla="*/ 2748253 h 2748253"/>
              <a:gd name="connsiteX59" fmla="*/ 793301 w 15392400"/>
              <a:gd name="connsiteY59" fmla="*/ 2748253 h 2748253"/>
              <a:gd name="connsiteX60" fmla="*/ 0 w 15392400"/>
              <a:gd name="connsiteY60" fmla="*/ 2748253 h 2748253"/>
              <a:gd name="connsiteX61" fmla="*/ 0 w 15392400"/>
              <a:gd name="connsiteY61" fmla="*/ 2143637 h 2748253"/>
              <a:gd name="connsiteX62" fmla="*/ 0 w 15392400"/>
              <a:gd name="connsiteY62" fmla="*/ 1621469 h 2748253"/>
              <a:gd name="connsiteX63" fmla="*/ 0 w 15392400"/>
              <a:gd name="connsiteY63" fmla="*/ 1126784 h 2748253"/>
              <a:gd name="connsiteX64" fmla="*/ 0 w 15392400"/>
              <a:gd name="connsiteY64" fmla="*/ 577133 h 2748253"/>
              <a:gd name="connsiteX65" fmla="*/ 0 w 15392400"/>
              <a:gd name="connsiteY65" fmla="*/ 0 h 27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392400" h="2748253" fill="none" extrusionOk="0">
                <a:moveTo>
                  <a:pt x="0" y="0"/>
                </a:moveTo>
                <a:cubicBezTo>
                  <a:pt x="131442" y="-15367"/>
                  <a:pt x="192466" y="1103"/>
                  <a:pt x="284167" y="0"/>
                </a:cubicBezTo>
                <a:cubicBezTo>
                  <a:pt x="375868" y="-1103"/>
                  <a:pt x="741963" y="47880"/>
                  <a:pt x="876183" y="0"/>
                </a:cubicBezTo>
                <a:cubicBezTo>
                  <a:pt x="1010403" y="-47880"/>
                  <a:pt x="1433452" y="49902"/>
                  <a:pt x="1622122" y="0"/>
                </a:cubicBezTo>
                <a:cubicBezTo>
                  <a:pt x="1810792" y="-49902"/>
                  <a:pt x="1826727" y="7392"/>
                  <a:pt x="1906290" y="0"/>
                </a:cubicBezTo>
                <a:cubicBezTo>
                  <a:pt x="1985853" y="-7392"/>
                  <a:pt x="2541244" y="89221"/>
                  <a:pt x="2806153" y="0"/>
                </a:cubicBezTo>
                <a:cubicBezTo>
                  <a:pt x="3071062" y="-89221"/>
                  <a:pt x="3149975" y="34483"/>
                  <a:pt x="3398168" y="0"/>
                </a:cubicBezTo>
                <a:cubicBezTo>
                  <a:pt x="3646362" y="-34483"/>
                  <a:pt x="3946789" y="24115"/>
                  <a:pt x="4144108" y="0"/>
                </a:cubicBezTo>
                <a:cubicBezTo>
                  <a:pt x="4341427" y="-24115"/>
                  <a:pt x="4396199" y="5298"/>
                  <a:pt x="4582199" y="0"/>
                </a:cubicBezTo>
                <a:cubicBezTo>
                  <a:pt x="4768199" y="-5298"/>
                  <a:pt x="4984623" y="59661"/>
                  <a:pt x="5174214" y="0"/>
                </a:cubicBezTo>
                <a:cubicBezTo>
                  <a:pt x="5363805" y="-59661"/>
                  <a:pt x="5877142" y="86148"/>
                  <a:pt x="6074078" y="0"/>
                </a:cubicBezTo>
                <a:cubicBezTo>
                  <a:pt x="6271014" y="-86148"/>
                  <a:pt x="6350087" y="11601"/>
                  <a:pt x="6512169" y="0"/>
                </a:cubicBezTo>
                <a:cubicBezTo>
                  <a:pt x="6674251" y="-11601"/>
                  <a:pt x="6872789" y="49040"/>
                  <a:pt x="7104185" y="0"/>
                </a:cubicBezTo>
                <a:cubicBezTo>
                  <a:pt x="7335581" y="-49040"/>
                  <a:pt x="7580432" y="25157"/>
                  <a:pt x="8004048" y="0"/>
                </a:cubicBezTo>
                <a:cubicBezTo>
                  <a:pt x="8427664" y="-25157"/>
                  <a:pt x="8074517" y="5644"/>
                  <a:pt x="8134291" y="0"/>
                </a:cubicBezTo>
                <a:cubicBezTo>
                  <a:pt x="8194065" y="-5644"/>
                  <a:pt x="8581231" y="27622"/>
                  <a:pt x="8726307" y="0"/>
                </a:cubicBezTo>
                <a:cubicBezTo>
                  <a:pt x="8871383" y="-27622"/>
                  <a:pt x="8886823" y="32187"/>
                  <a:pt x="9010474" y="0"/>
                </a:cubicBezTo>
                <a:cubicBezTo>
                  <a:pt x="9134125" y="-32187"/>
                  <a:pt x="9499170" y="43453"/>
                  <a:pt x="9756414" y="0"/>
                </a:cubicBezTo>
                <a:cubicBezTo>
                  <a:pt x="10013658" y="-43453"/>
                  <a:pt x="9914558" y="10832"/>
                  <a:pt x="10040581" y="0"/>
                </a:cubicBezTo>
                <a:cubicBezTo>
                  <a:pt x="10166604" y="-10832"/>
                  <a:pt x="10371751" y="10509"/>
                  <a:pt x="10478672" y="0"/>
                </a:cubicBezTo>
                <a:cubicBezTo>
                  <a:pt x="10585593" y="-10509"/>
                  <a:pt x="11120494" y="38740"/>
                  <a:pt x="11378536" y="0"/>
                </a:cubicBezTo>
                <a:cubicBezTo>
                  <a:pt x="11636578" y="-38740"/>
                  <a:pt x="11444030" y="8725"/>
                  <a:pt x="11508779" y="0"/>
                </a:cubicBezTo>
                <a:cubicBezTo>
                  <a:pt x="11573528" y="-8725"/>
                  <a:pt x="11802341" y="31159"/>
                  <a:pt x="11946870" y="0"/>
                </a:cubicBezTo>
                <a:cubicBezTo>
                  <a:pt x="12091399" y="-31159"/>
                  <a:pt x="12417994" y="55029"/>
                  <a:pt x="12692810" y="0"/>
                </a:cubicBezTo>
                <a:cubicBezTo>
                  <a:pt x="12967626" y="-55029"/>
                  <a:pt x="12988315" y="1657"/>
                  <a:pt x="13130901" y="0"/>
                </a:cubicBezTo>
                <a:cubicBezTo>
                  <a:pt x="13273487" y="-1657"/>
                  <a:pt x="13476836" y="65561"/>
                  <a:pt x="13722917" y="0"/>
                </a:cubicBezTo>
                <a:cubicBezTo>
                  <a:pt x="13968998" y="-65561"/>
                  <a:pt x="14284934" y="65681"/>
                  <a:pt x="14622780" y="0"/>
                </a:cubicBezTo>
                <a:cubicBezTo>
                  <a:pt x="14960626" y="-65681"/>
                  <a:pt x="15029476" y="43807"/>
                  <a:pt x="15392400" y="0"/>
                </a:cubicBezTo>
                <a:cubicBezTo>
                  <a:pt x="15437491" y="246487"/>
                  <a:pt x="15371522" y="336763"/>
                  <a:pt x="15392400" y="494686"/>
                </a:cubicBezTo>
                <a:cubicBezTo>
                  <a:pt x="15413278" y="652609"/>
                  <a:pt x="15326767" y="830758"/>
                  <a:pt x="15392400" y="1044336"/>
                </a:cubicBezTo>
                <a:cubicBezTo>
                  <a:pt x="15458033" y="1257914"/>
                  <a:pt x="15349659" y="1365624"/>
                  <a:pt x="15392400" y="1593987"/>
                </a:cubicBezTo>
                <a:cubicBezTo>
                  <a:pt x="15435141" y="1822350"/>
                  <a:pt x="15379401" y="1965048"/>
                  <a:pt x="15392400" y="2143637"/>
                </a:cubicBezTo>
                <a:cubicBezTo>
                  <a:pt x="15405399" y="2322226"/>
                  <a:pt x="15388071" y="2466862"/>
                  <a:pt x="15392400" y="2748253"/>
                </a:cubicBezTo>
                <a:cubicBezTo>
                  <a:pt x="15175126" y="2793602"/>
                  <a:pt x="15138985" y="2711386"/>
                  <a:pt x="14954309" y="2748253"/>
                </a:cubicBezTo>
                <a:cubicBezTo>
                  <a:pt x="14769633" y="2785120"/>
                  <a:pt x="14417249" y="2730400"/>
                  <a:pt x="14208369" y="2748253"/>
                </a:cubicBezTo>
                <a:cubicBezTo>
                  <a:pt x="13999489" y="2766106"/>
                  <a:pt x="13834344" y="2729983"/>
                  <a:pt x="13462430" y="2748253"/>
                </a:cubicBezTo>
                <a:cubicBezTo>
                  <a:pt x="13090516" y="2766523"/>
                  <a:pt x="13361597" y="2741436"/>
                  <a:pt x="13332186" y="2748253"/>
                </a:cubicBezTo>
                <a:cubicBezTo>
                  <a:pt x="13302775" y="2755070"/>
                  <a:pt x="12983143" y="2727209"/>
                  <a:pt x="12894095" y="2748253"/>
                </a:cubicBezTo>
                <a:cubicBezTo>
                  <a:pt x="12805047" y="2769297"/>
                  <a:pt x="12617710" y="2748044"/>
                  <a:pt x="12456004" y="2748253"/>
                </a:cubicBezTo>
                <a:cubicBezTo>
                  <a:pt x="12294298" y="2748462"/>
                  <a:pt x="12070525" y="2726052"/>
                  <a:pt x="11863988" y="2748253"/>
                </a:cubicBezTo>
                <a:cubicBezTo>
                  <a:pt x="11657451" y="2770454"/>
                  <a:pt x="11627832" y="2719920"/>
                  <a:pt x="11425897" y="2748253"/>
                </a:cubicBezTo>
                <a:cubicBezTo>
                  <a:pt x="11223962" y="2776586"/>
                  <a:pt x="11021932" y="2732177"/>
                  <a:pt x="10833882" y="2748253"/>
                </a:cubicBezTo>
                <a:cubicBezTo>
                  <a:pt x="10645833" y="2764329"/>
                  <a:pt x="10276326" y="2679320"/>
                  <a:pt x="10087942" y="2748253"/>
                </a:cubicBezTo>
                <a:cubicBezTo>
                  <a:pt x="9899558" y="2817186"/>
                  <a:pt x="9661794" y="2745348"/>
                  <a:pt x="9342003" y="2748253"/>
                </a:cubicBezTo>
                <a:cubicBezTo>
                  <a:pt x="9022212" y="2751158"/>
                  <a:pt x="9242405" y="2741529"/>
                  <a:pt x="9211759" y="2748253"/>
                </a:cubicBezTo>
                <a:cubicBezTo>
                  <a:pt x="9181113" y="2754977"/>
                  <a:pt x="8752681" y="2672839"/>
                  <a:pt x="8465820" y="2748253"/>
                </a:cubicBezTo>
                <a:cubicBezTo>
                  <a:pt x="8178959" y="2823667"/>
                  <a:pt x="8053347" y="2726841"/>
                  <a:pt x="7719881" y="2748253"/>
                </a:cubicBezTo>
                <a:cubicBezTo>
                  <a:pt x="7386415" y="2769665"/>
                  <a:pt x="7633845" y="2734479"/>
                  <a:pt x="7589637" y="2748253"/>
                </a:cubicBezTo>
                <a:cubicBezTo>
                  <a:pt x="7545429" y="2762027"/>
                  <a:pt x="7010466" y="2675503"/>
                  <a:pt x="6843698" y="2748253"/>
                </a:cubicBezTo>
                <a:cubicBezTo>
                  <a:pt x="6676930" y="2821003"/>
                  <a:pt x="6477393" y="2705595"/>
                  <a:pt x="6251682" y="2748253"/>
                </a:cubicBezTo>
                <a:cubicBezTo>
                  <a:pt x="6025971" y="2790911"/>
                  <a:pt x="5943423" y="2719297"/>
                  <a:pt x="5659667" y="2748253"/>
                </a:cubicBezTo>
                <a:cubicBezTo>
                  <a:pt x="5375912" y="2777209"/>
                  <a:pt x="5061237" y="2678076"/>
                  <a:pt x="4759804" y="2748253"/>
                </a:cubicBezTo>
                <a:cubicBezTo>
                  <a:pt x="4458371" y="2818430"/>
                  <a:pt x="4546892" y="2744482"/>
                  <a:pt x="4475636" y="2748253"/>
                </a:cubicBezTo>
                <a:cubicBezTo>
                  <a:pt x="4404380" y="2752024"/>
                  <a:pt x="4066598" y="2743268"/>
                  <a:pt x="3883621" y="2748253"/>
                </a:cubicBezTo>
                <a:cubicBezTo>
                  <a:pt x="3700645" y="2753238"/>
                  <a:pt x="3556375" y="2702761"/>
                  <a:pt x="3445530" y="2748253"/>
                </a:cubicBezTo>
                <a:cubicBezTo>
                  <a:pt x="3334685" y="2793745"/>
                  <a:pt x="3069689" y="2694630"/>
                  <a:pt x="2699590" y="2748253"/>
                </a:cubicBezTo>
                <a:cubicBezTo>
                  <a:pt x="2329491" y="2801876"/>
                  <a:pt x="2596493" y="2744176"/>
                  <a:pt x="2569347" y="2748253"/>
                </a:cubicBezTo>
                <a:cubicBezTo>
                  <a:pt x="2542201" y="2752330"/>
                  <a:pt x="2303006" y="2745505"/>
                  <a:pt x="2131255" y="2748253"/>
                </a:cubicBezTo>
                <a:cubicBezTo>
                  <a:pt x="1959504" y="2751001"/>
                  <a:pt x="1801045" y="2693749"/>
                  <a:pt x="1539240" y="2748253"/>
                </a:cubicBezTo>
                <a:cubicBezTo>
                  <a:pt x="1277436" y="2802757"/>
                  <a:pt x="1110244" y="2669710"/>
                  <a:pt x="793301" y="2748253"/>
                </a:cubicBezTo>
                <a:cubicBezTo>
                  <a:pt x="476358" y="2826796"/>
                  <a:pt x="285931" y="2668548"/>
                  <a:pt x="0" y="2748253"/>
                </a:cubicBezTo>
                <a:cubicBezTo>
                  <a:pt x="-20795" y="2608220"/>
                  <a:pt x="23210" y="2324824"/>
                  <a:pt x="0" y="2143637"/>
                </a:cubicBezTo>
                <a:cubicBezTo>
                  <a:pt x="-23210" y="1962450"/>
                  <a:pt x="34520" y="1851877"/>
                  <a:pt x="0" y="1621469"/>
                </a:cubicBezTo>
                <a:cubicBezTo>
                  <a:pt x="-34520" y="1391061"/>
                  <a:pt x="8168" y="1347006"/>
                  <a:pt x="0" y="1126784"/>
                </a:cubicBezTo>
                <a:cubicBezTo>
                  <a:pt x="-8168" y="906562"/>
                  <a:pt x="60832" y="788831"/>
                  <a:pt x="0" y="577133"/>
                </a:cubicBezTo>
                <a:cubicBezTo>
                  <a:pt x="-60832" y="365435"/>
                  <a:pt x="12856" y="126503"/>
                  <a:pt x="0" y="0"/>
                </a:cubicBezTo>
                <a:close/>
              </a:path>
              <a:path w="15392400" h="2748253" stroke="0" extrusionOk="0">
                <a:moveTo>
                  <a:pt x="0" y="0"/>
                </a:moveTo>
                <a:cubicBezTo>
                  <a:pt x="250360" y="-42568"/>
                  <a:pt x="440184" y="7214"/>
                  <a:pt x="745939" y="0"/>
                </a:cubicBezTo>
                <a:cubicBezTo>
                  <a:pt x="1051694" y="-7214"/>
                  <a:pt x="1058641" y="26565"/>
                  <a:pt x="1337955" y="0"/>
                </a:cubicBezTo>
                <a:cubicBezTo>
                  <a:pt x="1617269" y="-26565"/>
                  <a:pt x="1762891" y="15951"/>
                  <a:pt x="1929970" y="0"/>
                </a:cubicBezTo>
                <a:cubicBezTo>
                  <a:pt x="2097049" y="-15951"/>
                  <a:pt x="2368040" y="13511"/>
                  <a:pt x="2521986" y="0"/>
                </a:cubicBezTo>
                <a:cubicBezTo>
                  <a:pt x="2675932" y="-13511"/>
                  <a:pt x="2587775" y="4064"/>
                  <a:pt x="2652229" y="0"/>
                </a:cubicBezTo>
                <a:cubicBezTo>
                  <a:pt x="2716683" y="-4064"/>
                  <a:pt x="2886064" y="6056"/>
                  <a:pt x="3090320" y="0"/>
                </a:cubicBezTo>
                <a:cubicBezTo>
                  <a:pt x="3294576" y="-6056"/>
                  <a:pt x="3443063" y="10119"/>
                  <a:pt x="3682336" y="0"/>
                </a:cubicBezTo>
                <a:cubicBezTo>
                  <a:pt x="3921609" y="-10119"/>
                  <a:pt x="4197776" y="47620"/>
                  <a:pt x="4582199" y="0"/>
                </a:cubicBezTo>
                <a:cubicBezTo>
                  <a:pt x="4966622" y="-47620"/>
                  <a:pt x="4674450" y="14143"/>
                  <a:pt x="4712442" y="0"/>
                </a:cubicBezTo>
                <a:cubicBezTo>
                  <a:pt x="4750434" y="-14143"/>
                  <a:pt x="4876209" y="4838"/>
                  <a:pt x="4996610" y="0"/>
                </a:cubicBezTo>
                <a:cubicBezTo>
                  <a:pt x="5117011" y="-4838"/>
                  <a:pt x="5326988" y="43319"/>
                  <a:pt x="5434701" y="0"/>
                </a:cubicBezTo>
                <a:cubicBezTo>
                  <a:pt x="5542414" y="-43319"/>
                  <a:pt x="5964681" y="24508"/>
                  <a:pt x="6180641" y="0"/>
                </a:cubicBezTo>
                <a:cubicBezTo>
                  <a:pt x="6396601" y="-24508"/>
                  <a:pt x="6407446" y="16121"/>
                  <a:pt x="6464808" y="0"/>
                </a:cubicBezTo>
                <a:cubicBezTo>
                  <a:pt x="6522170" y="-16121"/>
                  <a:pt x="6761342" y="64129"/>
                  <a:pt x="7056823" y="0"/>
                </a:cubicBezTo>
                <a:cubicBezTo>
                  <a:pt x="7352304" y="-64129"/>
                  <a:pt x="7284395" y="43974"/>
                  <a:pt x="7494915" y="0"/>
                </a:cubicBezTo>
                <a:cubicBezTo>
                  <a:pt x="7705435" y="-43974"/>
                  <a:pt x="7569712" y="8318"/>
                  <a:pt x="7625158" y="0"/>
                </a:cubicBezTo>
                <a:cubicBezTo>
                  <a:pt x="7680604" y="-8318"/>
                  <a:pt x="7780822" y="12803"/>
                  <a:pt x="7909326" y="0"/>
                </a:cubicBezTo>
                <a:cubicBezTo>
                  <a:pt x="8037830" y="-12803"/>
                  <a:pt x="8085102" y="25758"/>
                  <a:pt x="8193493" y="0"/>
                </a:cubicBezTo>
                <a:cubicBezTo>
                  <a:pt x="8301884" y="-25758"/>
                  <a:pt x="8295420" y="65"/>
                  <a:pt x="8323736" y="0"/>
                </a:cubicBezTo>
                <a:cubicBezTo>
                  <a:pt x="8352052" y="-65"/>
                  <a:pt x="8507959" y="792"/>
                  <a:pt x="8607904" y="0"/>
                </a:cubicBezTo>
                <a:cubicBezTo>
                  <a:pt x="8707849" y="-792"/>
                  <a:pt x="9001846" y="48689"/>
                  <a:pt x="9199919" y="0"/>
                </a:cubicBezTo>
                <a:cubicBezTo>
                  <a:pt x="9397992" y="-48689"/>
                  <a:pt x="9275110" y="2178"/>
                  <a:pt x="9330162" y="0"/>
                </a:cubicBezTo>
                <a:cubicBezTo>
                  <a:pt x="9385214" y="-2178"/>
                  <a:pt x="9912910" y="38007"/>
                  <a:pt x="10230026" y="0"/>
                </a:cubicBezTo>
                <a:cubicBezTo>
                  <a:pt x="10547142" y="-38007"/>
                  <a:pt x="10560585" y="12327"/>
                  <a:pt x="10668117" y="0"/>
                </a:cubicBezTo>
                <a:cubicBezTo>
                  <a:pt x="10775649" y="-12327"/>
                  <a:pt x="10830159" y="17100"/>
                  <a:pt x="10952285" y="0"/>
                </a:cubicBezTo>
                <a:cubicBezTo>
                  <a:pt x="11074411" y="-17100"/>
                  <a:pt x="11661846" y="65609"/>
                  <a:pt x="11852148" y="0"/>
                </a:cubicBezTo>
                <a:cubicBezTo>
                  <a:pt x="12042450" y="-65609"/>
                  <a:pt x="12386252" y="1978"/>
                  <a:pt x="12752011" y="0"/>
                </a:cubicBezTo>
                <a:cubicBezTo>
                  <a:pt x="13117770" y="-1978"/>
                  <a:pt x="13187421" y="38512"/>
                  <a:pt x="13344027" y="0"/>
                </a:cubicBezTo>
                <a:cubicBezTo>
                  <a:pt x="13500633" y="-38512"/>
                  <a:pt x="13492838" y="1802"/>
                  <a:pt x="13628194" y="0"/>
                </a:cubicBezTo>
                <a:cubicBezTo>
                  <a:pt x="13763550" y="-1802"/>
                  <a:pt x="13783469" y="19283"/>
                  <a:pt x="13912362" y="0"/>
                </a:cubicBezTo>
                <a:cubicBezTo>
                  <a:pt x="14041255" y="-19283"/>
                  <a:pt x="14130984" y="5830"/>
                  <a:pt x="14196529" y="0"/>
                </a:cubicBezTo>
                <a:cubicBezTo>
                  <a:pt x="14262074" y="-5830"/>
                  <a:pt x="14520364" y="57465"/>
                  <a:pt x="14788544" y="0"/>
                </a:cubicBezTo>
                <a:cubicBezTo>
                  <a:pt x="15056724" y="-57465"/>
                  <a:pt x="15240151" y="36701"/>
                  <a:pt x="15392400" y="0"/>
                </a:cubicBezTo>
                <a:cubicBezTo>
                  <a:pt x="15414653" y="160174"/>
                  <a:pt x="15389301" y="271424"/>
                  <a:pt x="15392400" y="494686"/>
                </a:cubicBezTo>
                <a:cubicBezTo>
                  <a:pt x="15395499" y="717948"/>
                  <a:pt x="15341067" y="775901"/>
                  <a:pt x="15392400" y="1016854"/>
                </a:cubicBezTo>
                <a:cubicBezTo>
                  <a:pt x="15443733" y="1257807"/>
                  <a:pt x="15360798" y="1386638"/>
                  <a:pt x="15392400" y="1484057"/>
                </a:cubicBezTo>
                <a:cubicBezTo>
                  <a:pt x="15424002" y="1581476"/>
                  <a:pt x="15352667" y="1794589"/>
                  <a:pt x="15392400" y="2033707"/>
                </a:cubicBezTo>
                <a:cubicBezTo>
                  <a:pt x="15432133" y="2272825"/>
                  <a:pt x="15356962" y="2513042"/>
                  <a:pt x="15392400" y="2748253"/>
                </a:cubicBezTo>
                <a:cubicBezTo>
                  <a:pt x="15364783" y="2758072"/>
                  <a:pt x="15314968" y="2744839"/>
                  <a:pt x="15262157" y="2748253"/>
                </a:cubicBezTo>
                <a:cubicBezTo>
                  <a:pt x="15209346" y="2751667"/>
                  <a:pt x="14936782" y="2737554"/>
                  <a:pt x="14824065" y="2748253"/>
                </a:cubicBezTo>
                <a:cubicBezTo>
                  <a:pt x="14711348" y="2758952"/>
                  <a:pt x="14673817" y="2736787"/>
                  <a:pt x="14539898" y="2748253"/>
                </a:cubicBezTo>
                <a:cubicBezTo>
                  <a:pt x="14405979" y="2759719"/>
                  <a:pt x="14281012" y="2723520"/>
                  <a:pt x="14101806" y="2748253"/>
                </a:cubicBezTo>
                <a:cubicBezTo>
                  <a:pt x="13922600" y="2772986"/>
                  <a:pt x="13919336" y="2723114"/>
                  <a:pt x="13817639" y="2748253"/>
                </a:cubicBezTo>
                <a:cubicBezTo>
                  <a:pt x="13715942" y="2773392"/>
                  <a:pt x="13419104" y="2725357"/>
                  <a:pt x="13071700" y="2748253"/>
                </a:cubicBezTo>
                <a:cubicBezTo>
                  <a:pt x="12724296" y="2771149"/>
                  <a:pt x="12649070" y="2730771"/>
                  <a:pt x="12479684" y="2748253"/>
                </a:cubicBezTo>
                <a:cubicBezTo>
                  <a:pt x="12310298" y="2765735"/>
                  <a:pt x="12273450" y="2720223"/>
                  <a:pt x="12195517" y="2748253"/>
                </a:cubicBezTo>
                <a:cubicBezTo>
                  <a:pt x="12117584" y="2776283"/>
                  <a:pt x="11821698" y="2689550"/>
                  <a:pt x="11603502" y="2748253"/>
                </a:cubicBezTo>
                <a:cubicBezTo>
                  <a:pt x="11385306" y="2806956"/>
                  <a:pt x="11365678" y="2702085"/>
                  <a:pt x="11165410" y="2748253"/>
                </a:cubicBezTo>
                <a:cubicBezTo>
                  <a:pt x="10965142" y="2794421"/>
                  <a:pt x="10954088" y="2733306"/>
                  <a:pt x="10881243" y="2748253"/>
                </a:cubicBezTo>
                <a:cubicBezTo>
                  <a:pt x="10808398" y="2763200"/>
                  <a:pt x="10726783" y="2720595"/>
                  <a:pt x="10597075" y="2748253"/>
                </a:cubicBezTo>
                <a:cubicBezTo>
                  <a:pt x="10467367" y="2775911"/>
                  <a:pt x="10518024" y="2748021"/>
                  <a:pt x="10466832" y="2748253"/>
                </a:cubicBezTo>
                <a:cubicBezTo>
                  <a:pt x="10415640" y="2748485"/>
                  <a:pt x="10242766" y="2716538"/>
                  <a:pt x="10182665" y="2748253"/>
                </a:cubicBezTo>
                <a:cubicBezTo>
                  <a:pt x="10122564" y="2779968"/>
                  <a:pt x="9811221" y="2702577"/>
                  <a:pt x="9590649" y="2748253"/>
                </a:cubicBezTo>
                <a:cubicBezTo>
                  <a:pt x="9370077" y="2793929"/>
                  <a:pt x="9431842" y="2726075"/>
                  <a:pt x="9306482" y="2748253"/>
                </a:cubicBezTo>
                <a:cubicBezTo>
                  <a:pt x="9181122" y="2770431"/>
                  <a:pt x="8857904" y="2692108"/>
                  <a:pt x="8560542" y="2748253"/>
                </a:cubicBezTo>
                <a:cubicBezTo>
                  <a:pt x="8263180" y="2804398"/>
                  <a:pt x="8235533" y="2729581"/>
                  <a:pt x="8122451" y="2748253"/>
                </a:cubicBezTo>
                <a:cubicBezTo>
                  <a:pt x="8009369" y="2766925"/>
                  <a:pt x="7927097" y="2741463"/>
                  <a:pt x="7838284" y="2748253"/>
                </a:cubicBezTo>
                <a:cubicBezTo>
                  <a:pt x="7749471" y="2755043"/>
                  <a:pt x="7614078" y="2716641"/>
                  <a:pt x="7400192" y="2748253"/>
                </a:cubicBezTo>
                <a:cubicBezTo>
                  <a:pt x="7186306" y="2779865"/>
                  <a:pt x="6855615" y="2714982"/>
                  <a:pt x="6500329" y="2748253"/>
                </a:cubicBezTo>
                <a:cubicBezTo>
                  <a:pt x="6145043" y="2781524"/>
                  <a:pt x="5976155" y="2740781"/>
                  <a:pt x="5600466" y="2748253"/>
                </a:cubicBezTo>
                <a:cubicBezTo>
                  <a:pt x="5224777" y="2755725"/>
                  <a:pt x="5148600" y="2648691"/>
                  <a:pt x="4700602" y="2748253"/>
                </a:cubicBezTo>
                <a:cubicBezTo>
                  <a:pt x="4252604" y="2847815"/>
                  <a:pt x="4150225" y="2704126"/>
                  <a:pt x="3954663" y="2748253"/>
                </a:cubicBezTo>
                <a:cubicBezTo>
                  <a:pt x="3759101" y="2792380"/>
                  <a:pt x="3540950" y="2678790"/>
                  <a:pt x="3362647" y="2748253"/>
                </a:cubicBezTo>
                <a:cubicBezTo>
                  <a:pt x="3184344" y="2817716"/>
                  <a:pt x="2863850" y="2697556"/>
                  <a:pt x="2616708" y="2748253"/>
                </a:cubicBezTo>
                <a:cubicBezTo>
                  <a:pt x="2369566" y="2798950"/>
                  <a:pt x="2222374" y="2737763"/>
                  <a:pt x="1870769" y="2748253"/>
                </a:cubicBezTo>
                <a:cubicBezTo>
                  <a:pt x="1519164" y="2758743"/>
                  <a:pt x="1312660" y="2685276"/>
                  <a:pt x="1124829" y="2748253"/>
                </a:cubicBezTo>
                <a:cubicBezTo>
                  <a:pt x="936998" y="2811230"/>
                  <a:pt x="938116" y="2735938"/>
                  <a:pt x="840662" y="2748253"/>
                </a:cubicBezTo>
                <a:cubicBezTo>
                  <a:pt x="743208" y="2760568"/>
                  <a:pt x="333021" y="2726703"/>
                  <a:pt x="0" y="2748253"/>
                </a:cubicBezTo>
                <a:cubicBezTo>
                  <a:pt x="-60765" y="2618303"/>
                  <a:pt x="7795" y="2326319"/>
                  <a:pt x="0" y="2198602"/>
                </a:cubicBezTo>
                <a:cubicBezTo>
                  <a:pt x="-7795" y="2070885"/>
                  <a:pt x="42214" y="1804077"/>
                  <a:pt x="0" y="1703917"/>
                </a:cubicBezTo>
                <a:cubicBezTo>
                  <a:pt x="-42214" y="1603757"/>
                  <a:pt x="969" y="1410435"/>
                  <a:pt x="0" y="1154266"/>
                </a:cubicBezTo>
                <a:cubicBezTo>
                  <a:pt x="-969" y="898097"/>
                  <a:pt x="27623" y="802082"/>
                  <a:pt x="0" y="687063"/>
                </a:cubicBezTo>
                <a:cubicBezTo>
                  <a:pt x="-27623" y="572044"/>
                  <a:pt x="7359" y="3306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23179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/>
              <a:t>Do ở </a:t>
            </a:r>
            <a:r>
              <a:rPr lang="en-US" sz="4000" i="1" dirty="0" err="1"/>
              <a:t>lá</a:t>
            </a:r>
            <a:r>
              <a:rPr lang="en-US" sz="4000" i="1" dirty="0"/>
              <a:t> </a:t>
            </a:r>
            <a:r>
              <a:rPr lang="en-US" sz="4000" i="1" dirty="0" err="1"/>
              <a:t>diễn</a:t>
            </a:r>
            <a:r>
              <a:rPr lang="en-US" sz="4000" i="1" dirty="0"/>
              <a:t> ra </a:t>
            </a:r>
            <a:r>
              <a:rPr lang="en-US" sz="4000" i="1" dirty="0" err="1"/>
              <a:t>quá</a:t>
            </a:r>
            <a:r>
              <a:rPr lang="en-US" sz="4000" i="1" dirty="0"/>
              <a:t> </a:t>
            </a:r>
            <a:r>
              <a:rPr lang="en-US" sz="4000" i="1" dirty="0" err="1"/>
              <a:t>trình</a:t>
            </a:r>
            <a:r>
              <a:rPr lang="en-US" sz="4000" i="1" dirty="0"/>
              <a:t> </a:t>
            </a:r>
            <a:r>
              <a:rPr lang="en-US" sz="4000" i="1" dirty="0" err="1"/>
              <a:t>thoát</a:t>
            </a:r>
            <a:r>
              <a:rPr lang="en-US" sz="4000" i="1" dirty="0"/>
              <a:t> </a:t>
            </a:r>
            <a:r>
              <a:rPr lang="en-US" sz="4000" i="1" dirty="0" err="1"/>
              <a:t>hơi</a:t>
            </a:r>
            <a:r>
              <a:rPr lang="en-US" sz="4000" i="1" dirty="0"/>
              <a:t> </a:t>
            </a:r>
            <a:r>
              <a:rPr lang="en-US" sz="4000" i="1" dirty="0" err="1"/>
              <a:t>nước</a:t>
            </a:r>
            <a:r>
              <a:rPr lang="en-US" sz="4000" i="1" dirty="0"/>
              <a:t>, </a:t>
            </a:r>
            <a:r>
              <a:rPr lang="en-US" sz="4000" i="1" dirty="0" err="1"/>
              <a:t>nước</a:t>
            </a:r>
            <a:r>
              <a:rPr lang="en-US" sz="4000" i="1" dirty="0"/>
              <a:t> bay </a:t>
            </a:r>
            <a:r>
              <a:rPr lang="en-US" sz="4000" i="1" dirty="0" err="1"/>
              <a:t>hơi</a:t>
            </a:r>
            <a:r>
              <a:rPr lang="en-US" sz="4000" i="1" dirty="0"/>
              <a:t> </a:t>
            </a:r>
            <a:r>
              <a:rPr lang="en-US" sz="4000" i="1" dirty="0" err="1"/>
              <a:t>làm</a:t>
            </a:r>
            <a:r>
              <a:rPr lang="en-US" sz="4000" i="1" dirty="0"/>
              <a:t> </a:t>
            </a:r>
            <a:r>
              <a:rPr lang="en-US" sz="4000" i="1" dirty="0" err="1"/>
              <a:t>giảm</a:t>
            </a:r>
            <a:r>
              <a:rPr lang="en-US" sz="4000" i="1" dirty="0"/>
              <a:t> </a:t>
            </a:r>
            <a:r>
              <a:rPr lang="en-US" sz="4000" i="1" dirty="0" err="1"/>
              <a:t>nhiệt</a:t>
            </a:r>
            <a:r>
              <a:rPr lang="en-US" sz="4000" i="1" dirty="0"/>
              <a:t> </a:t>
            </a:r>
            <a:r>
              <a:rPr lang="en-US" sz="4000" i="1" dirty="0" err="1"/>
              <a:t>độ</a:t>
            </a:r>
            <a:r>
              <a:rPr lang="en-US" sz="4000" i="1" dirty="0"/>
              <a:t> </a:t>
            </a:r>
            <a:r>
              <a:rPr lang="en-US" sz="4000" i="1" dirty="0" err="1"/>
              <a:t>bề</a:t>
            </a:r>
            <a:r>
              <a:rPr lang="en-US" sz="4000" i="1" dirty="0"/>
              <a:t> </a:t>
            </a:r>
            <a:r>
              <a:rPr lang="en-US" sz="4000" i="1" dirty="0" err="1"/>
              <a:t>mặt</a:t>
            </a:r>
            <a:r>
              <a:rPr lang="en-US" sz="4000" i="1" dirty="0"/>
              <a:t> </a:t>
            </a:r>
            <a:r>
              <a:rPr lang="en-US" sz="4000" i="1" dirty="0" err="1"/>
              <a:t>lá</a:t>
            </a:r>
            <a:r>
              <a:rPr lang="en-US" sz="4000" i="1" dirty="0"/>
              <a:t>, do </a:t>
            </a:r>
            <a:r>
              <a:rPr lang="en-US" sz="4000" i="1" dirty="0" err="1"/>
              <a:t>đó</a:t>
            </a:r>
            <a:r>
              <a:rPr lang="en-US" sz="4000" i="1" dirty="0"/>
              <a:t>, </a:t>
            </a:r>
            <a:r>
              <a:rPr lang="en-US" sz="4000" i="1" dirty="0" err="1"/>
              <a:t>khi</a:t>
            </a:r>
            <a:r>
              <a:rPr lang="en-US" sz="4000" i="1" dirty="0"/>
              <a:t> </a:t>
            </a:r>
            <a:r>
              <a:rPr lang="en-US" sz="4000" i="1" dirty="0" err="1"/>
              <a:t>đo</a:t>
            </a:r>
            <a:r>
              <a:rPr lang="en-US" sz="4000" i="1" dirty="0"/>
              <a:t> </a:t>
            </a:r>
            <a:r>
              <a:rPr lang="en-US" sz="4000" i="1" dirty="0" err="1"/>
              <a:t>nhiệt</a:t>
            </a:r>
            <a:r>
              <a:rPr lang="en-US" sz="4000" i="1" dirty="0"/>
              <a:t> </a:t>
            </a:r>
            <a:r>
              <a:rPr lang="en-US" sz="4000" i="1" dirty="0" err="1"/>
              <a:t>độ</a:t>
            </a:r>
            <a:r>
              <a:rPr lang="en-US" sz="4000" i="1" dirty="0"/>
              <a:t> ở </a:t>
            </a:r>
            <a:r>
              <a:rPr lang="en-US" sz="4000" i="1" dirty="0" err="1"/>
              <a:t>bề</a:t>
            </a:r>
            <a:r>
              <a:rPr lang="en-US" sz="4000" i="1" dirty="0"/>
              <a:t> </a:t>
            </a:r>
            <a:r>
              <a:rPr lang="en-US" sz="4000" i="1" dirty="0" err="1"/>
              <a:t>mặt</a:t>
            </a:r>
            <a:r>
              <a:rPr lang="en-US" sz="4000" i="1" dirty="0"/>
              <a:t> </a:t>
            </a:r>
            <a:r>
              <a:rPr lang="en-US" sz="4000" i="1" dirty="0" err="1"/>
              <a:t>lá</a:t>
            </a:r>
            <a:r>
              <a:rPr lang="en-US" sz="4000" i="1" dirty="0"/>
              <a:t> </a:t>
            </a:r>
            <a:r>
              <a:rPr lang="en-US" sz="4000" i="1" dirty="0" err="1"/>
              <a:t>có</a:t>
            </a:r>
            <a:r>
              <a:rPr lang="en-US" sz="4000" i="1" dirty="0"/>
              <a:t> </a:t>
            </a:r>
            <a:r>
              <a:rPr lang="en-US" sz="4000" i="1" dirty="0" err="1"/>
              <a:t>nhiệt</a:t>
            </a:r>
            <a:r>
              <a:rPr lang="en-US" sz="4000" i="1" dirty="0"/>
              <a:t> </a:t>
            </a:r>
            <a:r>
              <a:rPr lang="en-US" sz="4000" i="1" dirty="0" err="1"/>
              <a:t>độ</a:t>
            </a:r>
            <a:r>
              <a:rPr lang="en-US" sz="4000" i="1" dirty="0"/>
              <a:t> </a:t>
            </a:r>
            <a:r>
              <a:rPr lang="en-US" sz="4000" i="1" dirty="0" err="1"/>
              <a:t>thấp</a:t>
            </a:r>
            <a:r>
              <a:rPr lang="en-US" sz="4000" i="1" dirty="0"/>
              <a:t> </a:t>
            </a:r>
            <a:r>
              <a:rPr lang="en-US" sz="4000" i="1" dirty="0" err="1"/>
              <a:t>hơn</a:t>
            </a:r>
            <a:r>
              <a:rPr lang="en-US" sz="4000" i="1" dirty="0"/>
              <a:t> </a:t>
            </a:r>
            <a:r>
              <a:rPr lang="en-US" sz="4000" i="1" dirty="0" err="1"/>
              <a:t>nhiệt</a:t>
            </a:r>
            <a:r>
              <a:rPr lang="en-US" sz="4000" i="1" dirty="0"/>
              <a:t> </a:t>
            </a:r>
            <a:r>
              <a:rPr lang="en-US" sz="4000" i="1" dirty="0" err="1"/>
              <a:t>độ</a:t>
            </a:r>
            <a:r>
              <a:rPr lang="en-US" sz="4000" i="1" dirty="0"/>
              <a:t> </a:t>
            </a:r>
            <a:r>
              <a:rPr lang="en-US" sz="4000" i="1" dirty="0" err="1"/>
              <a:t>môi</a:t>
            </a:r>
            <a:r>
              <a:rPr lang="en-US" sz="4000" i="1" dirty="0"/>
              <a:t> </a:t>
            </a:r>
            <a:r>
              <a:rPr lang="en-US" sz="4000" i="1" dirty="0" err="1"/>
              <a:t>trường</a:t>
            </a:r>
            <a:r>
              <a:rPr lang="en-US" sz="4000" i="1" dirty="0"/>
              <a:t> </a:t>
            </a:r>
            <a:r>
              <a:rPr lang="en-US" sz="4000" i="1" dirty="0" err="1"/>
              <a:t>khoảng</a:t>
            </a:r>
            <a:r>
              <a:rPr lang="en-US" sz="4000" i="1" dirty="0"/>
              <a:t>  0,5 – 1</a:t>
            </a:r>
            <a:r>
              <a:rPr lang="en-US" sz="4000" i="1" baseline="30000" dirty="0"/>
              <a:t>o</a:t>
            </a:r>
            <a:r>
              <a:rPr lang="en-US" sz="4000" i="1" dirty="0"/>
              <a:t>C.</a:t>
            </a:r>
            <a:endParaRPr lang="en-US" sz="40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BAB3E70-7177-409A-8744-2F0D8A40C02C}"/>
              </a:ext>
            </a:extLst>
          </p:cNvPr>
          <p:cNvSpPr/>
          <p:nvPr/>
        </p:nvSpPr>
        <p:spPr>
          <a:xfrm rot="5400000">
            <a:off x="8685136" y="5039183"/>
            <a:ext cx="1070128" cy="76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D5B653-2C0E-753B-75F6-380C152898D9}"/>
              </a:ext>
            </a:extLst>
          </p:cNvPr>
          <p:cNvSpPr/>
          <p:nvPr/>
        </p:nvSpPr>
        <p:spPr>
          <a:xfrm>
            <a:off x="1315021" y="1257300"/>
            <a:ext cx="15657957" cy="7772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EAA8291-3670-AEA9-5F80-62884D9ED676}"/>
              </a:ext>
            </a:extLst>
          </p:cNvPr>
          <p:cNvSpPr txBox="1"/>
          <p:nvPr/>
        </p:nvSpPr>
        <p:spPr>
          <a:xfrm>
            <a:off x="4039090" y="4702745"/>
            <a:ext cx="1032297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</a:rPr>
              <a:t>TRAO ĐỔI NƯỚC VÀ CÁC CHẤT DINH DƯỠNG</a:t>
            </a:r>
            <a:endParaRPr lang="en-US" sz="6600" b="1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DAD3-14B5-E778-FEAC-142643E44CAC}"/>
              </a:ext>
            </a:extLst>
          </p:cNvPr>
          <p:cNvGrpSpPr/>
          <p:nvPr/>
        </p:nvGrpSpPr>
        <p:grpSpPr>
          <a:xfrm>
            <a:off x="5994400" y="2019300"/>
            <a:ext cx="6299200" cy="2362200"/>
            <a:chOff x="3020848" y="1447800"/>
            <a:chExt cx="6299200" cy="23622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CDB0E1B-F9FF-DEB1-8992-62089FD9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E726A4-F669-53C2-C3A0-532211B634D0}"/>
                </a:ext>
              </a:extLst>
            </p:cNvPr>
            <p:cNvSpPr txBox="1"/>
            <p:nvPr/>
          </p:nvSpPr>
          <p:spPr>
            <a:xfrm>
              <a:off x="3666771" y="1807145"/>
              <a:ext cx="5054252" cy="1335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242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1A35AEA-24AB-4922-B223-623CBF072B45}"/>
              </a:ext>
            </a:extLst>
          </p:cNvPr>
          <p:cNvGrpSpPr/>
          <p:nvPr/>
        </p:nvGrpSpPr>
        <p:grpSpPr>
          <a:xfrm>
            <a:off x="3486618" y="981778"/>
            <a:ext cx="11314764" cy="1764012"/>
            <a:chOff x="4461728" y="22860"/>
            <a:chExt cx="11314764" cy="1764012"/>
          </a:xfrm>
        </p:grpSpPr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D42A1617-154B-4565-A758-C31B9B075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461728" y="275173"/>
              <a:ext cx="1248944" cy="137624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3BBEBA-FA6A-4046-9A8C-3AC308860609}"/>
                </a:ext>
              </a:extLst>
            </p:cNvPr>
            <p:cNvGrpSpPr/>
            <p:nvPr/>
          </p:nvGrpSpPr>
          <p:grpSpPr>
            <a:xfrm>
              <a:off x="5548095" y="22860"/>
              <a:ext cx="10228397" cy="1764012"/>
              <a:chOff x="5548095" y="22860"/>
              <a:chExt cx="10228397" cy="176401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1727ECC-88B2-4871-ABFE-397369C7778C}"/>
                  </a:ext>
                </a:extLst>
              </p:cNvPr>
              <p:cNvGrpSpPr/>
              <p:nvPr/>
            </p:nvGrpSpPr>
            <p:grpSpPr>
              <a:xfrm>
                <a:off x="5548095" y="22860"/>
                <a:ext cx="8278177" cy="1764012"/>
                <a:chOff x="5548095" y="22860"/>
                <a:chExt cx="8278177" cy="1764012"/>
              </a:xfrm>
            </p:grpSpPr>
            <p:pic>
              <p:nvPicPr>
                <p:cNvPr id="20" name="Picture 17">
                  <a:extLst>
                    <a:ext uri="{FF2B5EF4-FFF2-40B4-BE49-F238E27FC236}">
                      <a16:creationId xmlns:a16="http://schemas.microsoft.com/office/drawing/2014/main" id="{9CB955A3-34CC-4BC8-9C3C-AF8400FA74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5548095" y="22860"/>
                  <a:ext cx="8278177" cy="1376247"/>
                </a:xfrm>
                <a:prstGeom prst="rect">
                  <a:avLst/>
                </a:prstGeom>
              </p:spPr>
            </p:pic>
            <p:pic>
              <p:nvPicPr>
                <p:cNvPr id="21" name="Picture 15">
                  <a:extLst>
                    <a:ext uri="{FF2B5EF4-FFF2-40B4-BE49-F238E27FC236}">
                      <a16:creationId xmlns:a16="http://schemas.microsoft.com/office/drawing/2014/main" id="{335302AC-A40C-4EF2-B48C-4B67D11DD0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5767964" y="275173"/>
                  <a:ext cx="7838437" cy="1511699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1B01DB-91CF-4918-9915-6B60DCF59599}"/>
                  </a:ext>
                </a:extLst>
              </p:cNvPr>
              <p:cNvSpPr txBox="1"/>
              <p:nvPr/>
            </p:nvSpPr>
            <p:spPr>
              <a:xfrm>
                <a:off x="5710672" y="573794"/>
                <a:ext cx="1006582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HƯỚNG DẪN VỀ NHÀ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15D6B6F-473A-4256-A5BA-3B8679D68555}"/>
              </a:ext>
            </a:extLst>
          </p:cNvPr>
          <p:cNvSpPr txBox="1"/>
          <p:nvPr/>
        </p:nvSpPr>
        <p:spPr>
          <a:xfrm>
            <a:off x="4111090" y="3361549"/>
            <a:ext cx="7571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4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A25513-7C01-4791-B464-6B21C5E7FED0}"/>
              </a:ext>
            </a:extLst>
          </p:cNvPr>
          <p:cNvSpPr txBox="1"/>
          <p:nvPr/>
        </p:nvSpPr>
        <p:spPr>
          <a:xfrm>
            <a:off x="4136489" y="4967936"/>
            <a:ext cx="7571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SBT</a:t>
            </a:r>
            <a:endParaRPr lang="en-US" sz="4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7BDFC0-DB2D-4190-870E-FC08D3A98DC5}"/>
              </a:ext>
            </a:extLst>
          </p:cNvPr>
          <p:cNvSpPr txBox="1"/>
          <p:nvPr/>
        </p:nvSpPr>
        <p:spPr>
          <a:xfrm>
            <a:off x="4136489" y="6574324"/>
            <a:ext cx="110490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26.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Trao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b="1" dirty="0"/>
          </a:p>
        </p:txBody>
      </p:sp>
      <p:pic>
        <p:nvPicPr>
          <p:cNvPr id="1026" name="Picture 2" descr="Cây Xanh (Liên hệ) – Dịch Vụ Cây Cảnh Hà Ba Trận Thủ Đức">
            <a:extLst>
              <a:ext uri="{FF2B5EF4-FFF2-40B4-BE49-F238E27FC236}">
                <a16:creationId xmlns:a16="http://schemas.microsoft.com/office/drawing/2014/main" id="{44015698-55F4-4F49-937A-D42B8F26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6036471"/>
            <a:ext cx="3390265" cy="46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7FFA047F-E1D7-40EC-A2AA-26B6485129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81649" y="72600"/>
            <a:ext cx="3390264" cy="10373766"/>
          </a:xfrm>
          <a:prstGeom prst="rect">
            <a:avLst/>
          </a:prstGeom>
        </p:spPr>
      </p:pic>
      <p:pic>
        <p:nvPicPr>
          <p:cNvPr id="1028" name="Picture 4" descr="Hình ảnh cây xanh cây trồng - PNG">
            <a:extLst>
              <a:ext uri="{FF2B5EF4-FFF2-40B4-BE49-F238E27FC236}">
                <a16:creationId xmlns:a16="http://schemas.microsoft.com/office/drawing/2014/main" id="{26B4B75F-8623-4B81-BD35-3DCECA74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30" y="4674185"/>
            <a:ext cx="2780015" cy="561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73941" y="571500"/>
            <a:ext cx="1258470" cy="12990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6025" y="2279466"/>
            <a:ext cx="1193517" cy="129906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99293" y="2279466"/>
            <a:ext cx="536677" cy="129906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7157" y="2279466"/>
            <a:ext cx="932080" cy="129906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51482" y="571500"/>
            <a:ext cx="865503" cy="129906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001359" y="571500"/>
            <a:ext cx="865503" cy="129906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77600" y="571500"/>
            <a:ext cx="562928" cy="129906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76158" y="2279466"/>
            <a:ext cx="890943" cy="129906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81252" y="571500"/>
            <a:ext cx="709615" cy="129906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79205" y="2279466"/>
            <a:ext cx="896897" cy="129906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93026" y="571500"/>
            <a:ext cx="627611" cy="129906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201331" y="662000"/>
            <a:ext cx="811995" cy="111806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029598" y="2492019"/>
            <a:ext cx="904542" cy="87396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56652" y="2195403"/>
            <a:ext cx="922497" cy="146719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456504" y="730068"/>
            <a:ext cx="827275" cy="9819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315239D-8DDA-40BF-BF5E-521352B501A9}"/>
              </a:ext>
            </a:extLst>
          </p:cNvPr>
          <p:cNvSpPr txBox="1"/>
          <p:nvPr/>
        </p:nvSpPr>
        <p:spPr>
          <a:xfrm>
            <a:off x="2039859" y="4185199"/>
            <a:ext cx="15392400" cy="3557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CÁC EM ĐÃ CHÚ Ý THEO DÕI BÀI GIẢNG!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2055B9B-5165-4F51-9FEC-FF3A55B259E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6186084"/>
            <a:ext cx="2362200" cy="16609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63536" y="-599656"/>
            <a:ext cx="4912043" cy="428687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AFF5884E-C044-4248-B260-30551B97035C}"/>
              </a:ext>
            </a:extLst>
          </p:cNvPr>
          <p:cNvSpPr txBox="1"/>
          <p:nvPr/>
        </p:nvSpPr>
        <p:spPr>
          <a:xfrm>
            <a:off x="2903642" y="1026043"/>
            <a:ext cx="12480715" cy="917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</a:rPr>
              <a:t>1. </a:t>
            </a:r>
            <a:r>
              <a:rPr lang="en-US" sz="4400" b="1" dirty="0" err="1">
                <a:latin typeface="Arial" panose="020B0604020202020204" pitchFamily="34" charset="0"/>
              </a:rPr>
              <a:t>Hấp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thụ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nước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chất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khoáng</a:t>
            </a:r>
            <a:r>
              <a:rPr lang="en-US" sz="4400" b="1" dirty="0">
                <a:latin typeface="Arial" panose="020B0604020202020204" pitchFamily="34" charset="0"/>
              </a:rPr>
              <a:t> ở </a:t>
            </a:r>
            <a:r>
              <a:rPr lang="en-US" sz="4400" b="1" dirty="0" err="1">
                <a:latin typeface="Arial" panose="020B0604020202020204" pitchFamily="34" charset="0"/>
              </a:rPr>
              <a:t>thực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vật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8100CB-C78D-4D6D-A92D-5B137FA29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690" y="2544142"/>
            <a:ext cx="9699133" cy="6498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BB15F-F0E6-3B56-D06E-58451CE5F1A1}"/>
              </a:ext>
            </a:extLst>
          </p:cNvPr>
          <p:cNvSpPr txBox="1"/>
          <p:nvPr/>
        </p:nvSpPr>
        <p:spPr>
          <a:xfrm>
            <a:off x="564177" y="2476500"/>
            <a:ext cx="6919232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em, nhờ đặc điểm nào mà rễ cây có thể hút nước và chất khoáng?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hình 25.2, nêu con đường hấp thụ và vận chuyển nước từ đất vào trong rễ.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574818" y="-599656"/>
            <a:ext cx="6644871" cy="11657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63536" y="-599656"/>
            <a:ext cx="4912043" cy="42868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8E4C18-BF1E-49E5-8030-166AC34F31EA}"/>
              </a:ext>
            </a:extLst>
          </p:cNvPr>
          <p:cNvSpPr/>
          <p:nvPr/>
        </p:nvSpPr>
        <p:spPr>
          <a:xfrm>
            <a:off x="9176657" y="2694813"/>
            <a:ext cx="8305800" cy="6563488"/>
          </a:xfrm>
          <a:custGeom>
            <a:avLst/>
            <a:gdLst>
              <a:gd name="connsiteX0" fmla="*/ 0 w 8305800"/>
              <a:gd name="connsiteY0" fmla="*/ 610667 h 6563488"/>
              <a:gd name="connsiteX1" fmla="*/ 610667 w 8305800"/>
              <a:gd name="connsiteY1" fmla="*/ 0 h 6563488"/>
              <a:gd name="connsiteX2" fmla="*/ 1059350 w 8305800"/>
              <a:gd name="connsiteY2" fmla="*/ 0 h 6563488"/>
              <a:gd name="connsiteX3" fmla="*/ 1437188 w 8305800"/>
              <a:gd name="connsiteY3" fmla="*/ 0 h 6563488"/>
              <a:gd name="connsiteX4" fmla="*/ 2169250 w 8305800"/>
              <a:gd name="connsiteY4" fmla="*/ 0 h 6563488"/>
              <a:gd name="connsiteX5" fmla="*/ 2830466 w 8305800"/>
              <a:gd name="connsiteY5" fmla="*/ 0 h 6563488"/>
              <a:gd name="connsiteX6" fmla="*/ 3562528 w 8305800"/>
              <a:gd name="connsiteY6" fmla="*/ 0 h 6563488"/>
              <a:gd name="connsiteX7" fmla="*/ 3940366 w 8305800"/>
              <a:gd name="connsiteY7" fmla="*/ 0 h 6563488"/>
              <a:gd name="connsiteX8" fmla="*/ 4389049 w 8305800"/>
              <a:gd name="connsiteY8" fmla="*/ 0 h 6563488"/>
              <a:gd name="connsiteX9" fmla="*/ 5121110 w 8305800"/>
              <a:gd name="connsiteY9" fmla="*/ 0 h 6563488"/>
              <a:gd name="connsiteX10" fmla="*/ 5853172 w 8305800"/>
              <a:gd name="connsiteY10" fmla="*/ 0 h 6563488"/>
              <a:gd name="connsiteX11" fmla="*/ 6443544 w 8305800"/>
              <a:gd name="connsiteY11" fmla="*/ 0 h 6563488"/>
              <a:gd name="connsiteX12" fmla="*/ 6892227 w 8305800"/>
              <a:gd name="connsiteY12" fmla="*/ 0 h 6563488"/>
              <a:gd name="connsiteX13" fmla="*/ 7695133 w 8305800"/>
              <a:gd name="connsiteY13" fmla="*/ 0 h 6563488"/>
              <a:gd name="connsiteX14" fmla="*/ 8305800 w 8305800"/>
              <a:gd name="connsiteY14" fmla="*/ 610667 h 6563488"/>
              <a:gd name="connsiteX15" fmla="*/ 8305800 w 8305800"/>
              <a:gd name="connsiteY15" fmla="*/ 1097397 h 6563488"/>
              <a:gd name="connsiteX16" fmla="*/ 8305800 w 8305800"/>
              <a:gd name="connsiteY16" fmla="*/ 1797812 h 6563488"/>
              <a:gd name="connsiteX17" fmla="*/ 8305800 w 8305800"/>
              <a:gd name="connsiteY17" fmla="*/ 2391385 h 6563488"/>
              <a:gd name="connsiteX18" fmla="*/ 8305800 w 8305800"/>
              <a:gd name="connsiteY18" fmla="*/ 2824693 h 6563488"/>
              <a:gd name="connsiteX19" fmla="*/ 8305800 w 8305800"/>
              <a:gd name="connsiteY19" fmla="*/ 3471687 h 6563488"/>
              <a:gd name="connsiteX20" fmla="*/ 8305800 w 8305800"/>
              <a:gd name="connsiteY20" fmla="*/ 4172103 h 6563488"/>
              <a:gd name="connsiteX21" fmla="*/ 8305800 w 8305800"/>
              <a:gd name="connsiteY21" fmla="*/ 4819097 h 6563488"/>
              <a:gd name="connsiteX22" fmla="*/ 8305800 w 8305800"/>
              <a:gd name="connsiteY22" fmla="*/ 5305827 h 6563488"/>
              <a:gd name="connsiteX23" fmla="*/ 8305800 w 8305800"/>
              <a:gd name="connsiteY23" fmla="*/ 5952821 h 6563488"/>
              <a:gd name="connsiteX24" fmla="*/ 7695133 w 8305800"/>
              <a:gd name="connsiteY24" fmla="*/ 6563488 h 6563488"/>
              <a:gd name="connsiteX25" fmla="*/ 6963072 w 8305800"/>
              <a:gd name="connsiteY25" fmla="*/ 6563488 h 6563488"/>
              <a:gd name="connsiteX26" fmla="*/ 6443544 w 8305800"/>
              <a:gd name="connsiteY26" fmla="*/ 6563488 h 6563488"/>
              <a:gd name="connsiteX27" fmla="*/ 6065706 w 8305800"/>
              <a:gd name="connsiteY27" fmla="*/ 6563488 h 6563488"/>
              <a:gd name="connsiteX28" fmla="*/ 5404489 w 8305800"/>
              <a:gd name="connsiteY28" fmla="*/ 6563488 h 6563488"/>
              <a:gd name="connsiteX29" fmla="*/ 4884961 w 8305800"/>
              <a:gd name="connsiteY29" fmla="*/ 6563488 h 6563488"/>
              <a:gd name="connsiteX30" fmla="*/ 4223745 w 8305800"/>
              <a:gd name="connsiteY30" fmla="*/ 6563488 h 6563488"/>
              <a:gd name="connsiteX31" fmla="*/ 3491683 w 8305800"/>
              <a:gd name="connsiteY31" fmla="*/ 6563488 h 6563488"/>
              <a:gd name="connsiteX32" fmla="*/ 3043000 w 8305800"/>
              <a:gd name="connsiteY32" fmla="*/ 6563488 h 6563488"/>
              <a:gd name="connsiteX33" fmla="*/ 2665162 w 8305800"/>
              <a:gd name="connsiteY33" fmla="*/ 6563488 h 6563488"/>
              <a:gd name="connsiteX34" fmla="*/ 2216479 w 8305800"/>
              <a:gd name="connsiteY34" fmla="*/ 6563488 h 6563488"/>
              <a:gd name="connsiteX35" fmla="*/ 1838641 w 8305800"/>
              <a:gd name="connsiteY35" fmla="*/ 6563488 h 6563488"/>
              <a:gd name="connsiteX36" fmla="*/ 1389958 w 8305800"/>
              <a:gd name="connsiteY36" fmla="*/ 6563488 h 6563488"/>
              <a:gd name="connsiteX37" fmla="*/ 610667 w 8305800"/>
              <a:gd name="connsiteY37" fmla="*/ 6563488 h 6563488"/>
              <a:gd name="connsiteX38" fmla="*/ 0 w 8305800"/>
              <a:gd name="connsiteY38" fmla="*/ 5952821 h 6563488"/>
              <a:gd name="connsiteX39" fmla="*/ 0 w 8305800"/>
              <a:gd name="connsiteY39" fmla="*/ 5252405 h 6563488"/>
              <a:gd name="connsiteX40" fmla="*/ 0 w 8305800"/>
              <a:gd name="connsiteY40" fmla="*/ 4551990 h 6563488"/>
              <a:gd name="connsiteX41" fmla="*/ 0 w 8305800"/>
              <a:gd name="connsiteY41" fmla="*/ 3851574 h 6563488"/>
              <a:gd name="connsiteX42" fmla="*/ 0 w 8305800"/>
              <a:gd name="connsiteY42" fmla="*/ 3364844 h 6563488"/>
              <a:gd name="connsiteX43" fmla="*/ 0 w 8305800"/>
              <a:gd name="connsiteY43" fmla="*/ 2878115 h 6563488"/>
              <a:gd name="connsiteX44" fmla="*/ 0 w 8305800"/>
              <a:gd name="connsiteY44" fmla="*/ 2284542 h 6563488"/>
              <a:gd name="connsiteX45" fmla="*/ 0 w 8305800"/>
              <a:gd name="connsiteY45" fmla="*/ 1584126 h 6563488"/>
              <a:gd name="connsiteX46" fmla="*/ 0 w 8305800"/>
              <a:gd name="connsiteY46" fmla="*/ 1150818 h 6563488"/>
              <a:gd name="connsiteX47" fmla="*/ 0 w 8305800"/>
              <a:gd name="connsiteY47" fmla="*/ 610667 h 656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305800" h="6563488" fill="none" extrusionOk="0">
                <a:moveTo>
                  <a:pt x="0" y="610667"/>
                </a:moveTo>
                <a:cubicBezTo>
                  <a:pt x="-45118" y="259652"/>
                  <a:pt x="274850" y="-24930"/>
                  <a:pt x="610667" y="0"/>
                </a:cubicBezTo>
                <a:cubicBezTo>
                  <a:pt x="794997" y="-36465"/>
                  <a:pt x="863419" y="7876"/>
                  <a:pt x="1059350" y="0"/>
                </a:cubicBezTo>
                <a:cubicBezTo>
                  <a:pt x="1255281" y="-7876"/>
                  <a:pt x="1307025" y="40112"/>
                  <a:pt x="1437188" y="0"/>
                </a:cubicBezTo>
                <a:cubicBezTo>
                  <a:pt x="1567351" y="-40112"/>
                  <a:pt x="1864592" y="74894"/>
                  <a:pt x="2169250" y="0"/>
                </a:cubicBezTo>
                <a:cubicBezTo>
                  <a:pt x="2473908" y="-74894"/>
                  <a:pt x="2669921" y="32136"/>
                  <a:pt x="2830466" y="0"/>
                </a:cubicBezTo>
                <a:cubicBezTo>
                  <a:pt x="2991011" y="-32136"/>
                  <a:pt x="3397791" y="41692"/>
                  <a:pt x="3562528" y="0"/>
                </a:cubicBezTo>
                <a:cubicBezTo>
                  <a:pt x="3727265" y="-41692"/>
                  <a:pt x="3853867" y="9180"/>
                  <a:pt x="3940366" y="0"/>
                </a:cubicBezTo>
                <a:cubicBezTo>
                  <a:pt x="4026865" y="-9180"/>
                  <a:pt x="4234856" y="41845"/>
                  <a:pt x="4389049" y="0"/>
                </a:cubicBezTo>
                <a:cubicBezTo>
                  <a:pt x="4543242" y="-41845"/>
                  <a:pt x="4776421" y="34657"/>
                  <a:pt x="5121110" y="0"/>
                </a:cubicBezTo>
                <a:cubicBezTo>
                  <a:pt x="5465799" y="-34657"/>
                  <a:pt x="5584904" y="34225"/>
                  <a:pt x="5853172" y="0"/>
                </a:cubicBezTo>
                <a:cubicBezTo>
                  <a:pt x="6121440" y="-34225"/>
                  <a:pt x="6221588" y="3951"/>
                  <a:pt x="6443544" y="0"/>
                </a:cubicBezTo>
                <a:cubicBezTo>
                  <a:pt x="6665500" y="-3951"/>
                  <a:pt x="6680483" y="7036"/>
                  <a:pt x="6892227" y="0"/>
                </a:cubicBezTo>
                <a:cubicBezTo>
                  <a:pt x="7103971" y="-7036"/>
                  <a:pt x="7349423" y="83369"/>
                  <a:pt x="7695133" y="0"/>
                </a:cubicBezTo>
                <a:cubicBezTo>
                  <a:pt x="7972089" y="57983"/>
                  <a:pt x="8294124" y="282450"/>
                  <a:pt x="8305800" y="610667"/>
                </a:cubicBezTo>
                <a:cubicBezTo>
                  <a:pt x="8345888" y="716016"/>
                  <a:pt x="8251128" y="954362"/>
                  <a:pt x="8305800" y="1097397"/>
                </a:cubicBezTo>
                <a:cubicBezTo>
                  <a:pt x="8360472" y="1240432"/>
                  <a:pt x="8275256" y="1608858"/>
                  <a:pt x="8305800" y="1797812"/>
                </a:cubicBezTo>
                <a:cubicBezTo>
                  <a:pt x="8336344" y="1986767"/>
                  <a:pt x="8251543" y="2181706"/>
                  <a:pt x="8305800" y="2391385"/>
                </a:cubicBezTo>
                <a:cubicBezTo>
                  <a:pt x="8360057" y="2601064"/>
                  <a:pt x="8272128" y="2707573"/>
                  <a:pt x="8305800" y="2824693"/>
                </a:cubicBezTo>
                <a:cubicBezTo>
                  <a:pt x="8339472" y="2941813"/>
                  <a:pt x="8278226" y="3302757"/>
                  <a:pt x="8305800" y="3471687"/>
                </a:cubicBezTo>
                <a:cubicBezTo>
                  <a:pt x="8333374" y="3640617"/>
                  <a:pt x="8265977" y="3878027"/>
                  <a:pt x="8305800" y="4172103"/>
                </a:cubicBezTo>
                <a:cubicBezTo>
                  <a:pt x="8345623" y="4466179"/>
                  <a:pt x="8230195" y="4526129"/>
                  <a:pt x="8305800" y="4819097"/>
                </a:cubicBezTo>
                <a:cubicBezTo>
                  <a:pt x="8381405" y="5112065"/>
                  <a:pt x="8276288" y="5124481"/>
                  <a:pt x="8305800" y="5305827"/>
                </a:cubicBezTo>
                <a:cubicBezTo>
                  <a:pt x="8335312" y="5487173"/>
                  <a:pt x="8260680" y="5738017"/>
                  <a:pt x="8305800" y="5952821"/>
                </a:cubicBezTo>
                <a:cubicBezTo>
                  <a:pt x="8339783" y="6206470"/>
                  <a:pt x="8053741" y="6573091"/>
                  <a:pt x="7695133" y="6563488"/>
                </a:cubicBezTo>
                <a:cubicBezTo>
                  <a:pt x="7402159" y="6625689"/>
                  <a:pt x="7225552" y="6539051"/>
                  <a:pt x="6963072" y="6563488"/>
                </a:cubicBezTo>
                <a:cubicBezTo>
                  <a:pt x="6700592" y="6587925"/>
                  <a:pt x="6580826" y="6535839"/>
                  <a:pt x="6443544" y="6563488"/>
                </a:cubicBezTo>
                <a:cubicBezTo>
                  <a:pt x="6306262" y="6591137"/>
                  <a:pt x="6203930" y="6535784"/>
                  <a:pt x="6065706" y="6563488"/>
                </a:cubicBezTo>
                <a:cubicBezTo>
                  <a:pt x="5927482" y="6591192"/>
                  <a:pt x="5681691" y="6508064"/>
                  <a:pt x="5404489" y="6563488"/>
                </a:cubicBezTo>
                <a:cubicBezTo>
                  <a:pt x="5127287" y="6618912"/>
                  <a:pt x="5029578" y="6554298"/>
                  <a:pt x="4884961" y="6563488"/>
                </a:cubicBezTo>
                <a:cubicBezTo>
                  <a:pt x="4740344" y="6572678"/>
                  <a:pt x="4445478" y="6508916"/>
                  <a:pt x="4223745" y="6563488"/>
                </a:cubicBezTo>
                <a:cubicBezTo>
                  <a:pt x="4002012" y="6618060"/>
                  <a:pt x="3748947" y="6532754"/>
                  <a:pt x="3491683" y="6563488"/>
                </a:cubicBezTo>
                <a:cubicBezTo>
                  <a:pt x="3234419" y="6594222"/>
                  <a:pt x="3245179" y="6530149"/>
                  <a:pt x="3043000" y="6563488"/>
                </a:cubicBezTo>
                <a:cubicBezTo>
                  <a:pt x="2840821" y="6596827"/>
                  <a:pt x="2820006" y="6539978"/>
                  <a:pt x="2665162" y="6563488"/>
                </a:cubicBezTo>
                <a:cubicBezTo>
                  <a:pt x="2510318" y="6586998"/>
                  <a:pt x="2308447" y="6541697"/>
                  <a:pt x="2216479" y="6563488"/>
                </a:cubicBezTo>
                <a:cubicBezTo>
                  <a:pt x="2124511" y="6585279"/>
                  <a:pt x="1918308" y="6538597"/>
                  <a:pt x="1838641" y="6563488"/>
                </a:cubicBezTo>
                <a:cubicBezTo>
                  <a:pt x="1758974" y="6588379"/>
                  <a:pt x="1510413" y="6547478"/>
                  <a:pt x="1389958" y="6563488"/>
                </a:cubicBezTo>
                <a:cubicBezTo>
                  <a:pt x="1269503" y="6579498"/>
                  <a:pt x="775295" y="6497163"/>
                  <a:pt x="610667" y="6563488"/>
                </a:cubicBezTo>
                <a:cubicBezTo>
                  <a:pt x="263909" y="6510049"/>
                  <a:pt x="66713" y="6217549"/>
                  <a:pt x="0" y="5952821"/>
                </a:cubicBezTo>
                <a:cubicBezTo>
                  <a:pt x="-70617" y="5765536"/>
                  <a:pt x="47964" y="5575210"/>
                  <a:pt x="0" y="5252405"/>
                </a:cubicBezTo>
                <a:cubicBezTo>
                  <a:pt x="-47964" y="4929600"/>
                  <a:pt x="43022" y="4766421"/>
                  <a:pt x="0" y="4551990"/>
                </a:cubicBezTo>
                <a:cubicBezTo>
                  <a:pt x="-43022" y="4337559"/>
                  <a:pt x="40474" y="4121435"/>
                  <a:pt x="0" y="3851574"/>
                </a:cubicBezTo>
                <a:cubicBezTo>
                  <a:pt x="-40474" y="3581713"/>
                  <a:pt x="15538" y="3588703"/>
                  <a:pt x="0" y="3364844"/>
                </a:cubicBezTo>
                <a:cubicBezTo>
                  <a:pt x="-15538" y="3140985"/>
                  <a:pt x="39416" y="3079611"/>
                  <a:pt x="0" y="2878115"/>
                </a:cubicBezTo>
                <a:cubicBezTo>
                  <a:pt x="-39416" y="2676619"/>
                  <a:pt x="68384" y="2417310"/>
                  <a:pt x="0" y="2284542"/>
                </a:cubicBezTo>
                <a:cubicBezTo>
                  <a:pt x="-68384" y="2151774"/>
                  <a:pt x="57605" y="1845676"/>
                  <a:pt x="0" y="1584126"/>
                </a:cubicBezTo>
                <a:cubicBezTo>
                  <a:pt x="-57605" y="1322576"/>
                  <a:pt x="43583" y="1317906"/>
                  <a:pt x="0" y="1150818"/>
                </a:cubicBezTo>
                <a:cubicBezTo>
                  <a:pt x="-43583" y="983730"/>
                  <a:pt x="43097" y="757276"/>
                  <a:pt x="0" y="610667"/>
                </a:cubicBezTo>
                <a:close/>
              </a:path>
              <a:path w="8305800" h="6563488" stroke="0" extrusionOk="0">
                <a:moveTo>
                  <a:pt x="0" y="610667"/>
                </a:moveTo>
                <a:cubicBezTo>
                  <a:pt x="-31661" y="334520"/>
                  <a:pt x="358767" y="53410"/>
                  <a:pt x="610667" y="0"/>
                </a:cubicBezTo>
                <a:cubicBezTo>
                  <a:pt x="940396" y="-32652"/>
                  <a:pt x="1094403" y="44697"/>
                  <a:pt x="1342728" y="0"/>
                </a:cubicBezTo>
                <a:cubicBezTo>
                  <a:pt x="1591053" y="-44697"/>
                  <a:pt x="1827500" y="58589"/>
                  <a:pt x="2074790" y="0"/>
                </a:cubicBezTo>
                <a:cubicBezTo>
                  <a:pt x="2322080" y="-58589"/>
                  <a:pt x="2415608" y="10270"/>
                  <a:pt x="2594317" y="0"/>
                </a:cubicBezTo>
                <a:cubicBezTo>
                  <a:pt x="2773026" y="-10270"/>
                  <a:pt x="2999784" y="27506"/>
                  <a:pt x="3326379" y="0"/>
                </a:cubicBezTo>
                <a:cubicBezTo>
                  <a:pt x="3652974" y="-27506"/>
                  <a:pt x="3648346" y="37068"/>
                  <a:pt x="3775062" y="0"/>
                </a:cubicBezTo>
                <a:cubicBezTo>
                  <a:pt x="3901778" y="-37068"/>
                  <a:pt x="4119588" y="38871"/>
                  <a:pt x="4294589" y="0"/>
                </a:cubicBezTo>
                <a:cubicBezTo>
                  <a:pt x="4469590" y="-38871"/>
                  <a:pt x="4726659" y="76051"/>
                  <a:pt x="4955806" y="0"/>
                </a:cubicBezTo>
                <a:cubicBezTo>
                  <a:pt x="5184953" y="-76051"/>
                  <a:pt x="5281950" y="37700"/>
                  <a:pt x="5404489" y="0"/>
                </a:cubicBezTo>
                <a:cubicBezTo>
                  <a:pt x="5527028" y="-37700"/>
                  <a:pt x="5728128" y="43169"/>
                  <a:pt x="5853172" y="0"/>
                </a:cubicBezTo>
                <a:cubicBezTo>
                  <a:pt x="5978216" y="-43169"/>
                  <a:pt x="6172689" y="44463"/>
                  <a:pt x="6301855" y="0"/>
                </a:cubicBezTo>
                <a:cubicBezTo>
                  <a:pt x="6431021" y="-44463"/>
                  <a:pt x="6707284" y="61391"/>
                  <a:pt x="6821382" y="0"/>
                </a:cubicBezTo>
                <a:cubicBezTo>
                  <a:pt x="6935480" y="-61391"/>
                  <a:pt x="7315935" y="30535"/>
                  <a:pt x="7695133" y="0"/>
                </a:cubicBezTo>
                <a:cubicBezTo>
                  <a:pt x="8065926" y="-40284"/>
                  <a:pt x="8221166" y="251857"/>
                  <a:pt x="8305800" y="610667"/>
                </a:cubicBezTo>
                <a:cubicBezTo>
                  <a:pt x="8335390" y="884452"/>
                  <a:pt x="8237384" y="1056286"/>
                  <a:pt x="8305800" y="1257661"/>
                </a:cubicBezTo>
                <a:cubicBezTo>
                  <a:pt x="8374216" y="1459036"/>
                  <a:pt x="8268915" y="1655774"/>
                  <a:pt x="8305800" y="1904655"/>
                </a:cubicBezTo>
                <a:cubicBezTo>
                  <a:pt x="8342685" y="2153536"/>
                  <a:pt x="8291563" y="2221255"/>
                  <a:pt x="8305800" y="2337963"/>
                </a:cubicBezTo>
                <a:cubicBezTo>
                  <a:pt x="8320037" y="2454671"/>
                  <a:pt x="8265538" y="2763971"/>
                  <a:pt x="8305800" y="2984958"/>
                </a:cubicBezTo>
                <a:cubicBezTo>
                  <a:pt x="8346062" y="3205946"/>
                  <a:pt x="8281795" y="3439969"/>
                  <a:pt x="8305800" y="3685373"/>
                </a:cubicBezTo>
                <a:cubicBezTo>
                  <a:pt x="8329805" y="3930778"/>
                  <a:pt x="8288619" y="4199551"/>
                  <a:pt x="8305800" y="4332368"/>
                </a:cubicBezTo>
                <a:cubicBezTo>
                  <a:pt x="8322981" y="4465186"/>
                  <a:pt x="8249778" y="4690624"/>
                  <a:pt x="8305800" y="4819097"/>
                </a:cubicBezTo>
                <a:cubicBezTo>
                  <a:pt x="8361822" y="4947570"/>
                  <a:pt x="8290047" y="5144172"/>
                  <a:pt x="8305800" y="5305827"/>
                </a:cubicBezTo>
                <a:cubicBezTo>
                  <a:pt x="8321553" y="5467482"/>
                  <a:pt x="8252920" y="5684013"/>
                  <a:pt x="8305800" y="5952821"/>
                </a:cubicBezTo>
                <a:cubicBezTo>
                  <a:pt x="8325422" y="6290643"/>
                  <a:pt x="7971639" y="6566700"/>
                  <a:pt x="7695133" y="6563488"/>
                </a:cubicBezTo>
                <a:cubicBezTo>
                  <a:pt x="7571443" y="6569558"/>
                  <a:pt x="7394111" y="6530103"/>
                  <a:pt x="7246450" y="6563488"/>
                </a:cubicBezTo>
                <a:cubicBezTo>
                  <a:pt x="7098789" y="6596873"/>
                  <a:pt x="6917759" y="6517882"/>
                  <a:pt x="6656078" y="6563488"/>
                </a:cubicBezTo>
                <a:cubicBezTo>
                  <a:pt x="6394397" y="6609094"/>
                  <a:pt x="6254325" y="6508187"/>
                  <a:pt x="5924017" y="6563488"/>
                </a:cubicBezTo>
                <a:cubicBezTo>
                  <a:pt x="5593709" y="6618789"/>
                  <a:pt x="5678795" y="6519230"/>
                  <a:pt x="5475334" y="6563488"/>
                </a:cubicBezTo>
                <a:cubicBezTo>
                  <a:pt x="5271873" y="6607746"/>
                  <a:pt x="5167548" y="6527534"/>
                  <a:pt x="5026651" y="6563488"/>
                </a:cubicBezTo>
                <a:cubicBezTo>
                  <a:pt x="4885754" y="6599442"/>
                  <a:pt x="4712711" y="6549674"/>
                  <a:pt x="4436279" y="6563488"/>
                </a:cubicBezTo>
                <a:cubicBezTo>
                  <a:pt x="4159847" y="6577302"/>
                  <a:pt x="4147586" y="6541807"/>
                  <a:pt x="4058440" y="6563488"/>
                </a:cubicBezTo>
                <a:cubicBezTo>
                  <a:pt x="3969294" y="6585169"/>
                  <a:pt x="3560199" y="6546633"/>
                  <a:pt x="3326379" y="6563488"/>
                </a:cubicBezTo>
                <a:cubicBezTo>
                  <a:pt x="3092559" y="6580343"/>
                  <a:pt x="3099089" y="6551129"/>
                  <a:pt x="2948541" y="6563488"/>
                </a:cubicBezTo>
                <a:cubicBezTo>
                  <a:pt x="2797993" y="6575847"/>
                  <a:pt x="2661587" y="6506052"/>
                  <a:pt x="2429013" y="6563488"/>
                </a:cubicBezTo>
                <a:cubicBezTo>
                  <a:pt x="2196439" y="6620924"/>
                  <a:pt x="2153291" y="6536152"/>
                  <a:pt x="2051175" y="6563488"/>
                </a:cubicBezTo>
                <a:cubicBezTo>
                  <a:pt x="1949059" y="6590824"/>
                  <a:pt x="1727021" y="6509759"/>
                  <a:pt x="1602492" y="6563488"/>
                </a:cubicBezTo>
                <a:cubicBezTo>
                  <a:pt x="1477963" y="6617217"/>
                  <a:pt x="1310210" y="6542027"/>
                  <a:pt x="1224654" y="6563488"/>
                </a:cubicBezTo>
                <a:cubicBezTo>
                  <a:pt x="1139098" y="6584949"/>
                  <a:pt x="805087" y="6540589"/>
                  <a:pt x="610667" y="6563488"/>
                </a:cubicBezTo>
                <a:cubicBezTo>
                  <a:pt x="219720" y="6599677"/>
                  <a:pt x="-26594" y="6295647"/>
                  <a:pt x="0" y="5952821"/>
                </a:cubicBezTo>
                <a:cubicBezTo>
                  <a:pt x="-31671" y="5849831"/>
                  <a:pt x="52517" y="5591441"/>
                  <a:pt x="0" y="5466091"/>
                </a:cubicBezTo>
                <a:cubicBezTo>
                  <a:pt x="-52517" y="5340741"/>
                  <a:pt x="51867" y="5121245"/>
                  <a:pt x="0" y="5032783"/>
                </a:cubicBezTo>
                <a:cubicBezTo>
                  <a:pt x="-51867" y="4944321"/>
                  <a:pt x="58915" y="4624112"/>
                  <a:pt x="0" y="4385789"/>
                </a:cubicBezTo>
                <a:cubicBezTo>
                  <a:pt x="-58915" y="4147466"/>
                  <a:pt x="48225" y="4112071"/>
                  <a:pt x="0" y="3845638"/>
                </a:cubicBezTo>
                <a:cubicBezTo>
                  <a:pt x="-48225" y="3579205"/>
                  <a:pt x="31402" y="3530785"/>
                  <a:pt x="0" y="3358908"/>
                </a:cubicBezTo>
                <a:cubicBezTo>
                  <a:pt x="-31402" y="3187031"/>
                  <a:pt x="5209" y="3027387"/>
                  <a:pt x="0" y="2818757"/>
                </a:cubicBezTo>
                <a:cubicBezTo>
                  <a:pt x="-5209" y="2610127"/>
                  <a:pt x="3871" y="2516314"/>
                  <a:pt x="0" y="2332028"/>
                </a:cubicBezTo>
                <a:cubicBezTo>
                  <a:pt x="-3871" y="2147742"/>
                  <a:pt x="39742" y="2041609"/>
                  <a:pt x="0" y="1845298"/>
                </a:cubicBezTo>
                <a:cubicBezTo>
                  <a:pt x="-39742" y="1648987"/>
                  <a:pt x="24622" y="1595142"/>
                  <a:pt x="0" y="1358569"/>
                </a:cubicBezTo>
                <a:cubicBezTo>
                  <a:pt x="-24622" y="1121996"/>
                  <a:pt x="50285" y="799754"/>
                  <a:pt x="0" y="6106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1646591611">
                  <a:prstGeom prst="roundRect">
                    <a:avLst>
                      <a:gd name="adj" fmla="val 930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lưới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khoáng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E3768-51B3-4241-9E78-08E921A36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46"/>
          <a:stretch/>
        </p:blipFill>
        <p:spPr>
          <a:xfrm>
            <a:off x="1361277" y="3009900"/>
            <a:ext cx="7400761" cy="5345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8B9DA-3C6E-7FD3-6F71-21935CDCB043}"/>
              </a:ext>
            </a:extLst>
          </p:cNvPr>
          <p:cNvSpPr txBox="1"/>
          <p:nvPr/>
        </p:nvSpPr>
        <p:spPr>
          <a:xfrm>
            <a:off x="2903642" y="1181100"/>
            <a:ext cx="12480715" cy="917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</a:rPr>
              <a:t>1. </a:t>
            </a:r>
            <a:r>
              <a:rPr lang="en-US" sz="4400" b="1" dirty="0" err="1">
                <a:latin typeface="Arial" panose="020B0604020202020204" pitchFamily="34" charset="0"/>
              </a:rPr>
              <a:t>Hấp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thụ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nước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chất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khoáng</a:t>
            </a:r>
            <a:r>
              <a:rPr lang="en-US" sz="4400" b="1" dirty="0">
                <a:latin typeface="Arial" panose="020B0604020202020204" pitchFamily="34" charset="0"/>
              </a:rPr>
              <a:t> ở </a:t>
            </a:r>
            <a:r>
              <a:rPr lang="en-US" sz="4400" b="1" dirty="0" err="1">
                <a:latin typeface="Arial" panose="020B0604020202020204" pitchFamily="34" charset="0"/>
              </a:rPr>
              <a:t>thực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vật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813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96649" y="3215378"/>
            <a:ext cx="5592067" cy="79602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803279" y="-1346653"/>
            <a:ext cx="4912043" cy="42868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0784" y="4373177"/>
            <a:ext cx="4137032" cy="62094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E4811B-CC43-4782-ABBD-D5A55C7DBB41}"/>
              </a:ext>
            </a:extLst>
          </p:cNvPr>
          <p:cNvGrpSpPr/>
          <p:nvPr/>
        </p:nvGrpSpPr>
        <p:grpSpPr>
          <a:xfrm>
            <a:off x="1387580" y="2072933"/>
            <a:ext cx="15512831" cy="7413967"/>
            <a:chOff x="3554125" y="1991541"/>
            <a:chExt cx="13133675" cy="783908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CE9F400-F5D1-49FF-A8FD-B6C31BE5D4BA}"/>
                </a:ext>
              </a:extLst>
            </p:cNvPr>
            <p:cNvSpPr/>
            <p:nvPr/>
          </p:nvSpPr>
          <p:spPr>
            <a:xfrm>
              <a:off x="3554125" y="2247900"/>
              <a:ext cx="13133675" cy="7582730"/>
            </a:xfrm>
            <a:prstGeom prst="roundRect">
              <a:avLst>
                <a:gd name="adj" fmla="val 9087"/>
              </a:avLst>
            </a:prstGeom>
            <a:solidFill>
              <a:srgbClr val="F4DED7"/>
            </a:solidFill>
            <a:ln>
              <a:solidFill>
                <a:srgbClr val="F4D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322BEE1-5585-4F57-A349-56194351E8F7}"/>
                </a:ext>
              </a:extLst>
            </p:cNvPr>
            <p:cNvSpPr/>
            <p:nvPr/>
          </p:nvSpPr>
          <p:spPr>
            <a:xfrm>
              <a:off x="3886200" y="1991541"/>
              <a:ext cx="4616415" cy="950733"/>
            </a:xfrm>
            <a:prstGeom prst="roundRect">
              <a:avLst/>
            </a:prstGeom>
            <a:solidFill>
              <a:srgbClr val="B0083C"/>
            </a:solidFill>
            <a:ln>
              <a:solidFill>
                <a:srgbClr val="B008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biết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535E706-0CFC-4CE3-8C04-B03C3F97EA05}"/>
                </a:ext>
              </a:extLst>
            </p:cNvPr>
            <p:cNvSpPr/>
            <p:nvPr/>
          </p:nvSpPr>
          <p:spPr>
            <a:xfrm>
              <a:off x="3886200" y="3031513"/>
              <a:ext cx="12649200" cy="6595069"/>
            </a:xfrm>
            <a:prstGeom prst="roundRect">
              <a:avLst>
                <a:gd name="adj" fmla="val 5559"/>
              </a:avLst>
            </a:prstGeom>
            <a:solidFill>
              <a:schemeClr val="bg1"/>
            </a:solidFill>
            <a:ln>
              <a:solidFill>
                <a:srgbClr val="F4DE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009D69-46DF-458D-848C-850AC181C476}"/>
                </a:ext>
              </a:extLst>
            </p:cNvPr>
            <p:cNvCxnSpPr/>
            <p:nvPr/>
          </p:nvCxnSpPr>
          <p:spPr>
            <a:xfrm>
              <a:off x="4069080" y="3005253"/>
              <a:ext cx="12618720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5271BA-9934-458B-B05E-7D3223BA59BE}"/>
              </a:ext>
            </a:extLst>
          </p:cNvPr>
          <p:cNvSpPr txBox="1"/>
          <p:nvPr/>
        </p:nvSpPr>
        <p:spPr>
          <a:xfrm>
            <a:off x="2188032" y="3486298"/>
            <a:ext cx="752468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000" dirty="0" err="1">
                <a:effectLst/>
                <a:ea typeface="Times New Roman" panose="02020603050405020304" pitchFamily="18" charset="0"/>
              </a:rPr>
              <a:t>Một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loài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côn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trùng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lấy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dinh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dưỡng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như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cây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nắp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ấm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Chúng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không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hệ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tiêu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hoá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riêng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biệt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nhưng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enzyme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tiêu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hoá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như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ea typeface="Times New Roman" panose="02020603050405020304" pitchFamily="18" charset="0"/>
              </a:rPr>
              <a:t>vật</a:t>
            </a:r>
            <a:r>
              <a:rPr lang="en-US" sz="4000" dirty="0">
                <a:effectLst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D5F33-4BAC-4D0B-86F1-5D7C82FE0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449" y="3604661"/>
            <a:ext cx="6438199" cy="5413501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DB09BA-354B-E0ED-A446-0AC9EF1EE2CB}"/>
              </a:ext>
            </a:extLst>
          </p:cNvPr>
          <p:cNvSpPr txBox="1"/>
          <p:nvPr/>
        </p:nvSpPr>
        <p:spPr>
          <a:xfrm>
            <a:off x="2903639" y="880719"/>
            <a:ext cx="12480715" cy="917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</a:rPr>
              <a:t>1. </a:t>
            </a:r>
            <a:r>
              <a:rPr lang="en-US" sz="4400" b="1" dirty="0" err="1">
                <a:latin typeface="Arial" panose="020B0604020202020204" pitchFamily="34" charset="0"/>
              </a:rPr>
              <a:t>Hấp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thụ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nước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chất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khoáng</a:t>
            </a:r>
            <a:r>
              <a:rPr lang="en-US" sz="4400" b="1" dirty="0">
                <a:latin typeface="Arial" panose="020B0604020202020204" pitchFamily="34" charset="0"/>
              </a:rPr>
              <a:t> ở </a:t>
            </a:r>
            <a:r>
              <a:rPr lang="en-US" sz="4400" b="1" dirty="0" err="1">
                <a:latin typeface="Arial" panose="020B0604020202020204" pitchFamily="34" charset="0"/>
              </a:rPr>
              <a:t>thực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vật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4625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B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82600" y="2326763"/>
            <a:ext cx="5592067" cy="79602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03279" y="-1346653"/>
            <a:ext cx="4912043" cy="42868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9606" y="4001372"/>
            <a:ext cx="4137032" cy="6209428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93268E4-B7CD-422F-8DD6-CFDDE843FD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55724" y="-685334"/>
            <a:ext cx="6644871" cy="1165766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B015D7B7-3FAC-473B-9CB1-90DABD698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63536" y="-599656"/>
            <a:ext cx="4912043" cy="4286874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1C1F2A12-3AE2-4FDC-860C-D3DE253A9C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600" y="4293274"/>
            <a:ext cx="3255954" cy="5960557"/>
          </a:xfrm>
          <a:prstGeom prst="rect">
            <a:avLst/>
          </a:prstGeom>
        </p:spPr>
      </p:pic>
      <p:pic>
        <p:nvPicPr>
          <p:cNvPr id="4" name="VTV2 Thiên Nhiên Hoang Giã - Cây Nắp ấm sát thủ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6174EA6-7096-478B-8477-4F7D0509A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35784" y="-96434"/>
            <a:ext cx="13052131" cy="1044170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970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2697</Words>
  <Application>Microsoft Office PowerPoint</Application>
  <PresentationFormat>Custom</PresentationFormat>
  <Paragraphs>227</Paragraphs>
  <Slides>51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Wingdings</vt:lpstr>
      <vt:lpstr>Cambria Math</vt:lpstr>
      <vt:lpstr>Times New Roman</vt:lpstr>
      <vt:lpstr>Calibri</vt:lpstr>
      <vt:lpstr>Noto Sans Symbols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Resources Science school geography college project modern presentation</dc:title>
  <dc:creator>ADMIN</dc:creator>
  <cp:lastModifiedBy>Admin</cp:lastModifiedBy>
  <cp:revision>81</cp:revision>
  <dcterms:created xsi:type="dcterms:W3CDTF">2006-08-16T00:00:00Z</dcterms:created>
  <dcterms:modified xsi:type="dcterms:W3CDTF">2024-10-18T12:52:01Z</dcterms:modified>
  <dc:identifier>DAFOsTgmauw</dc:identifier>
</cp:coreProperties>
</file>